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4"/>
  </p:sldMasterIdLst>
  <p:sldIdLst>
    <p:sldId id="292" r:id="rId5"/>
    <p:sldId id="257" r:id="rId6"/>
    <p:sldId id="319" r:id="rId7"/>
    <p:sldId id="278" r:id="rId8"/>
    <p:sldId id="279" r:id="rId9"/>
    <p:sldId id="280" r:id="rId10"/>
    <p:sldId id="355" r:id="rId11"/>
    <p:sldId id="354" r:id="rId12"/>
    <p:sldId id="359" r:id="rId13"/>
    <p:sldId id="360" r:id="rId14"/>
    <p:sldId id="362" r:id="rId15"/>
    <p:sldId id="366" r:id="rId16"/>
    <p:sldId id="361" r:id="rId17"/>
    <p:sldId id="363" r:id="rId18"/>
    <p:sldId id="364" r:id="rId19"/>
    <p:sldId id="371" r:id="rId20"/>
    <p:sldId id="357" r:id="rId21"/>
    <p:sldId id="301" r:id="rId22"/>
    <p:sldId id="356" r:id="rId23"/>
    <p:sldId id="303" r:id="rId24"/>
    <p:sldId id="336" r:id="rId25"/>
    <p:sldId id="337" r:id="rId26"/>
    <p:sldId id="365" r:id="rId27"/>
    <p:sldId id="347" r:id="rId28"/>
    <p:sldId id="318" r:id="rId29"/>
    <p:sldId id="339" r:id="rId30"/>
    <p:sldId id="341" r:id="rId31"/>
    <p:sldId id="340" r:id="rId32"/>
    <p:sldId id="273" r:id="rId33"/>
    <p:sldId id="272" r:id="rId34"/>
    <p:sldId id="274" r:id="rId35"/>
    <p:sldId id="277" r:id="rId36"/>
    <p:sldId id="334" r:id="rId37"/>
    <p:sldId id="335" r:id="rId38"/>
    <p:sldId id="321" r:id="rId39"/>
    <p:sldId id="322" r:id="rId40"/>
    <p:sldId id="261" r:id="rId41"/>
    <p:sldId id="265" r:id="rId42"/>
    <p:sldId id="263" r:id="rId43"/>
    <p:sldId id="266" r:id="rId44"/>
    <p:sldId id="260" r:id="rId45"/>
    <p:sldId id="349" r:id="rId46"/>
    <p:sldId id="308" r:id="rId47"/>
    <p:sldId id="305" r:id="rId48"/>
    <p:sldId id="306" r:id="rId49"/>
    <p:sldId id="358" r:id="rId50"/>
    <p:sldId id="309" r:id="rId51"/>
    <p:sldId id="346" r:id="rId52"/>
    <p:sldId id="311" r:id="rId53"/>
    <p:sldId id="312" r:id="rId54"/>
    <p:sldId id="314" r:id="rId55"/>
    <p:sldId id="315" r:id="rId56"/>
    <p:sldId id="316" r:id="rId57"/>
    <p:sldId id="317" r:id="rId58"/>
    <p:sldId id="348" r:id="rId59"/>
    <p:sldId id="324" r:id="rId60"/>
    <p:sldId id="325" r:id="rId61"/>
    <p:sldId id="326" r:id="rId62"/>
    <p:sldId id="328" r:id="rId63"/>
    <p:sldId id="367" r:id="rId64"/>
    <p:sldId id="333" r:id="rId65"/>
    <p:sldId id="368" r:id="rId66"/>
    <p:sldId id="352" r:id="rId67"/>
    <p:sldId id="343" r:id="rId68"/>
    <p:sldId id="342" r:id="rId69"/>
    <p:sldId id="344" r:id="rId70"/>
    <p:sldId id="345" r:id="rId71"/>
    <p:sldId id="369" r:id="rId72"/>
    <p:sldId id="351" r:id="rId7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AC60"/>
    <a:srgbClr val="5CC178"/>
    <a:srgbClr val="5AC482"/>
    <a:srgbClr val="E6E6E6"/>
    <a:srgbClr val="7ED162"/>
    <a:srgbClr val="698B2B"/>
    <a:srgbClr val="DBC5C4"/>
    <a:srgbClr val="D6D7D3"/>
    <a:srgbClr val="EF0100"/>
    <a:srgbClr val="9F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FF8B86-DD5D-BAD8-9951-C6C846E1B78C}" v="69" dt="2023-05-01T17:09:55.0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419" autoAdjust="0"/>
    <p:restoredTop sz="94660"/>
  </p:normalViewPr>
  <p:slideViewPr>
    <p:cSldViewPr snapToGrid="0">
      <p:cViewPr varScale="1">
        <p:scale>
          <a:sx n="76" d="100"/>
          <a:sy n="76" d="100"/>
        </p:scale>
        <p:origin x="4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explosion val="71"/>
          <c:dPt>
            <c:idx val="0"/>
            <c:bubble3D val="0"/>
            <c:explosion val="0"/>
            <c:spPr>
              <a:solidFill>
                <a:srgbClr val="FF333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B2DC-445C-85B9-85F45BAC02E0}"/>
              </c:ext>
            </c:extLst>
          </c:dPt>
          <c:dPt>
            <c:idx val="1"/>
            <c:bubble3D val="0"/>
            <c:explosion val="0"/>
            <c:spPr>
              <a:solidFill>
                <a:srgbClr val="FF5D5D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2DC-445C-85B9-85F45BAC02E0}"/>
              </c:ext>
            </c:extLst>
          </c:dPt>
          <c:dPt>
            <c:idx val="2"/>
            <c:bubble3D val="0"/>
            <c:explosion val="0"/>
            <c:spPr>
              <a:solidFill>
                <a:srgbClr val="FF8F8F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B2DC-445C-85B9-85F45BAC02E0}"/>
              </c:ext>
            </c:extLst>
          </c:dPt>
          <c:dPt>
            <c:idx val="3"/>
            <c:bubble3D val="0"/>
            <c:explosion val="50"/>
            <c:spPr>
              <a:solidFill>
                <a:srgbClr val="B823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2DC-445C-85B9-85F45BAC02E0}"/>
              </c:ext>
            </c:extLst>
          </c:dPt>
          <c:dPt>
            <c:idx val="4"/>
            <c:bubble3D val="0"/>
            <c:explosion val="0"/>
            <c:spPr>
              <a:solidFill>
                <a:srgbClr val="EE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2DC-445C-85B9-85F45BAC02E0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4C78B68-EBFF-4611-99C2-096824207512}" type="CATEGORYNAME">
                      <a:rPr lang="en-US" sz="2000">
                        <a:solidFill>
                          <a:srgbClr val="FF3333"/>
                        </a:solidFill>
                      </a:rPr>
                      <a:pPr>
                        <a:defRPr>
                          <a:solidFill>
                            <a:schemeClr val="accent2"/>
                          </a:solidFill>
                        </a:defRPr>
                      </a:pPr>
                      <a:t>[CATEGORY NAME]</a:t>
                    </a:fld>
                    <a:r>
                      <a:rPr lang="en-US" baseline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2DC-445C-85B9-85F45BAC02E0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6F6990B-A3CB-4D32-90FF-81BC648CF1BC}" type="CATEGORYNAME">
                      <a:rPr lang="en-US" sz="2000">
                        <a:solidFill>
                          <a:srgbClr val="FF5D5D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2000" baseline="0" dirty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2DC-445C-85B9-85F45BAC02E0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8.6045745016362752E-17"/>
                  <c:y val="7.797596728980306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BCC7158-16F5-4174-801C-A92315522771}" type="CATEGORYNAME">
                      <a:rPr lang="en-US" sz="2000">
                        <a:solidFill>
                          <a:srgbClr val="FF8F8F"/>
                        </a:solidFill>
                      </a:rPr>
                      <a:pPr>
                        <a:defRPr>
                          <a:solidFill>
                            <a:schemeClr val="accent2"/>
                          </a:solidFill>
                        </a:defRPr>
                      </a:pPr>
                      <a:t>[CATEGORY NAME]</a:t>
                    </a:fld>
                    <a:r>
                      <a:rPr lang="en-US" baseline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B2DC-445C-85B9-85F45BAC02E0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1.6160693695787789E-2"/>
                  <c:y val="2.665978690223562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AE7547A-5245-448B-B897-7DB819C10ADD}" type="CATEGORYNAME">
                      <a:rPr lang="en-US" sz="2000">
                        <a:solidFill>
                          <a:srgbClr val="B82300"/>
                        </a:solidFill>
                      </a:rPr>
                      <a:pPr>
                        <a:defRPr>
                          <a:solidFill>
                            <a:schemeClr val="accent2"/>
                          </a:solidFill>
                        </a:defRPr>
                      </a:pPr>
                      <a:t>[CATEGORY NAME]</a:t>
                    </a:fld>
                    <a:r>
                      <a:rPr lang="en-US" baseline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2DC-445C-85B9-85F45BAC02E0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1.0560281607509533E-2"/>
                  <c:y val="6.046863189720332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5A00AD5-BD2B-4656-AB9A-892D2A3D836C}" type="CATEGORYNAME">
                      <a:rPr lang="en-US" sz="2000">
                        <a:solidFill>
                          <a:srgbClr val="EE0000"/>
                        </a:solidFill>
                      </a:rPr>
                      <a:pPr>
                        <a:defRPr>
                          <a:solidFill>
                            <a:schemeClr val="accent2"/>
                          </a:solidFill>
                        </a:defRPr>
                      </a:pPr>
                      <a:t>[CATEGORY NAME]</a:t>
                    </a:fld>
                    <a:r>
                      <a:rPr lang="en-US" baseline="0">
                        <a:solidFill>
                          <a:srgbClr val="EE0000"/>
                        </a:solidFill>
                      </a:rPr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2DC-445C-85B9-85F45BAC02E0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Foglio1!$A$2:$A$6</c:f>
              <c:strCache>
                <c:ptCount val="5"/>
                <c:pt idx="0">
                  <c:v>Assunzione di farmaci;</c:v>
                </c:pt>
                <c:pt idx="1">
                  <c:v>Gravidanza;</c:v>
                </c:pt>
                <c:pt idx="2">
                  <c:v>Attività sportiva;</c:v>
                </c:pt>
                <c:pt idx="3">
                  <c:v>Mancato digiuno;</c:v>
                </c:pt>
                <c:pt idx="4">
                  <c:v>Dieta scorretta </c:v>
                </c:pt>
              </c:strCache>
            </c:strRef>
          </c:cat>
          <c:val>
            <c:numRef>
              <c:f>Foglio1!$B$2:$B$6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2DC-445C-85B9-85F45BAC02E0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dPt>
            <c:idx val="0"/>
            <c:bubble3D val="0"/>
            <c:spPr>
              <a:solidFill>
                <a:srgbClr val="DF7306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5DEB-4308-A87D-494FCA782144}"/>
              </c:ext>
            </c:extLst>
          </c:dPt>
          <c:dPt>
            <c:idx val="1"/>
            <c:bubble3D val="0"/>
            <c:spPr>
              <a:solidFill>
                <a:srgbClr val="FFFF33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5DEB-4308-A87D-494FCA78214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F2A-4A7C-AC44-7C280FC75DC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7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hade val="7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shade val="7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DEB-4308-A87D-494FCA782144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shade val="53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hade val="53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shade val="53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DEB-4308-A87D-494FCA782144}"/>
              </c:ext>
            </c:extLst>
          </c:dPt>
          <c:cat>
            <c:strRef>
              <c:f>Foglio1!$A$2:$A$6</c:f>
              <c:strCache>
                <c:ptCount val="5"/>
                <c:pt idx="0">
                  <c:v>95% acqua</c:v>
                </c:pt>
                <c:pt idx="1">
                  <c:v>2% urea</c:v>
                </c:pt>
                <c:pt idx="2">
                  <c:v>1% azoto</c:v>
                </c:pt>
                <c:pt idx="3">
                  <c:v>1% cloruro di sodio</c:v>
                </c:pt>
                <c:pt idx="4">
                  <c:v>1% altre sostanze</c:v>
                </c:pt>
              </c:strCache>
            </c:strRef>
          </c:cat>
          <c:val>
            <c:numRef>
              <c:f>Foglio1!$B$2:$B$6</c:f>
              <c:numCache>
                <c:formatCode>0%</c:formatCode>
                <c:ptCount val="5"/>
                <c:pt idx="0">
                  <c:v>0.95</c:v>
                </c:pt>
                <c:pt idx="1">
                  <c:v>0.02</c:v>
                </c:pt>
                <c:pt idx="2">
                  <c:v>0.01</c:v>
                </c:pt>
                <c:pt idx="3">
                  <c:v>0.01</c:v>
                </c:pt>
                <c:pt idx="4">
                  <c:v>0.01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DEB-4308-A87D-494FCA7821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009341980634662"/>
          <c:y val="0.13416361978755276"/>
          <c:w val="0.31488737492224733"/>
          <c:h val="0.638200886387806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7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426D5B-F28E-4EF7-8399-7AF64838601E}" type="doc">
      <dgm:prSet loTypeId="urn:microsoft.com/office/officeart/2005/8/layout/process4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F29C97A-3A40-4EFE-BBC7-5CD1175358BF}">
      <dgm:prSet phldrT="[Testo]" custT="1"/>
      <dgm:spPr>
        <a:solidFill>
          <a:srgbClr val="C14C52"/>
        </a:solidFill>
      </dgm:spPr>
      <dgm:t>
        <a:bodyPr/>
        <a:lstStyle/>
        <a:p>
          <a:r>
            <a:rPr lang="it-IT" sz="2000" dirty="0">
              <a:latin typeface="Avenir Next LT Pro" panose="020B0504020202020204" pitchFamily="34" charset="0"/>
            </a:rPr>
            <a:t>Come controllo di routine a soggetti sani;</a:t>
          </a:r>
          <a:endParaRPr lang="it-IT" sz="2000" dirty="0"/>
        </a:p>
      </dgm:t>
    </dgm:pt>
    <dgm:pt modelId="{5D93D6A0-48DC-4726-B205-CEA112CBA68B}" type="parTrans" cxnId="{30659F52-0191-4670-908C-21AA8BFCB5FD}">
      <dgm:prSet/>
      <dgm:spPr/>
      <dgm:t>
        <a:bodyPr/>
        <a:lstStyle/>
        <a:p>
          <a:endParaRPr lang="it-IT"/>
        </a:p>
      </dgm:t>
    </dgm:pt>
    <dgm:pt modelId="{C428B1BC-708D-47CE-9CB7-F3E612BEBEFA}" type="sibTrans" cxnId="{30659F52-0191-4670-908C-21AA8BFCB5FD}">
      <dgm:prSet/>
      <dgm:spPr/>
      <dgm:t>
        <a:bodyPr/>
        <a:lstStyle/>
        <a:p>
          <a:endParaRPr lang="it-IT"/>
        </a:p>
      </dgm:t>
    </dgm:pt>
    <dgm:pt modelId="{8E3CA34F-A51C-480E-90F7-0ED496DE82C5}">
      <dgm:prSet custT="1"/>
      <dgm:spPr>
        <a:solidFill>
          <a:srgbClr val="C14C52"/>
        </a:solidFill>
      </dgm:spPr>
      <dgm:t>
        <a:bodyPr/>
        <a:lstStyle/>
        <a:p>
          <a:r>
            <a:rPr lang="it-IT" sz="2000" dirty="0">
              <a:latin typeface="Avenir Next LT Pro" panose="020B0504020202020204" pitchFamily="34" charset="0"/>
            </a:rPr>
            <a:t>Quando il paziente manifesta segni e sintomi che possono essere correlati a varie condizioni </a:t>
          </a:r>
        </a:p>
      </dgm:t>
    </dgm:pt>
    <dgm:pt modelId="{0A820CE6-7997-463A-ADDD-D8C574F2660B}" type="parTrans" cxnId="{80926D56-107F-41D0-82DF-3772D1D8A73A}">
      <dgm:prSet/>
      <dgm:spPr/>
      <dgm:t>
        <a:bodyPr/>
        <a:lstStyle/>
        <a:p>
          <a:endParaRPr lang="it-IT"/>
        </a:p>
      </dgm:t>
    </dgm:pt>
    <dgm:pt modelId="{789D3732-F2E7-4CA5-9D6B-EB2A94E8D609}" type="sibTrans" cxnId="{80926D56-107F-41D0-82DF-3772D1D8A73A}">
      <dgm:prSet/>
      <dgm:spPr/>
      <dgm:t>
        <a:bodyPr/>
        <a:lstStyle/>
        <a:p>
          <a:endParaRPr lang="it-IT"/>
        </a:p>
      </dgm:t>
    </dgm:pt>
    <dgm:pt modelId="{3FD9B975-3BBC-4E31-91ED-63CE6B1BDAFA}">
      <dgm:prSet custT="1"/>
      <dgm:spPr>
        <a:solidFill>
          <a:srgbClr val="C14C52"/>
        </a:solidFill>
      </dgm:spPr>
      <dgm:t>
        <a:bodyPr/>
        <a:lstStyle/>
        <a:p>
          <a:r>
            <a:rPr lang="it-IT" sz="2000" dirty="0">
              <a:latin typeface="Avenir Next LT Pro" panose="020B0504020202020204" pitchFamily="34" charset="0"/>
            </a:rPr>
            <a:t>Per monitorare periodicamente l'andamento di una patologia;</a:t>
          </a:r>
        </a:p>
      </dgm:t>
    </dgm:pt>
    <dgm:pt modelId="{215CE9B0-B049-4E48-856C-2AAD2EDA782C}" type="parTrans" cxnId="{61B8C7EF-3707-4375-9A48-3AD642456335}">
      <dgm:prSet/>
      <dgm:spPr/>
      <dgm:t>
        <a:bodyPr/>
        <a:lstStyle/>
        <a:p>
          <a:endParaRPr lang="it-IT"/>
        </a:p>
      </dgm:t>
    </dgm:pt>
    <dgm:pt modelId="{A25B5A02-C995-406B-93AE-6A0723E340F6}" type="sibTrans" cxnId="{61B8C7EF-3707-4375-9A48-3AD642456335}">
      <dgm:prSet/>
      <dgm:spPr/>
      <dgm:t>
        <a:bodyPr/>
        <a:lstStyle/>
        <a:p>
          <a:endParaRPr lang="it-IT"/>
        </a:p>
      </dgm:t>
    </dgm:pt>
    <dgm:pt modelId="{D73C9FAB-1EB5-492D-B502-6CCC9F88ED19}">
      <dgm:prSet custT="1"/>
      <dgm:spPr>
        <a:solidFill>
          <a:srgbClr val="C14C52"/>
        </a:solidFill>
      </dgm:spPr>
      <dgm:t>
        <a:bodyPr/>
        <a:lstStyle/>
        <a:p>
          <a:r>
            <a:rPr lang="it-IT" sz="2000" dirty="0">
              <a:latin typeface="Avenir Next LT Pro" panose="020B0504020202020204" pitchFamily="34" charset="0"/>
            </a:rPr>
            <a:t>Per valutare l'efficacia dei trattamenti attuati</a:t>
          </a:r>
          <a:endParaRPr lang="it-IT" sz="2000" dirty="0"/>
        </a:p>
      </dgm:t>
    </dgm:pt>
    <dgm:pt modelId="{E3E67824-500F-496A-B602-4E361CDE6506}" type="parTrans" cxnId="{F0759993-1D06-4E34-8FD2-823183FBB08E}">
      <dgm:prSet/>
      <dgm:spPr/>
      <dgm:t>
        <a:bodyPr/>
        <a:lstStyle/>
        <a:p>
          <a:endParaRPr lang="it-IT"/>
        </a:p>
      </dgm:t>
    </dgm:pt>
    <dgm:pt modelId="{CAF43999-182C-4B99-9C55-845E909E53EE}" type="sibTrans" cxnId="{F0759993-1D06-4E34-8FD2-823183FBB08E}">
      <dgm:prSet/>
      <dgm:spPr/>
      <dgm:t>
        <a:bodyPr/>
        <a:lstStyle/>
        <a:p>
          <a:endParaRPr lang="it-IT"/>
        </a:p>
      </dgm:t>
    </dgm:pt>
    <dgm:pt modelId="{C25FDCAB-73A4-4D6B-906B-E4BFF974D622}" type="pres">
      <dgm:prSet presAssocID="{97426D5B-F28E-4EF7-8399-7AF64838601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A70AD2E4-E8F4-484B-9957-65CCD66A9360}" type="pres">
      <dgm:prSet presAssocID="{D73C9FAB-1EB5-492D-B502-6CCC9F88ED19}" presName="boxAndChildren" presStyleCnt="0"/>
      <dgm:spPr/>
    </dgm:pt>
    <dgm:pt modelId="{77B4F171-8A1D-4FE2-9330-A13CC656DEE9}" type="pres">
      <dgm:prSet presAssocID="{D73C9FAB-1EB5-492D-B502-6CCC9F88ED19}" presName="parentTextBox" presStyleLbl="node1" presStyleIdx="0" presStyleCnt="4"/>
      <dgm:spPr/>
      <dgm:t>
        <a:bodyPr/>
        <a:lstStyle/>
        <a:p>
          <a:endParaRPr lang="it-IT"/>
        </a:p>
      </dgm:t>
    </dgm:pt>
    <dgm:pt modelId="{96E5E243-3FA3-4D1E-BD0A-8A74DBD00C58}" type="pres">
      <dgm:prSet presAssocID="{A25B5A02-C995-406B-93AE-6A0723E340F6}" presName="sp" presStyleCnt="0"/>
      <dgm:spPr/>
    </dgm:pt>
    <dgm:pt modelId="{EACED3A4-BF7E-4DC1-8963-BCAD8FD0DDCC}" type="pres">
      <dgm:prSet presAssocID="{3FD9B975-3BBC-4E31-91ED-63CE6B1BDAFA}" presName="arrowAndChildren" presStyleCnt="0"/>
      <dgm:spPr/>
    </dgm:pt>
    <dgm:pt modelId="{2A4296B1-49B9-465B-8AB9-909D796F6962}" type="pres">
      <dgm:prSet presAssocID="{3FD9B975-3BBC-4E31-91ED-63CE6B1BDAFA}" presName="parentTextArrow" presStyleLbl="node1" presStyleIdx="1" presStyleCnt="4"/>
      <dgm:spPr/>
      <dgm:t>
        <a:bodyPr/>
        <a:lstStyle/>
        <a:p>
          <a:endParaRPr lang="it-IT"/>
        </a:p>
      </dgm:t>
    </dgm:pt>
    <dgm:pt modelId="{6AC47A34-7A07-4273-8677-C3ACC9CA86E0}" type="pres">
      <dgm:prSet presAssocID="{789D3732-F2E7-4CA5-9D6B-EB2A94E8D609}" presName="sp" presStyleCnt="0"/>
      <dgm:spPr/>
    </dgm:pt>
    <dgm:pt modelId="{C167367D-5931-4D13-8D95-1AC325935497}" type="pres">
      <dgm:prSet presAssocID="{8E3CA34F-A51C-480E-90F7-0ED496DE82C5}" presName="arrowAndChildren" presStyleCnt="0"/>
      <dgm:spPr/>
    </dgm:pt>
    <dgm:pt modelId="{BE2B00EE-7C89-4A03-9B8C-A46D7B3FA003}" type="pres">
      <dgm:prSet presAssocID="{8E3CA34F-A51C-480E-90F7-0ED496DE82C5}" presName="parentTextArrow" presStyleLbl="node1" presStyleIdx="2" presStyleCnt="4"/>
      <dgm:spPr/>
      <dgm:t>
        <a:bodyPr/>
        <a:lstStyle/>
        <a:p>
          <a:endParaRPr lang="it-IT"/>
        </a:p>
      </dgm:t>
    </dgm:pt>
    <dgm:pt modelId="{6B14BA0B-E7DB-4B6A-9510-97D43343CA99}" type="pres">
      <dgm:prSet presAssocID="{C428B1BC-708D-47CE-9CB7-F3E612BEBEFA}" presName="sp" presStyleCnt="0"/>
      <dgm:spPr/>
    </dgm:pt>
    <dgm:pt modelId="{9E577197-D6CB-45FF-A501-B60AB3A4C499}" type="pres">
      <dgm:prSet presAssocID="{AF29C97A-3A40-4EFE-BBC7-5CD1175358BF}" presName="arrowAndChildren" presStyleCnt="0"/>
      <dgm:spPr/>
    </dgm:pt>
    <dgm:pt modelId="{EAA2B003-3122-4C64-AFBF-004225838B5C}" type="pres">
      <dgm:prSet presAssocID="{AF29C97A-3A40-4EFE-BBC7-5CD1175358BF}" presName="parentTextArrow" presStyleLbl="node1" presStyleIdx="3" presStyleCnt="4"/>
      <dgm:spPr/>
      <dgm:t>
        <a:bodyPr/>
        <a:lstStyle/>
        <a:p>
          <a:endParaRPr lang="it-IT"/>
        </a:p>
      </dgm:t>
    </dgm:pt>
  </dgm:ptLst>
  <dgm:cxnLst>
    <dgm:cxn modelId="{BE7870BD-22BF-4DB0-BC82-8161F50FF685}" type="presOf" srcId="{AF29C97A-3A40-4EFE-BBC7-5CD1175358BF}" destId="{EAA2B003-3122-4C64-AFBF-004225838B5C}" srcOrd="0" destOrd="0" presId="urn:microsoft.com/office/officeart/2005/8/layout/process4"/>
    <dgm:cxn modelId="{DBB924BF-C834-4526-9FAB-59CD30CD2400}" type="presOf" srcId="{D73C9FAB-1EB5-492D-B502-6CCC9F88ED19}" destId="{77B4F171-8A1D-4FE2-9330-A13CC656DEE9}" srcOrd="0" destOrd="0" presId="urn:microsoft.com/office/officeart/2005/8/layout/process4"/>
    <dgm:cxn modelId="{61B8C7EF-3707-4375-9A48-3AD642456335}" srcId="{97426D5B-F28E-4EF7-8399-7AF64838601E}" destId="{3FD9B975-3BBC-4E31-91ED-63CE6B1BDAFA}" srcOrd="2" destOrd="0" parTransId="{215CE9B0-B049-4E48-856C-2AAD2EDA782C}" sibTransId="{A25B5A02-C995-406B-93AE-6A0723E340F6}"/>
    <dgm:cxn modelId="{361EBF16-FD98-4212-AD31-88C1DA642D10}" type="presOf" srcId="{97426D5B-F28E-4EF7-8399-7AF64838601E}" destId="{C25FDCAB-73A4-4D6B-906B-E4BFF974D622}" srcOrd="0" destOrd="0" presId="urn:microsoft.com/office/officeart/2005/8/layout/process4"/>
    <dgm:cxn modelId="{F0759993-1D06-4E34-8FD2-823183FBB08E}" srcId="{97426D5B-F28E-4EF7-8399-7AF64838601E}" destId="{D73C9FAB-1EB5-492D-B502-6CCC9F88ED19}" srcOrd="3" destOrd="0" parTransId="{E3E67824-500F-496A-B602-4E361CDE6506}" sibTransId="{CAF43999-182C-4B99-9C55-845E909E53EE}"/>
    <dgm:cxn modelId="{80926D56-107F-41D0-82DF-3772D1D8A73A}" srcId="{97426D5B-F28E-4EF7-8399-7AF64838601E}" destId="{8E3CA34F-A51C-480E-90F7-0ED496DE82C5}" srcOrd="1" destOrd="0" parTransId="{0A820CE6-7997-463A-ADDD-D8C574F2660B}" sibTransId="{789D3732-F2E7-4CA5-9D6B-EB2A94E8D609}"/>
    <dgm:cxn modelId="{A6268287-3025-42FB-8744-3A9843C8CC0A}" type="presOf" srcId="{8E3CA34F-A51C-480E-90F7-0ED496DE82C5}" destId="{BE2B00EE-7C89-4A03-9B8C-A46D7B3FA003}" srcOrd="0" destOrd="0" presId="urn:microsoft.com/office/officeart/2005/8/layout/process4"/>
    <dgm:cxn modelId="{98C5B990-DBCC-41D8-B22B-11EB756C7D51}" type="presOf" srcId="{3FD9B975-3BBC-4E31-91ED-63CE6B1BDAFA}" destId="{2A4296B1-49B9-465B-8AB9-909D796F6962}" srcOrd="0" destOrd="0" presId="urn:microsoft.com/office/officeart/2005/8/layout/process4"/>
    <dgm:cxn modelId="{30659F52-0191-4670-908C-21AA8BFCB5FD}" srcId="{97426D5B-F28E-4EF7-8399-7AF64838601E}" destId="{AF29C97A-3A40-4EFE-BBC7-5CD1175358BF}" srcOrd="0" destOrd="0" parTransId="{5D93D6A0-48DC-4726-B205-CEA112CBA68B}" sibTransId="{C428B1BC-708D-47CE-9CB7-F3E612BEBEFA}"/>
    <dgm:cxn modelId="{B6F83EF5-D52C-456B-83D1-8362C671AC54}" type="presParOf" srcId="{C25FDCAB-73A4-4D6B-906B-E4BFF974D622}" destId="{A70AD2E4-E8F4-484B-9957-65CCD66A9360}" srcOrd="0" destOrd="0" presId="urn:microsoft.com/office/officeart/2005/8/layout/process4"/>
    <dgm:cxn modelId="{A380FFA3-F4CC-47D3-B691-619F68EBA9CD}" type="presParOf" srcId="{A70AD2E4-E8F4-484B-9957-65CCD66A9360}" destId="{77B4F171-8A1D-4FE2-9330-A13CC656DEE9}" srcOrd="0" destOrd="0" presId="urn:microsoft.com/office/officeart/2005/8/layout/process4"/>
    <dgm:cxn modelId="{E12F155E-F0AF-48D0-A3E9-A5482042DA21}" type="presParOf" srcId="{C25FDCAB-73A4-4D6B-906B-E4BFF974D622}" destId="{96E5E243-3FA3-4D1E-BD0A-8A74DBD00C58}" srcOrd="1" destOrd="0" presId="urn:microsoft.com/office/officeart/2005/8/layout/process4"/>
    <dgm:cxn modelId="{73B7B136-CB3D-40ED-8FAB-0B138B65A02C}" type="presParOf" srcId="{C25FDCAB-73A4-4D6B-906B-E4BFF974D622}" destId="{EACED3A4-BF7E-4DC1-8963-BCAD8FD0DDCC}" srcOrd="2" destOrd="0" presId="urn:microsoft.com/office/officeart/2005/8/layout/process4"/>
    <dgm:cxn modelId="{DEC69560-189B-4C66-8480-D3B47E0D13CA}" type="presParOf" srcId="{EACED3A4-BF7E-4DC1-8963-BCAD8FD0DDCC}" destId="{2A4296B1-49B9-465B-8AB9-909D796F6962}" srcOrd="0" destOrd="0" presId="urn:microsoft.com/office/officeart/2005/8/layout/process4"/>
    <dgm:cxn modelId="{C4B126FB-B1A4-4048-8E86-88E51E89FFDC}" type="presParOf" srcId="{C25FDCAB-73A4-4D6B-906B-E4BFF974D622}" destId="{6AC47A34-7A07-4273-8677-C3ACC9CA86E0}" srcOrd="3" destOrd="0" presId="urn:microsoft.com/office/officeart/2005/8/layout/process4"/>
    <dgm:cxn modelId="{C23786AD-BD38-4139-9FD4-3487FD6452DF}" type="presParOf" srcId="{C25FDCAB-73A4-4D6B-906B-E4BFF974D622}" destId="{C167367D-5931-4D13-8D95-1AC325935497}" srcOrd="4" destOrd="0" presId="urn:microsoft.com/office/officeart/2005/8/layout/process4"/>
    <dgm:cxn modelId="{3961DD7F-EC35-4F9E-812A-5409F05D9B54}" type="presParOf" srcId="{C167367D-5931-4D13-8D95-1AC325935497}" destId="{BE2B00EE-7C89-4A03-9B8C-A46D7B3FA003}" srcOrd="0" destOrd="0" presId="urn:microsoft.com/office/officeart/2005/8/layout/process4"/>
    <dgm:cxn modelId="{C7951EC8-E465-47B3-836A-1AE9AB1F5501}" type="presParOf" srcId="{C25FDCAB-73A4-4D6B-906B-E4BFF974D622}" destId="{6B14BA0B-E7DB-4B6A-9510-97D43343CA99}" srcOrd="5" destOrd="0" presId="urn:microsoft.com/office/officeart/2005/8/layout/process4"/>
    <dgm:cxn modelId="{24D066F0-7E15-4B7A-B6B6-2587378EE98C}" type="presParOf" srcId="{C25FDCAB-73A4-4D6B-906B-E4BFF974D622}" destId="{9E577197-D6CB-45FF-A501-B60AB3A4C499}" srcOrd="6" destOrd="0" presId="urn:microsoft.com/office/officeart/2005/8/layout/process4"/>
    <dgm:cxn modelId="{3B653843-D8B4-4F86-9543-D2EE6DAF3FB7}" type="presParOf" srcId="{9E577197-D6CB-45FF-A501-B60AB3A4C499}" destId="{EAA2B003-3122-4C64-AFBF-004225838B5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DA6E06E-9870-4716-A063-34E1F60D28BB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ED23366-D5C8-4B37-82FA-60DC10EDFEC2}">
      <dgm:prSet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100000">
              <a:srgbClr val="102857"/>
            </a:gs>
          </a:gsLst>
        </a:gradFill>
      </dgm:spPr>
      <dgm:t>
        <a:bodyPr/>
        <a:lstStyle/>
        <a:p>
          <a:r>
            <a:rPr lang="it-IT" sz="2100" dirty="0">
              <a:latin typeface="Avenir Next LT Pro" panose="020B0504020202020204" pitchFamily="34" charset="0"/>
            </a:rPr>
            <a:t>Il fluido cerebrospinale è un fluido corporeo limpido e incolore che si trova nel SNC, di densità molto simile all’acqua.</a:t>
          </a:r>
        </a:p>
      </dgm:t>
    </dgm:pt>
    <dgm:pt modelId="{298696BE-3564-4BAF-98DB-FE2E1940CB3A}" type="parTrans" cxnId="{B9B74E3E-C4F5-4723-AB88-25F89D11FD8B}">
      <dgm:prSet/>
      <dgm:spPr/>
      <dgm:t>
        <a:bodyPr/>
        <a:lstStyle/>
        <a:p>
          <a:endParaRPr lang="it-IT"/>
        </a:p>
      </dgm:t>
    </dgm:pt>
    <dgm:pt modelId="{0FA47063-B224-49B8-BD93-1496D1749A7A}" type="sibTrans" cxnId="{B9B74E3E-C4F5-4723-AB88-25F89D11FD8B}">
      <dgm:prSet/>
      <dgm:spPr/>
      <dgm:t>
        <a:bodyPr/>
        <a:lstStyle/>
        <a:p>
          <a:endParaRPr lang="it-IT"/>
        </a:p>
      </dgm:t>
    </dgm:pt>
    <dgm:pt modelId="{B7160F20-0412-4FA8-9871-11F0400FDE20}">
      <dgm:prSet phldrT="[Testo]" custT="1"/>
      <dgm:spPr>
        <a:gradFill rotWithShape="0">
          <a:gsLst>
            <a:gs pos="1900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100000">
              <a:srgbClr val="102857"/>
            </a:gs>
          </a:gsLst>
          <a:lin ang="5400000" scaled="0"/>
        </a:gra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2100" dirty="0">
              <a:latin typeface="Avenir Next LT Pro" panose="020B0504020202020204" pitchFamily="34" charset="0"/>
              <a:ea typeface="Calibri" panose="020F0502020204030204"/>
              <a:cs typeface="Calibri" panose="020F0502020204030204"/>
            </a:rPr>
            <a:t>Il liquido cerebrospinale è derivato, mediante processo di ultrafiltrazione, dal sangue, di cui ne conserva gran parte delle caratteristiche.</a:t>
          </a:r>
          <a:endParaRPr lang="it-IT" sz="2100" dirty="0"/>
        </a:p>
      </dgm:t>
    </dgm:pt>
    <dgm:pt modelId="{C20D691C-36C1-4428-8E9E-D19C076ACF6D}" type="parTrans" cxnId="{2C5E0875-3121-40B4-9010-AC13073B78B4}">
      <dgm:prSet/>
      <dgm:spPr/>
      <dgm:t>
        <a:bodyPr/>
        <a:lstStyle/>
        <a:p>
          <a:endParaRPr lang="it-IT"/>
        </a:p>
      </dgm:t>
    </dgm:pt>
    <dgm:pt modelId="{86DB22D1-362B-4257-BA2E-B7F96BCBA6B5}" type="sibTrans" cxnId="{2C5E0875-3121-40B4-9010-AC13073B78B4}">
      <dgm:prSet/>
      <dgm:spPr/>
      <dgm:t>
        <a:bodyPr/>
        <a:lstStyle/>
        <a:p>
          <a:endParaRPr lang="it-IT"/>
        </a:p>
      </dgm:t>
    </dgm:pt>
    <dgm:pt modelId="{2A399387-987B-4095-95FC-4682541228F5}">
      <dgm:prSet phldrT="[Testo]" custT="1"/>
      <dgm:spPr>
        <a:gradFill rotWithShape="0">
          <a:gsLst>
            <a:gs pos="1900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100000">
              <a:srgbClr val="102857"/>
            </a:gs>
          </a:gsLst>
          <a:lin ang="5400000" scaled="0"/>
        </a:gra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2100" dirty="0">
              <a:latin typeface="Avenir Next LT Pro" panose="020B0504020202020204" pitchFamily="34" charset="0"/>
            </a:rPr>
            <a:t>È formato e secreto a livelli dei plessi coroidei, speciali tessuti ricchi di vasi sanguigni che rivestono le piccole cavità che si trovano all’interno del cervello</a:t>
          </a:r>
        </a:p>
      </dgm:t>
    </dgm:pt>
    <dgm:pt modelId="{33DB7F00-AE3D-4750-A008-9402BCC579DF}" type="parTrans" cxnId="{97AAD36E-14E9-4749-9DBA-E6FC84646641}">
      <dgm:prSet/>
      <dgm:spPr/>
      <dgm:t>
        <a:bodyPr/>
        <a:lstStyle/>
        <a:p>
          <a:endParaRPr lang="it-IT"/>
        </a:p>
      </dgm:t>
    </dgm:pt>
    <dgm:pt modelId="{BE6A91EA-AC48-4A5F-9595-C61137B4AA06}" type="sibTrans" cxnId="{97AAD36E-14E9-4749-9DBA-E6FC84646641}">
      <dgm:prSet/>
      <dgm:spPr/>
      <dgm:t>
        <a:bodyPr/>
        <a:lstStyle/>
        <a:p>
          <a:endParaRPr lang="it-IT"/>
        </a:p>
      </dgm:t>
    </dgm:pt>
    <dgm:pt modelId="{521E86B1-0071-4E8A-9AF5-4918AA41263E}" type="pres">
      <dgm:prSet presAssocID="{4DA6E06E-9870-4716-A063-34E1F60D28B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BB99E76A-919D-4731-98D0-AA65E10A3783}" type="pres">
      <dgm:prSet presAssocID="{5ED23366-D5C8-4B37-82FA-60DC10EDFEC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DE50012-8A7C-4D99-AEAB-65AA8B807195}" type="pres">
      <dgm:prSet presAssocID="{0FA47063-B224-49B8-BD93-1496D1749A7A}" presName="spacer" presStyleCnt="0"/>
      <dgm:spPr/>
    </dgm:pt>
    <dgm:pt modelId="{B35BF195-8A31-46C9-A727-38F06C3F98B9}" type="pres">
      <dgm:prSet presAssocID="{2A399387-987B-4095-95FC-4682541228F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7CD415B-D50C-424F-A779-A2350DE0E03F}" type="pres">
      <dgm:prSet presAssocID="{BE6A91EA-AC48-4A5F-9595-C61137B4AA06}" presName="spacer" presStyleCnt="0"/>
      <dgm:spPr/>
    </dgm:pt>
    <dgm:pt modelId="{4EE7EDEA-2A4C-4A74-B595-A68BC86645A5}" type="pres">
      <dgm:prSet presAssocID="{B7160F20-0412-4FA8-9871-11F0400FDE2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B9B74E3E-C4F5-4723-AB88-25F89D11FD8B}" srcId="{4DA6E06E-9870-4716-A063-34E1F60D28BB}" destId="{5ED23366-D5C8-4B37-82FA-60DC10EDFEC2}" srcOrd="0" destOrd="0" parTransId="{298696BE-3564-4BAF-98DB-FE2E1940CB3A}" sibTransId="{0FA47063-B224-49B8-BD93-1496D1749A7A}"/>
    <dgm:cxn modelId="{2C5E0875-3121-40B4-9010-AC13073B78B4}" srcId="{4DA6E06E-9870-4716-A063-34E1F60D28BB}" destId="{B7160F20-0412-4FA8-9871-11F0400FDE20}" srcOrd="2" destOrd="0" parTransId="{C20D691C-36C1-4428-8E9E-D19C076ACF6D}" sibTransId="{86DB22D1-362B-4257-BA2E-B7F96BCBA6B5}"/>
    <dgm:cxn modelId="{97AAD36E-14E9-4749-9DBA-E6FC84646641}" srcId="{4DA6E06E-9870-4716-A063-34E1F60D28BB}" destId="{2A399387-987B-4095-95FC-4682541228F5}" srcOrd="1" destOrd="0" parTransId="{33DB7F00-AE3D-4750-A008-9402BCC579DF}" sibTransId="{BE6A91EA-AC48-4A5F-9595-C61137B4AA06}"/>
    <dgm:cxn modelId="{D9616946-3393-4863-8F6E-E6DF2CBAD1D4}" type="presOf" srcId="{2A399387-987B-4095-95FC-4682541228F5}" destId="{B35BF195-8A31-46C9-A727-38F06C3F98B9}" srcOrd="0" destOrd="0" presId="urn:microsoft.com/office/officeart/2005/8/layout/vList2"/>
    <dgm:cxn modelId="{908510D9-91FC-4799-A25E-CF9176EAD371}" type="presOf" srcId="{4DA6E06E-9870-4716-A063-34E1F60D28BB}" destId="{521E86B1-0071-4E8A-9AF5-4918AA41263E}" srcOrd="0" destOrd="0" presId="urn:microsoft.com/office/officeart/2005/8/layout/vList2"/>
    <dgm:cxn modelId="{20058131-F26F-4438-BF63-7A3900A51D00}" type="presOf" srcId="{B7160F20-0412-4FA8-9871-11F0400FDE20}" destId="{4EE7EDEA-2A4C-4A74-B595-A68BC86645A5}" srcOrd="0" destOrd="0" presId="urn:microsoft.com/office/officeart/2005/8/layout/vList2"/>
    <dgm:cxn modelId="{7E6F9452-8D10-4EDE-B5C3-8B2CD3C4500E}" type="presOf" srcId="{5ED23366-D5C8-4B37-82FA-60DC10EDFEC2}" destId="{BB99E76A-919D-4731-98D0-AA65E10A3783}" srcOrd="0" destOrd="0" presId="urn:microsoft.com/office/officeart/2005/8/layout/vList2"/>
    <dgm:cxn modelId="{5DD60B28-D1E7-4D8E-8477-2EAA9670ADA6}" type="presParOf" srcId="{521E86B1-0071-4E8A-9AF5-4918AA41263E}" destId="{BB99E76A-919D-4731-98D0-AA65E10A3783}" srcOrd="0" destOrd="0" presId="urn:microsoft.com/office/officeart/2005/8/layout/vList2"/>
    <dgm:cxn modelId="{FF5A8688-D23D-4526-AF21-77484713C8C7}" type="presParOf" srcId="{521E86B1-0071-4E8A-9AF5-4918AA41263E}" destId="{0DE50012-8A7C-4D99-AEAB-65AA8B807195}" srcOrd="1" destOrd="0" presId="urn:microsoft.com/office/officeart/2005/8/layout/vList2"/>
    <dgm:cxn modelId="{FBEB8371-9555-4EF9-8916-709AA1615B8B}" type="presParOf" srcId="{521E86B1-0071-4E8A-9AF5-4918AA41263E}" destId="{B35BF195-8A31-46C9-A727-38F06C3F98B9}" srcOrd="2" destOrd="0" presId="urn:microsoft.com/office/officeart/2005/8/layout/vList2"/>
    <dgm:cxn modelId="{DF40DBE4-45DF-4204-874A-6EF97873D4B9}" type="presParOf" srcId="{521E86B1-0071-4E8A-9AF5-4918AA41263E}" destId="{07CD415B-D50C-424F-A779-A2350DE0E03F}" srcOrd="3" destOrd="0" presId="urn:microsoft.com/office/officeart/2005/8/layout/vList2"/>
    <dgm:cxn modelId="{07433A61-0880-428D-9F7D-A9174F69D24D}" type="presParOf" srcId="{521E86B1-0071-4E8A-9AF5-4918AA41263E}" destId="{4EE7EDEA-2A4C-4A74-B595-A68BC86645A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B316010-9711-464B-8477-218639EE5768}" type="doc">
      <dgm:prSet loTypeId="urn:microsoft.com/office/officeart/2005/8/layout/matrix3" loCatId="matrix" qsTypeId="urn:microsoft.com/office/officeart/2005/8/quickstyle/simple2" qsCatId="simple" csTypeId="urn:microsoft.com/office/officeart/2005/8/colors/accent5_5" csCatId="accent5"/>
      <dgm:spPr/>
      <dgm:t>
        <a:bodyPr/>
        <a:lstStyle/>
        <a:p>
          <a:endParaRPr lang="en-US"/>
        </a:p>
      </dgm:t>
    </dgm:pt>
    <dgm:pt modelId="{36A86CC9-A4DD-4E43-83B4-C833BD684806}">
      <dgm:prSet/>
      <dgm:spPr/>
      <dgm:t>
        <a:bodyPr/>
        <a:lstStyle/>
        <a:p>
          <a:r>
            <a:rPr lang="it-IT"/>
            <a:t>Funzione digestiva;</a:t>
          </a:r>
          <a:endParaRPr lang="en-US"/>
        </a:p>
      </dgm:t>
    </dgm:pt>
    <dgm:pt modelId="{A33A7875-2172-49DE-957F-AE319E73B11A}" type="parTrans" cxnId="{18F1F594-1BCD-41B1-AD8F-1CF097B892C9}">
      <dgm:prSet/>
      <dgm:spPr/>
      <dgm:t>
        <a:bodyPr/>
        <a:lstStyle/>
        <a:p>
          <a:endParaRPr lang="en-US"/>
        </a:p>
      </dgm:t>
    </dgm:pt>
    <dgm:pt modelId="{75D46834-C9C3-4033-9CE4-5C927251F6F7}" type="sibTrans" cxnId="{18F1F594-1BCD-41B1-AD8F-1CF097B892C9}">
      <dgm:prSet/>
      <dgm:spPr/>
      <dgm:t>
        <a:bodyPr/>
        <a:lstStyle/>
        <a:p>
          <a:endParaRPr lang="en-US"/>
        </a:p>
      </dgm:t>
    </dgm:pt>
    <dgm:pt modelId="{BC0F8D0A-BFF5-4147-A48C-B3180C86FB98}">
      <dgm:prSet/>
      <dgm:spPr/>
      <dgm:t>
        <a:bodyPr/>
        <a:lstStyle/>
        <a:p>
          <a:r>
            <a:rPr lang="it-IT"/>
            <a:t>funzione igienica;</a:t>
          </a:r>
          <a:endParaRPr lang="en-US"/>
        </a:p>
      </dgm:t>
    </dgm:pt>
    <dgm:pt modelId="{0BF9FF9B-A144-4CA0-8F16-2797731C0371}" type="parTrans" cxnId="{BB35B6BD-1940-4306-AA09-07955C1FD032}">
      <dgm:prSet/>
      <dgm:spPr/>
      <dgm:t>
        <a:bodyPr/>
        <a:lstStyle/>
        <a:p>
          <a:endParaRPr lang="en-US"/>
        </a:p>
      </dgm:t>
    </dgm:pt>
    <dgm:pt modelId="{C8D651BF-3612-43BE-A051-8F50478FFD38}" type="sibTrans" cxnId="{BB35B6BD-1940-4306-AA09-07955C1FD032}">
      <dgm:prSet/>
      <dgm:spPr/>
      <dgm:t>
        <a:bodyPr/>
        <a:lstStyle/>
        <a:p>
          <a:endParaRPr lang="en-US"/>
        </a:p>
      </dgm:t>
    </dgm:pt>
    <dgm:pt modelId="{2B236A6E-0FF4-485F-88F4-AE335F247650}">
      <dgm:prSet/>
      <dgm:spPr/>
      <dgm:t>
        <a:bodyPr/>
        <a:lstStyle/>
        <a:p>
          <a:r>
            <a:rPr lang="it-IT"/>
            <a:t>funzione lubrificante;</a:t>
          </a:r>
          <a:endParaRPr lang="en-US"/>
        </a:p>
      </dgm:t>
    </dgm:pt>
    <dgm:pt modelId="{33554F6A-AADE-468F-8656-576B3356B26A}" type="parTrans" cxnId="{DD1D0671-E196-4A70-B4DD-DD46441BF4E1}">
      <dgm:prSet/>
      <dgm:spPr/>
      <dgm:t>
        <a:bodyPr/>
        <a:lstStyle/>
        <a:p>
          <a:endParaRPr lang="en-US"/>
        </a:p>
      </dgm:t>
    </dgm:pt>
    <dgm:pt modelId="{828C67C0-F928-4B84-89E4-2A1170911AC1}" type="sibTrans" cxnId="{DD1D0671-E196-4A70-B4DD-DD46441BF4E1}">
      <dgm:prSet/>
      <dgm:spPr/>
      <dgm:t>
        <a:bodyPr/>
        <a:lstStyle/>
        <a:p>
          <a:endParaRPr lang="en-US"/>
        </a:p>
      </dgm:t>
    </dgm:pt>
    <dgm:pt modelId="{CCEB9507-157D-450A-9BAD-7641556E85B2}">
      <dgm:prSet/>
      <dgm:spPr/>
      <dgm:t>
        <a:bodyPr/>
        <a:lstStyle/>
        <a:p>
          <a:r>
            <a:rPr lang="it-IT" dirty="0"/>
            <a:t>protegge l'organismo dai microrganismi introdotti con il cibo, grazie ad un agente antibatterico chiamato lisozima. </a:t>
          </a:r>
          <a:endParaRPr lang="en-US" dirty="0"/>
        </a:p>
      </dgm:t>
    </dgm:pt>
    <dgm:pt modelId="{288B34BA-DFF0-4A6E-9B3F-75FC0799459B}" type="parTrans" cxnId="{F762B022-E7C4-4E65-A2E9-1A64704B6193}">
      <dgm:prSet/>
      <dgm:spPr/>
      <dgm:t>
        <a:bodyPr/>
        <a:lstStyle/>
        <a:p>
          <a:endParaRPr lang="en-US"/>
        </a:p>
      </dgm:t>
    </dgm:pt>
    <dgm:pt modelId="{5F479906-886B-4F14-B4BE-9F67867A8C2B}" type="sibTrans" cxnId="{F762B022-E7C4-4E65-A2E9-1A64704B6193}">
      <dgm:prSet/>
      <dgm:spPr/>
      <dgm:t>
        <a:bodyPr/>
        <a:lstStyle/>
        <a:p>
          <a:endParaRPr lang="en-US"/>
        </a:p>
      </dgm:t>
    </dgm:pt>
    <dgm:pt modelId="{C5234DA2-3CC9-4A87-8E69-D996EC4576F5}" type="pres">
      <dgm:prSet presAssocID="{4B316010-9711-464B-8477-218639EE5768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B88ED0F6-6C03-4A1C-874F-F354272B71DD}" type="pres">
      <dgm:prSet presAssocID="{4B316010-9711-464B-8477-218639EE5768}" presName="diamond" presStyleLbl="bgShp" presStyleIdx="0" presStyleCnt="1"/>
      <dgm:spPr/>
    </dgm:pt>
    <dgm:pt modelId="{C8D02FF7-A71A-465D-A616-13C4F4F131D6}" type="pres">
      <dgm:prSet presAssocID="{4B316010-9711-464B-8477-218639EE5768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0708249-A927-4CD2-B324-A0F4C0C29BF7}" type="pres">
      <dgm:prSet presAssocID="{4B316010-9711-464B-8477-218639EE5768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7441192-B612-4A09-8762-C620DADD4990}" type="pres">
      <dgm:prSet presAssocID="{4B316010-9711-464B-8477-218639EE5768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D7F84C6-50E4-4337-BB41-25D9D0FB4015}" type="pres">
      <dgm:prSet presAssocID="{4B316010-9711-464B-8477-218639EE5768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18F1F594-1BCD-41B1-AD8F-1CF097B892C9}" srcId="{4B316010-9711-464B-8477-218639EE5768}" destId="{36A86CC9-A4DD-4E43-83B4-C833BD684806}" srcOrd="0" destOrd="0" parTransId="{A33A7875-2172-49DE-957F-AE319E73B11A}" sibTransId="{75D46834-C9C3-4033-9CE4-5C927251F6F7}"/>
    <dgm:cxn modelId="{BB35B6BD-1940-4306-AA09-07955C1FD032}" srcId="{4B316010-9711-464B-8477-218639EE5768}" destId="{BC0F8D0A-BFF5-4147-A48C-B3180C86FB98}" srcOrd="1" destOrd="0" parTransId="{0BF9FF9B-A144-4CA0-8F16-2797731C0371}" sibTransId="{C8D651BF-3612-43BE-A051-8F50478FFD38}"/>
    <dgm:cxn modelId="{623C9C40-3814-42ED-ADA8-BBDFE94D7FA8}" type="presOf" srcId="{BC0F8D0A-BFF5-4147-A48C-B3180C86FB98}" destId="{60708249-A927-4CD2-B324-A0F4C0C29BF7}" srcOrd="0" destOrd="0" presId="urn:microsoft.com/office/officeart/2005/8/layout/matrix3"/>
    <dgm:cxn modelId="{088705F9-359C-44DB-BCDA-541C8BDA7AFF}" type="presOf" srcId="{CCEB9507-157D-450A-9BAD-7641556E85B2}" destId="{FD7F84C6-50E4-4337-BB41-25D9D0FB4015}" srcOrd="0" destOrd="0" presId="urn:microsoft.com/office/officeart/2005/8/layout/matrix3"/>
    <dgm:cxn modelId="{90F8DCF3-BE80-4F70-93D5-70332C12ACB9}" type="presOf" srcId="{2B236A6E-0FF4-485F-88F4-AE335F247650}" destId="{57441192-B612-4A09-8762-C620DADD4990}" srcOrd="0" destOrd="0" presId="urn:microsoft.com/office/officeart/2005/8/layout/matrix3"/>
    <dgm:cxn modelId="{676C6B4F-D603-4F52-804A-0964AD822C0C}" type="presOf" srcId="{4B316010-9711-464B-8477-218639EE5768}" destId="{C5234DA2-3CC9-4A87-8E69-D996EC4576F5}" srcOrd="0" destOrd="0" presId="urn:microsoft.com/office/officeart/2005/8/layout/matrix3"/>
    <dgm:cxn modelId="{F762B022-E7C4-4E65-A2E9-1A64704B6193}" srcId="{4B316010-9711-464B-8477-218639EE5768}" destId="{CCEB9507-157D-450A-9BAD-7641556E85B2}" srcOrd="3" destOrd="0" parTransId="{288B34BA-DFF0-4A6E-9B3F-75FC0799459B}" sibTransId="{5F479906-886B-4F14-B4BE-9F67867A8C2B}"/>
    <dgm:cxn modelId="{3141E9CF-50D9-4B58-AC17-51FA9D9DF0B9}" type="presOf" srcId="{36A86CC9-A4DD-4E43-83B4-C833BD684806}" destId="{C8D02FF7-A71A-465D-A616-13C4F4F131D6}" srcOrd="0" destOrd="0" presId="urn:microsoft.com/office/officeart/2005/8/layout/matrix3"/>
    <dgm:cxn modelId="{DD1D0671-E196-4A70-B4DD-DD46441BF4E1}" srcId="{4B316010-9711-464B-8477-218639EE5768}" destId="{2B236A6E-0FF4-485F-88F4-AE335F247650}" srcOrd="2" destOrd="0" parTransId="{33554F6A-AADE-468F-8656-576B3356B26A}" sibTransId="{828C67C0-F928-4B84-89E4-2A1170911AC1}"/>
    <dgm:cxn modelId="{6DA0154A-343A-4E7B-AD63-F86EA4C12D6D}" type="presParOf" srcId="{C5234DA2-3CC9-4A87-8E69-D996EC4576F5}" destId="{B88ED0F6-6C03-4A1C-874F-F354272B71DD}" srcOrd="0" destOrd="0" presId="urn:microsoft.com/office/officeart/2005/8/layout/matrix3"/>
    <dgm:cxn modelId="{83521230-0F72-4ADD-AB06-1E8971431B61}" type="presParOf" srcId="{C5234DA2-3CC9-4A87-8E69-D996EC4576F5}" destId="{C8D02FF7-A71A-465D-A616-13C4F4F131D6}" srcOrd="1" destOrd="0" presId="urn:microsoft.com/office/officeart/2005/8/layout/matrix3"/>
    <dgm:cxn modelId="{A16B8662-311C-4CE1-BFD9-9E7D0DB17AE2}" type="presParOf" srcId="{C5234DA2-3CC9-4A87-8E69-D996EC4576F5}" destId="{60708249-A927-4CD2-B324-A0F4C0C29BF7}" srcOrd="2" destOrd="0" presId="urn:microsoft.com/office/officeart/2005/8/layout/matrix3"/>
    <dgm:cxn modelId="{336FBD2A-E0AD-4BBC-A123-D9F0C5E6A99F}" type="presParOf" srcId="{C5234DA2-3CC9-4A87-8E69-D996EC4576F5}" destId="{57441192-B612-4A09-8762-C620DADD4990}" srcOrd="3" destOrd="0" presId="urn:microsoft.com/office/officeart/2005/8/layout/matrix3"/>
    <dgm:cxn modelId="{35CB7061-86A8-469E-AD0A-CE6E4033A711}" type="presParOf" srcId="{C5234DA2-3CC9-4A87-8E69-D996EC4576F5}" destId="{FD7F84C6-50E4-4337-BB41-25D9D0FB401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76709F7-0307-4922-A6AF-E2FFFB4DAB74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219DA30-2EF3-493A-BA3B-145B654E349C}">
      <dgm:prSet phldrT="[Testo]" custT="1"/>
      <dgm:spPr>
        <a:gradFill rotWithShape="0">
          <a:gsLst>
            <a:gs pos="0">
              <a:srgbClr val="9CC2E6"/>
            </a:gs>
            <a:gs pos="100000">
              <a:srgbClr val="0063B1"/>
            </a:gs>
          </a:gsLst>
          <a:lin ang="5400000" scaled="1"/>
        </a:gradFill>
      </dgm:spPr>
      <dgm:t>
        <a:bodyPr/>
        <a:lstStyle/>
        <a:p>
          <a:r>
            <a:rPr lang="it-IT" sz="2000" dirty="0">
              <a:solidFill>
                <a:schemeClr val="tx1"/>
              </a:solidFill>
            </a:rPr>
            <a:t>Accessibilità</a:t>
          </a:r>
        </a:p>
      </dgm:t>
    </dgm:pt>
    <dgm:pt modelId="{B779BF8E-1954-4D22-B389-EC44061C0C22}" type="parTrans" cxnId="{6E6C7CA8-96EC-4BF9-A7CA-FEB01AF9B95D}">
      <dgm:prSet/>
      <dgm:spPr/>
      <dgm:t>
        <a:bodyPr/>
        <a:lstStyle/>
        <a:p>
          <a:endParaRPr lang="it-IT"/>
        </a:p>
      </dgm:t>
    </dgm:pt>
    <dgm:pt modelId="{99F34FBD-599B-431C-8E56-4398DF331A4D}" type="sibTrans" cxnId="{6E6C7CA8-96EC-4BF9-A7CA-FEB01AF9B95D}">
      <dgm:prSet/>
      <dgm:spPr/>
      <dgm:t>
        <a:bodyPr/>
        <a:lstStyle/>
        <a:p>
          <a:endParaRPr lang="it-IT"/>
        </a:p>
      </dgm:t>
    </dgm:pt>
    <dgm:pt modelId="{66E5AE9B-82BD-4A3A-89CF-DDC38C562471}">
      <dgm:prSet phldrT="[Testo]" custT="1"/>
      <dgm:spPr>
        <a:gradFill rotWithShape="0">
          <a:gsLst>
            <a:gs pos="0">
              <a:srgbClr val="9CC2E6"/>
            </a:gs>
            <a:gs pos="100000">
              <a:srgbClr val="0063B1"/>
            </a:gs>
          </a:gsLst>
          <a:lin ang="5400000" scaled="1"/>
        </a:gradFill>
      </dgm:spPr>
      <dgm:t>
        <a:bodyPr/>
        <a:lstStyle/>
        <a:p>
          <a:r>
            <a:rPr lang="it-IT" sz="2000" dirty="0">
              <a:solidFill>
                <a:schemeClr val="tx1"/>
              </a:solidFill>
            </a:rPr>
            <a:t>Accuratezza</a:t>
          </a:r>
        </a:p>
      </dgm:t>
    </dgm:pt>
    <dgm:pt modelId="{5C8C4914-7ABB-4FFA-A3F0-CAC76D543FF5}" type="parTrans" cxnId="{031C1AC1-8AD7-443B-B7AB-C3766E9418E7}">
      <dgm:prSet/>
      <dgm:spPr/>
      <dgm:t>
        <a:bodyPr/>
        <a:lstStyle/>
        <a:p>
          <a:endParaRPr lang="it-IT"/>
        </a:p>
      </dgm:t>
    </dgm:pt>
    <dgm:pt modelId="{21815587-248F-44FF-B888-D7872A66F3C1}" type="sibTrans" cxnId="{031C1AC1-8AD7-443B-B7AB-C3766E9418E7}">
      <dgm:prSet/>
      <dgm:spPr/>
      <dgm:t>
        <a:bodyPr/>
        <a:lstStyle/>
        <a:p>
          <a:endParaRPr lang="it-IT"/>
        </a:p>
      </dgm:t>
    </dgm:pt>
    <dgm:pt modelId="{3451B701-5E8E-4D17-9BD5-9D808B99EC51}">
      <dgm:prSet custT="1"/>
      <dgm:spPr>
        <a:gradFill rotWithShape="0">
          <a:gsLst>
            <a:gs pos="100000">
              <a:srgbClr val="0063B1"/>
            </a:gs>
            <a:gs pos="0">
              <a:schemeClr val="accent5">
                <a:lumMod val="60000"/>
                <a:lumOff val="40000"/>
              </a:schemeClr>
            </a:gs>
          </a:gsLst>
          <a:lin ang="5400000" scaled="1"/>
        </a:gradFill>
      </dgm:spPr>
      <dgm:t>
        <a:bodyPr/>
        <a:lstStyle/>
        <a:p>
          <a:r>
            <a:rPr lang="it-IT" sz="2000" dirty="0">
              <a:solidFill>
                <a:schemeClr val="tx1"/>
              </a:solidFill>
            </a:rPr>
            <a:t>Facilità di raccolta</a:t>
          </a:r>
        </a:p>
      </dgm:t>
    </dgm:pt>
    <dgm:pt modelId="{3AA55C33-4229-4120-804E-2D2B16D2E640}" type="parTrans" cxnId="{BC6EB15D-68B7-401B-84AE-4A5589CA4E01}">
      <dgm:prSet/>
      <dgm:spPr/>
      <dgm:t>
        <a:bodyPr/>
        <a:lstStyle/>
        <a:p>
          <a:endParaRPr lang="it-IT"/>
        </a:p>
      </dgm:t>
    </dgm:pt>
    <dgm:pt modelId="{D5FE03D3-1711-4399-8581-62D59620E5D5}" type="sibTrans" cxnId="{BC6EB15D-68B7-401B-84AE-4A5589CA4E01}">
      <dgm:prSet/>
      <dgm:spPr/>
      <dgm:t>
        <a:bodyPr/>
        <a:lstStyle/>
        <a:p>
          <a:endParaRPr lang="it-IT"/>
        </a:p>
      </dgm:t>
    </dgm:pt>
    <dgm:pt modelId="{E704C2AC-3D68-4D21-9393-98304843D70B}">
      <dgm:prSet custT="1"/>
      <dgm:spPr>
        <a:gradFill rotWithShape="0">
          <a:gsLst>
            <a:gs pos="0">
              <a:srgbClr val="9CC2E6"/>
            </a:gs>
            <a:gs pos="100000">
              <a:srgbClr val="0063B1"/>
            </a:gs>
          </a:gsLst>
          <a:lin ang="5400000" scaled="1"/>
        </a:gradFill>
      </dgm:spPr>
      <dgm:t>
        <a:bodyPr/>
        <a:lstStyle/>
        <a:p>
          <a:r>
            <a:rPr lang="it-IT" sz="2000" dirty="0">
              <a:solidFill>
                <a:schemeClr val="tx1"/>
              </a:solidFill>
            </a:rPr>
            <a:t>Sicurezza  </a:t>
          </a:r>
        </a:p>
      </dgm:t>
    </dgm:pt>
    <dgm:pt modelId="{3A192A37-E250-4106-90FE-B77AB136EA41}" type="parTrans" cxnId="{06A88094-0910-4F14-A28B-48B7CAF02C9D}">
      <dgm:prSet/>
      <dgm:spPr/>
      <dgm:t>
        <a:bodyPr/>
        <a:lstStyle/>
        <a:p>
          <a:endParaRPr lang="it-IT"/>
        </a:p>
      </dgm:t>
    </dgm:pt>
    <dgm:pt modelId="{1B837CD6-DD90-48B5-9237-6B112D1A5179}" type="sibTrans" cxnId="{06A88094-0910-4F14-A28B-48B7CAF02C9D}">
      <dgm:prSet/>
      <dgm:spPr/>
      <dgm:t>
        <a:bodyPr/>
        <a:lstStyle/>
        <a:p>
          <a:endParaRPr lang="it-IT"/>
        </a:p>
      </dgm:t>
    </dgm:pt>
    <dgm:pt modelId="{1FAB015B-C510-4283-9A35-B18252030A83}">
      <dgm:prSet custT="1"/>
      <dgm:spPr>
        <a:gradFill rotWithShape="0">
          <a:gsLst>
            <a:gs pos="0">
              <a:srgbClr val="9CC2E6"/>
            </a:gs>
            <a:gs pos="100000">
              <a:srgbClr val="0063B1"/>
            </a:gs>
          </a:gsLst>
          <a:lin ang="5400000" scaled="1"/>
        </a:gradFill>
      </dgm:spPr>
      <dgm:t>
        <a:bodyPr/>
        <a:lstStyle/>
        <a:p>
          <a:r>
            <a:rPr lang="it-IT" sz="2000" dirty="0">
              <a:solidFill>
                <a:schemeClr val="tx1"/>
              </a:solidFill>
            </a:rPr>
            <a:t>Non invasività</a:t>
          </a:r>
        </a:p>
      </dgm:t>
    </dgm:pt>
    <dgm:pt modelId="{520E9680-9F24-472F-AF79-58980BB03A26}" type="parTrans" cxnId="{7893F796-2D3D-4639-AF25-D52D9FF47EC9}">
      <dgm:prSet/>
      <dgm:spPr/>
      <dgm:t>
        <a:bodyPr/>
        <a:lstStyle/>
        <a:p>
          <a:endParaRPr lang="it-IT"/>
        </a:p>
      </dgm:t>
    </dgm:pt>
    <dgm:pt modelId="{8CA70697-B08B-4103-B841-54C62AF4B2B9}" type="sibTrans" cxnId="{7893F796-2D3D-4639-AF25-D52D9FF47EC9}">
      <dgm:prSet/>
      <dgm:spPr/>
      <dgm:t>
        <a:bodyPr/>
        <a:lstStyle/>
        <a:p>
          <a:endParaRPr lang="it-IT"/>
        </a:p>
      </dgm:t>
    </dgm:pt>
    <dgm:pt modelId="{D7B102E9-0575-45D2-B12B-B0774A8AAB25}">
      <dgm:prSet phldrT="[Testo]" custT="1"/>
      <dgm:spPr>
        <a:gradFill rotWithShape="0">
          <a:gsLst>
            <a:gs pos="100000">
              <a:srgbClr val="0063B1"/>
            </a:gs>
            <a:gs pos="0">
              <a:schemeClr val="accent5">
                <a:lumMod val="60000"/>
                <a:lumOff val="40000"/>
              </a:schemeClr>
            </a:gs>
          </a:gsLst>
          <a:lin ang="5400000" scaled="1"/>
        </a:gradFill>
      </dgm:spPr>
      <dgm:t>
        <a:bodyPr/>
        <a:lstStyle/>
        <a:p>
          <a:r>
            <a:rPr lang="it-IT" sz="2000" dirty="0">
              <a:solidFill>
                <a:schemeClr val="tx1"/>
              </a:solidFill>
            </a:rPr>
            <a:t>Facilità di conservazione</a:t>
          </a:r>
        </a:p>
      </dgm:t>
    </dgm:pt>
    <dgm:pt modelId="{142166F6-28FB-4228-8E67-4BBD3ED3F8AD}" type="parTrans" cxnId="{D2264A06-D31A-4CC6-9693-C0B47944C346}">
      <dgm:prSet/>
      <dgm:spPr/>
      <dgm:t>
        <a:bodyPr/>
        <a:lstStyle/>
        <a:p>
          <a:endParaRPr lang="it-IT"/>
        </a:p>
      </dgm:t>
    </dgm:pt>
    <dgm:pt modelId="{119A92D1-266F-4805-B933-F2BB58F3215F}" type="sibTrans" cxnId="{D2264A06-D31A-4CC6-9693-C0B47944C346}">
      <dgm:prSet/>
      <dgm:spPr/>
      <dgm:t>
        <a:bodyPr/>
        <a:lstStyle/>
        <a:p>
          <a:endParaRPr lang="it-IT"/>
        </a:p>
      </dgm:t>
    </dgm:pt>
    <dgm:pt modelId="{0B1F1DD3-7406-41E8-B973-781DD4D0C0AC}">
      <dgm:prSet phldrT="[Testo]" custT="1"/>
      <dgm:spPr>
        <a:gradFill rotWithShape="0">
          <a:gsLst>
            <a:gs pos="100000">
              <a:srgbClr val="0063B1"/>
            </a:gs>
            <a:gs pos="0">
              <a:schemeClr val="accent5">
                <a:lumMod val="60000"/>
                <a:lumOff val="40000"/>
              </a:schemeClr>
            </a:gs>
          </a:gsLst>
          <a:lin ang="5400000" scaled="1"/>
        </a:gradFill>
      </dgm:spPr>
      <dgm:t>
        <a:bodyPr/>
        <a:lstStyle/>
        <a:p>
          <a:r>
            <a:rPr lang="it-IT" sz="2000" dirty="0">
              <a:solidFill>
                <a:schemeClr val="tx1"/>
              </a:solidFill>
            </a:rPr>
            <a:t>Rapidità</a:t>
          </a:r>
        </a:p>
      </dgm:t>
    </dgm:pt>
    <dgm:pt modelId="{8E593B5E-8FD4-466A-BF6E-CCD67ED232C9}" type="parTrans" cxnId="{752C383F-125C-42C6-9EE0-B6F09AB03201}">
      <dgm:prSet/>
      <dgm:spPr/>
      <dgm:t>
        <a:bodyPr/>
        <a:lstStyle/>
        <a:p>
          <a:endParaRPr lang="it-IT"/>
        </a:p>
      </dgm:t>
    </dgm:pt>
    <dgm:pt modelId="{DB45DA34-F4D2-4159-8AFE-DACD9AAB0E61}" type="sibTrans" cxnId="{752C383F-125C-42C6-9EE0-B6F09AB03201}">
      <dgm:prSet/>
      <dgm:spPr/>
      <dgm:t>
        <a:bodyPr/>
        <a:lstStyle/>
        <a:p>
          <a:endParaRPr lang="it-IT"/>
        </a:p>
      </dgm:t>
    </dgm:pt>
    <dgm:pt modelId="{BFEB394E-52C1-4B1D-AF71-C2934BA76F4A}" type="pres">
      <dgm:prSet presAssocID="{776709F7-0307-4922-A6AF-E2FFFB4DAB7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61F9607C-484B-4848-91D8-5B958F4CDF3D}" type="pres">
      <dgm:prSet presAssocID="{3451B701-5E8E-4D17-9BD5-9D808B99EC51}" presName="node" presStyleLbl="node1" presStyleIdx="0" presStyleCnt="7" custScaleX="14640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8C57843-7E76-4472-8455-2B458D47F125}" type="pres">
      <dgm:prSet presAssocID="{3451B701-5E8E-4D17-9BD5-9D808B99EC51}" presName="spNode" presStyleCnt="0"/>
      <dgm:spPr/>
    </dgm:pt>
    <dgm:pt modelId="{2F61C9F7-19B5-4C83-96BA-C007A6024B78}" type="pres">
      <dgm:prSet presAssocID="{D5FE03D3-1711-4399-8581-62D59620E5D5}" presName="sibTrans" presStyleLbl="sibTrans1D1" presStyleIdx="0" presStyleCnt="7"/>
      <dgm:spPr/>
      <dgm:t>
        <a:bodyPr/>
        <a:lstStyle/>
        <a:p>
          <a:endParaRPr lang="it-IT"/>
        </a:p>
      </dgm:t>
    </dgm:pt>
    <dgm:pt modelId="{E947CC48-6754-469B-8155-B3DFD0409C63}" type="pres">
      <dgm:prSet presAssocID="{E704C2AC-3D68-4D21-9393-98304843D70B}" presName="node" presStyleLbl="node1" presStyleIdx="1" presStyleCnt="7" custScaleX="132603" custRadScaleRad="102347" custRadScaleInc="57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085C08F-3D16-4B90-8DF4-A5C35674FA7A}" type="pres">
      <dgm:prSet presAssocID="{E704C2AC-3D68-4D21-9393-98304843D70B}" presName="spNode" presStyleCnt="0"/>
      <dgm:spPr/>
    </dgm:pt>
    <dgm:pt modelId="{67F7E5EB-B219-461A-8BEF-AAD195F2BD5F}" type="pres">
      <dgm:prSet presAssocID="{1B837CD6-DD90-48B5-9237-6B112D1A5179}" presName="sibTrans" presStyleLbl="sibTrans1D1" presStyleIdx="1" presStyleCnt="7"/>
      <dgm:spPr/>
      <dgm:t>
        <a:bodyPr/>
        <a:lstStyle/>
        <a:p>
          <a:endParaRPr lang="it-IT"/>
        </a:p>
      </dgm:t>
    </dgm:pt>
    <dgm:pt modelId="{D7C26586-EB07-4A34-A619-B7F55DE2AAC5}" type="pres">
      <dgm:prSet presAssocID="{1FAB015B-C510-4283-9A35-B18252030A83}" presName="node" presStyleLbl="node1" presStyleIdx="2" presStyleCnt="7" custScaleX="151331" custRadScaleRad="99299" custRadScaleInc="-288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5BE43F2-3484-4EA3-AC49-841A5E518DB2}" type="pres">
      <dgm:prSet presAssocID="{1FAB015B-C510-4283-9A35-B18252030A83}" presName="spNode" presStyleCnt="0"/>
      <dgm:spPr/>
    </dgm:pt>
    <dgm:pt modelId="{DBD65806-24DF-4072-AAE8-80B90356EEDD}" type="pres">
      <dgm:prSet presAssocID="{8CA70697-B08B-4103-B841-54C62AF4B2B9}" presName="sibTrans" presStyleLbl="sibTrans1D1" presStyleIdx="2" presStyleCnt="7"/>
      <dgm:spPr/>
      <dgm:t>
        <a:bodyPr/>
        <a:lstStyle/>
        <a:p>
          <a:endParaRPr lang="it-IT"/>
        </a:p>
      </dgm:t>
    </dgm:pt>
    <dgm:pt modelId="{0483F926-0198-46EA-B432-69D7CF92FD45}" type="pres">
      <dgm:prSet presAssocID="{4219DA30-2EF3-493A-BA3B-145B654E349C}" presName="node" presStyleLbl="node1" presStyleIdx="3" presStyleCnt="7" custScaleX="14235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4581946-6D97-4A64-89D8-A14A4BD29D3B}" type="pres">
      <dgm:prSet presAssocID="{4219DA30-2EF3-493A-BA3B-145B654E349C}" presName="spNode" presStyleCnt="0"/>
      <dgm:spPr/>
    </dgm:pt>
    <dgm:pt modelId="{9237A3F6-02D1-4195-A963-FBD5658DCAE1}" type="pres">
      <dgm:prSet presAssocID="{99F34FBD-599B-431C-8E56-4398DF331A4D}" presName="sibTrans" presStyleLbl="sibTrans1D1" presStyleIdx="3" presStyleCnt="7"/>
      <dgm:spPr/>
      <dgm:t>
        <a:bodyPr/>
        <a:lstStyle/>
        <a:p>
          <a:endParaRPr lang="it-IT"/>
        </a:p>
      </dgm:t>
    </dgm:pt>
    <dgm:pt modelId="{98B28D45-D4B3-4785-B984-61E4B2F27137}" type="pres">
      <dgm:prSet presAssocID="{66E5AE9B-82BD-4A3A-89CF-DDC38C562471}" presName="node" presStyleLbl="node1" presStyleIdx="4" presStyleCnt="7" custScaleX="13124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20482BB-EB0F-458C-BAF6-270BE31B14C5}" type="pres">
      <dgm:prSet presAssocID="{66E5AE9B-82BD-4A3A-89CF-DDC38C562471}" presName="spNode" presStyleCnt="0"/>
      <dgm:spPr/>
    </dgm:pt>
    <dgm:pt modelId="{CFBFB545-EE3A-42F8-98B3-95198C3DE36D}" type="pres">
      <dgm:prSet presAssocID="{21815587-248F-44FF-B888-D7872A66F3C1}" presName="sibTrans" presStyleLbl="sibTrans1D1" presStyleIdx="4" presStyleCnt="7"/>
      <dgm:spPr/>
      <dgm:t>
        <a:bodyPr/>
        <a:lstStyle/>
        <a:p>
          <a:endParaRPr lang="it-IT"/>
        </a:p>
      </dgm:t>
    </dgm:pt>
    <dgm:pt modelId="{63575F44-AE3A-4671-BB75-DA66551C0E34}" type="pres">
      <dgm:prSet presAssocID="{D7B102E9-0575-45D2-B12B-B0774A8AAB25}" presName="node" presStyleLbl="node1" presStyleIdx="5" presStyleCnt="7" custScaleX="14861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E81F334-A3C0-4B32-84B2-0DDCA7E93936}" type="pres">
      <dgm:prSet presAssocID="{D7B102E9-0575-45D2-B12B-B0774A8AAB25}" presName="spNode" presStyleCnt="0"/>
      <dgm:spPr/>
    </dgm:pt>
    <dgm:pt modelId="{9555229C-8509-46EB-858A-E266906EAB00}" type="pres">
      <dgm:prSet presAssocID="{119A92D1-266F-4805-B933-F2BB58F3215F}" presName="sibTrans" presStyleLbl="sibTrans1D1" presStyleIdx="5" presStyleCnt="7"/>
      <dgm:spPr/>
      <dgm:t>
        <a:bodyPr/>
        <a:lstStyle/>
        <a:p>
          <a:endParaRPr lang="it-IT"/>
        </a:p>
      </dgm:t>
    </dgm:pt>
    <dgm:pt modelId="{C9D50B15-AAD0-491B-8556-7072EBCDAA62}" type="pres">
      <dgm:prSet presAssocID="{0B1F1DD3-7406-41E8-B973-781DD4D0C0AC}" presName="node" presStyleLbl="node1" presStyleIdx="6" presStyleCnt="7" custScaleX="12940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87EA82C-D173-4511-B38E-28086F76EC1F}" type="pres">
      <dgm:prSet presAssocID="{0B1F1DD3-7406-41E8-B973-781DD4D0C0AC}" presName="spNode" presStyleCnt="0"/>
      <dgm:spPr/>
    </dgm:pt>
    <dgm:pt modelId="{8AE95F12-4864-48A4-A3CE-9DF3973EE5C4}" type="pres">
      <dgm:prSet presAssocID="{DB45DA34-F4D2-4159-8AFE-DACD9AAB0E61}" presName="sibTrans" presStyleLbl="sibTrans1D1" presStyleIdx="6" presStyleCnt="7"/>
      <dgm:spPr/>
      <dgm:t>
        <a:bodyPr/>
        <a:lstStyle/>
        <a:p>
          <a:endParaRPr lang="it-IT"/>
        </a:p>
      </dgm:t>
    </dgm:pt>
  </dgm:ptLst>
  <dgm:cxnLst>
    <dgm:cxn modelId="{F87A7204-54A6-41C3-8032-6DF31BF3FC00}" type="presOf" srcId="{3451B701-5E8E-4D17-9BD5-9D808B99EC51}" destId="{61F9607C-484B-4848-91D8-5B958F4CDF3D}" srcOrd="0" destOrd="0" presId="urn:microsoft.com/office/officeart/2005/8/layout/cycle6"/>
    <dgm:cxn modelId="{BC6EB15D-68B7-401B-84AE-4A5589CA4E01}" srcId="{776709F7-0307-4922-A6AF-E2FFFB4DAB74}" destId="{3451B701-5E8E-4D17-9BD5-9D808B99EC51}" srcOrd="0" destOrd="0" parTransId="{3AA55C33-4229-4120-804E-2D2B16D2E640}" sibTransId="{D5FE03D3-1711-4399-8581-62D59620E5D5}"/>
    <dgm:cxn modelId="{86D77BDC-BE11-4A23-BAFB-53F4AEB7F1BE}" type="presOf" srcId="{DB45DA34-F4D2-4159-8AFE-DACD9AAB0E61}" destId="{8AE95F12-4864-48A4-A3CE-9DF3973EE5C4}" srcOrd="0" destOrd="0" presId="urn:microsoft.com/office/officeart/2005/8/layout/cycle6"/>
    <dgm:cxn modelId="{1A19EAFB-DC30-45FD-BAA5-202C8E20BE50}" type="presOf" srcId="{D7B102E9-0575-45D2-B12B-B0774A8AAB25}" destId="{63575F44-AE3A-4671-BB75-DA66551C0E34}" srcOrd="0" destOrd="0" presId="urn:microsoft.com/office/officeart/2005/8/layout/cycle6"/>
    <dgm:cxn modelId="{031C1AC1-8AD7-443B-B7AB-C3766E9418E7}" srcId="{776709F7-0307-4922-A6AF-E2FFFB4DAB74}" destId="{66E5AE9B-82BD-4A3A-89CF-DDC38C562471}" srcOrd="4" destOrd="0" parTransId="{5C8C4914-7ABB-4FFA-A3F0-CAC76D543FF5}" sibTransId="{21815587-248F-44FF-B888-D7872A66F3C1}"/>
    <dgm:cxn modelId="{C84F108B-9721-4727-88C3-5937300818D0}" type="presOf" srcId="{99F34FBD-599B-431C-8E56-4398DF331A4D}" destId="{9237A3F6-02D1-4195-A963-FBD5658DCAE1}" srcOrd="0" destOrd="0" presId="urn:microsoft.com/office/officeart/2005/8/layout/cycle6"/>
    <dgm:cxn modelId="{12D023C3-AC88-45A0-855C-CB72C5B66810}" type="presOf" srcId="{8CA70697-B08B-4103-B841-54C62AF4B2B9}" destId="{DBD65806-24DF-4072-AAE8-80B90356EEDD}" srcOrd="0" destOrd="0" presId="urn:microsoft.com/office/officeart/2005/8/layout/cycle6"/>
    <dgm:cxn modelId="{06A88094-0910-4F14-A28B-48B7CAF02C9D}" srcId="{776709F7-0307-4922-A6AF-E2FFFB4DAB74}" destId="{E704C2AC-3D68-4D21-9393-98304843D70B}" srcOrd="1" destOrd="0" parTransId="{3A192A37-E250-4106-90FE-B77AB136EA41}" sibTransId="{1B837CD6-DD90-48B5-9237-6B112D1A5179}"/>
    <dgm:cxn modelId="{D2264A06-D31A-4CC6-9693-C0B47944C346}" srcId="{776709F7-0307-4922-A6AF-E2FFFB4DAB74}" destId="{D7B102E9-0575-45D2-B12B-B0774A8AAB25}" srcOrd="5" destOrd="0" parTransId="{142166F6-28FB-4228-8E67-4BBD3ED3F8AD}" sibTransId="{119A92D1-266F-4805-B933-F2BB58F3215F}"/>
    <dgm:cxn modelId="{F5BE615C-0F95-4061-B6B6-4AD5C5EEDA15}" type="presOf" srcId="{0B1F1DD3-7406-41E8-B973-781DD4D0C0AC}" destId="{C9D50B15-AAD0-491B-8556-7072EBCDAA62}" srcOrd="0" destOrd="0" presId="urn:microsoft.com/office/officeart/2005/8/layout/cycle6"/>
    <dgm:cxn modelId="{26E89D0C-19E4-4663-B161-B882563D3A01}" type="presOf" srcId="{1B837CD6-DD90-48B5-9237-6B112D1A5179}" destId="{67F7E5EB-B219-461A-8BEF-AAD195F2BD5F}" srcOrd="0" destOrd="0" presId="urn:microsoft.com/office/officeart/2005/8/layout/cycle6"/>
    <dgm:cxn modelId="{C5304FE5-626A-49B6-BC96-3573636E3189}" type="presOf" srcId="{776709F7-0307-4922-A6AF-E2FFFB4DAB74}" destId="{BFEB394E-52C1-4B1D-AF71-C2934BA76F4A}" srcOrd="0" destOrd="0" presId="urn:microsoft.com/office/officeart/2005/8/layout/cycle6"/>
    <dgm:cxn modelId="{E2B0FD1C-1042-4774-B25A-DC96B69EA698}" type="presOf" srcId="{21815587-248F-44FF-B888-D7872A66F3C1}" destId="{CFBFB545-EE3A-42F8-98B3-95198C3DE36D}" srcOrd="0" destOrd="0" presId="urn:microsoft.com/office/officeart/2005/8/layout/cycle6"/>
    <dgm:cxn modelId="{D9515C84-6535-43F6-AD42-D436BAECD634}" type="presOf" srcId="{119A92D1-266F-4805-B933-F2BB58F3215F}" destId="{9555229C-8509-46EB-858A-E266906EAB00}" srcOrd="0" destOrd="0" presId="urn:microsoft.com/office/officeart/2005/8/layout/cycle6"/>
    <dgm:cxn modelId="{752C383F-125C-42C6-9EE0-B6F09AB03201}" srcId="{776709F7-0307-4922-A6AF-E2FFFB4DAB74}" destId="{0B1F1DD3-7406-41E8-B973-781DD4D0C0AC}" srcOrd="6" destOrd="0" parTransId="{8E593B5E-8FD4-466A-BF6E-CCD67ED232C9}" sibTransId="{DB45DA34-F4D2-4159-8AFE-DACD9AAB0E61}"/>
    <dgm:cxn modelId="{D5570846-6552-4AAD-886B-EF903172994C}" type="presOf" srcId="{E704C2AC-3D68-4D21-9393-98304843D70B}" destId="{E947CC48-6754-469B-8155-B3DFD0409C63}" srcOrd="0" destOrd="0" presId="urn:microsoft.com/office/officeart/2005/8/layout/cycle6"/>
    <dgm:cxn modelId="{F8ABF388-3FB3-4870-A996-CB62E68CE539}" type="presOf" srcId="{4219DA30-2EF3-493A-BA3B-145B654E349C}" destId="{0483F926-0198-46EA-B432-69D7CF92FD45}" srcOrd="0" destOrd="0" presId="urn:microsoft.com/office/officeart/2005/8/layout/cycle6"/>
    <dgm:cxn modelId="{7E17DD8B-828A-4BE0-9439-EC099B704A30}" type="presOf" srcId="{66E5AE9B-82BD-4A3A-89CF-DDC38C562471}" destId="{98B28D45-D4B3-4785-B984-61E4B2F27137}" srcOrd="0" destOrd="0" presId="urn:microsoft.com/office/officeart/2005/8/layout/cycle6"/>
    <dgm:cxn modelId="{73701E57-F28C-4846-BF9F-9190A49F5A25}" type="presOf" srcId="{D5FE03D3-1711-4399-8581-62D59620E5D5}" destId="{2F61C9F7-19B5-4C83-96BA-C007A6024B78}" srcOrd="0" destOrd="0" presId="urn:microsoft.com/office/officeart/2005/8/layout/cycle6"/>
    <dgm:cxn modelId="{EEBC14F1-78DE-4B49-9189-A68326CB78F3}" type="presOf" srcId="{1FAB015B-C510-4283-9A35-B18252030A83}" destId="{D7C26586-EB07-4A34-A619-B7F55DE2AAC5}" srcOrd="0" destOrd="0" presId="urn:microsoft.com/office/officeart/2005/8/layout/cycle6"/>
    <dgm:cxn modelId="{7893F796-2D3D-4639-AF25-D52D9FF47EC9}" srcId="{776709F7-0307-4922-A6AF-E2FFFB4DAB74}" destId="{1FAB015B-C510-4283-9A35-B18252030A83}" srcOrd="2" destOrd="0" parTransId="{520E9680-9F24-472F-AF79-58980BB03A26}" sibTransId="{8CA70697-B08B-4103-B841-54C62AF4B2B9}"/>
    <dgm:cxn modelId="{6E6C7CA8-96EC-4BF9-A7CA-FEB01AF9B95D}" srcId="{776709F7-0307-4922-A6AF-E2FFFB4DAB74}" destId="{4219DA30-2EF3-493A-BA3B-145B654E349C}" srcOrd="3" destOrd="0" parTransId="{B779BF8E-1954-4D22-B389-EC44061C0C22}" sibTransId="{99F34FBD-599B-431C-8E56-4398DF331A4D}"/>
    <dgm:cxn modelId="{3E7E7ABD-3AED-4F40-A66C-E075754F319D}" type="presParOf" srcId="{BFEB394E-52C1-4B1D-AF71-C2934BA76F4A}" destId="{61F9607C-484B-4848-91D8-5B958F4CDF3D}" srcOrd="0" destOrd="0" presId="urn:microsoft.com/office/officeart/2005/8/layout/cycle6"/>
    <dgm:cxn modelId="{37BDE027-D7F5-4A9B-AD56-A61D1BBDD2D9}" type="presParOf" srcId="{BFEB394E-52C1-4B1D-AF71-C2934BA76F4A}" destId="{D8C57843-7E76-4472-8455-2B458D47F125}" srcOrd="1" destOrd="0" presId="urn:microsoft.com/office/officeart/2005/8/layout/cycle6"/>
    <dgm:cxn modelId="{1ED06310-3E5E-4720-B99B-F291DEE0E44B}" type="presParOf" srcId="{BFEB394E-52C1-4B1D-AF71-C2934BA76F4A}" destId="{2F61C9F7-19B5-4C83-96BA-C007A6024B78}" srcOrd="2" destOrd="0" presId="urn:microsoft.com/office/officeart/2005/8/layout/cycle6"/>
    <dgm:cxn modelId="{5C64B1A4-1609-43D2-8935-F08D4B0ED535}" type="presParOf" srcId="{BFEB394E-52C1-4B1D-AF71-C2934BA76F4A}" destId="{E947CC48-6754-469B-8155-B3DFD0409C63}" srcOrd="3" destOrd="0" presId="urn:microsoft.com/office/officeart/2005/8/layout/cycle6"/>
    <dgm:cxn modelId="{67530D17-6158-49EE-8C7F-4AC1CCA7B395}" type="presParOf" srcId="{BFEB394E-52C1-4B1D-AF71-C2934BA76F4A}" destId="{C085C08F-3D16-4B90-8DF4-A5C35674FA7A}" srcOrd="4" destOrd="0" presId="urn:microsoft.com/office/officeart/2005/8/layout/cycle6"/>
    <dgm:cxn modelId="{CD56D2C0-0022-4661-9516-62D193FD042F}" type="presParOf" srcId="{BFEB394E-52C1-4B1D-AF71-C2934BA76F4A}" destId="{67F7E5EB-B219-461A-8BEF-AAD195F2BD5F}" srcOrd="5" destOrd="0" presId="urn:microsoft.com/office/officeart/2005/8/layout/cycle6"/>
    <dgm:cxn modelId="{993C5D34-7CE8-4C13-AF2B-EEFC9BE7A404}" type="presParOf" srcId="{BFEB394E-52C1-4B1D-AF71-C2934BA76F4A}" destId="{D7C26586-EB07-4A34-A619-B7F55DE2AAC5}" srcOrd="6" destOrd="0" presId="urn:microsoft.com/office/officeart/2005/8/layout/cycle6"/>
    <dgm:cxn modelId="{85B43266-A7CE-4D10-8313-1F6C316DD1CD}" type="presParOf" srcId="{BFEB394E-52C1-4B1D-AF71-C2934BA76F4A}" destId="{C5BE43F2-3484-4EA3-AC49-841A5E518DB2}" srcOrd="7" destOrd="0" presId="urn:microsoft.com/office/officeart/2005/8/layout/cycle6"/>
    <dgm:cxn modelId="{B37F5ED8-48E6-48EC-9CE8-6B3C4065AAD3}" type="presParOf" srcId="{BFEB394E-52C1-4B1D-AF71-C2934BA76F4A}" destId="{DBD65806-24DF-4072-AAE8-80B90356EEDD}" srcOrd="8" destOrd="0" presId="urn:microsoft.com/office/officeart/2005/8/layout/cycle6"/>
    <dgm:cxn modelId="{CC8BBB9D-B27D-495E-AE42-4AA5C91BD826}" type="presParOf" srcId="{BFEB394E-52C1-4B1D-AF71-C2934BA76F4A}" destId="{0483F926-0198-46EA-B432-69D7CF92FD45}" srcOrd="9" destOrd="0" presId="urn:microsoft.com/office/officeart/2005/8/layout/cycle6"/>
    <dgm:cxn modelId="{9D0854FF-81E3-46AA-8CD0-5F3D9815ABF2}" type="presParOf" srcId="{BFEB394E-52C1-4B1D-AF71-C2934BA76F4A}" destId="{24581946-6D97-4A64-89D8-A14A4BD29D3B}" srcOrd="10" destOrd="0" presId="urn:microsoft.com/office/officeart/2005/8/layout/cycle6"/>
    <dgm:cxn modelId="{5E7DB1B8-6717-4A96-92D5-608726D7F9EF}" type="presParOf" srcId="{BFEB394E-52C1-4B1D-AF71-C2934BA76F4A}" destId="{9237A3F6-02D1-4195-A963-FBD5658DCAE1}" srcOrd="11" destOrd="0" presId="urn:microsoft.com/office/officeart/2005/8/layout/cycle6"/>
    <dgm:cxn modelId="{2EEAAAEA-21B6-4D7C-8EB1-58F6735DFE4F}" type="presParOf" srcId="{BFEB394E-52C1-4B1D-AF71-C2934BA76F4A}" destId="{98B28D45-D4B3-4785-B984-61E4B2F27137}" srcOrd="12" destOrd="0" presId="urn:microsoft.com/office/officeart/2005/8/layout/cycle6"/>
    <dgm:cxn modelId="{5B7074AA-20BF-4E36-B56B-9592541D8ABA}" type="presParOf" srcId="{BFEB394E-52C1-4B1D-AF71-C2934BA76F4A}" destId="{D20482BB-EB0F-458C-BAF6-270BE31B14C5}" srcOrd="13" destOrd="0" presId="urn:microsoft.com/office/officeart/2005/8/layout/cycle6"/>
    <dgm:cxn modelId="{F0B3D6EF-F516-46CC-955D-1CFC9BA05650}" type="presParOf" srcId="{BFEB394E-52C1-4B1D-AF71-C2934BA76F4A}" destId="{CFBFB545-EE3A-42F8-98B3-95198C3DE36D}" srcOrd="14" destOrd="0" presId="urn:microsoft.com/office/officeart/2005/8/layout/cycle6"/>
    <dgm:cxn modelId="{C5AACE16-B087-4F30-96C6-F131DD884282}" type="presParOf" srcId="{BFEB394E-52C1-4B1D-AF71-C2934BA76F4A}" destId="{63575F44-AE3A-4671-BB75-DA66551C0E34}" srcOrd="15" destOrd="0" presId="urn:microsoft.com/office/officeart/2005/8/layout/cycle6"/>
    <dgm:cxn modelId="{079B9CD4-05B7-4231-905C-EB9D5B8D77F9}" type="presParOf" srcId="{BFEB394E-52C1-4B1D-AF71-C2934BA76F4A}" destId="{7E81F334-A3C0-4B32-84B2-0DDCA7E93936}" srcOrd="16" destOrd="0" presId="urn:microsoft.com/office/officeart/2005/8/layout/cycle6"/>
    <dgm:cxn modelId="{F77BDC64-FE06-4CC4-B459-9D82A5EEFC92}" type="presParOf" srcId="{BFEB394E-52C1-4B1D-AF71-C2934BA76F4A}" destId="{9555229C-8509-46EB-858A-E266906EAB00}" srcOrd="17" destOrd="0" presId="urn:microsoft.com/office/officeart/2005/8/layout/cycle6"/>
    <dgm:cxn modelId="{5DECCE71-922C-478B-B00D-FB9E70DE2165}" type="presParOf" srcId="{BFEB394E-52C1-4B1D-AF71-C2934BA76F4A}" destId="{C9D50B15-AAD0-491B-8556-7072EBCDAA62}" srcOrd="18" destOrd="0" presId="urn:microsoft.com/office/officeart/2005/8/layout/cycle6"/>
    <dgm:cxn modelId="{309D42A6-2069-4B9F-AC97-8E8DCBA040DF}" type="presParOf" srcId="{BFEB394E-52C1-4B1D-AF71-C2934BA76F4A}" destId="{287EA82C-D173-4511-B38E-28086F76EC1F}" srcOrd="19" destOrd="0" presId="urn:microsoft.com/office/officeart/2005/8/layout/cycle6"/>
    <dgm:cxn modelId="{B225AFB4-55ED-4180-83D5-2491B70869BB}" type="presParOf" srcId="{BFEB394E-52C1-4B1D-AF71-C2934BA76F4A}" destId="{8AE95F12-4864-48A4-A3CE-9DF3973EE5C4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1820FC5-E775-4B6A-B101-C2A7ED212637}" type="doc">
      <dgm:prSet loTypeId="urn:microsoft.com/office/officeart/2005/8/layout/venn3" loCatId="relationship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it-IT"/>
        </a:p>
      </dgm:t>
    </dgm:pt>
    <dgm:pt modelId="{3CB8A406-08C2-4245-9A4D-F6920F8A570F}">
      <dgm:prSet phldrT="[Testo]" custT="1"/>
      <dgm:spPr/>
      <dgm:t>
        <a:bodyPr/>
        <a:lstStyle/>
        <a:p>
          <a:r>
            <a:rPr lang="it-IT" sz="1600">
              <a:latin typeface="Avenir Next LT Pro" panose="020B0504020202020204" pitchFamily="34" charset="0"/>
            </a:rPr>
            <a:t>Ago biopsie </a:t>
          </a:r>
          <a:endParaRPr lang="it-IT" sz="1600" dirty="0">
            <a:latin typeface="Avenir Next LT Pro" panose="020B0504020202020204" pitchFamily="34" charset="0"/>
          </a:endParaRPr>
        </a:p>
      </dgm:t>
    </dgm:pt>
    <dgm:pt modelId="{3B3D5D7F-664D-4137-A6AC-BC3CCACCA0E8}" type="parTrans" cxnId="{9F945E2F-F45C-4C5F-81A2-4908C4E1042F}">
      <dgm:prSet/>
      <dgm:spPr/>
      <dgm:t>
        <a:bodyPr/>
        <a:lstStyle/>
        <a:p>
          <a:endParaRPr lang="it-IT"/>
        </a:p>
      </dgm:t>
    </dgm:pt>
    <dgm:pt modelId="{F14D2BE9-1BD9-4193-AF73-E8B594A7CF18}" type="sibTrans" cxnId="{9F945E2F-F45C-4C5F-81A2-4908C4E1042F}">
      <dgm:prSet/>
      <dgm:spPr/>
      <dgm:t>
        <a:bodyPr/>
        <a:lstStyle/>
        <a:p>
          <a:endParaRPr lang="it-IT"/>
        </a:p>
      </dgm:t>
    </dgm:pt>
    <dgm:pt modelId="{B88FE8BA-974B-4678-A85B-D187D824CDCD}">
      <dgm:prSet phldrT="[Testo]" custT="1"/>
      <dgm:spPr/>
      <dgm:t>
        <a:bodyPr/>
        <a:lstStyle/>
        <a:p>
          <a:r>
            <a:rPr lang="it-IT" sz="1600">
              <a:latin typeface="Avenir Next LT Pro" panose="020B0504020202020204" pitchFamily="34" charset="0"/>
            </a:rPr>
            <a:t>Biopsie incisionali</a:t>
          </a:r>
          <a:endParaRPr lang="it-IT" sz="1600" dirty="0">
            <a:latin typeface="Avenir Next LT Pro" panose="020B0504020202020204" pitchFamily="34" charset="0"/>
          </a:endParaRPr>
        </a:p>
      </dgm:t>
    </dgm:pt>
    <dgm:pt modelId="{55301719-FB3C-46B9-937C-3AB80D3C7104}" type="parTrans" cxnId="{380E5F73-8476-4F2D-AA7C-84466E489233}">
      <dgm:prSet/>
      <dgm:spPr/>
      <dgm:t>
        <a:bodyPr/>
        <a:lstStyle/>
        <a:p>
          <a:endParaRPr lang="it-IT"/>
        </a:p>
      </dgm:t>
    </dgm:pt>
    <dgm:pt modelId="{D195CEF3-D5F7-4D5A-9592-956F8E6E3F04}" type="sibTrans" cxnId="{380E5F73-8476-4F2D-AA7C-84466E489233}">
      <dgm:prSet/>
      <dgm:spPr/>
      <dgm:t>
        <a:bodyPr/>
        <a:lstStyle/>
        <a:p>
          <a:endParaRPr lang="it-IT"/>
        </a:p>
      </dgm:t>
    </dgm:pt>
    <dgm:pt modelId="{E0B9E952-9A62-4A20-8C19-1885B5FFB55A}">
      <dgm:prSet phldrT="[Testo]" custT="1"/>
      <dgm:spPr/>
      <dgm:t>
        <a:bodyPr/>
        <a:lstStyle/>
        <a:p>
          <a:r>
            <a:rPr lang="it-IT" sz="1600">
              <a:latin typeface="Avenir Next LT Pro" panose="020B0504020202020204" pitchFamily="34" charset="0"/>
            </a:rPr>
            <a:t>Biopsie escissionali</a:t>
          </a:r>
          <a:endParaRPr lang="it-IT" sz="1600" dirty="0">
            <a:latin typeface="Avenir Next LT Pro" panose="020B0504020202020204" pitchFamily="34" charset="0"/>
          </a:endParaRPr>
        </a:p>
      </dgm:t>
    </dgm:pt>
    <dgm:pt modelId="{E4EDB4B9-3E7F-4180-A2AD-CB9AD6B801B1}" type="parTrans" cxnId="{F95D711B-A750-4228-830D-83C390F50F6C}">
      <dgm:prSet/>
      <dgm:spPr/>
      <dgm:t>
        <a:bodyPr/>
        <a:lstStyle/>
        <a:p>
          <a:endParaRPr lang="it-IT"/>
        </a:p>
      </dgm:t>
    </dgm:pt>
    <dgm:pt modelId="{9A2FFCAC-995A-4267-8276-D763B8E0CA97}" type="sibTrans" cxnId="{F95D711B-A750-4228-830D-83C390F50F6C}">
      <dgm:prSet/>
      <dgm:spPr/>
      <dgm:t>
        <a:bodyPr/>
        <a:lstStyle/>
        <a:p>
          <a:endParaRPr lang="it-IT"/>
        </a:p>
      </dgm:t>
    </dgm:pt>
    <dgm:pt modelId="{FFC0A4CF-D6E8-4605-9D4C-061E8F686808}">
      <dgm:prSet phldrT="[Testo]" custT="1"/>
      <dgm:spPr/>
      <dgm:t>
        <a:bodyPr/>
        <a:lstStyle/>
        <a:p>
          <a:r>
            <a:rPr lang="it-IT" sz="1600" dirty="0">
              <a:latin typeface="Avenir Next LT Pro" panose="020B0504020202020204" pitchFamily="34" charset="0"/>
            </a:rPr>
            <a:t>Biopsie endoscopiche</a:t>
          </a:r>
        </a:p>
      </dgm:t>
    </dgm:pt>
    <dgm:pt modelId="{0FD12757-C76F-466B-8D8E-21783356B588}" type="parTrans" cxnId="{46EF512A-654E-4C25-A6C0-54E9FB670974}">
      <dgm:prSet/>
      <dgm:spPr/>
      <dgm:t>
        <a:bodyPr/>
        <a:lstStyle/>
        <a:p>
          <a:endParaRPr lang="it-IT"/>
        </a:p>
      </dgm:t>
    </dgm:pt>
    <dgm:pt modelId="{847DCFE4-FEFF-4939-A2F1-EB237AD1AA86}" type="sibTrans" cxnId="{46EF512A-654E-4C25-A6C0-54E9FB670974}">
      <dgm:prSet/>
      <dgm:spPr/>
      <dgm:t>
        <a:bodyPr/>
        <a:lstStyle/>
        <a:p>
          <a:endParaRPr lang="it-IT"/>
        </a:p>
      </dgm:t>
    </dgm:pt>
    <dgm:pt modelId="{791B8561-94BC-4E86-959C-26812A0BC65A}" type="pres">
      <dgm:prSet presAssocID="{A1820FC5-E775-4B6A-B101-C2A7ED2126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105C0503-8FE9-40B5-AE8F-D39B41694336}" type="pres">
      <dgm:prSet presAssocID="{3CB8A406-08C2-4245-9A4D-F6920F8A570F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686FC48-20EC-45FE-A0BC-F0184D4FFB65}" type="pres">
      <dgm:prSet presAssocID="{F14D2BE9-1BD9-4193-AF73-E8B594A7CF18}" presName="space" presStyleCnt="0"/>
      <dgm:spPr/>
    </dgm:pt>
    <dgm:pt modelId="{256D1223-E8CA-47F0-ABA6-DC04F40EEC91}" type="pres">
      <dgm:prSet presAssocID="{B88FE8BA-974B-4678-A85B-D187D824CDCD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779959A-E9B9-4F7A-870E-660D4D5EDA8E}" type="pres">
      <dgm:prSet presAssocID="{D195CEF3-D5F7-4D5A-9592-956F8E6E3F04}" presName="space" presStyleCnt="0"/>
      <dgm:spPr/>
    </dgm:pt>
    <dgm:pt modelId="{F722A4DE-ACBA-4336-878C-07515AAE3CA6}" type="pres">
      <dgm:prSet presAssocID="{E0B9E952-9A62-4A20-8C19-1885B5FFB55A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2015B55-6FDB-4048-BF39-1FB7E76FB9F4}" type="pres">
      <dgm:prSet presAssocID="{9A2FFCAC-995A-4267-8276-D763B8E0CA97}" presName="space" presStyleCnt="0"/>
      <dgm:spPr/>
    </dgm:pt>
    <dgm:pt modelId="{9F76B022-DDC1-4429-A8C5-20EA84B920D0}" type="pres">
      <dgm:prSet presAssocID="{FFC0A4CF-D6E8-4605-9D4C-061E8F686808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A998DF3D-73B4-46D8-A0C2-D1A804363AC3}" type="presOf" srcId="{B88FE8BA-974B-4678-A85B-D187D824CDCD}" destId="{256D1223-E8CA-47F0-ABA6-DC04F40EEC91}" srcOrd="0" destOrd="0" presId="urn:microsoft.com/office/officeart/2005/8/layout/venn3"/>
    <dgm:cxn modelId="{380E5F73-8476-4F2D-AA7C-84466E489233}" srcId="{A1820FC5-E775-4B6A-B101-C2A7ED212637}" destId="{B88FE8BA-974B-4678-A85B-D187D824CDCD}" srcOrd="1" destOrd="0" parTransId="{55301719-FB3C-46B9-937C-3AB80D3C7104}" sibTransId="{D195CEF3-D5F7-4D5A-9592-956F8E6E3F04}"/>
    <dgm:cxn modelId="{F95D711B-A750-4228-830D-83C390F50F6C}" srcId="{A1820FC5-E775-4B6A-B101-C2A7ED212637}" destId="{E0B9E952-9A62-4A20-8C19-1885B5FFB55A}" srcOrd="2" destOrd="0" parTransId="{E4EDB4B9-3E7F-4180-A2AD-CB9AD6B801B1}" sibTransId="{9A2FFCAC-995A-4267-8276-D763B8E0CA97}"/>
    <dgm:cxn modelId="{91E7D9A9-2E02-4AE3-9090-21A135FB9E39}" type="presOf" srcId="{FFC0A4CF-D6E8-4605-9D4C-061E8F686808}" destId="{9F76B022-DDC1-4429-A8C5-20EA84B920D0}" srcOrd="0" destOrd="0" presId="urn:microsoft.com/office/officeart/2005/8/layout/venn3"/>
    <dgm:cxn modelId="{9F945E2F-F45C-4C5F-81A2-4908C4E1042F}" srcId="{A1820FC5-E775-4B6A-B101-C2A7ED212637}" destId="{3CB8A406-08C2-4245-9A4D-F6920F8A570F}" srcOrd="0" destOrd="0" parTransId="{3B3D5D7F-664D-4137-A6AC-BC3CCACCA0E8}" sibTransId="{F14D2BE9-1BD9-4193-AF73-E8B594A7CF18}"/>
    <dgm:cxn modelId="{841E6DFA-94FA-4476-B097-0B12329ED6A0}" type="presOf" srcId="{3CB8A406-08C2-4245-9A4D-F6920F8A570F}" destId="{105C0503-8FE9-40B5-AE8F-D39B41694336}" srcOrd="0" destOrd="0" presId="urn:microsoft.com/office/officeart/2005/8/layout/venn3"/>
    <dgm:cxn modelId="{293CC637-BFBD-4200-BFF6-C9FE6339F70D}" type="presOf" srcId="{E0B9E952-9A62-4A20-8C19-1885B5FFB55A}" destId="{F722A4DE-ACBA-4336-878C-07515AAE3CA6}" srcOrd="0" destOrd="0" presId="urn:microsoft.com/office/officeart/2005/8/layout/venn3"/>
    <dgm:cxn modelId="{46EF512A-654E-4C25-A6C0-54E9FB670974}" srcId="{A1820FC5-E775-4B6A-B101-C2A7ED212637}" destId="{FFC0A4CF-D6E8-4605-9D4C-061E8F686808}" srcOrd="3" destOrd="0" parTransId="{0FD12757-C76F-466B-8D8E-21783356B588}" sibTransId="{847DCFE4-FEFF-4939-A2F1-EB237AD1AA86}"/>
    <dgm:cxn modelId="{54F33032-CDEF-4308-8308-7A7500844A9F}" type="presOf" srcId="{A1820FC5-E775-4B6A-B101-C2A7ED212637}" destId="{791B8561-94BC-4E86-959C-26812A0BC65A}" srcOrd="0" destOrd="0" presId="urn:microsoft.com/office/officeart/2005/8/layout/venn3"/>
    <dgm:cxn modelId="{9D587754-3D99-43B8-A1D7-F0BE43302964}" type="presParOf" srcId="{791B8561-94BC-4E86-959C-26812A0BC65A}" destId="{105C0503-8FE9-40B5-AE8F-D39B41694336}" srcOrd="0" destOrd="0" presId="urn:microsoft.com/office/officeart/2005/8/layout/venn3"/>
    <dgm:cxn modelId="{8804D8AB-6065-4780-B93B-73596A5D501A}" type="presParOf" srcId="{791B8561-94BC-4E86-959C-26812A0BC65A}" destId="{7686FC48-20EC-45FE-A0BC-F0184D4FFB65}" srcOrd="1" destOrd="0" presId="urn:microsoft.com/office/officeart/2005/8/layout/venn3"/>
    <dgm:cxn modelId="{18E72DD2-5704-43D8-A62E-4719E9F658CB}" type="presParOf" srcId="{791B8561-94BC-4E86-959C-26812A0BC65A}" destId="{256D1223-E8CA-47F0-ABA6-DC04F40EEC91}" srcOrd="2" destOrd="0" presId="urn:microsoft.com/office/officeart/2005/8/layout/venn3"/>
    <dgm:cxn modelId="{527DCF1B-9DC8-409A-97A5-F83DCF2F5C10}" type="presParOf" srcId="{791B8561-94BC-4E86-959C-26812A0BC65A}" destId="{2779959A-E9B9-4F7A-870E-660D4D5EDA8E}" srcOrd="3" destOrd="0" presId="urn:microsoft.com/office/officeart/2005/8/layout/venn3"/>
    <dgm:cxn modelId="{59B56802-ED9E-4FD8-BDCB-B0F104638229}" type="presParOf" srcId="{791B8561-94BC-4E86-959C-26812A0BC65A}" destId="{F722A4DE-ACBA-4336-878C-07515AAE3CA6}" srcOrd="4" destOrd="0" presId="urn:microsoft.com/office/officeart/2005/8/layout/venn3"/>
    <dgm:cxn modelId="{AA821392-F900-4CBB-A579-9CCFF1A39FB4}" type="presParOf" srcId="{791B8561-94BC-4E86-959C-26812A0BC65A}" destId="{82015B55-6FDB-4048-BF39-1FB7E76FB9F4}" srcOrd="5" destOrd="0" presId="urn:microsoft.com/office/officeart/2005/8/layout/venn3"/>
    <dgm:cxn modelId="{5322DD70-ADDC-4F61-A961-2C01CC416D15}" type="presParOf" srcId="{791B8561-94BC-4E86-959C-26812A0BC65A}" destId="{9F76B022-DDC1-4429-A8C5-20EA84B920D0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FBC8866-959D-44E6-BD9A-2D52635EE5DD}" type="doc">
      <dgm:prSet loTypeId="urn:microsoft.com/office/officeart/2005/8/layout/hierarchy2" loCatId="hierarchy" qsTypeId="urn:microsoft.com/office/officeart/2005/8/quickstyle/3d5" qsCatId="3D" csTypeId="urn:microsoft.com/office/officeart/2005/8/colors/accent2_3" csCatId="accent2" phldr="1"/>
      <dgm:spPr/>
      <dgm:t>
        <a:bodyPr/>
        <a:lstStyle/>
        <a:p>
          <a:endParaRPr lang="it-IT"/>
        </a:p>
      </dgm:t>
    </dgm:pt>
    <dgm:pt modelId="{748475E5-96EB-41C6-9A5F-F76715EC8075}">
      <dgm:prSet phldrT="[Testo]"/>
      <dgm:spPr>
        <a:gradFill rotWithShape="0">
          <a:gsLst>
            <a:gs pos="0">
              <a:srgbClr val="FFA3A3"/>
            </a:gs>
            <a:gs pos="100000">
              <a:srgbClr val="E98398"/>
            </a:gs>
          </a:gsLst>
          <a:lin ang="5400000" scaled="1"/>
        </a:gradFill>
      </dgm:spPr>
      <dgm:t>
        <a:bodyPr/>
        <a:lstStyle/>
        <a:p>
          <a:r>
            <a:rPr lang="it-IT" dirty="0">
              <a:solidFill>
                <a:schemeClr val="tx1"/>
              </a:solidFill>
              <a:latin typeface="Avenir Next LT Pro" panose="020B0504020202020204" pitchFamily="34" charset="0"/>
            </a:rPr>
            <a:t>Fissazione</a:t>
          </a:r>
          <a:r>
            <a:rPr lang="it-IT" dirty="0"/>
            <a:t> </a:t>
          </a:r>
        </a:p>
      </dgm:t>
    </dgm:pt>
    <dgm:pt modelId="{DF438009-9620-416B-8928-34B132A42E09}" type="parTrans" cxnId="{C49B8219-C561-48DF-9824-41081A36E312}">
      <dgm:prSet/>
      <dgm:spPr/>
      <dgm:t>
        <a:bodyPr/>
        <a:lstStyle/>
        <a:p>
          <a:endParaRPr lang="it-IT"/>
        </a:p>
      </dgm:t>
    </dgm:pt>
    <dgm:pt modelId="{9D96758D-E2FC-4F30-AE16-2D2E8F10ADB3}" type="sibTrans" cxnId="{C49B8219-C561-48DF-9824-41081A36E312}">
      <dgm:prSet/>
      <dgm:spPr/>
      <dgm:t>
        <a:bodyPr/>
        <a:lstStyle/>
        <a:p>
          <a:endParaRPr lang="it-IT"/>
        </a:p>
      </dgm:t>
    </dgm:pt>
    <dgm:pt modelId="{1468C100-9FCA-4F12-B635-A0AEE34C0C52}">
      <dgm:prSet phldrT="[Testo]"/>
      <dgm:spPr>
        <a:gradFill rotWithShape="0">
          <a:gsLst>
            <a:gs pos="0">
              <a:srgbClr val="FFA3A3"/>
            </a:gs>
            <a:gs pos="100000">
              <a:srgbClr val="E98398"/>
            </a:gs>
          </a:gsLst>
          <a:lin ang="5400000" scaled="1"/>
        </a:gradFill>
      </dgm:spPr>
      <dgm:t>
        <a:bodyPr/>
        <a:lstStyle/>
        <a:p>
          <a:r>
            <a:rPr lang="it-IT" dirty="0">
              <a:solidFill>
                <a:schemeClr val="tx1"/>
              </a:solidFill>
              <a:latin typeface="Avenir Next LT Pro" panose="020B0504020202020204" pitchFamily="34" charset="0"/>
            </a:rPr>
            <a:t>Chimica</a:t>
          </a:r>
          <a:r>
            <a:rPr lang="it-IT" dirty="0">
              <a:latin typeface="Avenir Next LT Pro" panose="020B0504020202020204" pitchFamily="34" charset="0"/>
            </a:rPr>
            <a:t>  </a:t>
          </a:r>
        </a:p>
      </dgm:t>
    </dgm:pt>
    <dgm:pt modelId="{ABDBCFDB-D88C-4F70-83B0-A964F3C91EA4}" type="parTrans" cxnId="{12632360-EDB1-4570-8A2B-4F832F882A7F}">
      <dgm:prSet/>
      <dgm:spPr/>
      <dgm:t>
        <a:bodyPr/>
        <a:lstStyle/>
        <a:p>
          <a:endParaRPr lang="it-IT"/>
        </a:p>
      </dgm:t>
    </dgm:pt>
    <dgm:pt modelId="{8B7A2AA6-8B0F-41DF-9360-13C459623E9C}" type="sibTrans" cxnId="{12632360-EDB1-4570-8A2B-4F832F882A7F}">
      <dgm:prSet/>
      <dgm:spPr/>
      <dgm:t>
        <a:bodyPr/>
        <a:lstStyle/>
        <a:p>
          <a:endParaRPr lang="it-IT"/>
        </a:p>
      </dgm:t>
    </dgm:pt>
    <dgm:pt modelId="{C36C53C2-97AB-44BE-B583-3CBE9F759C69}">
      <dgm:prSet phldrT="[Testo]"/>
      <dgm:spPr>
        <a:gradFill rotWithShape="0">
          <a:gsLst>
            <a:gs pos="0">
              <a:srgbClr val="FFA3A3"/>
            </a:gs>
            <a:gs pos="100000">
              <a:srgbClr val="E98398"/>
            </a:gs>
          </a:gsLst>
          <a:lin ang="5400000" scaled="1"/>
        </a:gradFill>
      </dgm:spPr>
      <dgm:t>
        <a:bodyPr/>
        <a:lstStyle/>
        <a:p>
          <a:r>
            <a:rPr lang="it-IT" dirty="0">
              <a:solidFill>
                <a:schemeClr val="tx1"/>
              </a:solidFill>
              <a:latin typeface="Avenir Next LT Pro" panose="020B0504020202020204" pitchFamily="34" charset="0"/>
            </a:rPr>
            <a:t>Fisica</a:t>
          </a:r>
          <a:r>
            <a:rPr lang="it-IT" baseline="0" dirty="0"/>
            <a:t> </a:t>
          </a:r>
          <a:endParaRPr lang="it-IT" dirty="0"/>
        </a:p>
      </dgm:t>
    </dgm:pt>
    <dgm:pt modelId="{5D721661-2744-4BAF-9C61-2AD055D66BEF}" type="parTrans" cxnId="{4B20EDC5-A0ED-43CF-ABE2-60E02F74C232}">
      <dgm:prSet/>
      <dgm:spPr/>
      <dgm:t>
        <a:bodyPr/>
        <a:lstStyle/>
        <a:p>
          <a:endParaRPr lang="it-IT"/>
        </a:p>
      </dgm:t>
    </dgm:pt>
    <dgm:pt modelId="{B421ED34-22DC-4CB9-A266-2A476AFF3E40}" type="sibTrans" cxnId="{4B20EDC5-A0ED-43CF-ABE2-60E02F74C232}">
      <dgm:prSet/>
      <dgm:spPr/>
      <dgm:t>
        <a:bodyPr/>
        <a:lstStyle/>
        <a:p>
          <a:endParaRPr lang="it-IT"/>
        </a:p>
      </dgm:t>
    </dgm:pt>
    <dgm:pt modelId="{524CD977-CA1D-4E90-B4D5-620EAA892A47}" type="pres">
      <dgm:prSet presAssocID="{7FBC8866-959D-44E6-BD9A-2D52635EE5D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3BD68077-5833-48F1-8832-2F86E0CDE169}" type="pres">
      <dgm:prSet presAssocID="{748475E5-96EB-41C6-9A5F-F76715EC8075}" presName="root1" presStyleCnt="0"/>
      <dgm:spPr/>
    </dgm:pt>
    <dgm:pt modelId="{99D33BC3-DA75-4750-A403-BC897EF27B50}" type="pres">
      <dgm:prSet presAssocID="{748475E5-96EB-41C6-9A5F-F76715EC807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8E405969-6DB8-4443-8E4D-AD159AAC4B10}" type="pres">
      <dgm:prSet presAssocID="{748475E5-96EB-41C6-9A5F-F76715EC8075}" presName="level2hierChild" presStyleCnt="0"/>
      <dgm:spPr/>
    </dgm:pt>
    <dgm:pt modelId="{04AD89F3-28AE-45C5-AFD9-0865ED392A0B}" type="pres">
      <dgm:prSet presAssocID="{ABDBCFDB-D88C-4F70-83B0-A964F3C91EA4}" presName="conn2-1" presStyleLbl="parChTrans1D2" presStyleIdx="0" presStyleCnt="2"/>
      <dgm:spPr/>
      <dgm:t>
        <a:bodyPr/>
        <a:lstStyle/>
        <a:p>
          <a:endParaRPr lang="it-IT"/>
        </a:p>
      </dgm:t>
    </dgm:pt>
    <dgm:pt modelId="{327FB0A0-9EE0-4936-92D6-AA52455C2EF0}" type="pres">
      <dgm:prSet presAssocID="{ABDBCFDB-D88C-4F70-83B0-A964F3C91EA4}" presName="connTx" presStyleLbl="parChTrans1D2" presStyleIdx="0" presStyleCnt="2"/>
      <dgm:spPr/>
      <dgm:t>
        <a:bodyPr/>
        <a:lstStyle/>
        <a:p>
          <a:endParaRPr lang="it-IT"/>
        </a:p>
      </dgm:t>
    </dgm:pt>
    <dgm:pt modelId="{3651A315-516E-47D9-85D0-6977C993B8FB}" type="pres">
      <dgm:prSet presAssocID="{1468C100-9FCA-4F12-B635-A0AEE34C0C52}" presName="root2" presStyleCnt="0"/>
      <dgm:spPr/>
    </dgm:pt>
    <dgm:pt modelId="{314B6499-3B56-4AD1-9F2D-87B635BF6C46}" type="pres">
      <dgm:prSet presAssocID="{1468C100-9FCA-4F12-B635-A0AEE34C0C52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E22C989A-A87C-4331-830A-A955CA08BB0B}" type="pres">
      <dgm:prSet presAssocID="{1468C100-9FCA-4F12-B635-A0AEE34C0C52}" presName="level3hierChild" presStyleCnt="0"/>
      <dgm:spPr/>
    </dgm:pt>
    <dgm:pt modelId="{F8D23834-1BBE-4E5A-8639-BC4750800BB7}" type="pres">
      <dgm:prSet presAssocID="{5D721661-2744-4BAF-9C61-2AD055D66BEF}" presName="conn2-1" presStyleLbl="parChTrans1D2" presStyleIdx="1" presStyleCnt="2"/>
      <dgm:spPr/>
      <dgm:t>
        <a:bodyPr/>
        <a:lstStyle/>
        <a:p>
          <a:endParaRPr lang="it-IT"/>
        </a:p>
      </dgm:t>
    </dgm:pt>
    <dgm:pt modelId="{273031CE-1CE6-420F-9E92-30956259E27D}" type="pres">
      <dgm:prSet presAssocID="{5D721661-2744-4BAF-9C61-2AD055D66BEF}" presName="connTx" presStyleLbl="parChTrans1D2" presStyleIdx="1" presStyleCnt="2"/>
      <dgm:spPr/>
      <dgm:t>
        <a:bodyPr/>
        <a:lstStyle/>
        <a:p>
          <a:endParaRPr lang="it-IT"/>
        </a:p>
      </dgm:t>
    </dgm:pt>
    <dgm:pt modelId="{0AEF14B7-528E-44D0-9747-9D809384A742}" type="pres">
      <dgm:prSet presAssocID="{C36C53C2-97AB-44BE-B583-3CBE9F759C69}" presName="root2" presStyleCnt="0"/>
      <dgm:spPr/>
    </dgm:pt>
    <dgm:pt modelId="{95FCC917-A99A-4343-99DA-053334895F32}" type="pres">
      <dgm:prSet presAssocID="{C36C53C2-97AB-44BE-B583-3CBE9F759C69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F409D6F0-CFA1-4DC2-A37C-EE9784BB6D53}" type="pres">
      <dgm:prSet presAssocID="{C36C53C2-97AB-44BE-B583-3CBE9F759C69}" presName="level3hierChild" presStyleCnt="0"/>
      <dgm:spPr/>
    </dgm:pt>
  </dgm:ptLst>
  <dgm:cxnLst>
    <dgm:cxn modelId="{BF5BD228-C9AB-474E-910B-EE7D5BA8111A}" type="presOf" srcId="{ABDBCFDB-D88C-4F70-83B0-A964F3C91EA4}" destId="{04AD89F3-28AE-45C5-AFD9-0865ED392A0B}" srcOrd="0" destOrd="0" presId="urn:microsoft.com/office/officeart/2005/8/layout/hierarchy2"/>
    <dgm:cxn modelId="{F8E132A1-AEBA-4FFB-816B-A867B3B055A8}" type="presOf" srcId="{7FBC8866-959D-44E6-BD9A-2D52635EE5DD}" destId="{524CD977-CA1D-4E90-B4D5-620EAA892A47}" srcOrd="0" destOrd="0" presId="urn:microsoft.com/office/officeart/2005/8/layout/hierarchy2"/>
    <dgm:cxn modelId="{2DBBA450-2E46-481E-840D-1D82D3EBB95F}" type="presOf" srcId="{1468C100-9FCA-4F12-B635-A0AEE34C0C52}" destId="{314B6499-3B56-4AD1-9F2D-87B635BF6C46}" srcOrd="0" destOrd="0" presId="urn:microsoft.com/office/officeart/2005/8/layout/hierarchy2"/>
    <dgm:cxn modelId="{12632360-EDB1-4570-8A2B-4F832F882A7F}" srcId="{748475E5-96EB-41C6-9A5F-F76715EC8075}" destId="{1468C100-9FCA-4F12-B635-A0AEE34C0C52}" srcOrd="0" destOrd="0" parTransId="{ABDBCFDB-D88C-4F70-83B0-A964F3C91EA4}" sibTransId="{8B7A2AA6-8B0F-41DF-9360-13C459623E9C}"/>
    <dgm:cxn modelId="{C49B8219-C561-48DF-9824-41081A36E312}" srcId="{7FBC8866-959D-44E6-BD9A-2D52635EE5DD}" destId="{748475E5-96EB-41C6-9A5F-F76715EC8075}" srcOrd="0" destOrd="0" parTransId="{DF438009-9620-416B-8928-34B132A42E09}" sibTransId="{9D96758D-E2FC-4F30-AE16-2D2E8F10ADB3}"/>
    <dgm:cxn modelId="{4B20EDC5-A0ED-43CF-ABE2-60E02F74C232}" srcId="{748475E5-96EB-41C6-9A5F-F76715EC8075}" destId="{C36C53C2-97AB-44BE-B583-3CBE9F759C69}" srcOrd="1" destOrd="0" parTransId="{5D721661-2744-4BAF-9C61-2AD055D66BEF}" sibTransId="{B421ED34-22DC-4CB9-A266-2A476AFF3E40}"/>
    <dgm:cxn modelId="{AC970D0D-6579-41A0-8389-581B6F5349DF}" type="presOf" srcId="{748475E5-96EB-41C6-9A5F-F76715EC8075}" destId="{99D33BC3-DA75-4750-A403-BC897EF27B50}" srcOrd="0" destOrd="0" presId="urn:microsoft.com/office/officeart/2005/8/layout/hierarchy2"/>
    <dgm:cxn modelId="{538B4BCC-2530-4165-8B60-AF3BFE105AD0}" type="presOf" srcId="{5D721661-2744-4BAF-9C61-2AD055D66BEF}" destId="{F8D23834-1BBE-4E5A-8639-BC4750800BB7}" srcOrd="0" destOrd="0" presId="urn:microsoft.com/office/officeart/2005/8/layout/hierarchy2"/>
    <dgm:cxn modelId="{38BFC9A7-34F3-4516-BF4C-F9C7B3BA92B9}" type="presOf" srcId="{5D721661-2744-4BAF-9C61-2AD055D66BEF}" destId="{273031CE-1CE6-420F-9E92-30956259E27D}" srcOrd="1" destOrd="0" presId="urn:microsoft.com/office/officeart/2005/8/layout/hierarchy2"/>
    <dgm:cxn modelId="{03971C9F-635F-493A-B312-D80924573655}" type="presOf" srcId="{ABDBCFDB-D88C-4F70-83B0-A964F3C91EA4}" destId="{327FB0A0-9EE0-4936-92D6-AA52455C2EF0}" srcOrd="1" destOrd="0" presId="urn:microsoft.com/office/officeart/2005/8/layout/hierarchy2"/>
    <dgm:cxn modelId="{57643997-3D60-45D4-B3EB-4F13A930C56E}" type="presOf" srcId="{C36C53C2-97AB-44BE-B583-3CBE9F759C69}" destId="{95FCC917-A99A-4343-99DA-053334895F32}" srcOrd="0" destOrd="0" presId="urn:microsoft.com/office/officeart/2005/8/layout/hierarchy2"/>
    <dgm:cxn modelId="{F1172797-D399-4C81-BC4F-44DF5B28E688}" type="presParOf" srcId="{524CD977-CA1D-4E90-B4D5-620EAA892A47}" destId="{3BD68077-5833-48F1-8832-2F86E0CDE169}" srcOrd="0" destOrd="0" presId="urn:microsoft.com/office/officeart/2005/8/layout/hierarchy2"/>
    <dgm:cxn modelId="{24F82A47-109E-4800-9C14-4C7579E77091}" type="presParOf" srcId="{3BD68077-5833-48F1-8832-2F86E0CDE169}" destId="{99D33BC3-DA75-4750-A403-BC897EF27B50}" srcOrd="0" destOrd="0" presId="urn:microsoft.com/office/officeart/2005/8/layout/hierarchy2"/>
    <dgm:cxn modelId="{C82D3A84-BD57-494F-9EEA-61C962EC6EF8}" type="presParOf" srcId="{3BD68077-5833-48F1-8832-2F86E0CDE169}" destId="{8E405969-6DB8-4443-8E4D-AD159AAC4B10}" srcOrd="1" destOrd="0" presId="urn:microsoft.com/office/officeart/2005/8/layout/hierarchy2"/>
    <dgm:cxn modelId="{045535DF-6646-45AE-A7CB-5DD150D0EC65}" type="presParOf" srcId="{8E405969-6DB8-4443-8E4D-AD159AAC4B10}" destId="{04AD89F3-28AE-45C5-AFD9-0865ED392A0B}" srcOrd="0" destOrd="0" presId="urn:microsoft.com/office/officeart/2005/8/layout/hierarchy2"/>
    <dgm:cxn modelId="{2263B80F-0923-41B1-BF67-773878245FED}" type="presParOf" srcId="{04AD89F3-28AE-45C5-AFD9-0865ED392A0B}" destId="{327FB0A0-9EE0-4936-92D6-AA52455C2EF0}" srcOrd="0" destOrd="0" presId="urn:microsoft.com/office/officeart/2005/8/layout/hierarchy2"/>
    <dgm:cxn modelId="{D3FFC884-C215-464B-92FB-04A7BF7006C3}" type="presParOf" srcId="{8E405969-6DB8-4443-8E4D-AD159AAC4B10}" destId="{3651A315-516E-47D9-85D0-6977C993B8FB}" srcOrd="1" destOrd="0" presId="urn:microsoft.com/office/officeart/2005/8/layout/hierarchy2"/>
    <dgm:cxn modelId="{F807F363-3A08-4743-A006-975F00F0F0B7}" type="presParOf" srcId="{3651A315-516E-47D9-85D0-6977C993B8FB}" destId="{314B6499-3B56-4AD1-9F2D-87B635BF6C46}" srcOrd="0" destOrd="0" presId="urn:microsoft.com/office/officeart/2005/8/layout/hierarchy2"/>
    <dgm:cxn modelId="{F631315F-E0DC-4A54-8716-65ED514DC2AF}" type="presParOf" srcId="{3651A315-516E-47D9-85D0-6977C993B8FB}" destId="{E22C989A-A87C-4331-830A-A955CA08BB0B}" srcOrd="1" destOrd="0" presId="urn:microsoft.com/office/officeart/2005/8/layout/hierarchy2"/>
    <dgm:cxn modelId="{C5DB11E3-C01D-4E42-A69E-93F10E001592}" type="presParOf" srcId="{8E405969-6DB8-4443-8E4D-AD159AAC4B10}" destId="{F8D23834-1BBE-4E5A-8639-BC4750800BB7}" srcOrd="2" destOrd="0" presId="urn:microsoft.com/office/officeart/2005/8/layout/hierarchy2"/>
    <dgm:cxn modelId="{8F535B07-A125-4D03-BBE4-AAE79F260412}" type="presParOf" srcId="{F8D23834-1BBE-4E5A-8639-BC4750800BB7}" destId="{273031CE-1CE6-420F-9E92-30956259E27D}" srcOrd="0" destOrd="0" presId="urn:microsoft.com/office/officeart/2005/8/layout/hierarchy2"/>
    <dgm:cxn modelId="{BC4CB743-294B-405D-99EF-31529787B89E}" type="presParOf" srcId="{8E405969-6DB8-4443-8E4D-AD159AAC4B10}" destId="{0AEF14B7-528E-44D0-9747-9D809384A742}" srcOrd="3" destOrd="0" presId="urn:microsoft.com/office/officeart/2005/8/layout/hierarchy2"/>
    <dgm:cxn modelId="{801F61D9-00B0-4F21-B70E-09795467FD55}" type="presParOf" srcId="{0AEF14B7-528E-44D0-9747-9D809384A742}" destId="{95FCC917-A99A-4343-99DA-053334895F32}" srcOrd="0" destOrd="0" presId="urn:microsoft.com/office/officeart/2005/8/layout/hierarchy2"/>
    <dgm:cxn modelId="{FC1436BC-4F8E-4B20-957B-7B6C122B727A}" type="presParOf" srcId="{0AEF14B7-528E-44D0-9747-9D809384A742}" destId="{F409D6F0-CFA1-4DC2-A37C-EE9784BB6D53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E76E12B-1FC8-4848-B650-3E425951CAD3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it-IT"/>
        </a:p>
      </dgm:t>
    </dgm:pt>
    <dgm:pt modelId="{CD157625-731C-4186-8399-BB19F7BFB880}">
      <dgm:prSet phldrT="[Testo]"/>
      <dgm:spPr>
        <a:solidFill>
          <a:srgbClr val="FF7171"/>
        </a:solidFill>
      </dgm:spPr>
      <dgm:t>
        <a:bodyPr/>
        <a:lstStyle/>
        <a:p>
          <a:r>
            <a:rPr lang="it-IT" dirty="0">
              <a:latin typeface="Avenir Next LT Pro" panose="020B0504020202020204" pitchFamily="34" charset="0"/>
            </a:rPr>
            <a:t>Trattamento con soluzioni a pH 7.4 per 12/24 ore.</a:t>
          </a:r>
        </a:p>
      </dgm:t>
    </dgm:pt>
    <dgm:pt modelId="{1D538332-EA4B-43F5-8538-C5B91B2F3C8B}" type="parTrans" cxnId="{52A6EEB3-744D-488B-A50C-D330FF500D6D}">
      <dgm:prSet/>
      <dgm:spPr/>
      <dgm:t>
        <a:bodyPr/>
        <a:lstStyle/>
        <a:p>
          <a:endParaRPr lang="it-IT"/>
        </a:p>
      </dgm:t>
    </dgm:pt>
    <dgm:pt modelId="{F015CF3C-1FE8-42E3-9357-C08D44EF7546}" type="sibTrans" cxnId="{52A6EEB3-744D-488B-A50C-D330FF500D6D}">
      <dgm:prSet/>
      <dgm:spPr/>
      <dgm:t>
        <a:bodyPr/>
        <a:lstStyle/>
        <a:p>
          <a:endParaRPr lang="it-IT"/>
        </a:p>
      </dgm:t>
    </dgm:pt>
    <dgm:pt modelId="{6BE09C49-8F0E-4856-B180-BD4E2C3B8AFE}">
      <dgm:prSet phldrT="[Testo]"/>
      <dgm:spPr>
        <a:solidFill>
          <a:srgbClr val="FF8F8F"/>
        </a:solidFill>
      </dgm:spPr>
      <dgm:t>
        <a:bodyPr/>
        <a:lstStyle/>
        <a:p>
          <a:r>
            <a:rPr lang="it-IT" dirty="0">
              <a:latin typeface="Avenir Next LT Pro" panose="020B0504020202020204" pitchFamily="34" charset="0"/>
            </a:rPr>
            <a:t>Aggiunta di aldeidi: capacità di fissare le proteine </a:t>
          </a:r>
        </a:p>
      </dgm:t>
    </dgm:pt>
    <dgm:pt modelId="{E6B6689E-3B3F-4CB6-A794-A46B4AC5071D}" type="parTrans" cxnId="{C60F2CC3-F908-4952-87A9-D1A8BE62A7BF}">
      <dgm:prSet/>
      <dgm:spPr/>
      <dgm:t>
        <a:bodyPr/>
        <a:lstStyle/>
        <a:p>
          <a:endParaRPr lang="it-IT"/>
        </a:p>
      </dgm:t>
    </dgm:pt>
    <dgm:pt modelId="{649B4209-6AEA-468C-9AF4-52D0E101C6F8}" type="sibTrans" cxnId="{C60F2CC3-F908-4952-87A9-D1A8BE62A7BF}">
      <dgm:prSet/>
      <dgm:spPr/>
      <dgm:t>
        <a:bodyPr/>
        <a:lstStyle/>
        <a:p>
          <a:endParaRPr lang="it-IT"/>
        </a:p>
      </dgm:t>
    </dgm:pt>
    <dgm:pt modelId="{EC6F01A3-6A5D-44DB-8AAD-D2D6E392BF2E}">
      <dgm:prSet phldrT="[Testo]" custT="1"/>
      <dgm:spPr>
        <a:solidFill>
          <a:srgbClr val="EE9272"/>
        </a:solidFill>
      </dgm:spPr>
      <dgm:t>
        <a:bodyPr/>
        <a:lstStyle/>
        <a:p>
          <a:r>
            <a:rPr lang="it-IT" sz="2100" dirty="0">
              <a:latin typeface="Avenir Next LT Pro" panose="020B0504020202020204" pitchFamily="34" charset="0"/>
            </a:rPr>
            <a:t>In alternativa vengono utilizzate miscele di reattivi</a:t>
          </a:r>
        </a:p>
      </dgm:t>
    </dgm:pt>
    <dgm:pt modelId="{BD15A4D7-7206-4749-9822-A3521B004CEC}" type="parTrans" cxnId="{20861322-73CD-46AA-A693-C5E47ACA75CA}">
      <dgm:prSet/>
      <dgm:spPr/>
      <dgm:t>
        <a:bodyPr/>
        <a:lstStyle/>
        <a:p>
          <a:endParaRPr lang="it-IT"/>
        </a:p>
      </dgm:t>
    </dgm:pt>
    <dgm:pt modelId="{A6EE9F5C-141C-477B-92BC-F9ACADFAF32E}" type="sibTrans" cxnId="{20861322-73CD-46AA-A693-C5E47ACA75CA}">
      <dgm:prSet/>
      <dgm:spPr/>
      <dgm:t>
        <a:bodyPr/>
        <a:lstStyle/>
        <a:p>
          <a:endParaRPr lang="it-IT"/>
        </a:p>
      </dgm:t>
    </dgm:pt>
    <dgm:pt modelId="{0EFCCF57-0CD7-455B-839A-FF971A62F0EA}" type="pres">
      <dgm:prSet presAssocID="{AE76E12B-1FC8-4848-B650-3E425951CAD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it-IT"/>
        </a:p>
      </dgm:t>
    </dgm:pt>
    <dgm:pt modelId="{41EA403E-5F8B-462A-99B6-62FE642145BB}" type="pres">
      <dgm:prSet presAssocID="{CD157625-731C-4186-8399-BB19F7BFB880}" presName="composite" presStyleCnt="0"/>
      <dgm:spPr/>
    </dgm:pt>
    <dgm:pt modelId="{9D5C7BF3-01BF-44B5-AADD-37A40BB0D07C}" type="pres">
      <dgm:prSet presAssocID="{CD157625-731C-4186-8399-BB19F7BFB880}" presName="bentUpArrow1" presStyleLbl="alignImgPlace1" presStyleIdx="0" presStyleCnt="2"/>
      <dgm:spPr/>
    </dgm:pt>
    <dgm:pt modelId="{2E7361DF-AE4D-4550-A773-181301C29CEB}" type="pres">
      <dgm:prSet presAssocID="{CD157625-731C-4186-8399-BB19F7BFB880}" presName="ParentText" presStyleLbl="node1" presStyleIdx="0" presStyleCnt="3" custScaleX="14428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4E9CA6E-8542-46B8-9C47-CD05DB63B43E}" type="pres">
      <dgm:prSet presAssocID="{CD157625-731C-4186-8399-BB19F7BFB880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22565000-87B7-4D46-AEFE-5F67870DF435}" type="pres">
      <dgm:prSet presAssocID="{F015CF3C-1FE8-42E3-9357-C08D44EF7546}" presName="sibTrans" presStyleCnt="0"/>
      <dgm:spPr/>
    </dgm:pt>
    <dgm:pt modelId="{86D595C5-C03B-4A5B-8760-EDC787AF666A}" type="pres">
      <dgm:prSet presAssocID="{6BE09C49-8F0E-4856-B180-BD4E2C3B8AFE}" presName="composite" presStyleCnt="0"/>
      <dgm:spPr/>
    </dgm:pt>
    <dgm:pt modelId="{4929EFE9-3367-4AE9-B955-1ACF1D49D4A2}" type="pres">
      <dgm:prSet presAssocID="{6BE09C49-8F0E-4856-B180-BD4E2C3B8AFE}" presName="bentUpArrow1" presStyleLbl="alignImgPlace1" presStyleIdx="1" presStyleCnt="2"/>
      <dgm:spPr>
        <a:solidFill>
          <a:srgbClr val="F6CCBE"/>
        </a:solidFill>
      </dgm:spPr>
    </dgm:pt>
    <dgm:pt modelId="{F7CF2B05-38A4-488F-8EB5-C9BB846526C9}" type="pres">
      <dgm:prSet presAssocID="{6BE09C49-8F0E-4856-B180-BD4E2C3B8AFE}" presName="ParentText" presStyleLbl="node1" presStyleIdx="1" presStyleCnt="3" custScaleX="14651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11B879C-9C93-4863-9EE8-DD45555BE3CA}" type="pres">
      <dgm:prSet presAssocID="{6BE09C49-8F0E-4856-B180-BD4E2C3B8AFE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DCB2C32C-AD80-4BAC-B355-20D5FFE14229}" type="pres">
      <dgm:prSet presAssocID="{649B4209-6AEA-468C-9AF4-52D0E101C6F8}" presName="sibTrans" presStyleCnt="0"/>
      <dgm:spPr/>
    </dgm:pt>
    <dgm:pt modelId="{D2304C73-17C2-4FC9-870B-5AE84DAE211E}" type="pres">
      <dgm:prSet presAssocID="{EC6F01A3-6A5D-44DB-8AAD-D2D6E392BF2E}" presName="composite" presStyleCnt="0"/>
      <dgm:spPr/>
    </dgm:pt>
    <dgm:pt modelId="{9204EC11-E291-4791-BACE-B5007E0316F3}" type="pres">
      <dgm:prSet presAssocID="{EC6F01A3-6A5D-44DB-8AAD-D2D6E392BF2E}" presName="ParentText" presStyleLbl="node1" presStyleIdx="2" presStyleCnt="3" custScaleX="13957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8C50F887-00EE-404D-803E-882ADD485DF0}" type="presOf" srcId="{EC6F01A3-6A5D-44DB-8AAD-D2D6E392BF2E}" destId="{9204EC11-E291-4791-BACE-B5007E0316F3}" srcOrd="0" destOrd="0" presId="urn:microsoft.com/office/officeart/2005/8/layout/StepDownProcess"/>
    <dgm:cxn modelId="{805D9E6E-99FE-4378-A19F-EF533E6BC269}" type="presOf" srcId="{AE76E12B-1FC8-4848-B650-3E425951CAD3}" destId="{0EFCCF57-0CD7-455B-839A-FF971A62F0EA}" srcOrd="0" destOrd="0" presId="urn:microsoft.com/office/officeart/2005/8/layout/StepDownProcess"/>
    <dgm:cxn modelId="{C6A52D1B-28C7-4076-9116-F0864FDA204D}" type="presOf" srcId="{CD157625-731C-4186-8399-BB19F7BFB880}" destId="{2E7361DF-AE4D-4550-A773-181301C29CEB}" srcOrd="0" destOrd="0" presId="urn:microsoft.com/office/officeart/2005/8/layout/StepDownProcess"/>
    <dgm:cxn modelId="{C60F2CC3-F908-4952-87A9-D1A8BE62A7BF}" srcId="{AE76E12B-1FC8-4848-B650-3E425951CAD3}" destId="{6BE09C49-8F0E-4856-B180-BD4E2C3B8AFE}" srcOrd="1" destOrd="0" parTransId="{E6B6689E-3B3F-4CB6-A794-A46B4AC5071D}" sibTransId="{649B4209-6AEA-468C-9AF4-52D0E101C6F8}"/>
    <dgm:cxn modelId="{52A6EEB3-744D-488B-A50C-D330FF500D6D}" srcId="{AE76E12B-1FC8-4848-B650-3E425951CAD3}" destId="{CD157625-731C-4186-8399-BB19F7BFB880}" srcOrd="0" destOrd="0" parTransId="{1D538332-EA4B-43F5-8538-C5B91B2F3C8B}" sibTransId="{F015CF3C-1FE8-42E3-9357-C08D44EF7546}"/>
    <dgm:cxn modelId="{0C54DC84-7F8F-41BC-9361-613A8660661A}" type="presOf" srcId="{6BE09C49-8F0E-4856-B180-BD4E2C3B8AFE}" destId="{F7CF2B05-38A4-488F-8EB5-C9BB846526C9}" srcOrd="0" destOrd="0" presId="urn:microsoft.com/office/officeart/2005/8/layout/StepDownProcess"/>
    <dgm:cxn modelId="{20861322-73CD-46AA-A693-C5E47ACA75CA}" srcId="{AE76E12B-1FC8-4848-B650-3E425951CAD3}" destId="{EC6F01A3-6A5D-44DB-8AAD-D2D6E392BF2E}" srcOrd="2" destOrd="0" parTransId="{BD15A4D7-7206-4749-9822-A3521B004CEC}" sibTransId="{A6EE9F5C-141C-477B-92BC-F9ACADFAF32E}"/>
    <dgm:cxn modelId="{05266893-F452-47F1-BA43-9760C06327EF}" type="presParOf" srcId="{0EFCCF57-0CD7-455B-839A-FF971A62F0EA}" destId="{41EA403E-5F8B-462A-99B6-62FE642145BB}" srcOrd="0" destOrd="0" presId="urn:microsoft.com/office/officeart/2005/8/layout/StepDownProcess"/>
    <dgm:cxn modelId="{34423F5A-8638-4911-B8F5-686BE606FB7E}" type="presParOf" srcId="{41EA403E-5F8B-462A-99B6-62FE642145BB}" destId="{9D5C7BF3-01BF-44B5-AADD-37A40BB0D07C}" srcOrd="0" destOrd="0" presId="urn:microsoft.com/office/officeart/2005/8/layout/StepDownProcess"/>
    <dgm:cxn modelId="{08A41536-62A2-4163-8B5B-CE395D39475A}" type="presParOf" srcId="{41EA403E-5F8B-462A-99B6-62FE642145BB}" destId="{2E7361DF-AE4D-4550-A773-181301C29CEB}" srcOrd="1" destOrd="0" presId="urn:microsoft.com/office/officeart/2005/8/layout/StepDownProcess"/>
    <dgm:cxn modelId="{C5CA8F2C-F0B0-4458-84F3-A139E5A3255D}" type="presParOf" srcId="{41EA403E-5F8B-462A-99B6-62FE642145BB}" destId="{94E9CA6E-8542-46B8-9C47-CD05DB63B43E}" srcOrd="2" destOrd="0" presId="urn:microsoft.com/office/officeart/2005/8/layout/StepDownProcess"/>
    <dgm:cxn modelId="{B6E796FE-AAAF-45C1-96D9-D4291857FEAE}" type="presParOf" srcId="{0EFCCF57-0CD7-455B-839A-FF971A62F0EA}" destId="{22565000-87B7-4D46-AEFE-5F67870DF435}" srcOrd="1" destOrd="0" presId="urn:microsoft.com/office/officeart/2005/8/layout/StepDownProcess"/>
    <dgm:cxn modelId="{5AE9DB98-8683-4A53-89D4-1B098253DE10}" type="presParOf" srcId="{0EFCCF57-0CD7-455B-839A-FF971A62F0EA}" destId="{86D595C5-C03B-4A5B-8760-EDC787AF666A}" srcOrd="2" destOrd="0" presId="urn:microsoft.com/office/officeart/2005/8/layout/StepDownProcess"/>
    <dgm:cxn modelId="{C8F84B97-8423-498C-BEFA-2CDCD1F3C7F7}" type="presParOf" srcId="{86D595C5-C03B-4A5B-8760-EDC787AF666A}" destId="{4929EFE9-3367-4AE9-B955-1ACF1D49D4A2}" srcOrd="0" destOrd="0" presId="urn:microsoft.com/office/officeart/2005/8/layout/StepDownProcess"/>
    <dgm:cxn modelId="{B337B88E-7B63-421F-8F0C-0A944B7B94BA}" type="presParOf" srcId="{86D595C5-C03B-4A5B-8760-EDC787AF666A}" destId="{F7CF2B05-38A4-488F-8EB5-C9BB846526C9}" srcOrd="1" destOrd="0" presId="urn:microsoft.com/office/officeart/2005/8/layout/StepDownProcess"/>
    <dgm:cxn modelId="{A4FD9F81-0F4C-4182-97E7-028C4FA6A050}" type="presParOf" srcId="{86D595C5-C03B-4A5B-8760-EDC787AF666A}" destId="{711B879C-9C93-4863-9EE8-DD45555BE3CA}" srcOrd="2" destOrd="0" presId="urn:microsoft.com/office/officeart/2005/8/layout/StepDownProcess"/>
    <dgm:cxn modelId="{D541441E-65C4-40FC-8EF5-18DB3E97146D}" type="presParOf" srcId="{0EFCCF57-0CD7-455B-839A-FF971A62F0EA}" destId="{DCB2C32C-AD80-4BAC-B355-20D5FFE14229}" srcOrd="3" destOrd="0" presId="urn:microsoft.com/office/officeart/2005/8/layout/StepDownProcess"/>
    <dgm:cxn modelId="{A060B6C4-F428-45B4-B2E6-91AEFAC15E46}" type="presParOf" srcId="{0EFCCF57-0CD7-455B-839A-FF971A62F0EA}" destId="{D2304C73-17C2-4FC9-870B-5AE84DAE211E}" srcOrd="4" destOrd="0" presId="urn:microsoft.com/office/officeart/2005/8/layout/StepDownProcess"/>
    <dgm:cxn modelId="{557E7A32-51B5-4CCA-91B9-851DF4C6F52D}" type="presParOf" srcId="{D2304C73-17C2-4FC9-870B-5AE84DAE211E}" destId="{9204EC11-E291-4791-BACE-B5007E0316F3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08A162C-067B-4C18-B46D-180FDFD1AF74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5B0206E-143A-4BFA-A71D-2FFB4455EA05}">
      <dgm:prSet phldrT="[Testo]" custT="1"/>
      <dgm:spPr>
        <a:solidFill>
          <a:srgbClr val="FF7171"/>
        </a:solidFill>
      </dgm:spPr>
      <dgm:t>
        <a:bodyPr/>
        <a:lstStyle/>
        <a:p>
          <a:r>
            <a:rPr lang="it-IT" sz="2100" dirty="0">
              <a:latin typeface="Avenir Next LT Pro" panose="020B0504020202020204" pitchFamily="34" charset="0"/>
            </a:rPr>
            <a:t>Congelamento rapido a -20°C o      -80°C.</a:t>
          </a:r>
        </a:p>
      </dgm:t>
    </dgm:pt>
    <dgm:pt modelId="{074E6C49-B97F-4AB7-ABC4-6BF451FC349B}" type="parTrans" cxnId="{5C59A6C7-DE70-4722-A13A-1D8ED6F903C3}">
      <dgm:prSet/>
      <dgm:spPr/>
      <dgm:t>
        <a:bodyPr/>
        <a:lstStyle/>
        <a:p>
          <a:endParaRPr lang="it-IT"/>
        </a:p>
      </dgm:t>
    </dgm:pt>
    <dgm:pt modelId="{80ADBBFC-03B3-41F2-A06F-83A8D28B94B9}" type="sibTrans" cxnId="{5C59A6C7-DE70-4722-A13A-1D8ED6F903C3}">
      <dgm:prSet/>
      <dgm:spPr/>
      <dgm:t>
        <a:bodyPr/>
        <a:lstStyle/>
        <a:p>
          <a:endParaRPr lang="it-IT"/>
        </a:p>
      </dgm:t>
    </dgm:pt>
    <dgm:pt modelId="{DB33DF5E-CBD3-4EFC-A0AE-273F734FDAAA}">
      <dgm:prSet phldrT="[Testo]" custT="1"/>
      <dgm:spPr>
        <a:solidFill>
          <a:srgbClr val="FF8F8F"/>
        </a:solidFill>
      </dgm:spPr>
      <dgm:t>
        <a:bodyPr/>
        <a:lstStyle/>
        <a:p>
          <a:r>
            <a:rPr lang="it-IT" sz="2100" dirty="0">
              <a:latin typeface="Avenir Next LT Pro" panose="020B0504020202020204" pitchFamily="34" charset="0"/>
            </a:rPr>
            <a:t>Può avvenire o in azoto liquido o in ghiaccio secco</a:t>
          </a:r>
        </a:p>
      </dgm:t>
    </dgm:pt>
    <dgm:pt modelId="{C30A452C-0021-4986-A1C1-B4F018F47743}" type="parTrans" cxnId="{B7574B8A-8694-4745-AA7B-37E641BAC4EC}">
      <dgm:prSet/>
      <dgm:spPr/>
      <dgm:t>
        <a:bodyPr/>
        <a:lstStyle/>
        <a:p>
          <a:endParaRPr lang="it-IT"/>
        </a:p>
      </dgm:t>
    </dgm:pt>
    <dgm:pt modelId="{8D659A74-BF1E-4FD7-B6CD-638931235E1E}" type="sibTrans" cxnId="{B7574B8A-8694-4745-AA7B-37E641BAC4EC}">
      <dgm:prSet/>
      <dgm:spPr/>
      <dgm:t>
        <a:bodyPr/>
        <a:lstStyle/>
        <a:p>
          <a:endParaRPr lang="it-IT"/>
        </a:p>
      </dgm:t>
    </dgm:pt>
    <dgm:pt modelId="{D10B6565-213B-4239-B596-FD1919B0FC08}">
      <dgm:prSet phldrT="[Testo]" custT="1"/>
      <dgm:spPr>
        <a:solidFill>
          <a:srgbClr val="EE9272"/>
        </a:solidFill>
      </dgm:spPr>
      <dgm:t>
        <a:bodyPr/>
        <a:lstStyle/>
        <a:p>
          <a:r>
            <a:rPr lang="it-IT" sz="2100" dirty="0">
              <a:latin typeface="Avenir Next LT Pro" panose="020B0504020202020204" pitchFamily="34" charset="0"/>
            </a:rPr>
            <a:t>Si utilizzano degli anticongelanti: peptidi e glicoproteine</a:t>
          </a:r>
        </a:p>
      </dgm:t>
    </dgm:pt>
    <dgm:pt modelId="{17F2A6D6-1F35-4318-BDFD-E9360E8BF183}" type="parTrans" cxnId="{7E0A23AD-3A98-4417-9180-9011EC80072F}">
      <dgm:prSet/>
      <dgm:spPr/>
      <dgm:t>
        <a:bodyPr/>
        <a:lstStyle/>
        <a:p>
          <a:endParaRPr lang="it-IT"/>
        </a:p>
      </dgm:t>
    </dgm:pt>
    <dgm:pt modelId="{422537C1-0290-407A-BB34-E6F47AE208B6}" type="sibTrans" cxnId="{7E0A23AD-3A98-4417-9180-9011EC80072F}">
      <dgm:prSet/>
      <dgm:spPr/>
      <dgm:t>
        <a:bodyPr/>
        <a:lstStyle/>
        <a:p>
          <a:endParaRPr lang="it-IT"/>
        </a:p>
      </dgm:t>
    </dgm:pt>
    <dgm:pt modelId="{C47224B0-D6C7-4236-9D18-07C3721F50B4}" type="pres">
      <dgm:prSet presAssocID="{308A162C-067B-4C18-B46D-180FDFD1AF74}" presName="rootnode" presStyleCnt="0">
        <dgm:presLayoutVars>
          <dgm:chMax/>
          <dgm:chPref/>
          <dgm:dir val="rev"/>
          <dgm:animLvl val="lvl"/>
        </dgm:presLayoutVars>
      </dgm:prSet>
      <dgm:spPr/>
      <dgm:t>
        <a:bodyPr/>
        <a:lstStyle/>
        <a:p>
          <a:endParaRPr lang="it-IT"/>
        </a:p>
      </dgm:t>
    </dgm:pt>
    <dgm:pt modelId="{652CFB4F-E64A-44E1-B967-FA921558910A}" type="pres">
      <dgm:prSet presAssocID="{45B0206E-143A-4BFA-A71D-2FFB4455EA05}" presName="composite" presStyleCnt="0"/>
      <dgm:spPr/>
    </dgm:pt>
    <dgm:pt modelId="{CBA5E86C-A044-4070-AD6F-962AC3A80675}" type="pres">
      <dgm:prSet presAssocID="{45B0206E-143A-4BFA-A71D-2FFB4455EA05}" presName="bentUpArrow1" presStyleLbl="alignImgPlace1" presStyleIdx="0" presStyleCnt="2"/>
      <dgm:spPr>
        <a:solidFill>
          <a:srgbClr val="F6CCBE"/>
        </a:solidFill>
      </dgm:spPr>
    </dgm:pt>
    <dgm:pt modelId="{E5F3CC12-FE24-4144-88D9-000B0473CA8C}" type="pres">
      <dgm:prSet presAssocID="{45B0206E-143A-4BFA-A71D-2FFB4455EA05}" presName="ParentText" presStyleLbl="node1" presStyleIdx="0" presStyleCnt="3" custScaleX="15309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594A053-0F8C-4685-A194-AAB3F0AA4EBC}" type="pres">
      <dgm:prSet presAssocID="{45B0206E-143A-4BFA-A71D-2FFB4455EA05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25D82F05-62BC-4839-B4EB-E208E6F51D9F}" type="pres">
      <dgm:prSet presAssocID="{80ADBBFC-03B3-41F2-A06F-83A8D28B94B9}" presName="sibTrans" presStyleCnt="0"/>
      <dgm:spPr/>
    </dgm:pt>
    <dgm:pt modelId="{F081D62C-4266-4B95-B9D5-B23D6A2918AC}" type="pres">
      <dgm:prSet presAssocID="{DB33DF5E-CBD3-4EFC-A0AE-273F734FDAAA}" presName="composite" presStyleCnt="0"/>
      <dgm:spPr/>
    </dgm:pt>
    <dgm:pt modelId="{B45C563C-87B4-486E-B3CD-84EC789AFA18}" type="pres">
      <dgm:prSet presAssocID="{DB33DF5E-CBD3-4EFC-A0AE-273F734FDAAA}" presName="bentUpArrow1" presStyleLbl="alignImgPlace1" presStyleIdx="1" presStyleCnt="2"/>
      <dgm:spPr>
        <a:solidFill>
          <a:srgbClr val="F6CCBE"/>
        </a:solidFill>
      </dgm:spPr>
    </dgm:pt>
    <dgm:pt modelId="{0A036C6E-9EF6-4B97-8B74-95539FBF9E88}" type="pres">
      <dgm:prSet presAssocID="{DB33DF5E-CBD3-4EFC-A0AE-273F734FDAAA}" presName="ParentText" presStyleLbl="node1" presStyleIdx="1" presStyleCnt="3" custScaleX="14890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119E3E5-4713-4637-9EFC-EF5CA56D63EA}" type="pres">
      <dgm:prSet presAssocID="{DB33DF5E-CBD3-4EFC-A0AE-273F734FDAAA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5F5B6BD2-03FD-47CD-A65E-05FF9AA6B60E}" type="pres">
      <dgm:prSet presAssocID="{8D659A74-BF1E-4FD7-B6CD-638931235E1E}" presName="sibTrans" presStyleCnt="0"/>
      <dgm:spPr/>
    </dgm:pt>
    <dgm:pt modelId="{3F1CCE0D-E66C-4DA7-979B-38E770ACCE4F}" type="pres">
      <dgm:prSet presAssocID="{D10B6565-213B-4239-B596-FD1919B0FC08}" presName="composite" presStyleCnt="0"/>
      <dgm:spPr/>
    </dgm:pt>
    <dgm:pt modelId="{C11B9507-B2E6-4E30-9BDE-85F8F957AF2B}" type="pres">
      <dgm:prSet presAssocID="{D10B6565-213B-4239-B596-FD1919B0FC08}" presName="ParentText" presStyleLbl="node1" presStyleIdx="2" presStyleCnt="3" custScaleX="14330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5C59A6C7-DE70-4722-A13A-1D8ED6F903C3}" srcId="{308A162C-067B-4C18-B46D-180FDFD1AF74}" destId="{45B0206E-143A-4BFA-A71D-2FFB4455EA05}" srcOrd="0" destOrd="0" parTransId="{074E6C49-B97F-4AB7-ABC4-6BF451FC349B}" sibTransId="{80ADBBFC-03B3-41F2-A06F-83A8D28B94B9}"/>
    <dgm:cxn modelId="{02D46479-1A58-430B-AA0A-CCE278D78EDF}" type="presOf" srcId="{45B0206E-143A-4BFA-A71D-2FFB4455EA05}" destId="{E5F3CC12-FE24-4144-88D9-000B0473CA8C}" srcOrd="0" destOrd="0" presId="urn:microsoft.com/office/officeart/2005/8/layout/StepDownProcess"/>
    <dgm:cxn modelId="{0043D12F-D4BF-4EDE-B28A-88C92C6880B5}" type="presOf" srcId="{DB33DF5E-CBD3-4EFC-A0AE-273F734FDAAA}" destId="{0A036C6E-9EF6-4B97-8B74-95539FBF9E88}" srcOrd="0" destOrd="0" presId="urn:microsoft.com/office/officeart/2005/8/layout/StepDownProcess"/>
    <dgm:cxn modelId="{50160243-B77C-426D-AD73-5E9C697B40A2}" type="presOf" srcId="{D10B6565-213B-4239-B596-FD1919B0FC08}" destId="{C11B9507-B2E6-4E30-9BDE-85F8F957AF2B}" srcOrd="0" destOrd="0" presId="urn:microsoft.com/office/officeart/2005/8/layout/StepDownProcess"/>
    <dgm:cxn modelId="{5FE4D5D8-227F-409A-A2CE-54CE18B79BBD}" type="presOf" srcId="{308A162C-067B-4C18-B46D-180FDFD1AF74}" destId="{C47224B0-D6C7-4236-9D18-07C3721F50B4}" srcOrd="0" destOrd="0" presId="urn:microsoft.com/office/officeart/2005/8/layout/StepDownProcess"/>
    <dgm:cxn modelId="{B7574B8A-8694-4745-AA7B-37E641BAC4EC}" srcId="{308A162C-067B-4C18-B46D-180FDFD1AF74}" destId="{DB33DF5E-CBD3-4EFC-A0AE-273F734FDAAA}" srcOrd="1" destOrd="0" parTransId="{C30A452C-0021-4986-A1C1-B4F018F47743}" sibTransId="{8D659A74-BF1E-4FD7-B6CD-638931235E1E}"/>
    <dgm:cxn modelId="{7E0A23AD-3A98-4417-9180-9011EC80072F}" srcId="{308A162C-067B-4C18-B46D-180FDFD1AF74}" destId="{D10B6565-213B-4239-B596-FD1919B0FC08}" srcOrd="2" destOrd="0" parTransId="{17F2A6D6-1F35-4318-BDFD-E9360E8BF183}" sibTransId="{422537C1-0290-407A-BB34-E6F47AE208B6}"/>
    <dgm:cxn modelId="{414D5951-CD93-4DA3-8E26-5EC972FB66A4}" type="presParOf" srcId="{C47224B0-D6C7-4236-9D18-07C3721F50B4}" destId="{652CFB4F-E64A-44E1-B967-FA921558910A}" srcOrd="0" destOrd="0" presId="urn:microsoft.com/office/officeart/2005/8/layout/StepDownProcess"/>
    <dgm:cxn modelId="{AE24F12D-6408-4428-A7EC-D7CA00392D44}" type="presParOf" srcId="{652CFB4F-E64A-44E1-B967-FA921558910A}" destId="{CBA5E86C-A044-4070-AD6F-962AC3A80675}" srcOrd="0" destOrd="0" presId="urn:microsoft.com/office/officeart/2005/8/layout/StepDownProcess"/>
    <dgm:cxn modelId="{1F30FF8B-1709-4BF9-9D43-CC0DB1403955}" type="presParOf" srcId="{652CFB4F-E64A-44E1-B967-FA921558910A}" destId="{E5F3CC12-FE24-4144-88D9-000B0473CA8C}" srcOrd="1" destOrd="0" presId="urn:microsoft.com/office/officeart/2005/8/layout/StepDownProcess"/>
    <dgm:cxn modelId="{2FCF6EBB-7C84-4EE4-8214-112E283A250E}" type="presParOf" srcId="{652CFB4F-E64A-44E1-B967-FA921558910A}" destId="{8594A053-0F8C-4685-A194-AAB3F0AA4EBC}" srcOrd="2" destOrd="0" presId="urn:microsoft.com/office/officeart/2005/8/layout/StepDownProcess"/>
    <dgm:cxn modelId="{9EE40FAD-126B-4F0D-BD98-3F4C6552C1D6}" type="presParOf" srcId="{C47224B0-D6C7-4236-9D18-07C3721F50B4}" destId="{25D82F05-62BC-4839-B4EB-E208E6F51D9F}" srcOrd="1" destOrd="0" presId="urn:microsoft.com/office/officeart/2005/8/layout/StepDownProcess"/>
    <dgm:cxn modelId="{DDD28360-0669-434E-A5D2-C3998C7E708C}" type="presParOf" srcId="{C47224B0-D6C7-4236-9D18-07C3721F50B4}" destId="{F081D62C-4266-4B95-B9D5-B23D6A2918AC}" srcOrd="2" destOrd="0" presId="urn:microsoft.com/office/officeart/2005/8/layout/StepDownProcess"/>
    <dgm:cxn modelId="{453A52A5-9BF7-48FB-B190-7E5F9C39E8FD}" type="presParOf" srcId="{F081D62C-4266-4B95-B9D5-B23D6A2918AC}" destId="{B45C563C-87B4-486E-B3CD-84EC789AFA18}" srcOrd="0" destOrd="0" presId="urn:microsoft.com/office/officeart/2005/8/layout/StepDownProcess"/>
    <dgm:cxn modelId="{DCF03882-3F6D-4E6B-8B36-C9B910BA8FC2}" type="presParOf" srcId="{F081D62C-4266-4B95-B9D5-B23D6A2918AC}" destId="{0A036C6E-9EF6-4B97-8B74-95539FBF9E88}" srcOrd="1" destOrd="0" presId="urn:microsoft.com/office/officeart/2005/8/layout/StepDownProcess"/>
    <dgm:cxn modelId="{BCB78BFA-B389-483F-91C9-CEE352A24BDA}" type="presParOf" srcId="{F081D62C-4266-4B95-B9D5-B23D6A2918AC}" destId="{D119E3E5-4713-4637-9EFC-EF5CA56D63EA}" srcOrd="2" destOrd="0" presId="urn:microsoft.com/office/officeart/2005/8/layout/StepDownProcess"/>
    <dgm:cxn modelId="{8FCCC40F-505E-411F-9997-7FCE6806432D}" type="presParOf" srcId="{C47224B0-D6C7-4236-9D18-07C3721F50B4}" destId="{5F5B6BD2-03FD-47CD-A65E-05FF9AA6B60E}" srcOrd="3" destOrd="0" presId="urn:microsoft.com/office/officeart/2005/8/layout/StepDownProcess"/>
    <dgm:cxn modelId="{15045AAE-1E46-4028-9C0D-CE0375C78BD1}" type="presParOf" srcId="{C47224B0-D6C7-4236-9D18-07C3721F50B4}" destId="{3F1CCE0D-E66C-4DA7-979B-38E770ACCE4F}" srcOrd="4" destOrd="0" presId="urn:microsoft.com/office/officeart/2005/8/layout/StepDownProcess"/>
    <dgm:cxn modelId="{75E6EC6D-C1A0-4D04-989F-DAB22079CA90}" type="presParOf" srcId="{3F1CCE0D-E66C-4DA7-979B-38E770ACCE4F}" destId="{C11B9507-B2E6-4E30-9BDE-85F8F957AF2B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C9370F0-8881-4D63-AAD0-E158E015884A}" type="doc">
      <dgm:prSet loTypeId="urn:microsoft.com/office/officeart/2005/8/layout/matrix3" loCatId="matrix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it-IT"/>
        </a:p>
      </dgm:t>
    </dgm:pt>
    <dgm:pt modelId="{011D042E-FA56-4716-94CC-47FFB211DA8B}">
      <dgm:prSet phldrT="[Testo]"/>
      <dgm:spPr/>
      <dgm:t>
        <a:bodyPr/>
        <a:lstStyle/>
        <a:p>
          <a:r>
            <a:rPr lang="it-IT" i="1" u="sng" dirty="0">
              <a:solidFill>
                <a:srgbClr val="666699"/>
              </a:solidFill>
              <a:latin typeface="Avenir Next LT Pro" panose="020B0504020202020204" pitchFamily="34" charset="0"/>
            </a:rPr>
            <a:t>Colore</a:t>
          </a:r>
          <a:r>
            <a:rPr lang="it-IT" i="1" dirty="0">
              <a:solidFill>
                <a:schemeClr val="tx1"/>
              </a:solidFill>
            </a:rPr>
            <a:t> </a:t>
          </a:r>
        </a:p>
      </dgm:t>
    </dgm:pt>
    <dgm:pt modelId="{54B468E4-17E1-43BA-9E25-C218522162C9}" type="parTrans" cxnId="{13F357AF-7225-4DA5-B06C-2824821B9730}">
      <dgm:prSet/>
      <dgm:spPr/>
      <dgm:t>
        <a:bodyPr/>
        <a:lstStyle/>
        <a:p>
          <a:endParaRPr lang="it-IT"/>
        </a:p>
      </dgm:t>
    </dgm:pt>
    <dgm:pt modelId="{316B35B5-3123-4E05-B914-50914616E673}" type="sibTrans" cxnId="{13F357AF-7225-4DA5-B06C-2824821B9730}">
      <dgm:prSet/>
      <dgm:spPr/>
      <dgm:t>
        <a:bodyPr/>
        <a:lstStyle/>
        <a:p>
          <a:endParaRPr lang="it-IT"/>
        </a:p>
      </dgm:t>
    </dgm:pt>
    <dgm:pt modelId="{1F27FDA8-7E04-45E6-821D-D1219B14C67D}">
      <dgm:prSet phldrT="[Testo]"/>
      <dgm:spPr/>
      <dgm:t>
        <a:bodyPr/>
        <a:lstStyle/>
        <a:p>
          <a:r>
            <a:rPr lang="it-IT" dirty="0">
              <a:solidFill>
                <a:schemeClr val="tx1"/>
              </a:solidFill>
              <a:latin typeface="Avenir Next LT Pro" panose="020B0504020202020204" pitchFamily="34" charset="0"/>
            </a:rPr>
            <a:t>Odore</a:t>
          </a:r>
        </a:p>
      </dgm:t>
    </dgm:pt>
    <dgm:pt modelId="{1B45A0AA-B261-49BB-A4C3-93D7075DA6D8}" type="parTrans" cxnId="{CFA7A4CF-5971-4768-BC53-945AE1211990}">
      <dgm:prSet/>
      <dgm:spPr/>
      <dgm:t>
        <a:bodyPr/>
        <a:lstStyle/>
        <a:p>
          <a:endParaRPr lang="it-IT"/>
        </a:p>
      </dgm:t>
    </dgm:pt>
    <dgm:pt modelId="{5A0D72F0-832E-46DE-A16A-B4477DDF476A}" type="sibTrans" cxnId="{CFA7A4CF-5971-4768-BC53-945AE1211990}">
      <dgm:prSet/>
      <dgm:spPr/>
      <dgm:t>
        <a:bodyPr/>
        <a:lstStyle/>
        <a:p>
          <a:endParaRPr lang="it-IT"/>
        </a:p>
      </dgm:t>
    </dgm:pt>
    <dgm:pt modelId="{4D169907-6615-45CD-A568-5429F4D4D2C7}">
      <dgm:prSet phldrT="[Testo]"/>
      <dgm:spPr/>
      <dgm:t>
        <a:bodyPr/>
        <a:lstStyle/>
        <a:p>
          <a:r>
            <a:rPr lang="it-IT" dirty="0">
              <a:solidFill>
                <a:schemeClr val="tx1"/>
              </a:solidFill>
              <a:latin typeface="Avenir Next LT Pro" panose="020B0504020202020204" pitchFamily="34" charset="0"/>
            </a:rPr>
            <a:t>Quantità</a:t>
          </a:r>
        </a:p>
      </dgm:t>
    </dgm:pt>
    <dgm:pt modelId="{BD459751-5F38-413E-A657-D6A7E2F00B8D}" type="parTrans" cxnId="{9EC01218-C4DF-43E8-B73D-5A8E961A3761}">
      <dgm:prSet/>
      <dgm:spPr/>
      <dgm:t>
        <a:bodyPr/>
        <a:lstStyle/>
        <a:p>
          <a:endParaRPr lang="it-IT"/>
        </a:p>
      </dgm:t>
    </dgm:pt>
    <dgm:pt modelId="{1160DB8F-E6E3-404D-A737-08B3A4C831D8}" type="sibTrans" cxnId="{9EC01218-C4DF-43E8-B73D-5A8E961A3761}">
      <dgm:prSet/>
      <dgm:spPr/>
      <dgm:t>
        <a:bodyPr/>
        <a:lstStyle/>
        <a:p>
          <a:endParaRPr lang="it-IT"/>
        </a:p>
      </dgm:t>
    </dgm:pt>
    <dgm:pt modelId="{476A3DC5-2D10-42AD-9100-5BFF0274DA3D}">
      <dgm:prSet phldrT="[Testo]"/>
      <dgm:spPr/>
      <dgm:t>
        <a:bodyPr/>
        <a:lstStyle/>
        <a:p>
          <a:r>
            <a:rPr lang="it-IT" dirty="0">
              <a:solidFill>
                <a:schemeClr val="tx1"/>
              </a:solidFill>
              <a:latin typeface="Avenir Next LT Pro" panose="020B0504020202020204" pitchFamily="34" charset="0"/>
            </a:rPr>
            <a:t>Aspetto</a:t>
          </a:r>
        </a:p>
      </dgm:t>
    </dgm:pt>
    <dgm:pt modelId="{7916B030-3746-4AAA-BE02-FB262E2344F8}" type="parTrans" cxnId="{41BA1107-4606-404B-9F65-B4A529C4C0E6}">
      <dgm:prSet/>
      <dgm:spPr/>
      <dgm:t>
        <a:bodyPr/>
        <a:lstStyle/>
        <a:p>
          <a:endParaRPr lang="it-IT"/>
        </a:p>
      </dgm:t>
    </dgm:pt>
    <dgm:pt modelId="{F617309B-F347-4897-9005-3AEFEA790132}" type="sibTrans" cxnId="{41BA1107-4606-404B-9F65-B4A529C4C0E6}">
      <dgm:prSet/>
      <dgm:spPr/>
      <dgm:t>
        <a:bodyPr/>
        <a:lstStyle/>
        <a:p>
          <a:endParaRPr lang="it-IT"/>
        </a:p>
      </dgm:t>
    </dgm:pt>
    <dgm:pt modelId="{ACF0BC18-E3A8-4862-9E7F-6695D3C96041}" type="pres">
      <dgm:prSet presAssocID="{0C9370F0-8881-4D63-AAD0-E158E015884A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D57484BC-D103-4B17-95C9-B792FC14F28A}" type="pres">
      <dgm:prSet presAssocID="{0C9370F0-8881-4D63-AAD0-E158E015884A}" presName="diamond" presStyleLbl="bgShp" presStyleIdx="0" presStyleCnt="1"/>
      <dgm:spPr>
        <a:solidFill>
          <a:srgbClr val="AFA1B1"/>
        </a:solidFill>
      </dgm:spPr>
    </dgm:pt>
    <dgm:pt modelId="{B0C8468F-12A1-4486-A8DA-7003AB75932F}" type="pres">
      <dgm:prSet presAssocID="{0C9370F0-8881-4D63-AAD0-E158E015884A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34F2374-E465-4E03-9394-3844C3128B7F}" type="pres">
      <dgm:prSet presAssocID="{0C9370F0-8881-4D63-AAD0-E158E015884A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CE9567E-254D-4E6D-8A9E-B7B571D006E5}" type="pres">
      <dgm:prSet presAssocID="{0C9370F0-8881-4D63-AAD0-E158E015884A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170020C-AB21-405E-B0E2-2CD27EAF4F2E}" type="pres">
      <dgm:prSet presAssocID="{0C9370F0-8881-4D63-AAD0-E158E015884A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1C537BD9-21FF-44CC-AC2D-380FD69195CA}" type="presOf" srcId="{011D042E-FA56-4716-94CC-47FFB211DA8B}" destId="{B0C8468F-12A1-4486-A8DA-7003AB75932F}" srcOrd="0" destOrd="0" presId="urn:microsoft.com/office/officeart/2005/8/layout/matrix3"/>
    <dgm:cxn modelId="{0CEF93B4-EDC1-4246-A06E-65AF23A6305D}" type="presOf" srcId="{0C9370F0-8881-4D63-AAD0-E158E015884A}" destId="{ACF0BC18-E3A8-4862-9E7F-6695D3C96041}" srcOrd="0" destOrd="0" presId="urn:microsoft.com/office/officeart/2005/8/layout/matrix3"/>
    <dgm:cxn modelId="{9EC01218-C4DF-43E8-B73D-5A8E961A3761}" srcId="{0C9370F0-8881-4D63-AAD0-E158E015884A}" destId="{4D169907-6615-45CD-A568-5429F4D4D2C7}" srcOrd="2" destOrd="0" parTransId="{BD459751-5F38-413E-A657-D6A7E2F00B8D}" sibTransId="{1160DB8F-E6E3-404D-A737-08B3A4C831D8}"/>
    <dgm:cxn modelId="{41BA1107-4606-404B-9F65-B4A529C4C0E6}" srcId="{0C9370F0-8881-4D63-AAD0-E158E015884A}" destId="{476A3DC5-2D10-42AD-9100-5BFF0274DA3D}" srcOrd="3" destOrd="0" parTransId="{7916B030-3746-4AAA-BE02-FB262E2344F8}" sibTransId="{F617309B-F347-4897-9005-3AEFEA790132}"/>
    <dgm:cxn modelId="{CFA7A4CF-5971-4768-BC53-945AE1211990}" srcId="{0C9370F0-8881-4D63-AAD0-E158E015884A}" destId="{1F27FDA8-7E04-45E6-821D-D1219B14C67D}" srcOrd="1" destOrd="0" parTransId="{1B45A0AA-B261-49BB-A4C3-93D7075DA6D8}" sibTransId="{5A0D72F0-832E-46DE-A16A-B4477DDF476A}"/>
    <dgm:cxn modelId="{13F357AF-7225-4DA5-B06C-2824821B9730}" srcId="{0C9370F0-8881-4D63-AAD0-E158E015884A}" destId="{011D042E-FA56-4716-94CC-47FFB211DA8B}" srcOrd="0" destOrd="0" parTransId="{54B468E4-17E1-43BA-9E25-C218522162C9}" sibTransId="{316B35B5-3123-4E05-B914-50914616E673}"/>
    <dgm:cxn modelId="{FD2757C1-57AD-40E7-B021-81979A998E32}" type="presOf" srcId="{1F27FDA8-7E04-45E6-821D-D1219B14C67D}" destId="{434F2374-E465-4E03-9394-3844C3128B7F}" srcOrd="0" destOrd="0" presId="urn:microsoft.com/office/officeart/2005/8/layout/matrix3"/>
    <dgm:cxn modelId="{2E1F6705-1DBC-49B9-9B9F-9AE42FB20818}" type="presOf" srcId="{476A3DC5-2D10-42AD-9100-5BFF0274DA3D}" destId="{F170020C-AB21-405E-B0E2-2CD27EAF4F2E}" srcOrd="0" destOrd="0" presId="urn:microsoft.com/office/officeart/2005/8/layout/matrix3"/>
    <dgm:cxn modelId="{2F197DBC-34E9-45ED-BA61-0C46E21CBB55}" type="presOf" srcId="{4D169907-6615-45CD-A568-5429F4D4D2C7}" destId="{6CE9567E-254D-4E6D-8A9E-B7B571D006E5}" srcOrd="0" destOrd="0" presId="urn:microsoft.com/office/officeart/2005/8/layout/matrix3"/>
    <dgm:cxn modelId="{9000ADA8-F160-4611-A73D-62C0EAE1AC07}" type="presParOf" srcId="{ACF0BC18-E3A8-4862-9E7F-6695D3C96041}" destId="{D57484BC-D103-4B17-95C9-B792FC14F28A}" srcOrd="0" destOrd="0" presId="urn:microsoft.com/office/officeart/2005/8/layout/matrix3"/>
    <dgm:cxn modelId="{913A0F1A-1A64-4F1A-97DF-0599B79A8E5C}" type="presParOf" srcId="{ACF0BC18-E3A8-4862-9E7F-6695D3C96041}" destId="{B0C8468F-12A1-4486-A8DA-7003AB75932F}" srcOrd="1" destOrd="0" presId="urn:microsoft.com/office/officeart/2005/8/layout/matrix3"/>
    <dgm:cxn modelId="{125A08D3-D7D3-4DF7-B2E1-8E278472488D}" type="presParOf" srcId="{ACF0BC18-E3A8-4862-9E7F-6695D3C96041}" destId="{434F2374-E465-4E03-9394-3844C3128B7F}" srcOrd="2" destOrd="0" presId="urn:microsoft.com/office/officeart/2005/8/layout/matrix3"/>
    <dgm:cxn modelId="{ED94DCD3-05BC-4800-9EE2-A53CCBC2A4FA}" type="presParOf" srcId="{ACF0BC18-E3A8-4862-9E7F-6695D3C96041}" destId="{6CE9567E-254D-4E6D-8A9E-B7B571D006E5}" srcOrd="3" destOrd="0" presId="urn:microsoft.com/office/officeart/2005/8/layout/matrix3"/>
    <dgm:cxn modelId="{1565C002-F94A-4861-8828-A5ABFA6AC416}" type="presParOf" srcId="{ACF0BC18-E3A8-4862-9E7F-6695D3C96041}" destId="{F170020C-AB21-405E-B0E2-2CD27EAF4F2E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429096-12C1-40D2-ADC1-3A2A898935FA}" type="doc">
      <dgm:prSet loTypeId="urn:microsoft.com/office/officeart/2005/8/layout/h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C244577-361A-4656-81DF-ED7D8F167F93}">
      <dgm:prSet phldrT="[Testo]"/>
      <dgm:spPr>
        <a:solidFill>
          <a:srgbClr val="9F2020"/>
        </a:solidFill>
      </dgm:spPr>
      <dgm:t>
        <a:bodyPr/>
        <a:lstStyle/>
        <a:p>
          <a:r>
            <a:rPr lang="it-IT" dirty="0">
              <a:latin typeface="Avenir Next LT Pro" panose="020B0504020202020204" pitchFamily="34" charset="0"/>
            </a:rPr>
            <a:t>MATERIALE DI RACCOLTA </a:t>
          </a:r>
        </a:p>
      </dgm:t>
    </dgm:pt>
    <dgm:pt modelId="{18378C86-EEE4-4C31-B6FD-943B2E8F84FE}" type="parTrans" cxnId="{80B5E676-F220-4CB7-A31B-BAB373F2E7E6}">
      <dgm:prSet/>
      <dgm:spPr/>
      <dgm:t>
        <a:bodyPr/>
        <a:lstStyle/>
        <a:p>
          <a:endParaRPr lang="it-IT"/>
        </a:p>
      </dgm:t>
    </dgm:pt>
    <dgm:pt modelId="{AAE5F049-1C07-46A1-AA5B-AEC3089E40D3}" type="sibTrans" cxnId="{80B5E676-F220-4CB7-A31B-BAB373F2E7E6}">
      <dgm:prSet/>
      <dgm:spPr/>
      <dgm:t>
        <a:bodyPr/>
        <a:lstStyle/>
        <a:p>
          <a:endParaRPr lang="it-IT"/>
        </a:p>
      </dgm:t>
    </dgm:pt>
    <dgm:pt modelId="{BAF093D4-B903-4812-BC86-84FC5E65B688}">
      <dgm:prSet phldrT="[Testo]"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 dirty="0">
              <a:latin typeface="Avenir Next LT Pro" panose="020B0504020202020204" pitchFamily="34" charset="0"/>
            </a:rPr>
            <a:t>Guanti monouso;</a:t>
          </a:r>
        </a:p>
      </dgm:t>
    </dgm:pt>
    <dgm:pt modelId="{372FBE36-D49B-4C99-88D1-5CFCF0C437C2}" type="sibTrans" cxnId="{8ABE67E0-A1C7-4C1F-9A3B-FE55ADBEE7A2}">
      <dgm:prSet/>
      <dgm:spPr/>
      <dgm:t>
        <a:bodyPr/>
        <a:lstStyle/>
        <a:p>
          <a:endParaRPr lang="it-IT"/>
        </a:p>
      </dgm:t>
    </dgm:pt>
    <dgm:pt modelId="{C2FD1508-0B9D-4302-ABA7-6DBC97AC8AA8}" type="parTrans" cxnId="{8ABE67E0-A1C7-4C1F-9A3B-FE55ADBEE7A2}">
      <dgm:prSet/>
      <dgm:spPr/>
      <dgm:t>
        <a:bodyPr/>
        <a:lstStyle/>
        <a:p>
          <a:endParaRPr lang="it-IT"/>
        </a:p>
      </dgm:t>
    </dgm:pt>
    <dgm:pt modelId="{8CDA1A76-EF3F-4810-80DD-C60829048F57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 dirty="0">
              <a:latin typeface="Avenir Next LT Pro" panose="020B0504020202020204" pitchFamily="34" charset="0"/>
            </a:rPr>
            <a:t>Tamponi imbevuti di disinfettante; </a:t>
          </a:r>
        </a:p>
      </dgm:t>
    </dgm:pt>
    <dgm:pt modelId="{2473C81E-8368-4A91-B92A-FC170A611DB9}" type="sibTrans" cxnId="{E3A71D83-18DE-4972-A063-471EAF0BB987}">
      <dgm:prSet/>
      <dgm:spPr/>
      <dgm:t>
        <a:bodyPr/>
        <a:lstStyle/>
        <a:p>
          <a:endParaRPr lang="it-IT"/>
        </a:p>
      </dgm:t>
    </dgm:pt>
    <dgm:pt modelId="{BF005F48-D5E0-42C1-8C68-23F696D5DA40}" type="parTrans" cxnId="{E3A71D83-18DE-4972-A063-471EAF0BB987}">
      <dgm:prSet/>
      <dgm:spPr/>
      <dgm:t>
        <a:bodyPr/>
        <a:lstStyle/>
        <a:p>
          <a:endParaRPr lang="it-IT"/>
        </a:p>
      </dgm:t>
    </dgm:pt>
    <dgm:pt modelId="{2897BE9B-9EBB-4EF7-A98B-0B62DA5D884D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 dirty="0">
              <a:latin typeface="Avenir Next LT Pro" panose="020B0504020202020204" pitchFamily="34" charset="0"/>
            </a:rPr>
            <a:t>Laccio emostatico; </a:t>
          </a:r>
        </a:p>
      </dgm:t>
    </dgm:pt>
    <dgm:pt modelId="{D7254784-A496-49C0-8A6D-DA593A9AB10E}" type="sibTrans" cxnId="{BF952861-709F-40C1-8177-6BAE3E50BB0E}">
      <dgm:prSet/>
      <dgm:spPr/>
      <dgm:t>
        <a:bodyPr/>
        <a:lstStyle/>
        <a:p>
          <a:endParaRPr lang="it-IT"/>
        </a:p>
      </dgm:t>
    </dgm:pt>
    <dgm:pt modelId="{D0D35FF7-4729-4E88-A572-DDF3B12602E0}" type="parTrans" cxnId="{BF952861-709F-40C1-8177-6BAE3E50BB0E}">
      <dgm:prSet/>
      <dgm:spPr/>
      <dgm:t>
        <a:bodyPr/>
        <a:lstStyle/>
        <a:p>
          <a:endParaRPr lang="it-IT"/>
        </a:p>
      </dgm:t>
    </dgm:pt>
    <dgm:pt modelId="{7904104D-2301-4D1B-B03F-3B7ADBAF8A0B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 dirty="0">
              <a:latin typeface="Avenir Next LT Pro" panose="020B0504020202020204" pitchFamily="34" charset="0"/>
            </a:rPr>
            <a:t>Sistema </a:t>
          </a:r>
          <a:r>
            <a:rPr lang="it-IT" dirty="0" err="1">
              <a:latin typeface="Avenir Next LT Pro" panose="020B0504020202020204" pitchFamily="34" charset="0"/>
            </a:rPr>
            <a:t>vacutainer</a:t>
          </a:r>
          <a:r>
            <a:rPr lang="it-IT" dirty="0">
              <a:latin typeface="Avenir Next LT Pro" panose="020B0504020202020204" pitchFamily="34" charset="0"/>
            </a:rPr>
            <a:t>, aghi doppi sterili; </a:t>
          </a:r>
        </a:p>
      </dgm:t>
    </dgm:pt>
    <dgm:pt modelId="{25FCF3D1-5761-4A83-BA7A-71CD55B0ED17}" type="sibTrans" cxnId="{62C11112-69D5-4638-BA62-A340AC36784A}">
      <dgm:prSet/>
      <dgm:spPr/>
      <dgm:t>
        <a:bodyPr/>
        <a:lstStyle/>
        <a:p>
          <a:endParaRPr lang="it-IT"/>
        </a:p>
      </dgm:t>
    </dgm:pt>
    <dgm:pt modelId="{15B9B76D-72FA-4FC9-B2FB-6454B1E36C3D}" type="parTrans" cxnId="{62C11112-69D5-4638-BA62-A340AC36784A}">
      <dgm:prSet/>
      <dgm:spPr/>
      <dgm:t>
        <a:bodyPr/>
        <a:lstStyle/>
        <a:p>
          <a:endParaRPr lang="it-IT"/>
        </a:p>
      </dgm:t>
    </dgm:pt>
    <dgm:pt modelId="{7C8CA97D-A531-47CC-BECF-E27E9C4948FB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 dirty="0">
              <a:latin typeface="Avenir Next LT Pro" panose="020B0504020202020204" pitchFamily="34" charset="0"/>
            </a:rPr>
            <a:t>Provette adatte; </a:t>
          </a:r>
        </a:p>
      </dgm:t>
    </dgm:pt>
    <dgm:pt modelId="{96177BD4-F568-415C-B181-C47CA262A5A6}" type="sibTrans" cxnId="{82118DDC-4BC2-4481-88F6-BEDD974936AE}">
      <dgm:prSet/>
      <dgm:spPr/>
      <dgm:t>
        <a:bodyPr/>
        <a:lstStyle/>
        <a:p>
          <a:endParaRPr lang="it-IT"/>
        </a:p>
      </dgm:t>
    </dgm:pt>
    <dgm:pt modelId="{D5322F08-3F19-4E27-9D1E-089140472E0B}" type="parTrans" cxnId="{82118DDC-4BC2-4481-88F6-BEDD974936AE}">
      <dgm:prSet/>
      <dgm:spPr/>
      <dgm:t>
        <a:bodyPr/>
        <a:lstStyle/>
        <a:p>
          <a:endParaRPr lang="it-IT"/>
        </a:p>
      </dgm:t>
    </dgm:pt>
    <dgm:pt modelId="{7D2427FA-C8BE-429F-81AA-F5938110F984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 dirty="0">
              <a:latin typeface="Avenir Next LT Pro" panose="020B0504020202020204" pitchFamily="34" charset="0"/>
            </a:rPr>
            <a:t>Etichette contenenti dati del paziente; </a:t>
          </a:r>
        </a:p>
      </dgm:t>
    </dgm:pt>
    <dgm:pt modelId="{C6A548B0-638C-4E9B-98CE-166669F4A739}" type="sibTrans" cxnId="{D254D49A-5D3E-468F-B739-365470D25B5B}">
      <dgm:prSet/>
      <dgm:spPr/>
      <dgm:t>
        <a:bodyPr/>
        <a:lstStyle/>
        <a:p>
          <a:endParaRPr lang="it-IT"/>
        </a:p>
      </dgm:t>
    </dgm:pt>
    <dgm:pt modelId="{F5CC5AC6-638E-4482-8DE2-49F4B054A9DD}" type="parTrans" cxnId="{D254D49A-5D3E-468F-B739-365470D25B5B}">
      <dgm:prSet/>
      <dgm:spPr/>
      <dgm:t>
        <a:bodyPr/>
        <a:lstStyle/>
        <a:p>
          <a:endParaRPr lang="it-IT"/>
        </a:p>
      </dgm:t>
    </dgm:pt>
    <dgm:pt modelId="{393FF869-09F2-45D6-8AED-CF4D2876AF70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 dirty="0">
              <a:latin typeface="Avenir Next LT Pro" panose="020B0504020202020204" pitchFamily="34" charset="0"/>
            </a:rPr>
            <a:t>Garze sterili e cerotto adesivo.</a:t>
          </a:r>
        </a:p>
      </dgm:t>
    </dgm:pt>
    <dgm:pt modelId="{88D7C646-1964-4E7D-8115-AB90015D0F7F}" type="sibTrans" cxnId="{B74DAF29-8E3C-4AC1-B416-1BC5EBBABE11}">
      <dgm:prSet/>
      <dgm:spPr/>
      <dgm:t>
        <a:bodyPr/>
        <a:lstStyle/>
        <a:p>
          <a:endParaRPr lang="it-IT"/>
        </a:p>
      </dgm:t>
    </dgm:pt>
    <dgm:pt modelId="{58709C6B-B2E9-43B6-8168-6CD0F6D2DB36}" type="parTrans" cxnId="{B74DAF29-8E3C-4AC1-B416-1BC5EBBABE11}">
      <dgm:prSet/>
      <dgm:spPr/>
      <dgm:t>
        <a:bodyPr/>
        <a:lstStyle/>
        <a:p>
          <a:endParaRPr lang="it-IT"/>
        </a:p>
      </dgm:t>
    </dgm:pt>
    <dgm:pt modelId="{2232EBD4-3583-4160-9103-13B12B7B9668}">
      <dgm:prSet/>
      <dgm:spPr>
        <a:solidFill>
          <a:srgbClr val="9F2020"/>
        </a:solidFill>
      </dgm:spPr>
      <dgm:t>
        <a:bodyPr/>
        <a:lstStyle/>
        <a:p>
          <a:r>
            <a:rPr lang="it-IT" dirty="0">
              <a:latin typeface="Avenir Next LT Pro" panose="020B0504020202020204" pitchFamily="34" charset="0"/>
            </a:rPr>
            <a:t>PROCEDURA</a:t>
          </a:r>
        </a:p>
      </dgm:t>
    </dgm:pt>
    <dgm:pt modelId="{E0F8ED29-395D-479C-B3F8-CE2E75D1403B}" type="sibTrans" cxnId="{A41B68B8-36FA-4E57-B050-DDB9782D8546}">
      <dgm:prSet/>
      <dgm:spPr/>
      <dgm:t>
        <a:bodyPr/>
        <a:lstStyle/>
        <a:p>
          <a:endParaRPr lang="it-IT"/>
        </a:p>
      </dgm:t>
    </dgm:pt>
    <dgm:pt modelId="{62431168-AE81-4FC2-AEAB-AD468FB6AFE5}" type="parTrans" cxnId="{A41B68B8-36FA-4E57-B050-DDB9782D8546}">
      <dgm:prSet/>
      <dgm:spPr/>
      <dgm:t>
        <a:bodyPr/>
        <a:lstStyle/>
        <a:p>
          <a:endParaRPr lang="it-IT"/>
        </a:p>
      </dgm:t>
    </dgm:pt>
    <dgm:pt modelId="{6CCACD60-BBB6-49EB-AAE7-04B0BE25B2F0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 b="0" i="0" dirty="0">
              <a:effectLst/>
              <a:latin typeface="Avenir Next LT Pro" panose="020B0504020202020204" pitchFamily="34" charset="0"/>
            </a:rPr>
            <a:t>Si sceglie un sito per la puntura venosa;</a:t>
          </a:r>
        </a:p>
      </dgm:t>
    </dgm:pt>
    <dgm:pt modelId="{A37ED4BC-6887-492A-9AEA-CE7A8413BC3A}" type="sibTrans" cxnId="{74E22680-27A8-4DBB-903B-5D852D41D90D}">
      <dgm:prSet/>
      <dgm:spPr/>
      <dgm:t>
        <a:bodyPr/>
        <a:lstStyle/>
        <a:p>
          <a:endParaRPr lang="it-IT"/>
        </a:p>
      </dgm:t>
    </dgm:pt>
    <dgm:pt modelId="{BA4C8BB9-D66E-4EAD-A813-E8832BEE0F2F}" type="parTrans" cxnId="{74E22680-27A8-4DBB-903B-5D852D41D90D}">
      <dgm:prSet/>
      <dgm:spPr/>
      <dgm:t>
        <a:bodyPr/>
        <a:lstStyle/>
        <a:p>
          <a:endParaRPr lang="it-IT"/>
        </a:p>
      </dgm:t>
    </dgm:pt>
    <dgm:pt modelId="{5A4D1B17-93E0-4A02-9782-0CBE90EF061D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 b="0" i="0" dirty="0">
              <a:effectLst/>
              <a:latin typeface="Avenir Next LT Pro" panose="020B0504020202020204" pitchFamily="34" charset="0"/>
            </a:rPr>
            <a:t>Si applica il laccio emostatico circa 8-10 cm sopra il sito di puntura scelto;</a:t>
          </a:r>
        </a:p>
      </dgm:t>
    </dgm:pt>
    <dgm:pt modelId="{0359CE85-2937-4F3C-A00F-FB1A13051A5D}" type="sibTrans" cxnId="{B18F97BF-86E4-40E0-842E-4BB3651838D2}">
      <dgm:prSet/>
      <dgm:spPr/>
      <dgm:t>
        <a:bodyPr/>
        <a:lstStyle/>
        <a:p>
          <a:endParaRPr lang="it-IT"/>
        </a:p>
      </dgm:t>
    </dgm:pt>
    <dgm:pt modelId="{AFEB7060-771B-4357-B406-578491A91DED}" type="parTrans" cxnId="{B18F97BF-86E4-40E0-842E-4BB3651838D2}">
      <dgm:prSet/>
      <dgm:spPr/>
      <dgm:t>
        <a:bodyPr/>
        <a:lstStyle/>
        <a:p>
          <a:endParaRPr lang="it-IT"/>
        </a:p>
      </dgm:t>
    </dgm:pt>
    <dgm:pt modelId="{FB98168C-AE60-4F41-A7B8-B0555E776596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 dirty="0">
              <a:latin typeface="Avenir Next LT Pro" panose="020B0504020202020204" pitchFamily="34" charset="0"/>
            </a:rPr>
            <a:t>Si </a:t>
          </a:r>
          <a:r>
            <a:rPr lang="it-IT" b="0" i="0" dirty="0">
              <a:effectLst/>
              <a:latin typeface="Avenir Next LT Pro" panose="020B0504020202020204" pitchFamily="34" charset="0"/>
            </a:rPr>
            <a:t>invita il paziente ad aprire e chiudere il pugno più volte;</a:t>
          </a:r>
        </a:p>
      </dgm:t>
    </dgm:pt>
    <dgm:pt modelId="{3A2BEC60-6471-47DF-A8B0-461905D46A79}" type="sibTrans" cxnId="{72D95A0E-1D43-45F7-9A1C-7D09C91A7F59}">
      <dgm:prSet/>
      <dgm:spPr/>
      <dgm:t>
        <a:bodyPr/>
        <a:lstStyle/>
        <a:p>
          <a:endParaRPr lang="it-IT"/>
        </a:p>
      </dgm:t>
    </dgm:pt>
    <dgm:pt modelId="{4C51F790-2EA6-435F-86C7-F5C4FC73207A}" type="parTrans" cxnId="{72D95A0E-1D43-45F7-9A1C-7D09C91A7F59}">
      <dgm:prSet/>
      <dgm:spPr/>
      <dgm:t>
        <a:bodyPr/>
        <a:lstStyle/>
        <a:p>
          <a:endParaRPr lang="it-IT"/>
        </a:p>
      </dgm:t>
    </dgm:pt>
    <dgm:pt modelId="{66260315-F64D-42C2-A5ED-4E541F1FBC56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 dirty="0">
              <a:latin typeface="Avenir Next LT Pro" panose="020B0504020202020204" pitchFamily="34" charset="0"/>
            </a:rPr>
            <a:t>L</a:t>
          </a:r>
          <a:r>
            <a:rPr lang="it-IT" b="0" i="0" dirty="0">
              <a:effectLst/>
              <a:latin typeface="Avenir Next LT Pro" panose="020B0504020202020204" pitchFamily="34" charset="0"/>
            </a:rPr>
            <a:t>ocalizziamo la vena da pungere;</a:t>
          </a:r>
        </a:p>
      </dgm:t>
    </dgm:pt>
    <dgm:pt modelId="{6568A12C-8204-4CFD-BF14-8B6F889AB1C4}" type="sibTrans" cxnId="{7D5E6C6D-7F28-477A-8653-1614908BE66F}">
      <dgm:prSet/>
      <dgm:spPr/>
      <dgm:t>
        <a:bodyPr/>
        <a:lstStyle/>
        <a:p>
          <a:endParaRPr lang="it-IT"/>
        </a:p>
      </dgm:t>
    </dgm:pt>
    <dgm:pt modelId="{82776CCA-830C-4522-878E-CD014C050329}" type="parTrans" cxnId="{7D5E6C6D-7F28-477A-8653-1614908BE66F}">
      <dgm:prSet/>
      <dgm:spPr/>
      <dgm:t>
        <a:bodyPr/>
        <a:lstStyle/>
        <a:p>
          <a:endParaRPr lang="it-IT"/>
        </a:p>
      </dgm:t>
    </dgm:pt>
    <dgm:pt modelId="{CDE9FCB5-B353-4004-92A2-424F8F1FBD68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 b="0" i="0" dirty="0">
              <a:effectLst/>
              <a:latin typeface="Avenir Next LT Pro" panose="020B0504020202020204" pitchFamily="34" charset="0"/>
            </a:rPr>
            <a:t>Detergere l’area di puntura;</a:t>
          </a:r>
        </a:p>
      </dgm:t>
    </dgm:pt>
    <dgm:pt modelId="{FA082C03-3CAF-4CB0-928F-9D8B415F3A88}" type="sibTrans" cxnId="{E4331820-B32E-462A-9B3B-7408716BDA17}">
      <dgm:prSet/>
      <dgm:spPr/>
      <dgm:t>
        <a:bodyPr/>
        <a:lstStyle/>
        <a:p>
          <a:endParaRPr lang="it-IT"/>
        </a:p>
      </dgm:t>
    </dgm:pt>
    <dgm:pt modelId="{BE6C3614-6333-4491-8C0D-63C8638A9858}" type="parTrans" cxnId="{E4331820-B32E-462A-9B3B-7408716BDA17}">
      <dgm:prSet/>
      <dgm:spPr/>
      <dgm:t>
        <a:bodyPr/>
        <a:lstStyle/>
        <a:p>
          <a:endParaRPr lang="it-IT"/>
        </a:p>
      </dgm:t>
    </dgm:pt>
    <dgm:pt modelId="{B3FAF6F3-669C-4D97-AB5E-96A85710A222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 dirty="0">
              <a:latin typeface="Avenir Next LT Pro" panose="020B0504020202020204" pitchFamily="34" charset="0"/>
            </a:rPr>
            <a:t>Tendere la pelle;</a:t>
          </a:r>
        </a:p>
      </dgm:t>
    </dgm:pt>
    <dgm:pt modelId="{2E58D469-7261-45DB-B7E1-9DD8F9DDEE24}" type="sibTrans" cxnId="{25DAE73D-ECBE-4AA7-8484-32518B682E08}">
      <dgm:prSet/>
      <dgm:spPr/>
      <dgm:t>
        <a:bodyPr/>
        <a:lstStyle/>
        <a:p>
          <a:endParaRPr lang="it-IT"/>
        </a:p>
      </dgm:t>
    </dgm:pt>
    <dgm:pt modelId="{C5CD8D34-0D7B-440F-AAEC-AC4E6B787F06}" type="parTrans" cxnId="{25DAE73D-ECBE-4AA7-8484-32518B682E08}">
      <dgm:prSet/>
      <dgm:spPr/>
      <dgm:t>
        <a:bodyPr/>
        <a:lstStyle/>
        <a:p>
          <a:endParaRPr lang="it-IT"/>
        </a:p>
      </dgm:t>
    </dgm:pt>
    <dgm:pt modelId="{A4C6F767-6874-4E1F-BD26-A869487163E2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 dirty="0">
              <a:latin typeface="Avenir Next LT Pro" panose="020B0504020202020204" pitchFamily="34" charset="0"/>
            </a:rPr>
            <a:t>Perforare con l’ago il tappo della provetta e </a:t>
          </a:r>
          <a:r>
            <a:rPr lang="it-IT" b="0" i="0" dirty="0">
              <a:effectLst/>
              <a:latin typeface="Avenir Next LT Pro" panose="020B0504020202020204" pitchFamily="34" charset="0"/>
            </a:rPr>
            <a:t>attendere il riempimento;</a:t>
          </a:r>
        </a:p>
      </dgm:t>
    </dgm:pt>
    <dgm:pt modelId="{8AEEE6B7-617F-4771-81F6-13D852EE057E}" type="sibTrans" cxnId="{652BE1DA-8C07-41D8-915E-70DC6E8C1C3B}">
      <dgm:prSet/>
      <dgm:spPr/>
      <dgm:t>
        <a:bodyPr/>
        <a:lstStyle/>
        <a:p>
          <a:endParaRPr lang="it-IT"/>
        </a:p>
      </dgm:t>
    </dgm:pt>
    <dgm:pt modelId="{ED7FC135-F0C5-4D8C-AE2F-124D773DEF62}" type="parTrans" cxnId="{652BE1DA-8C07-41D8-915E-70DC6E8C1C3B}">
      <dgm:prSet/>
      <dgm:spPr/>
      <dgm:t>
        <a:bodyPr/>
        <a:lstStyle/>
        <a:p>
          <a:endParaRPr lang="it-IT"/>
        </a:p>
      </dgm:t>
    </dgm:pt>
    <dgm:pt modelId="{BB2D97E3-3736-4443-AE31-8A2BCF0331A9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 b="0" i="0" dirty="0">
              <a:effectLst/>
              <a:latin typeface="Avenir Next LT Pro" panose="020B0504020202020204" pitchFamily="34" charset="0"/>
            </a:rPr>
            <a:t>Rimuove il laccio emostatico e applicare una garza sterile sul sito della puntura.</a:t>
          </a:r>
        </a:p>
      </dgm:t>
    </dgm:pt>
    <dgm:pt modelId="{33D2F5D1-73E9-4C0F-9ECB-8FFF0E9630FF}" type="sibTrans" cxnId="{87BC42A4-493A-4C99-8C9A-E81363624402}">
      <dgm:prSet/>
      <dgm:spPr/>
      <dgm:t>
        <a:bodyPr/>
        <a:lstStyle/>
        <a:p>
          <a:endParaRPr lang="it-IT"/>
        </a:p>
      </dgm:t>
    </dgm:pt>
    <dgm:pt modelId="{28B7E91E-C478-4A2F-A950-A257ACE71503}" type="parTrans" cxnId="{87BC42A4-493A-4C99-8C9A-E81363624402}">
      <dgm:prSet/>
      <dgm:spPr/>
      <dgm:t>
        <a:bodyPr/>
        <a:lstStyle/>
        <a:p>
          <a:endParaRPr lang="it-IT"/>
        </a:p>
      </dgm:t>
    </dgm:pt>
    <dgm:pt modelId="{00B6AAB8-2434-42CA-AE8B-A7D5A1DA39FA}" type="pres">
      <dgm:prSet presAssocID="{6E429096-12C1-40D2-ADC1-3A2A898935F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776E3EE4-04A6-456C-B492-A3C76522C56F}" type="pres">
      <dgm:prSet presAssocID="{8C244577-361A-4656-81DF-ED7D8F167F93}" presName="composite" presStyleCnt="0"/>
      <dgm:spPr/>
    </dgm:pt>
    <dgm:pt modelId="{39502991-652F-400A-BEB9-FD5B34313C38}" type="pres">
      <dgm:prSet presAssocID="{8C244577-361A-4656-81DF-ED7D8F167F93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DA28783-735F-484D-9246-E8028F40DF61}" type="pres">
      <dgm:prSet presAssocID="{8C244577-361A-4656-81DF-ED7D8F167F93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BE56E55-74ED-42FC-89EF-DF4EDA9E787E}" type="pres">
      <dgm:prSet presAssocID="{AAE5F049-1C07-46A1-AA5B-AEC3089E40D3}" presName="space" presStyleCnt="0"/>
      <dgm:spPr/>
    </dgm:pt>
    <dgm:pt modelId="{E5CAF650-6E08-4EA9-BB55-1D4DD67763D0}" type="pres">
      <dgm:prSet presAssocID="{2232EBD4-3583-4160-9103-13B12B7B9668}" presName="composite" presStyleCnt="0"/>
      <dgm:spPr/>
    </dgm:pt>
    <dgm:pt modelId="{6F5EEEED-1A36-415F-958E-EB0D742AB90A}" type="pres">
      <dgm:prSet presAssocID="{2232EBD4-3583-4160-9103-13B12B7B9668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C2D7E75-F39F-4828-8F18-36ABB5F439B4}" type="pres">
      <dgm:prSet presAssocID="{2232EBD4-3583-4160-9103-13B12B7B9668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72D95A0E-1D43-45F7-9A1C-7D09C91A7F59}" srcId="{2232EBD4-3583-4160-9103-13B12B7B9668}" destId="{FB98168C-AE60-4F41-A7B8-B0555E776596}" srcOrd="2" destOrd="0" parTransId="{4C51F790-2EA6-435F-86C7-F5C4FC73207A}" sibTransId="{3A2BEC60-6471-47DF-A8B0-461905D46A79}"/>
    <dgm:cxn modelId="{E342C44C-D665-4751-AC84-B8A5C843C1ED}" type="presOf" srcId="{BAF093D4-B903-4812-BC86-84FC5E65B688}" destId="{1DA28783-735F-484D-9246-E8028F40DF61}" srcOrd="0" destOrd="0" presId="urn:microsoft.com/office/officeart/2005/8/layout/hList1"/>
    <dgm:cxn modelId="{0FCC9A3D-C615-44EA-81B9-6A78B495B77C}" type="presOf" srcId="{393FF869-09F2-45D6-8AED-CF4D2876AF70}" destId="{1DA28783-735F-484D-9246-E8028F40DF61}" srcOrd="0" destOrd="6" presId="urn:microsoft.com/office/officeart/2005/8/layout/hList1"/>
    <dgm:cxn modelId="{A9DDEA40-29CC-4803-A546-8A5A2E2E4757}" type="presOf" srcId="{B3FAF6F3-669C-4D97-AB5E-96A85710A222}" destId="{5C2D7E75-F39F-4828-8F18-36ABB5F439B4}" srcOrd="0" destOrd="5" presId="urn:microsoft.com/office/officeart/2005/8/layout/hList1"/>
    <dgm:cxn modelId="{7D5E6C6D-7F28-477A-8653-1614908BE66F}" srcId="{2232EBD4-3583-4160-9103-13B12B7B9668}" destId="{66260315-F64D-42C2-A5ED-4E541F1FBC56}" srcOrd="3" destOrd="0" parTransId="{82776CCA-830C-4522-878E-CD014C050329}" sibTransId="{6568A12C-8204-4CFD-BF14-8B6F889AB1C4}"/>
    <dgm:cxn modelId="{AA7FEFDC-E289-4FA2-9390-22AC3C5C9865}" type="presOf" srcId="{2232EBD4-3583-4160-9103-13B12B7B9668}" destId="{6F5EEEED-1A36-415F-958E-EB0D742AB90A}" srcOrd="0" destOrd="0" presId="urn:microsoft.com/office/officeart/2005/8/layout/hList1"/>
    <dgm:cxn modelId="{247BCD5F-A03D-4DC4-A034-2FE2DFE4F489}" type="presOf" srcId="{8CDA1A76-EF3F-4810-80DD-C60829048F57}" destId="{1DA28783-735F-484D-9246-E8028F40DF61}" srcOrd="0" destOrd="1" presId="urn:microsoft.com/office/officeart/2005/8/layout/hList1"/>
    <dgm:cxn modelId="{74E22680-27A8-4DBB-903B-5D852D41D90D}" srcId="{2232EBD4-3583-4160-9103-13B12B7B9668}" destId="{6CCACD60-BBB6-49EB-AAE7-04B0BE25B2F0}" srcOrd="0" destOrd="0" parTransId="{BA4C8BB9-D66E-4EAD-A813-E8832BEE0F2F}" sibTransId="{A37ED4BC-6887-492A-9AEA-CE7A8413BC3A}"/>
    <dgm:cxn modelId="{8D431DB7-90A2-4283-856A-0DDFFD7F00FA}" type="presOf" srcId="{7D2427FA-C8BE-429F-81AA-F5938110F984}" destId="{1DA28783-735F-484D-9246-E8028F40DF61}" srcOrd="0" destOrd="5" presId="urn:microsoft.com/office/officeart/2005/8/layout/hList1"/>
    <dgm:cxn modelId="{80B5E676-F220-4CB7-A31B-BAB373F2E7E6}" srcId="{6E429096-12C1-40D2-ADC1-3A2A898935FA}" destId="{8C244577-361A-4656-81DF-ED7D8F167F93}" srcOrd="0" destOrd="0" parTransId="{18378C86-EEE4-4C31-B6FD-943B2E8F84FE}" sibTransId="{AAE5F049-1C07-46A1-AA5B-AEC3089E40D3}"/>
    <dgm:cxn modelId="{25DAE73D-ECBE-4AA7-8484-32518B682E08}" srcId="{2232EBD4-3583-4160-9103-13B12B7B9668}" destId="{B3FAF6F3-669C-4D97-AB5E-96A85710A222}" srcOrd="5" destOrd="0" parTransId="{C5CD8D34-0D7B-440F-AAEC-AC4E6B787F06}" sibTransId="{2E58D469-7261-45DB-B7E1-9DD8F9DDEE24}"/>
    <dgm:cxn modelId="{8ABE67E0-A1C7-4C1F-9A3B-FE55ADBEE7A2}" srcId="{8C244577-361A-4656-81DF-ED7D8F167F93}" destId="{BAF093D4-B903-4812-BC86-84FC5E65B688}" srcOrd="0" destOrd="0" parTransId="{C2FD1508-0B9D-4302-ABA7-6DBC97AC8AA8}" sibTransId="{372FBE36-D49B-4C99-88D1-5CFCF0C437C2}"/>
    <dgm:cxn modelId="{B74DAF29-8E3C-4AC1-B416-1BC5EBBABE11}" srcId="{8C244577-361A-4656-81DF-ED7D8F167F93}" destId="{393FF869-09F2-45D6-8AED-CF4D2876AF70}" srcOrd="6" destOrd="0" parTransId="{58709C6B-B2E9-43B6-8168-6CD0F6D2DB36}" sibTransId="{88D7C646-1964-4E7D-8115-AB90015D0F7F}"/>
    <dgm:cxn modelId="{AAB5B3F1-7FBC-4AFC-9D38-4C12B47E6912}" type="presOf" srcId="{66260315-F64D-42C2-A5ED-4E541F1FBC56}" destId="{5C2D7E75-F39F-4828-8F18-36ABB5F439B4}" srcOrd="0" destOrd="3" presId="urn:microsoft.com/office/officeart/2005/8/layout/hList1"/>
    <dgm:cxn modelId="{D3ECB79D-F2D6-4BD3-A2D4-F28CD9675B05}" type="presOf" srcId="{BB2D97E3-3736-4443-AE31-8A2BCF0331A9}" destId="{5C2D7E75-F39F-4828-8F18-36ABB5F439B4}" srcOrd="0" destOrd="7" presId="urn:microsoft.com/office/officeart/2005/8/layout/hList1"/>
    <dgm:cxn modelId="{E4331820-B32E-462A-9B3B-7408716BDA17}" srcId="{2232EBD4-3583-4160-9103-13B12B7B9668}" destId="{CDE9FCB5-B353-4004-92A2-424F8F1FBD68}" srcOrd="4" destOrd="0" parTransId="{BE6C3614-6333-4491-8C0D-63C8638A9858}" sibTransId="{FA082C03-3CAF-4CB0-928F-9D8B415F3A88}"/>
    <dgm:cxn modelId="{82118DDC-4BC2-4481-88F6-BEDD974936AE}" srcId="{8C244577-361A-4656-81DF-ED7D8F167F93}" destId="{7C8CA97D-A531-47CC-BECF-E27E9C4948FB}" srcOrd="4" destOrd="0" parTransId="{D5322F08-3F19-4E27-9D1E-089140472E0B}" sibTransId="{96177BD4-F568-415C-B181-C47CA262A5A6}"/>
    <dgm:cxn modelId="{6AB40DA9-AA8B-4E2E-B383-408A0341534E}" type="presOf" srcId="{6E429096-12C1-40D2-ADC1-3A2A898935FA}" destId="{00B6AAB8-2434-42CA-AE8B-A7D5A1DA39FA}" srcOrd="0" destOrd="0" presId="urn:microsoft.com/office/officeart/2005/8/layout/hList1"/>
    <dgm:cxn modelId="{87BC42A4-493A-4C99-8C9A-E81363624402}" srcId="{2232EBD4-3583-4160-9103-13B12B7B9668}" destId="{BB2D97E3-3736-4443-AE31-8A2BCF0331A9}" srcOrd="7" destOrd="0" parTransId="{28B7E91E-C478-4A2F-A950-A257ACE71503}" sibTransId="{33D2F5D1-73E9-4C0F-9ECB-8FFF0E9630FF}"/>
    <dgm:cxn modelId="{043D7A82-962D-424A-9C34-B9C981A87071}" type="presOf" srcId="{6CCACD60-BBB6-49EB-AAE7-04B0BE25B2F0}" destId="{5C2D7E75-F39F-4828-8F18-36ABB5F439B4}" srcOrd="0" destOrd="0" presId="urn:microsoft.com/office/officeart/2005/8/layout/hList1"/>
    <dgm:cxn modelId="{3D3909CE-5973-4899-9CC6-40BC7F458440}" type="presOf" srcId="{2897BE9B-9EBB-4EF7-A98B-0B62DA5D884D}" destId="{1DA28783-735F-484D-9246-E8028F40DF61}" srcOrd="0" destOrd="2" presId="urn:microsoft.com/office/officeart/2005/8/layout/hList1"/>
    <dgm:cxn modelId="{386313E3-30A1-4747-8571-3EC959CBB4E5}" type="presOf" srcId="{FB98168C-AE60-4F41-A7B8-B0555E776596}" destId="{5C2D7E75-F39F-4828-8F18-36ABB5F439B4}" srcOrd="0" destOrd="2" presId="urn:microsoft.com/office/officeart/2005/8/layout/hList1"/>
    <dgm:cxn modelId="{1985D074-35D6-4F4D-A14F-2D329CD6ED02}" type="presOf" srcId="{A4C6F767-6874-4E1F-BD26-A869487163E2}" destId="{5C2D7E75-F39F-4828-8F18-36ABB5F439B4}" srcOrd="0" destOrd="6" presId="urn:microsoft.com/office/officeart/2005/8/layout/hList1"/>
    <dgm:cxn modelId="{D254D49A-5D3E-468F-B739-365470D25B5B}" srcId="{8C244577-361A-4656-81DF-ED7D8F167F93}" destId="{7D2427FA-C8BE-429F-81AA-F5938110F984}" srcOrd="5" destOrd="0" parTransId="{F5CC5AC6-638E-4482-8DE2-49F4B054A9DD}" sibTransId="{C6A548B0-638C-4E9B-98CE-166669F4A739}"/>
    <dgm:cxn modelId="{652BE1DA-8C07-41D8-915E-70DC6E8C1C3B}" srcId="{2232EBD4-3583-4160-9103-13B12B7B9668}" destId="{A4C6F767-6874-4E1F-BD26-A869487163E2}" srcOrd="6" destOrd="0" parTransId="{ED7FC135-F0C5-4D8C-AE2F-124D773DEF62}" sibTransId="{8AEEE6B7-617F-4771-81F6-13D852EE057E}"/>
    <dgm:cxn modelId="{A41B68B8-36FA-4E57-B050-DDB9782D8546}" srcId="{6E429096-12C1-40D2-ADC1-3A2A898935FA}" destId="{2232EBD4-3583-4160-9103-13B12B7B9668}" srcOrd="1" destOrd="0" parTransId="{62431168-AE81-4FC2-AEAB-AD468FB6AFE5}" sibTransId="{E0F8ED29-395D-479C-B3F8-CE2E75D1403B}"/>
    <dgm:cxn modelId="{6125E1BE-6D3A-4143-8669-26DF8442C6ED}" type="presOf" srcId="{7904104D-2301-4D1B-B03F-3B7ADBAF8A0B}" destId="{1DA28783-735F-484D-9246-E8028F40DF61}" srcOrd="0" destOrd="3" presId="urn:microsoft.com/office/officeart/2005/8/layout/hList1"/>
    <dgm:cxn modelId="{62C11112-69D5-4638-BA62-A340AC36784A}" srcId="{8C244577-361A-4656-81DF-ED7D8F167F93}" destId="{7904104D-2301-4D1B-B03F-3B7ADBAF8A0B}" srcOrd="3" destOrd="0" parTransId="{15B9B76D-72FA-4FC9-B2FB-6454B1E36C3D}" sibTransId="{25FCF3D1-5761-4A83-BA7A-71CD55B0ED17}"/>
    <dgm:cxn modelId="{B18F97BF-86E4-40E0-842E-4BB3651838D2}" srcId="{2232EBD4-3583-4160-9103-13B12B7B9668}" destId="{5A4D1B17-93E0-4A02-9782-0CBE90EF061D}" srcOrd="1" destOrd="0" parTransId="{AFEB7060-771B-4357-B406-578491A91DED}" sibTransId="{0359CE85-2937-4F3C-A00F-FB1A13051A5D}"/>
    <dgm:cxn modelId="{B3927601-E29A-454E-9739-43B08FE619C0}" type="presOf" srcId="{7C8CA97D-A531-47CC-BECF-E27E9C4948FB}" destId="{1DA28783-735F-484D-9246-E8028F40DF61}" srcOrd="0" destOrd="4" presId="urn:microsoft.com/office/officeart/2005/8/layout/hList1"/>
    <dgm:cxn modelId="{0C150D5E-BD5D-49B4-9287-221C258C4CFF}" type="presOf" srcId="{8C244577-361A-4656-81DF-ED7D8F167F93}" destId="{39502991-652F-400A-BEB9-FD5B34313C38}" srcOrd="0" destOrd="0" presId="urn:microsoft.com/office/officeart/2005/8/layout/hList1"/>
    <dgm:cxn modelId="{E3A71D83-18DE-4972-A063-471EAF0BB987}" srcId="{8C244577-361A-4656-81DF-ED7D8F167F93}" destId="{8CDA1A76-EF3F-4810-80DD-C60829048F57}" srcOrd="1" destOrd="0" parTransId="{BF005F48-D5E0-42C1-8C68-23F696D5DA40}" sibTransId="{2473C81E-8368-4A91-B92A-FC170A611DB9}"/>
    <dgm:cxn modelId="{71D340CF-5B16-44F1-9580-856E158F3558}" type="presOf" srcId="{5A4D1B17-93E0-4A02-9782-0CBE90EF061D}" destId="{5C2D7E75-F39F-4828-8F18-36ABB5F439B4}" srcOrd="0" destOrd="1" presId="urn:microsoft.com/office/officeart/2005/8/layout/hList1"/>
    <dgm:cxn modelId="{BF952861-709F-40C1-8177-6BAE3E50BB0E}" srcId="{8C244577-361A-4656-81DF-ED7D8F167F93}" destId="{2897BE9B-9EBB-4EF7-A98B-0B62DA5D884D}" srcOrd="2" destOrd="0" parTransId="{D0D35FF7-4729-4E88-A572-DDF3B12602E0}" sibTransId="{D7254784-A496-49C0-8A6D-DA593A9AB10E}"/>
    <dgm:cxn modelId="{3BBE4894-91D5-466A-AC92-01B039A6874E}" type="presOf" srcId="{CDE9FCB5-B353-4004-92A2-424F8F1FBD68}" destId="{5C2D7E75-F39F-4828-8F18-36ABB5F439B4}" srcOrd="0" destOrd="4" presId="urn:microsoft.com/office/officeart/2005/8/layout/hList1"/>
    <dgm:cxn modelId="{C0F4E83B-EB38-47BE-90EE-8775D936866F}" type="presParOf" srcId="{00B6AAB8-2434-42CA-AE8B-A7D5A1DA39FA}" destId="{776E3EE4-04A6-456C-B492-A3C76522C56F}" srcOrd="0" destOrd="0" presId="urn:microsoft.com/office/officeart/2005/8/layout/hList1"/>
    <dgm:cxn modelId="{4E2D3FFE-0FFC-472D-8949-43E72E09BD49}" type="presParOf" srcId="{776E3EE4-04A6-456C-B492-A3C76522C56F}" destId="{39502991-652F-400A-BEB9-FD5B34313C38}" srcOrd="0" destOrd="0" presId="urn:microsoft.com/office/officeart/2005/8/layout/hList1"/>
    <dgm:cxn modelId="{BEA4BADD-F33D-4564-90B1-B51DD9890B6A}" type="presParOf" srcId="{776E3EE4-04A6-456C-B492-A3C76522C56F}" destId="{1DA28783-735F-484D-9246-E8028F40DF61}" srcOrd="1" destOrd="0" presId="urn:microsoft.com/office/officeart/2005/8/layout/hList1"/>
    <dgm:cxn modelId="{F40DCE6E-6553-4948-B072-844CCAC72DFA}" type="presParOf" srcId="{00B6AAB8-2434-42CA-AE8B-A7D5A1DA39FA}" destId="{0BE56E55-74ED-42FC-89EF-DF4EDA9E787E}" srcOrd="1" destOrd="0" presId="urn:microsoft.com/office/officeart/2005/8/layout/hList1"/>
    <dgm:cxn modelId="{C44185AE-8A52-48A6-A8E1-A3E2CEB87557}" type="presParOf" srcId="{00B6AAB8-2434-42CA-AE8B-A7D5A1DA39FA}" destId="{E5CAF650-6E08-4EA9-BB55-1D4DD67763D0}" srcOrd="2" destOrd="0" presId="urn:microsoft.com/office/officeart/2005/8/layout/hList1"/>
    <dgm:cxn modelId="{C36A1010-3E2D-4C68-B7E5-8D84CC557A24}" type="presParOf" srcId="{E5CAF650-6E08-4EA9-BB55-1D4DD67763D0}" destId="{6F5EEEED-1A36-415F-958E-EB0D742AB90A}" srcOrd="0" destOrd="0" presId="urn:microsoft.com/office/officeart/2005/8/layout/hList1"/>
    <dgm:cxn modelId="{8717247D-C5E9-4B6D-AB95-89B09B05936F}" type="presParOf" srcId="{E5CAF650-6E08-4EA9-BB55-1D4DD67763D0}" destId="{5C2D7E75-F39F-4828-8F18-36ABB5F439B4}" srcOrd="1" destOrd="0" presId="urn:microsoft.com/office/officeart/2005/8/layout/hLis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429096-12C1-40D2-ADC1-3A2A898935FA}" type="doc">
      <dgm:prSet loTypeId="urn:microsoft.com/office/officeart/2005/8/layout/h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C244577-361A-4656-81DF-ED7D8F167F93}">
      <dgm:prSet phldrT="[Testo]"/>
      <dgm:spPr>
        <a:solidFill>
          <a:srgbClr val="9F2020"/>
        </a:solidFill>
      </dgm:spPr>
      <dgm:t>
        <a:bodyPr/>
        <a:lstStyle/>
        <a:p>
          <a:r>
            <a:rPr lang="it-IT" dirty="0">
              <a:latin typeface="Avenir Next LT Pro" panose="020B0504020202020204" pitchFamily="34" charset="0"/>
            </a:rPr>
            <a:t>MATERIALE DI RACCOLTA </a:t>
          </a:r>
        </a:p>
      </dgm:t>
    </dgm:pt>
    <dgm:pt modelId="{18378C86-EEE4-4C31-B6FD-943B2E8F84FE}" type="parTrans" cxnId="{80B5E676-F220-4CB7-A31B-BAB373F2E7E6}">
      <dgm:prSet/>
      <dgm:spPr/>
      <dgm:t>
        <a:bodyPr/>
        <a:lstStyle/>
        <a:p>
          <a:endParaRPr lang="it-IT"/>
        </a:p>
      </dgm:t>
    </dgm:pt>
    <dgm:pt modelId="{AAE5F049-1C07-46A1-AA5B-AEC3089E40D3}" type="sibTrans" cxnId="{80B5E676-F220-4CB7-A31B-BAB373F2E7E6}">
      <dgm:prSet/>
      <dgm:spPr/>
      <dgm:t>
        <a:bodyPr/>
        <a:lstStyle/>
        <a:p>
          <a:endParaRPr lang="it-IT"/>
        </a:p>
      </dgm:t>
    </dgm:pt>
    <dgm:pt modelId="{BAF093D4-B903-4812-BC86-84FC5E65B688}">
      <dgm:prSet phldrT="[Testo]"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 dirty="0">
              <a:latin typeface="Avenir Next LT Pro" panose="020B0504020202020204" pitchFamily="34" charset="0"/>
            </a:rPr>
            <a:t>Guanti monouso;</a:t>
          </a:r>
        </a:p>
      </dgm:t>
    </dgm:pt>
    <dgm:pt modelId="{C2FD1508-0B9D-4302-ABA7-6DBC97AC8AA8}" type="parTrans" cxnId="{8ABE67E0-A1C7-4C1F-9A3B-FE55ADBEE7A2}">
      <dgm:prSet/>
      <dgm:spPr/>
      <dgm:t>
        <a:bodyPr/>
        <a:lstStyle/>
        <a:p>
          <a:endParaRPr lang="it-IT"/>
        </a:p>
      </dgm:t>
    </dgm:pt>
    <dgm:pt modelId="{372FBE36-D49B-4C99-88D1-5CFCF0C437C2}" type="sibTrans" cxnId="{8ABE67E0-A1C7-4C1F-9A3B-FE55ADBEE7A2}">
      <dgm:prSet/>
      <dgm:spPr/>
      <dgm:t>
        <a:bodyPr/>
        <a:lstStyle/>
        <a:p>
          <a:endParaRPr lang="it-IT"/>
        </a:p>
      </dgm:t>
    </dgm:pt>
    <dgm:pt modelId="{8CDA1A76-EF3F-4810-80DD-C60829048F57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 dirty="0">
              <a:latin typeface="Avenir Next LT Pro" panose="020B0504020202020204" pitchFamily="34" charset="0"/>
            </a:rPr>
            <a:t>Tamponi imbevuti di disinfettante; </a:t>
          </a:r>
        </a:p>
      </dgm:t>
    </dgm:pt>
    <dgm:pt modelId="{BF005F48-D5E0-42C1-8C68-23F696D5DA40}" type="parTrans" cxnId="{E3A71D83-18DE-4972-A063-471EAF0BB987}">
      <dgm:prSet/>
      <dgm:spPr/>
      <dgm:t>
        <a:bodyPr/>
        <a:lstStyle/>
        <a:p>
          <a:endParaRPr lang="it-IT"/>
        </a:p>
      </dgm:t>
    </dgm:pt>
    <dgm:pt modelId="{2473C81E-8368-4A91-B92A-FC170A611DB9}" type="sibTrans" cxnId="{E3A71D83-18DE-4972-A063-471EAF0BB987}">
      <dgm:prSet/>
      <dgm:spPr/>
      <dgm:t>
        <a:bodyPr/>
        <a:lstStyle/>
        <a:p>
          <a:endParaRPr lang="it-IT"/>
        </a:p>
      </dgm:t>
    </dgm:pt>
    <dgm:pt modelId="{2897BE9B-9EBB-4EF7-A98B-0B62DA5D884D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 dirty="0">
              <a:latin typeface="Avenir Next LT Pro" panose="020B0504020202020204" pitchFamily="34" charset="0"/>
            </a:rPr>
            <a:t>Laccio emostatico; </a:t>
          </a:r>
        </a:p>
      </dgm:t>
    </dgm:pt>
    <dgm:pt modelId="{D0D35FF7-4729-4E88-A572-DDF3B12602E0}" type="parTrans" cxnId="{BF952861-709F-40C1-8177-6BAE3E50BB0E}">
      <dgm:prSet/>
      <dgm:spPr/>
      <dgm:t>
        <a:bodyPr/>
        <a:lstStyle/>
        <a:p>
          <a:endParaRPr lang="it-IT"/>
        </a:p>
      </dgm:t>
    </dgm:pt>
    <dgm:pt modelId="{D7254784-A496-49C0-8A6D-DA593A9AB10E}" type="sibTrans" cxnId="{BF952861-709F-40C1-8177-6BAE3E50BB0E}">
      <dgm:prSet/>
      <dgm:spPr/>
      <dgm:t>
        <a:bodyPr/>
        <a:lstStyle/>
        <a:p>
          <a:endParaRPr lang="it-IT"/>
        </a:p>
      </dgm:t>
    </dgm:pt>
    <dgm:pt modelId="{7D2427FA-C8BE-429F-81AA-F5938110F984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 dirty="0">
              <a:latin typeface="Avenir Next LT Pro" panose="020B0504020202020204" pitchFamily="34" charset="0"/>
            </a:rPr>
            <a:t>Etichette contenenti dati del paziente;</a:t>
          </a:r>
        </a:p>
      </dgm:t>
    </dgm:pt>
    <dgm:pt modelId="{F5CC5AC6-638E-4482-8DE2-49F4B054A9DD}" type="parTrans" cxnId="{D254D49A-5D3E-468F-B739-365470D25B5B}">
      <dgm:prSet/>
      <dgm:spPr/>
      <dgm:t>
        <a:bodyPr/>
        <a:lstStyle/>
        <a:p>
          <a:endParaRPr lang="it-IT"/>
        </a:p>
      </dgm:t>
    </dgm:pt>
    <dgm:pt modelId="{C6A548B0-638C-4E9B-98CE-166669F4A739}" type="sibTrans" cxnId="{D254D49A-5D3E-468F-B739-365470D25B5B}">
      <dgm:prSet/>
      <dgm:spPr/>
      <dgm:t>
        <a:bodyPr/>
        <a:lstStyle/>
        <a:p>
          <a:endParaRPr lang="it-IT"/>
        </a:p>
      </dgm:t>
    </dgm:pt>
    <dgm:pt modelId="{393FF869-09F2-45D6-8AED-CF4D2876AF70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 dirty="0">
              <a:latin typeface="Avenir Next LT Pro" panose="020B0504020202020204" pitchFamily="34" charset="0"/>
            </a:rPr>
            <a:t>Garze sterili e cerotto adesivo; </a:t>
          </a:r>
        </a:p>
      </dgm:t>
    </dgm:pt>
    <dgm:pt modelId="{58709C6B-B2E9-43B6-8168-6CD0F6D2DB36}" type="parTrans" cxnId="{B74DAF29-8E3C-4AC1-B416-1BC5EBBABE11}">
      <dgm:prSet/>
      <dgm:spPr/>
      <dgm:t>
        <a:bodyPr/>
        <a:lstStyle/>
        <a:p>
          <a:endParaRPr lang="it-IT"/>
        </a:p>
      </dgm:t>
    </dgm:pt>
    <dgm:pt modelId="{88D7C646-1964-4E7D-8115-AB90015D0F7F}" type="sibTrans" cxnId="{B74DAF29-8E3C-4AC1-B416-1BC5EBBABE11}">
      <dgm:prSet/>
      <dgm:spPr/>
      <dgm:t>
        <a:bodyPr/>
        <a:lstStyle/>
        <a:p>
          <a:endParaRPr lang="it-IT"/>
        </a:p>
      </dgm:t>
    </dgm:pt>
    <dgm:pt modelId="{15FD8316-C6A3-4F11-B59F-3CED5318D094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 dirty="0">
              <a:latin typeface="Avenir Next LT Pro" panose="020B0504020202020204" pitchFamily="34" charset="0"/>
            </a:rPr>
            <a:t>Contenitore con ghiaccio.</a:t>
          </a:r>
        </a:p>
      </dgm:t>
    </dgm:pt>
    <dgm:pt modelId="{FCDC9024-4D5B-4436-9264-2BD61A0555B7}" type="parTrans" cxnId="{7D8F7A36-00F3-48BC-9591-D959EF9DE25F}">
      <dgm:prSet/>
      <dgm:spPr/>
      <dgm:t>
        <a:bodyPr/>
        <a:lstStyle/>
        <a:p>
          <a:endParaRPr lang="it-IT"/>
        </a:p>
      </dgm:t>
    </dgm:pt>
    <dgm:pt modelId="{BA4E567B-43DC-4600-9D58-7BF11B2FA539}" type="sibTrans" cxnId="{7D8F7A36-00F3-48BC-9591-D959EF9DE25F}">
      <dgm:prSet/>
      <dgm:spPr/>
      <dgm:t>
        <a:bodyPr/>
        <a:lstStyle/>
        <a:p>
          <a:endParaRPr lang="it-IT"/>
        </a:p>
      </dgm:t>
    </dgm:pt>
    <dgm:pt modelId="{2232EBD4-3583-4160-9103-13B12B7B9668}">
      <dgm:prSet/>
      <dgm:spPr>
        <a:solidFill>
          <a:srgbClr val="9F2020"/>
        </a:solidFill>
      </dgm:spPr>
      <dgm:t>
        <a:bodyPr/>
        <a:lstStyle/>
        <a:p>
          <a:r>
            <a:rPr lang="it-IT" dirty="0">
              <a:latin typeface="Avenir Next LT Pro" panose="020B0504020202020204" pitchFamily="34" charset="0"/>
            </a:rPr>
            <a:t>PROCEDURA</a:t>
          </a:r>
        </a:p>
      </dgm:t>
    </dgm:pt>
    <dgm:pt modelId="{E0F8ED29-395D-479C-B3F8-CE2E75D1403B}" type="sibTrans" cxnId="{A41B68B8-36FA-4E57-B050-DDB9782D8546}">
      <dgm:prSet/>
      <dgm:spPr/>
      <dgm:t>
        <a:bodyPr/>
        <a:lstStyle/>
        <a:p>
          <a:endParaRPr lang="it-IT"/>
        </a:p>
      </dgm:t>
    </dgm:pt>
    <dgm:pt modelId="{62431168-AE81-4FC2-AEAB-AD468FB6AFE5}" type="parTrans" cxnId="{A41B68B8-36FA-4E57-B050-DDB9782D8546}">
      <dgm:prSet/>
      <dgm:spPr/>
      <dgm:t>
        <a:bodyPr/>
        <a:lstStyle/>
        <a:p>
          <a:endParaRPr lang="it-IT"/>
        </a:p>
      </dgm:t>
    </dgm:pt>
    <dgm:pt modelId="{DAD92CD5-E66B-4865-8846-227DF59A897C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 b="0" i="0" dirty="0">
              <a:effectLst/>
              <a:latin typeface="Avenir Next LT Pro" panose="020B0504020202020204" pitchFamily="34" charset="0"/>
            </a:rPr>
            <a:t>Palpare l’arteria con indice e medio per ricercare la pulsazione;</a:t>
          </a:r>
          <a:endParaRPr lang="it-IT" dirty="0">
            <a:latin typeface="Avenir Next LT Pro" panose="020B0504020202020204" pitchFamily="34" charset="0"/>
          </a:endParaRPr>
        </a:p>
      </dgm:t>
    </dgm:pt>
    <dgm:pt modelId="{E9C28AF8-FA12-46A6-9652-6B7A1877EA2B}" type="sibTrans" cxnId="{A3FB76D3-2615-4105-BDFE-391B6935F58B}">
      <dgm:prSet/>
      <dgm:spPr/>
      <dgm:t>
        <a:bodyPr/>
        <a:lstStyle/>
        <a:p>
          <a:endParaRPr lang="it-IT"/>
        </a:p>
      </dgm:t>
    </dgm:pt>
    <dgm:pt modelId="{962F611C-CEE6-497C-8A17-51A1C795D5DE}" type="parTrans" cxnId="{A3FB76D3-2615-4105-BDFE-391B6935F58B}">
      <dgm:prSet/>
      <dgm:spPr/>
      <dgm:t>
        <a:bodyPr/>
        <a:lstStyle/>
        <a:p>
          <a:endParaRPr lang="it-IT"/>
        </a:p>
      </dgm:t>
    </dgm:pt>
    <dgm:pt modelId="{77EAA1A1-3821-41D6-B293-C393B51B4B6B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 b="0" i="0" dirty="0">
              <a:effectLst/>
              <a:latin typeface="Avenir Next LT Pro" panose="020B0504020202020204" pitchFamily="34" charset="0"/>
            </a:rPr>
            <a:t>disinfettare la zona interessata;</a:t>
          </a:r>
        </a:p>
      </dgm:t>
    </dgm:pt>
    <dgm:pt modelId="{07922A16-9CCE-4B2A-AE55-4ADF7A323680}" type="parTrans" cxnId="{7173D8CD-024E-4CE3-A381-71D93B8A12DE}">
      <dgm:prSet/>
      <dgm:spPr/>
      <dgm:t>
        <a:bodyPr/>
        <a:lstStyle/>
        <a:p>
          <a:endParaRPr lang="it-IT"/>
        </a:p>
      </dgm:t>
    </dgm:pt>
    <dgm:pt modelId="{E41CD785-DD2E-413D-A20F-2C286DC81458}" type="sibTrans" cxnId="{7173D8CD-024E-4CE3-A381-71D93B8A12DE}">
      <dgm:prSet/>
      <dgm:spPr/>
      <dgm:t>
        <a:bodyPr/>
        <a:lstStyle/>
        <a:p>
          <a:endParaRPr lang="it-IT"/>
        </a:p>
      </dgm:t>
    </dgm:pt>
    <dgm:pt modelId="{EA68D7F3-2D81-474C-980E-E6FAEDC87F2C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 b="0" i="0" dirty="0">
              <a:effectLst/>
              <a:latin typeface="Avenir Next LT Pro" panose="020B0504020202020204" pitchFamily="34" charset="0"/>
            </a:rPr>
            <a:t>pungere con l’ago inclinato di 30/45 gradi e prelevare il campione necessario;</a:t>
          </a:r>
        </a:p>
      </dgm:t>
    </dgm:pt>
    <dgm:pt modelId="{D74E00BD-D346-4164-9574-532699736555}" type="parTrans" cxnId="{1871EEB8-BAF2-4615-8785-A6B0A02027D3}">
      <dgm:prSet/>
      <dgm:spPr/>
      <dgm:t>
        <a:bodyPr/>
        <a:lstStyle/>
        <a:p>
          <a:endParaRPr lang="it-IT"/>
        </a:p>
      </dgm:t>
    </dgm:pt>
    <dgm:pt modelId="{D5EE269E-2977-428F-B0EC-B269CCE1F40E}" type="sibTrans" cxnId="{1871EEB8-BAF2-4615-8785-A6B0A02027D3}">
      <dgm:prSet/>
      <dgm:spPr/>
      <dgm:t>
        <a:bodyPr/>
        <a:lstStyle/>
        <a:p>
          <a:endParaRPr lang="it-IT"/>
        </a:p>
      </dgm:t>
    </dgm:pt>
    <dgm:pt modelId="{7A0A0B8F-9668-4A85-BDFD-12EF803DC87E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 b="0" i="0" dirty="0">
              <a:effectLst/>
              <a:latin typeface="Avenir Next LT Pro" panose="020B0504020202020204" pitchFamily="34" charset="0"/>
            </a:rPr>
            <a:t>rimuovere l’ago e inserirlo nel cubetto di gomma per evitare il contatto con l’aria;</a:t>
          </a:r>
        </a:p>
      </dgm:t>
    </dgm:pt>
    <dgm:pt modelId="{6D862343-B5EB-4428-9377-00DF636DE2DD}" type="parTrans" cxnId="{60324FE0-33E0-47FD-91C2-9B20E609B409}">
      <dgm:prSet/>
      <dgm:spPr/>
      <dgm:t>
        <a:bodyPr/>
        <a:lstStyle/>
        <a:p>
          <a:endParaRPr lang="it-IT"/>
        </a:p>
      </dgm:t>
    </dgm:pt>
    <dgm:pt modelId="{4629F427-3CEA-4C60-9AB5-ADDE7E3577A3}" type="sibTrans" cxnId="{60324FE0-33E0-47FD-91C2-9B20E609B409}">
      <dgm:prSet/>
      <dgm:spPr/>
      <dgm:t>
        <a:bodyPr/>
        <a:lstStyle/>
        <a:p>
          <a:endParaRPr lang="it-IT"/>
        </a:p>
      </dgm:t>
    </dgm:pt>
    <dgm:pt modelId="{950CEFD3-DF05-445C-822B-780016F25386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 b="0" i="0" dirty="0">
              <a:effectLst/>
              <a:latin typeface="Avenir Next LT Pro" panose="020B0504020202020204" pitchFamily="34" charset="0"/>
            </a:rPr>
            <a:t>tamponare adeguatamente con una garza sterile; </a:t>
          </a:r>
        </a:p>
      </dgm:t>
    </dgm:pt>
    <dgm:pt modelId="{D9B9AFF0-0FAA-427D-A3E3-58390DB90DEE}" type="parTrans" cxnId="{943C2AD9-367E-4D6B-B311-C06F27F7C45B}">
      <dgm:prSet/>
      <dgm:spPr/>
      <dgm:t>
        <a:bodyPr/>
        <a:lstStyle/>
        <a:p>
          <a:endParaRPr lang="it-IT"/>
        </a:p>
      </dgm:t>
    </dgm:pt>
    <dgm:pt modelId="{D96B67B2-EA3C-4583-8EFD-D5A63471A43A}" type="sibTrans" cxnId="{943C2AD9-367E-4D6B-B311-C06F27F7C45B}">
      <dgm:prSet/>
      <dgm:spPr/>
      <dgm:t>
        <a:bodyPr/>
        <a:lstStyle/>
        <a:p>
          <a:endParaRPr lang="it-IT"/>
        </a:p>
      </dgm:t>
    </dgm:pt>
    <dgm:pt modelId="{5544330D-4E2A-4F9D-B42A-F94390022223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 b="0" i="0" dirty="0">
              <a:effectLst/>
              <a:latin typeface="Avenir Next LT Pro" panose="020B0504020202020204" pitchFamily="34" charset="0"/>
            </a:rPr>
            <a:t>ruotare la siringa per far miscelare il sangue con l’eparina contenuta all’interno.</a:t>
          </a:r>
          <a:endParaRPr lang="it-IT" dirty="0">
            <a:latin typeface="Avenir Next LT Pro" panose="020B0504020202020204" pitchFamily="34" charset="0"/>
          </a:endParaRPr>
        </a:p>
      </dgm:t>
    </dgm:pt>
    <dgm:pt modelId="{0F39573B-0829-4C4A-99F3-B5330302AFD5}" type="parTrans" cxnId="{EC15A48F-7796-4389-B108-C498220423A4}">
      <dgm:prSet/>
      <dgm:spPr/>
      <dgm:t>
        <a:bodyPr/>
        <a:lstStyle/>
        <a:p>
          <a:endParaRPr lang="it-IT"/>
        </a:p>
      </dgm:t>
    </dgm:pt>
    <dgm:pt modelId="{D4FE24A3-382C-4133-A008-51A39DE8AEC5}" type="sibTrans" cxnId="{EC15A48F-7796-4389-B108-C498220423A4}">
      <dgm:prSet/>
      <dgm:spPr/>
      <dgm:t>
        <a:bodyPr/>
        <a:lstStyle/>
        <a:p>
          <a:endParaRPr lang="it-IT"/>
        </a:p>
      </dgm:t>
    </dgm:pt>
    <dgm:pt modelId="{B9582D31-C819-4557-89C8-C8593B3DE30D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 dirty="0">
              <a:latin typeface="Avenir Next LT Pro" panose="020B0504020202020204" pitchFamily="34" charset="0"/>
            </a:rPr>
            <a:t>Kit EGA;</a:t>
          </a:r>
        </a:p>
      </dgm:t>
    </dgm:pt>
    <dgm:pt modelId="{9F84BB8F-0419-4E36-8E85-22C19046F8FC}" type="parTrans" cxnId="{E8C5FD42-A2CA-49EF-A3A2-CD1F2A716DEE}">
      <dgm:prSet/>
      <dgm:spPr/>
      <dgm:t>
        <a:bodyPr/>
        <a:lstStyle/>
        <a:p>
          <a:endParaRPr lang="it-IT"/>
        </a:p>
      </dgm:t>
    </dgm:pt>
    <dgm:pt modelId="{F80EDB0C-53C2-48F6-889E-4FA302DFE85C}" type="sibTrans" cxnId="{E8C5FD42-A2CA-49EF-A3A2-CD1F2A716DEE}">
      <dgm:prSet/>
      <dgm:spPr/>
      <dgm:t>
        <a:bodyPr/>
        <a:lstStyle/>
        <a:p>
          <a:endParaRPr lang="it-IT"/>
        </a:p>
      </dgm:t>
    </dgm:pt>
    <dgm:pt modelId="{90C1320E-9434-42F8-BFD6-2E4385D3572E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 dirty="0">
              <a:latin typeface="Avenir Next LT Pro" panose="020B0504020202020204" pitchFamily="34" charset="0"/>
            </a:rPr>
            <a:t>Provette adatte; </a:t>
          </a:r>
        </a:p>
      </dgm:t>
    </dgm:pt>
    <dgm:pt modelId="{F8F8F0D0-617E-498A-AAB2-8FEEAD356E99}" type="parTrans" cxnId="{F8DDB119-9766-4D47-8606-54E7238E8FAC}">
      <dgm:prSet/>
      <dgm:spPr/>
      <dgm:t>
        <a:bodyPr/>
        <a:lstStyle/>
        <a:p>
          <a:endParaRPr lang="it-IT"/>
        </a:p>
      </dgm:t>
    </dgm:pt>
    <dgm:pt modelId="{4811B771-02B5-43F2-91BE-FE8274C2DD67}" type="sibTrans" cxnId="{F8DDB119-9766-4D47-8606-54E7238E8FAC}">
      <dgm:prSet/>
      <dgm:spPr/>
      <dgm:t>
        <a:bodyPr/>
        <a:lstStyle/>
        <a:p>
          <a:endParaRPr lang="it-IT"/>
        </a:p>
      </dgm:t>
    </dgm:pt>
    <dgm:pt modelId="{00B6AAB8-2434-42CA-AE8B-A7D5A1DA39FA}" type="pres">
      <dgm:prSet presAssocID="{6E429096-12C1-40D2-ADC1-3A2A898935F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776E3EE4-04A6-456C-B492-A3C76522C56F}" type="pres">
      <dgm:prSet presAssocID="{8C244577-361A-4656-81DF-ED7D8F167F93}" presName="composite" presStyleCnt="0"/>
      <dgm:spPr/>
    </dgm:pt>
    <dgm:pt modelId="{39502991-652F-400A-BEB9-FD5B34313C38}" type="pres">
      <dgm:prSet presAssocID="{8C244577-361A-4656-81DF-ED7D8F167F93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DA28783-735F-484D-9246-E8028F40DF61}" type="pres">
      <dgm:prSet presAssocID="{8C244577-361A-4656-81DF-ED7D8F167F93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BE56E55-74ED-42FC-89EF-DF4EDA9E787E}" type="pres">
      <dgm:prSet presAssocID="{AAE5F049-1C07-46A1-AA5B-AEC3089E40D3}" presName="space" presStyleCnt="0"/>
      <dgm:spPr/>
    </dgm:pt>
    <dgm:pt modelId="{E5CAF650-6E08-4EA9-BB55-1D4DD67763D0}" type="pres">
      <dgm:prSet presAssocID="{2232EBD4-3583-4160-9103-13B12B7B9668}" presName="composite" presStyleCnt="0"/>
      <dgm:spPr/>
    </dgm:pt>
    <dgm:pt modelId="{6F5EEEED-1A36-415F-958E-EB0D742AB90A}" type="pres">
      <dgm:prSet presAssocID="{2232EBD4-3583-4160-9103-13B12B7B9668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C2D7E75-F39F-4828-8F18-36ABB5F439B4}" type="pres">
      <dgm:prSet presAssocID="{2232EBD4-3583-4160-9103-13B12B7B9668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E3A71D83-18DE-4972-A063-471EAF0BB987}" srcId="{8C244577-361A-4656-81DF-ED7D8F167F93}" destId="{8CDA1A76-EF3F-4810-80DD-C60829048F57}" srcOrd="1" destOrd="0" parTransId="{BF005F48-D5E0-42C1-8C68-23F696D5DA40}" sibTransId="{2473C81E-8368-4A91-B92A-FC170A611DB9}"/>
    <dgm:cxn modelId="{80B5E676-F220-4CB7-A31B-BAB373F2E7E6}" srcId="{6E429096-12C1-40D2-ADC1-3A2A898935FA}" destId="{8C244577-361A-4656-81DF-ED7D8F167F93}" srcOrd="0" destOrd="0" parTransId="{18378C86-EEE4-4C31-B6FD-943B2E8F84FE}" sibTransId="{AAE5F049-1C07-46A1-AA5B-AEC3089E40D3}"/>
    <dgm:cxn modelId="{943C2AD9-367E-4D6B-B311-C06F27F7C45B}" srcId="{2232EBD4-3583-4160-9103-13B12B7B9668}" destId="{950CEFD3-DF05-445C-822B-780016F25386}" srcOrd="4" destOrd="0" parTransId="{D9B9AFF0-0FAA-427D-A3E3-58390DB90DEE}" sibTransId="{D96B67B2-EA3C-4583-8EFD-D5A63471A43A}"/>
    <dgm:cxn modelId="{AA7FEFDC-E289-4FA2-9390-22AC3C5C9865}" type="presOf" srcId="{2232EBD4-3583-4160-9103-13B12B7B9668}" destId="{6F5EEEED-1A36-415F-958E-EB0D742AB90A}" srcOrd="0" destOrd="0" presId="urn:microsoft.com/office/officeart/2005/8/layout/hList1"/>
    <dgm:cxn modelId="{1871EEB8-BAF2-4615-8785-A6B0A02027D3}" srcId="{2232EBD4-3583-4160-9103-13B12B7B9668}" destId="{EA68D7F3-2D81-474C-980E-E6FAEDC87F2C}" srcOrd="2" destOrd="0" parTransId="{D74E00BD-D346-4164-9574-532699736555}" sibTransId="{D5EE269E-2977-428F-B0EC-B269CCE1F40E}"/>
    <dgm:cxn modelId="{26A5870C-9999-438C-8BE9-51FB48591C6C}" type="presOf" srcId="{950CEFD3-DF05-445C-822B-780016F25386}" destId="{5C2D7E75-F39F-4828-8F18-36ABB5F439B4}" srcOrd="0" destOrd="4" presId="urn:microsoft.com/office/officeart/2005/8/layout/hList1"/>
    <dgm:cxn modelId="{65ADFA9C-E5A5-4A19-A369-911261534FE1}" type="presOf" srcId="{77EAA1A1-3821-41D6-B293-C393B51B4B6B}" destId="{5C2D7E75-F39F-4828-8F18-36ABB5F439B4}" srcOrd="0" destOrd="1" presId="urn:microsoft.com/office/officeart/2005/8/layout/hList1"/>
    <dgm:cxn modelId="{0C150D5E-BD5D-49B4-9287-221C258C4CFF}" type="presOf" srcId="{8C244577-361A-4656-81DF-ED7D8F167F93}" destId="{39502991-652F-400A-BEB9-FD5B34313C38}" srcOrd="0" destOrd="0" presId="urn:microsoft.com/office/officeart/2005/8/layout/hList1"/>
    <dgm:cxn modelId="{3D3909CE-5973-4899-9CC6-40BC7F458440}" type="presOf" srcId="{2897BE9B-9EBB-4EF7-A98B-0B62DA5D884D}" destId="{1DA28783-735F-484D-9246-E8028F40DF61}" srcOrd="0" destOrd="2" presId="urn:microsoft.com/office/officeart/2005/8/layout/hList1"/>
    <dgm:cxn modelId="{60324FE0-33E0-47FD-91C2-9B20E609B409}" srcId="{2232EBD4-3583-4160-9103-13B12B7B9668}" destId="{7A0A0B8F-9668-4A85-BDFD-12EF803DC87E}" srcOrd="3" destOrd="0" parTransId="{6D862343-B5EB-4428-9377-00DF636DE2DD}" sibTransId="{4629F427-3CEA-4C60-9AB5-ADDE7E3577A3}"/>
    <dgm:cxn modelId="{6AB40DA9-AA8B-4E2E-B383-408A0341534E}" type="presOf" srcId="{6E429096-12C1-40D2-ADC1-3A2A898935FA}" destId="{00B6AAB8-2434-42CA-AE8B-A7D5A1DA39FA}" srcOrd="0" destOrd="0" presId="urn:microsoft.com/office/officeart/2005/8/layout/hList1"/>
    <dgm:cxn modelId="{7173D8CD-024E-4CE3-A381-71D93B8A12DE}" srcId="{2232EBD4-3583-4160-9103-13B12B7B9668}" destId="{77EAA1A1-3821-41D6-B293-C393B51B4B6B}" srcOrd="1" destOrd="0" parTransId="{07922A16-9CCE-4B2A-AE55-4ADF7A323680}" sibTransId="{E41CD785-DD2E-413D-A20F-2C286DC81458}"/>
    <dgm:cxn modelId="{7E898288-4EAB-41E9-A996-468A268A6ABC}" type="presOf" srcId="{15FD8316-C6A3-4F11-B59F-3CED5318D094}" destId="{1DA28783-735F-484D-9246-E8028F40DF61}" srcOrd="0" destOrd="7" presId="urn:microsoft.com/office/officeart/2005/8/layout/hList1"/>
    <dgm:cxn modelId="{8ABE67E0-A1C7-4C1F-9A3B-FE55ADBEE7A2}" srcId="{8C244577-361A-4656-81DF-ED7D8F167F93}" destId="{BAF093D4-B903-4812-BC86-84FC5E65B688}" srcOrd="0" destOrd="0" parTransId="{C2FD1508-0B9D-4302-ABA7-6DBC97AC8AA8}" sibTransId="{372FBE36-D49B-4C99-88D1-5CFCF0C437C2}"/>
    <dgm:cxn modelId="{247BCD5F-A03D-4DC4-A034-2FE2DFE4F489}" type="presOf" srcId="{8CDA1A76-EF3F-4810-80DD-C60829048F57}" destId="{1DA28783-735F-484D-9246-E8028F40DF61}" srcOrd="0" destOrd="1" presId="urn:microsoft.com/office/officeart/2005/8/layout/hList1"/>
    <dgm:cxn modelId="{8B4A6937-26C0-4906-94A6-FEB41E788063}" type="presOf" srcId="{EA68D7F3-2D81-474C-980E-E6FAEDC87F2C}" destId="{5C2D7E75-F39F-4828-8F18-36ABB5F439B4}" srcOrd="0" destOrd="2" presId="urn:microsoft.com/office/officeart/2005/8/layout/hList1"/>
    <dgm:cxn modelId="{0FCC9A3D-C615-44EA-81B9-6A78B495B77C}" type="presOf" srcId="{393FF869-09F2-45D6-8AED-CF4D2876AF70}" destId="{1DA28783-735F-484D-9246-E8028F40DF61}" srcOrd="0" destOrd="6" presId="urn:microsoft.com/office/officeart/2005/8/layout/hList1"/>
    <dgm:cxn modelId="{A3FB76D3-2615-4105-BDFE-391B6935F58B}" srcId="{2232EBD4-3583-4160-9103-13B12B7B9668}" destId="{DAD92CD5-E66B-4865-8846-227DF59A897C}" srcOrd="0" destOrd="0" parTransId="{962F611C-CEE6-497C-8A17-51A1C795D5DE}" sibTransId="{E9C28AF8-FA12-46A6-9652-6B7A1877EA2B}"/>
    <dgm:cxn modelId="{A41B68B8-36FA-4E57-B050-DDB9782D8546}" srcId="{6E429096-12C1-40D2-ADC1-3A2A898935FA}" destId="{2232EBD4-3583-4160-9103-13B12B7B9668}" srcOrd="1" destOrd="0" parTransId="{62431168-AE81-4FC2-AEAB-AD468FB6AFE5}" sibTransId="{E0F8ED29-395D-479C-B3F8-CE2E75D1403B}"/>
    <dgm:cxn modelId="{D254D49A-5D3E-468F-B739-365470D25B5B}" srcId="{8C244577-361A-4656-81DF-ED7D8F167F93}" destId="{7D2427FA-C8BE-429F-81AA-F5938110F984}" srcOrd="5" destOrd="0" parTransId="{F5CC5AC6-638E-4482-8DE2-49F4B054A9DD}" sibTransId="{C6A548B0-638C-4E9B-98CE-166669F4A739}"/>
    <dgm:cxn modelId="{BD8308D0-562B-4075-8A1D-26A662AFE52B}" type="presOf" srcId="{5544330D-4E2A-4F9D-B42A-F94390022223}" destId="{5C2D7E75-F39F-4828-8F18-36ABB5F439B4}" srcOrd="0" destOrd="5" presId="urn:microsoft.com/office/officeart/2005/8/layout/hList1"/>
    <dgm:cxn modelId="{E342C44C-D665-4751-AC84-B8A5C843C1ED}" type="presOf" srcId="{BAF093D4-B903-4812-BC86-84FC5E65B688}" destId="{1DA28783-735F-484D-9246-E8028F40DF61}" srcOrd="0" destOrd="0" presId="urn:microsoft.com/office/officeart/2005/8/layout/hList1"/>
    <dgm:cxn modelId="{E6B1FC48-55AB-4A5A-8333-2C11319F0CE6}" type="presOf" srcId="{B9582D31-C819-4557-89C8-C8593B3DE30D}" destId="{1DA28783-735F-484D-9246-E8028F40DF61}" srcOrd="0" destOrd="3" presId="urn:microsoft.com/office/officeart/2005/8/layout/hList1"/>
    <dgm:cxn modelId="{7D8F7A36-00F3-48BC-9591-D959EF9DE25F}" srcId="{8C244577-361A-4656-81DF-ED7D8F167F93}" destId="{15FD8316-C6A3-4F11-B59F-3CED5318D094}" srcOrd="7" destOrd="0" parTransId="{FCDC9024-4D5B-4436-9264-2BD61A0555B7}" sibTransId="{BA4E567B-43DC-4600-9D58-7BF11B2FA539}"/>
    <dgm:cxn modelId="{4C1F93CD-6268-415C-95C7-33D1E89C0D0F}" type="presOf" srcId="{7A0A0B8F-9668-4A85-BDFD-12EF803DC87E}" destId="{5C2D7E75-F39F-4828-8F18-36ABB5F439B4}" srcOrd="0" destOrd="3" presId="urn:microsoft.com/office/officeart/2005/8/layout/hList1"/>
    <dgm:cxn modelId="{BF952861-709F-40C1-8177-6BAE3E50BB0E}" srcId="{8C244577-361A-4656-81DF-ED7D8F167F93}" destId="{2897BE9B-9EBB-4EF7-A98B-0B62DA5D884D}" srcOrd="2" destOrd="0" parTransId="{D0D35FF7-4729-4E88-A572-DDF3B12602E0}" sibTransId="{D7254784-A496-49C0-8A6D-DA593A9AB10E}"/>
    <dgm:cxn modelId="{EC15A48F-7796-4389-B108-C498220423A4}" srcId="{2232EBD4-3583-4160-9103-13B12B7B9668}" destId="{5544330D-4E2A-4F9D-B42A-F94390022223}" srcOrd="5" destOrd="0" parTransId="{0F39573B-0829-4C4A-99F3-B5330302AFD5}" sibTransId="{D4FE24A3-382C-4133-A008-51A39DE8AEC5}"/>
    <dgm:cxn modelId="{F8DDB119-9766-4D47-8606-54E7238E8FAC}" srcId="{8C244577-361A-4656-81DF-ED7D8F167F93}" destId="{90C1320E-9434-42F8-BFD6-2E4385D3572E}" srcOrd="4" destOrd="0" parTransId="{F8F8F0D0-617E-498A-AAB2-8FEEAD356E99}" sibTransId="{4811B771-02B5-43F2-91BE-FE8274C2DD67}"/>
    <dgm:cxn modelId="{F1B430DD-F779-4445-8BA2-590ADEF74662}" type="presOf" srcId="{90C1320E-9434-42F8-BFD6-2E4385D3572E}" destId="{1DA28783-735F-484D-9246-E8028F40DF61}" srcOrd="0" destOrd="4" presId="urn:microsoft.com/office/officeart/2005/8/layout/hList1"/>
    <dgm:cxn modelId="{8D431DB7-90A2-4283-856A-0DDFFD7F00FA}" type="presOf" srcId="{7D2427FA-C8BE-429F-81AA-F5938110F984}" destId="{1DA28783-735F-484D-9246-E8028F40DF61}" srcOrd="0" destOrd="5" presId="urn:microsoft.com/office/officeart/2005/8/layout/hList1"/>
    <dgm:cxn modelId="{E8C5FD42-A2CA-49EF-A3A2-CD1F2A716DEE}" srcId="{8C244577-361A-4656-81DF-ED7D8F167F93}" destId="{B9582D31-C819-4557-89C8-C8593B3DE30D}" srcOrd="3" destOrd="0" parTransId="{9F84BB8F-0419-4E36-8E85-22C19046F8FC}" sibTransId="{F80EDB0C-53C2-48F6-889E-4FA302DFE85C}"/>
    <dgm:cxn modelId="{722599FA-B0A5-4992-BB14-3AE4D8C66FA5}" type="presOf" srcId="{DAD92CD5-E66B-4865-8846-227DF59A897C}" destId="{5C2D7E75-F39F-4828-8F18-36ABB5F439B4}" srcOrd="0" destOrd="0" presId="urn:microsoft.com/office/officeart/2005/8/layout/hList1"/>
    <dgm:cxn modelId="{B74DAF29-8E3C-4AC1-B416-1BC5EBBABE11}" srcId="{8C244577-361A-4656-81DF-ED7D8F167F93}" destId="{393FF869-09F2-45D6-8AED-CF4D2876AF70}" srcOrd="6" destOrd="0" parTransId="{58709C6B-B2E9-43B6-8168-6CD0F6D2DB36}" sibTransId="{88D7C646-1964-4E7D-8115-AB90015D0F7F}"/>
    <dgm:cxn modelId="{C0F4E83B-EB38-47BE-90EE-8775D936866F}" type="presParOf" srcId="{00B6AAB8-2434-42CA-AE8B-A7D5A1DA39FA}" destId="{776E3EE4-04A6-456C-B492-A3C76522C56F}" srcOrd="0" destOrd="0" presId="urn:microsoft.com/office/officeart/2005/8/layout/hList1"/>
    <dgm:cxn modelId="{4E2D3FFE-0FFC-472D-8949-43E72E09BD49}" type="presParOf" srcId="{776E3EE4-04A6-456C-B492-A3C76522C56F}" destId="{39502991-652F-400A-BEB9-FD5B34313C38}" srcOrd="0" destOrd="0" presId="urn:microsoft.com/office/officeart/2005/8/layout/hList1"/>
    <dgm:cxn modelId="{BEA4BADD-F33D-4564-90B1-B51DD9890B6A}" type="presParOf" srcId="{776E3EE4-04A6-456C-B492-A3C76522C56F}" destId="{1DA28783-735F-484D-9246-E8028F40DF61}" srcOrd="1" destOrd="0" presId="urn:microsoft.com/office/officeart/2005/8/layout/hList1"/>
    <dgm:cxn modelId="{F40DCE6E-6553-4948-B072-844CCAC72DFA}" type="presParOf" srcId="{00B6AAB8-2434-42CA-AE8B-A7D5A1DA39FA}" destId="{0BE56E55-74ED-42FC-89EF-DF4EDA9E787E}" srcOrd="1" destOrd="0" presId="urn:microsoft.com/office/officeart/2005/8/layout/hList1"/>
    <dgm:cxn modelId="{C44185AE-8A52-48A6-A8E1-A3E2CEB87557}" type="presParOf" srcId="{00B6AAB8-2434-42CA-AE8B-A7D5A1DA39FA}" destId="{E5CAF650-6E08-4EA9-BB55-1D4DD67763D0}" srcOrd="2" destOrd="0" presId="urn:microsoft.com/office/officeart/2005/8/layout/hList1"/>
    <dgm:cxn modelId="{C36A1010-3E2D-4C68-B7E5-8D84CC557A24}" type="presParOf" srcId="{E5CAF650-6E08-4EA9-BB55-1D4DD67763D0}" destId="{6F5EEEED-1A36-415F-958E-EB0D742AB90A}" srcOrd="0" destOrd="0" presId="urn:microsoft.com/office/officeart/2005/8/layout/hList1"/>
    <dgm:cxn modelId="{8717247D-C5E9-4B6D-AB95-89B09B05936F}" type="presParOf" srcId="{E5CAF650-6E08-4EA9-BB55-1D4DD67763D0}" destId="{5C2D7E75-F39F-4828-8F18-36ABB5F439B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429096-12C1-40D2-ADC1-3A2A898935FA}" type="doc">
      <dgm:prSet loTypeId="urn:microsoft.com/office/officeart/2005/8/layout/h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C244577-361A-4656-81DF-ED7D8F167F93}">
      <dgm:prSet phldrT="[Testo]"/>
      <dgm:spPr>
        <a:solidFill>
          <a:srgbClr val="9F2020"/>
        </a:solidFill>
      </dgm:spPr>
      <dgm:t>
        <a:bodyPr/>
        <a:lstStyle/>
        <a:p>
          <a:r>
            <a:rPr lang="it-IT" dirty="0">
              <a:latin typeface="Avenir Next LT Pro" panose="020B0504020202020204" pitchFamily="34" charset="0"/>
            </a:rPr>
            <a:t>MATERIALE DI RACCOLTA </a:t>
          </a:r>
        </a:p>
      </dgm:t>
    </dgm:pt>
    <dgm:pt modelId="{18378C86-EEE4-4C31-B6FD-943B2E8F84FE}" type="parTrans" cxnId="{80B5E676-F220-4CB7-A31B-BAB373F2E7E6}">
      <dgm:prSet/>
      <dgm:spPr/>
      <dgm:t>
        <a:bodyPr/>
        <a:lstStyle/>
        <a:p>
          <a:endParaRPr lang="it-IT"/>
        </a:p>
      </dgm:t>
    </dgm:pt>
    <dgm:pt modelId="{AAE5F049-1C07-46A1-AA5B-AEC3089E40D3}" type="sibTrans" cxnId="{80B5E676-F220-4CB7-A31B-BAB373F2E7E6}">
      <dgm:prSet/>
      <dgm:spPr/>
      <dgm:t>
        <a:bodyPr/>
        <a:lstStyle/>
        <a:p>
          <a:endParaRPr lang="it-IT"/>
        </a:p>
      </dgm:t>
    </dgm:pt>
    <dgm:pt modelId="{15FD8316-C6A3-4F11-B59F-3CED5318D094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 dirty="0">
              <a:latin typeface="Avenir Next LT Pro" panose="020B0504020202020204" pitchFamily="34" charset="0"/>
            </a:rPr>
            <a:t>Disinfettante;</a:t>
          </a:r>
        </a:p>
      </dgm:t>
    </dgm:pt>
    <dgm:pt modelId="{FCDC9024-4D5B-4436-9264-2BD61A0555B7}" type="parTrans" cxnId="{7D8F7A36-00F3-48BC-9591-D959EF9DE25F}">
      <dgm:prSet/>
      <dgm:spPr/>
      <dgm:t>
        <a:bodyPr/>
        <a:lstStyle/>
        <a:p>
          <a:endParaRPr lang="it-IT"/>
        </a:p>
      </dgm:t>
    </dgm:pt>
    <dgm:pt modelId="{BA4E567B-43DC-4600-9D58-7BF11B2FA539}" type="sibTrans" cxnId="{7D8F7A36-00F3-48BC-9591-D959EF9DE25F}">
      <dgm:prSet/>
      <dgm:spPr/>
      <dgm:t>
        <a:bodyPr/>
        <a:lstStyle/>
        <a:p>
          <a:endParaRPr lang="it-IT"/>
        </a:p>
      </dgm:t>
    </dgm:pt>
    <dgm:pt modelId="{2232EBD4-3583-4160-9103-13B12B7B9668}">
      <dgm:prSet/>
      <dgm:spPr>
        <a:solidFill>
          <a:srgbClr val="9F2020"/>
        </a:solidFill>
      </dgm:spPr>
      <dgm:t>
        <a:bodyPr/>
        <a:lstStyle/>
        <a:p>
          <a:r>
            <a:rPr lang="it-IT" dirty="0">
              <a:latin typeface="Avenir Next LT Pro" panose="020B0504020202020204" pitchFamily="34" charset="0"/>
            </a:rPr>
            <a:t>PROCEDURA</a:t>
          </a:r>
        </a:p>
      </dgm:t>
    </dgm:pt>
    <dgm:pt modelId="{E0F8ED29-395D-479C-B3F8-CE2E75D1403B}" type="sibTrans" cxnId="{A41B68B8-36FA-4E57-B050-DDB9782D8546}">
      <dgm:prSet/>
      <dgm:spPr/>
      <dgm:t>
        <a:bodyPr/>
        <a:lstStyle/>
        <a:p>
          <a:endParaRPr lang="it-IT"/>
        </a:p>
      </dgm:t>
    </dgm:pt>
    <dgm:pt modelId="{62431168-AE81-4FC2-AEAB-AD468FB6AFE5}" type="parTrans" cxnId="{A41B68B8-36FA-4E57-B050-DDB9782D8546}">
      <dgm:prSet/>
      <dgm:spPr/>
      <dgm:t>
        <a:bodyPr/>
        <a:lstStyle/>
        <a:p>
          <a:endParaRPr lang="it-IT"/>
        </a:p>
      </dgm:t>
    </dgm:pt>
    <dgm:pt modelId="{5544330D-4E2A-4F9D-B42A-F94390022223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 dirty="0">
              <a:latin typeface="Avenir Next LT Pro" panose="020B0504020202020204" pitchFamily="34" charset="0"/>
            </a:rPr>
            <a:t>Detergere la zona prima di pungere;</a:t>
          </a:r>
        </a:p>
      </dgm:t>
    </dgm:pt>
    <dgm:pt modelId="{0F39573B-0829-4C4A-99F3-B5330302AFD5}" type="parTrans" cxnId="{EC15A48F-7796-4389-B108-C498220423A4}">
      <dgm:prSet/>
      <dgm:spPr/>
      <dgm:t>
        <a:bodyPr/>
        <a:lstStyle/>
        <a:p>
          <a:endParaRPr lang="it-IT"/>
        </a:p>
      </dgm:t>
    </dgm:pt>
    <dgm:pt modelId="{D4FE24A3-382C-4133-A008-51A39DE8AEC5}" type="sibTrans" cxnId="{EC15A48F-7796-4389-B108-C498220423A4}">
      <dgm:prSet/>
      <dgm:spPr/>
      <dgm:t>
        <a:bodyPr/>
        <a:lstStyle/>
        <a:p>
          <a:endParaRPr lang="it-IT"/>
        </a:p>
      </dgm:t>
    </dgm:pt>
    <dgm:pt modelId="{49174C07-0ED8-4E0C-BAF8-783AFAA70823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>
              <a:latin typeface="Avenir Next LT Pro" panose="020B0504020202020204" pitchFamily="34" charset="0"/>
            </a:rPr>
            <a:t>guanti monouso;</a:t>
          </a:r>
          <a:endParaRPr lang="it-IT" dirty="0">
            <a:latin typeface="Avenir Next LT Pro" panose="020B0504020202020204" pitchFamily="34" charset="0"/>
          </a:endParaRPr>
        </a:p>
      </dgm:t>
    </dgm:pt>
    <dgm:pt modelId="{FDD45133-46F8-47CE-A2C6-6BED54ED5F3B}" type="parTrans" cxnId="{E5A906D7-8712-4C44-A1C0-8C05127C3EAB}">
      <dgm:prSet/>
      <dgm:spPr/>
      <dgm:t>
        <a:bodyPr/>
        <a:lstStyle/>
        <a:p>
          <a:endParaRPr lang="it-IT"/>
        </a:p>
      </dgm:t>
    </dgm:pt>
    <dgm:pt modelId="{4B1773AF-EF3E-4AB1-8378-7706B51DAE10}" type="sibTrans" cxnId="{E5A906D7-8712-4C44-A1C0-8C05127C3EAB}">
      <dgm:prSet/>
      <dgm:spPr/>
      <dgm:t>
        <a:bodyPr/>
        <a:lstStyle/>
        <a:p>
          <a:endParaRPr lang="it-IT"/>
        </a:p>
      </dgm:t>
    </dgm:pt>
    <dgm:pt modelId="{3E70D211-5430-4CC7-A1A8-C84A36B5E14A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>
              <a:latin typeface="Avenir Next LT Pro" panose="020B0504020202020204" pitchFamily="34" charset="0"/>
            </a:rPr>
            <a:t>garze sterili;</a:t>
          </a:r>
          <a:endParaRPr lang="it-IT" dirty="0">
            <a:latin typeface="Avenir Next LT Pro" panose="020B0504020202020204" pitchFamily="34" charset="0"/>
          </a:endParaRPr>
        </a:p>
      </dgm:t>
    </dgm:pt>
    <dgm:pt modelId="{91198A03-7C2A-4118-B109-5B73B380C0B8}" type="parTrans" cxnId="{605F1FF8-979F-4B02-9BB4-2648D97DC857}">
      <dgm:prSet/>
      <dgm:spPr/>
      <dgm:t>
        <a:bodyPr/>
        <a:lstStyle/>
        <a:p>
          <a:endParaRPr lang="it-IT"/>
        </a:p>
      </dgm:t>
    </dgm:pt>
    <dgm:pt modelId="{5E1644BE-0A12-4054-8ACC-7EEC54333A23}" type="sibTrans" cxnId="{605F1FF8-979F-4B02-9BB4-2648D97DC857}">
      <dgm:prSet/>
      <dgm:spPr/>
      <dgm:t>
        <a:bodyPr/>
        <a:lstStyle/>
        <a:p>
          <a:endParaRPr lang="it-IT"/>
        </a:p>
      </dgm:t>
    </dgm:pt>
    <dgm:pt modelId="{61A057EA-0C24-432B-A760-189C6FD156E3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>
              <a:latin typeface="Avenir Next LT Pro" panose="020B0504020202020204" pitchFamily="34" charset="0"/>
            </a:rPr>
            <a:t>glucometro;</a:t>
          </a:r>
          <a:endParaRPr lang="it-IT" dirty="0">
            <a:latin typeface="Avenir Next LT Pro" panose="020B0504020202020204" pitchFamily="34" charset="0"/>
          </a:endParaRPr>
        </a:p>
      </dgm:t>
    </dgm:pt>
    <dgm:pt modelId="{EEAF7EE1-2BF8-4074-B35F-5EFB36B96DF3}" type="parTrans" cxnId="{1ED43942-E27C-4456-A6A1-B4BF87A00466}">
      <dgm:prSet/>
      <dgm:spPr/>
      <dgm:t>
        <a:bodyPr/>
        <a:lstStyle/>
        <a:p>
          <a:endParaRPr lang="it-IT"/>
        </a:p>
      </dgm:t>
    </dgm:pt>
    <dgm:pt modelId="{D56A4B63-B7A1-43F4-A5CA-80B6CFCAE1E4}" type="sibTrans" cxnId="{1ED43942-E27C-4456-A6A1-B4BF87A00466}">
      <dgm:prSet/>
      <dgm:spPr/>
      <dgm:t>
        <a:bodyPr/>
        <a:lstStyle/>
        <a:p>
          <a:endParaRPr lang="it-IT"/>
        </a:p>
      </dgm:t>
    </dgm:pt>
    <dgm:pt modelId="{878B779F-87BC-4938-852E-E21A92191C34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 dirty="0">
              <a:latin typeface="Avenir Next LT Pro" panose="020B0504020202020204" pitchFamily="34" charset="0"/>
            </a:rPr>
            <a:t>lancette sterili;</a:t>
          </a:r>
        </a:p>
      </dgm:t>
    </dgm:pt>
    <dgm:pt modelId="{813652E1-4151-4A58-BA14-247492AA51C4}" type="parTrans" cxnId="{AE3F2C8F-4725-4C44-9A5F-A0C3F8A3A6D5}">
      <dgm:prSet/>
      <dgm:spPr/>
      <dgm:t>
        <a:bodyPr/>
        <a:lstStyle/>
        <a:p>
          <a:endParaRPr lang="it-IT"/>
        </a:p>
      </dgm:t>
    </dgm:pt>
    <dgm:pt modelId="{0751AC4B-CDC5-4014-9DDB-14F5452CEC2A}" type="sibTrans" cxnId="{AE3F2C8F-4725-4C44-9A5F-A0C3F8A3A6D5}">
      <dgm:prSet/>
      <dgm:spPr/>
      <dgm:t>
        <a:bodyPr/>
        <a:lstStyle/>
        <a:p>
          <a:endParaRPr lang="it-IT"/>
        </a:p>
      </dgm:t>
    </dgm:pt>
    <dgm:pt modelId="{FE9521F9-C776-4889-85EE-2F7629698890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 dirty="0">
              <a:latin typeface="Avenir Next LT Pro" panose="020B0504020202020204" pitchFamily="34" charset="0"/>
            </a:rPr>
            <a:t>strisce reattive per test della glicemia;</a:t>
          </a:r>
        </a:p>
      </dgm:t>
    </dgm:pt>
    <dgm:pt modelId="{E926CA1D-E060-410E-8EB4-489BFAFD86C0}" type="parTrans" cxnId="{6DCA4AD9-A8E3-4700-AD2D-E08D6692444F}">
      <dgm:prSet/>
      <dgm:spPr/>
      <dgm:t>
        <a:bodyPr/>
        <a:lstStyle/>
        <a:p>
          <a:endParaRPr lang="it-IT"/>
        </a:p>
      </dgm:t>
    </dgm:pt>
    <dgm:pt modelId="{B4C480A5-00AD-4802-BA7D-239BE6A77E1F}" type="sibTrans" cxnId="{6DCA4AD9-A8E3-4700-AD2D-E08D6692444F}">
      <dgm:prSet/>
      <dgm:spPr/>
      <dgm:t>
        <a:bodyPr/>
        <a:lstStyle/>
        <a:p>
          <a:endParaRPr lang="it-IT"/>
        </a:p>
      </dgm:t>
    </dgm:pt>
    <dgm:pt modelId="{C372B763-AE41-4EE5-B2FC-B1FD10855211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 dirty="0">
              <a:latin typeface="Avenir Next LT Pro" panose="020B0504020202020204" pitchFamily="34" charset="0"/>
            </a:rPr>
            <a:t>traversa assorbente.</a:t>
          </a:r>
        </a:p>
      </dgm:t>
    </dgm:pt>
    <dgm:pt modelId="{38A56AE1-28AF-4B19-9F88-B4F26385E02C}" type="parTrans" cxnId="{D21F401E-2737-49D5-B968-C1EB5D4FB64B}">
      <dgm:prSet/>
      <dgm:spPr/>
      <dgm:t>
        <a:bodyPr/>
        <a:lstStyle/>
        <a:p>
          <a:endParaRPr lang="it-IT"/>
        </a:p>
      </dgm:t>
    </dgm:pt>
    <dgm:pt modelId="{0A10187F-C106-4BB4-BE3A-3EA737F704E5}" type="sibTrans" cxnId="{D21F401E-2737-49D5-B968-C1EB5D4FB64B}">
      <dgm:prSet/>
      <dgm:spPr/>
      <dgm:t>
        <a:bodyPr/>
        <a:lstStyle/>
        <a:p>
          <a:endParaRPr lang="it-IT"/>
        </a:p>
      </dgm:t>
    </dgm:pt>
    <dgm:pt modelId="{C62B669F-BEB9-4F12-A191-789216F97ADB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 dirty="0">
              <a:latin typeface="Avenir Next LT Pro" panose="020B0504020202020204" pitchFamily="34" charset="0"/>
            </a:rPr>
            <a:t>accendere il glucometro e predispone la striscia reattiva al funzionamento;</a:t>
          </a:r>
        </a:p>
      </dgm:t>
    </dgm:pt>
    <dgm:pt modelId="{E7373C0D-4422-4CA8-89D7-0841BA0BB4C8}" type="parTrans" cxnId="{D14BE8D4-CBA8-4000-8B74-56C6F9F759B9}">
      <dgm:prSet/>
      <dgm:spPr/>
      <dgm:t>
        <a:bodyPr/>
        <a:lstStyle/>
        <a:p>
          <a:endParaRPr lang="it-IT"/>
        </a:p>
      </dgm:t>
    </dgm:pt>
    <dgm:pt modelId="{D83DFDB4-3BC6-4490-BF2F-07C36B2C1517}" type="sibTrans" cxnId="{D14BE8D4-CBA8-4000-8B74-56C6F9F759B9}">
      <dgm:prSet/>
      <dgm:spPr/>
      <dgm:t>
        <a:bodyPr/>
        <a:lstStyle/>
        <a:p>
          <a:endParaRPr lang="it-IT"/>
        </a:p>
      </dgm:t>
    </dgm:pt>
    <dgm:pt modelId="{E9362DD9-0356-43A6-8CED-51D584B43FF8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 dirty="0">
              <a:latin typeface="Avenir Next LT Pro" panose="020B0504020202020204" pitchFamily="34" charset="0"/>
            </a:rPr>
            <a:t>forare la parte laterale del polpastrello;</a:t>
          </a:r>
        </a:p>
      </dgm:t>
    </dgm:pt>
    <dgm:pt modelId="{286E65B9-C177-4CF7-840A-75A94B5AA7A5}" type="parTrans" cxnId="{26449C0F-EECC-4EAD-972E-54D8AB1BD066}">
      <dgm:prSet/>
      <dgm:spPr/>
      <dgm:t>
        <a:bodyPr/>
        <a:lstStyle/>
        <a:p>
          <a:endParaRPr lang="it-IT"/>
        </a:p>
      </dgm:t>
    </dgm:pt>
    <dgm:pt modelId="{C1CBBDF5-37CE-4500-B89F-C44E01B44FAC}" type="sibTrans" cxnId="{26449C0F-EECC-4EAD-972E-54D8AB1BD066}">
      <dgm:prSet/>
      <dgm:spPr/>
      <dgm:t>
        <a:bodyPr/>
        <a:lstStyle/>
        <a:p>
          <a:endParaRPr lang="it-IT"/>
        </a:p>
      </dgm:t>
    </dgm:pt>
    <dgm:pt modelId="{51D08535-116F-44C3-8E2E-46B6D3B82BD7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>
              <a:latin typeface="Avenir Next LT Pro" panose="020B0504020202020204" pitchFamily="34" charset="0"/>
            </a:rPr>
            <a:t>asciugare la prima goccia di sangue;</a:t>
          </a:r>
          <a:endParaRPr lang="it-IT" dirty="0">
            <a:latin typeface="Avenir Next LT Pro" panose="020B0504020202020204" pitchFamily="34" charset="0"/>
          </a:endParaRPr>
        </a:p>
      </dgm:t>
    </dgm:pt>
    <dgm:pt modelId="{9AB87B2B-AA47-44FF-A9AB-FB9C437A3667}" type="parTrans" cxnId="{9DD82D97-76E8-41C3-B162-956A90D663B8}">
      <dgm:prSet/>
      <dgm:spPr/>
      <dgm:t>
        <a:bodyPr/>
        <a:lstStyle/>
        <a:p>
          <a:endParaRPr lang="it-IT"/>
        </a:p>
      </dgm:t>
    </dgm:pt>
    <dgm:pt modelId="{C6C061FC-C10E-4243-8BDC-C2E4CBC0B6CC}" type="sibTrans" cxnId="{9DD82D97-76E8-41C3-B162-956A90D663B8}">
      <dgm:prSet/>
      <dgm:spPr/>
      <dgm:t>
        <a:bodyPr/>
        <a:lstStyle/>
        <a:p>
          <a:endParaRPr lang="it-IT"/>
        </a:p>
      </dgm:t>
    </dgm:pt>
    <dgm:pt modelId="{600F05C0-5FC5-4295-BC26-A571721B0792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>
              <a:latin typeface="Avenir Next LT Pro" panose="020B0504020202020204" pitchFamily="34" charset="0"/>
            </a:rPr>
            <a:t>favorire la fuoriuscita della seconda goccia di sangue e appoggiare la goccia di sangue sulla striscia reattiva;</a:t>
          </a:r>
          <a:endParaRPr lang="it-IT" dirty="0">
            <a:latin typeface="Avenir Next LT Pro" panose="020B0504020202020204" pitchFamily="34" charset="0"/>
          </a:endParaRPr>
        </a:p>
      </dgm:t>
    </dgm:pt>
    <dgm:pt modelId="{0C5FF420-11B6-48FC-A2F1-3D19470D6A69}" type="parTrans" cxnId="{FC839E9B-9C84-4FBE-98A4-A05EC433E6D4}">
      <dgm:prSet/>
      <dgm:spPr/>
      <dgm:t>
        <a:bodyPr/>
        <a:lstStyle/>
        <a:p>
          <a:endParaRPr lang="it-IT"/>
        </a:p>
      </dgm:t>
    </dgm:pt>
    <dgm:pt modelId="{9130E5B5-CBF0-4454-B447-A0D009745C5D}" type="sibTrans" cxnId="{FC839E9B-9C84-4FBE-98A4-A05EC433E6D4}">
      <dgm:prSet/>
      <dgm:spPr/>
      <dgm:t>
        <a:bodyPr/>
        <a:lstStyle/>
        <a:p>
          <a:endParaRPr lang="it-IT"/>
        </a:p>
      </dgm:t>
    </dgm:pt>
    <dgm:pt modelId="{120D9EEE-1F69-430D-B337-59A6225C9EC9}">
      <dgm:prSet/>
      <dgm:spPr>
        <a:solidFill>
          <a:schemeClr val="bg1">
            <a:alpha val="75000"/>
          </a:schemeClr>
        </a:solidFill>
      </dgm:spPr>
      <dgm:t>
        <a:bodyPr/>
        <a:lstStyle/>
        <a:p>
          <a:r>
            <a:rPr lang="it-IT">
              <a:latin typeface="Avenir Next LT Pro" panose="020B0504020202020204" pitchFamily="34" charset="0"/>
            </a:rPr>
            <a:t>leggere il valore della glicemia e lo comunica al paziente.</a:t>
          </a:r>
          <a:endParaRPr lang="it-IT" dirty="0">
            <a:latin typeface="Avenir Next LT Pro" panose="020B0504020202020204" pitchFamily="34" charset="0"/>
          </a:endParaRPr>
        </a:p>
      </dgm:t>
    </dgm:pt>
    <dgm:pt modelId="{DF85A3B4-6884-4CE5-A2D8-284ADEF91B7B}" type="parTrans" cxnId="{39B54969-E3C0-4F04-BC34-25522D57B183}">
      <dgm:prSet/>
      <dgm:spPr/>
      <dgm:t>
        <a:bodyPr/>
        <a:lstStyle/>
        <a:p>
          <a:endParaRPr lang="it-IT"/>
        </a:p>
      </dgm:t>
    </dgm:pt>
    <dgm:pt modelId="{1BE43C0F-1C15-4873-BC85-F35A93EA082C}" type="sibTrans" cxnId="{39B54969-E3C0-4F04-BC34-25522D57B183}">
      <dgm:prSet/>
      <dgm:spPr/>
      <dgm:t>
        <a:bodyPr/>
        <a:lstStyle/>
        <a:p>
          <a:endParaRPr lang="it-IT"/>
        </a:p>
      </dgm:t>
    </dgm:pt>
    <dgm:pt modelId="{00B6AAB8-2434-42CA-AE8B-A7D5A1DA39FA}" type="pres">
      <dgm:prSet presAssocID="{6E429096-12C1-40D2-ADC1-3A2A898935F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776E3EE4-04A6-456C-B492-A3C76522C56F}" type="pres">
      <dgm:prSet presAssocID="{8C244577-361A-4656-81DF-ED7D8F167F93}" presName="composite" presStyleCnt="0"/>
      <dgm:spPr/>
    </dgm:pt>
    <dgm:pt modelId="{39502991-652F-400A-BEB9-FD5B34313C38}" type="pres">
      <dgm:prSet presAssocID="{8C244577-361A-4656-81DF-ED7D8F167F93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DA28783-735F-484D-9246-E8028F40DF61}" type="pres">
      <dgm:prSet presAssocID="{8C244577-361A-4656-81DF-ED7D8F167F93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BE56E55-74ED-42FC-89EF-DF4EDA9E787E}" type="pres">
      <dgm:prSet presAssocID="{AAE5F049-1C07-46A1-AA5B-AEC3089E40D3}" presName="space" presStyleCnt="0"/>
      <dgm:spPr/>
    </dgm:pt>
    <dgm:pt modelId="{E5CAF650-6E08-4EA9-BB55-1D4DD67763D0}" type="pres">
      <dgm:prSet presAssocID="{2232EBD4-3583-4160-9103-13B12B7B9668}" presName="composite" presStyleCnt="0"/>
      <dgm:spPr/>
    </dgm:pt>
    <dgm:pt modelId="{6F5EEEED-1A36-415F-958E-EB0D742AB90A}" type="pres">
      <dgm:prSet presAssocID="{2232EBD4-3583-4160-9103-13B12B7B9668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C2D7E75-F39F-4828-8F18-36ABB5F439B4}" type="pres">
      <dgm:prSet presAssocID="{2232EBD4-3583-4160-9103-13B12B7B9668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6AB40DA9-AA8B-4E2E-B383-408A0341534E}" type="presOf" srcId="{6E429096-12C1-40D2-ADC1-3A2A898935FA}" destId="{00B6AAB8-2434-42CA-AE8B-A7D5A1DA39FA}" srcOrd="0" destOrd="0" presId="urn:microsoft.com/office/officeart/2005/8/layout/hList1"/>
    <dgm:cxn modelId="{B6810C02-C812-4A0D-B041-FAB4ED4092A5}" type="presOf" srcId="{51D08535-116F-44C3-8E2E-46B6D3B82BD7}" destId="{5C2D7E75-F39F-4828-8F18-36ABB5F439B4}" srcOrd="0" destOrd="3" presId="urn:microsoft.com/office/officeart/2005/8/layout/hList1"/>
    <dgm:cxn modelId="{0C150D5E-BD5D-49B4-9287-221C258C4CFF}" type="presOf" srcId="{8C244577-361A-4656-81DF-ED7D8F167F93}" destId="{39502991-652F-400A-BEB9-FD5B34313C38}" srcOrd="0" destOrd="0" presId="urn:microsoft.com/office/officeart/2005/8/layout/hList1"/>
    <dgm:cxn modelId="{D14BE8D4-CBA8-4000-8B74-56C6F9F759B9}" srcId="{2232EBD4-3583-4160-9103-13B12B7B9668}" destId="{C62B669F-BEB9-4F12-A191-789216F97ADB}" srcOrd="1" destOrd="0" parTransId="{E7373C0D-4422-4CA8-89D7-0841BA0BB4C8}" sibTransId="{D83DFDB4-3BC6-4490-BF2F-07C36B2C1517}"/>
    <dgm:cxn modelId="{D21F401E-2737-49D5-B968-C1EB5D4FB64B}" srcId="{8C244577-361A-4656-81DF-ED7D8F167F93}" destId="{C372B763-AE41-4EE5-B2FC-B1FD10855211}" srcOrd="6" destOrd="0" parTransId="{38A56AE1-28AF-4B19-9F88-B4F26385E02C}" sibTransId="{0A10187F-C106-4BB4-BE3A-3EA737F704E5}"/>
    <dgm:cxn modelId="{80B5E676-F220-4CB7-A31B-BAB373F2E7E6}" srcId="{6E429096-12C1-40D2-ADC1-3A2A898935FA}" destId="{8C244577-361A-4656-81DF-ED7D8F167F93}" srcOrd="0" destOrd="0" parTransId="{18378C86-EEE4-4C31-B6FD-943B2E8F84FE}" sibTransId="{AAE5F049-1C07-46A1-AA5B-AEC3089E40D3}"/>
    <dgm:cxn modelId="{6DCA4AD9-A8E3-4700-AD2D-E08D6692444F}" srcId="{8C244577-361A-4656-81DF-ED7D8F167F93}" destId="{FE9521F9-C776-4889-85EE-2F7629698890}" srcOrd="5" destOrd="0" parTransId="{E926CA1D-E060-410E-8EB4-489BFAFD86C0}" sibTransId="{B4C480A5-00AD-4802-BA7D-239BE6A77E1F}"/>
    <dgm:cxn modelId="{7D8F7A36-00F3-48BC-9591-D959EF9DE25F}" srcId="{8C244577-361A-4656-81DF-ED7D8F167F93}" destId="{15FD8316-C6A3-4F11-B59F-3CED5318D094}" srcOrd="0" destOrd="0" parTransId="{FCDC9024-4D5B-4436-9264-2BD61A0555B7}" sibTransId="{BA4E567B-43DC-4600-9D58-7BF11B2FA539}"/>
    <dgm:cxn modelId="{C4A86DAB-10DD-40D0-B901-4C40B087D8D0}" type="presOf" srcId="{120D9EEE-1F69-430D-B337-59A6225C9EC9}" destId="{5C2D7E75-F39F-4828-8F18-36ABB5F439B4}" srcOrd="0" destOrd="5" presId="urn:microsoft.com/office/officeart/2005/8/layout/hList1"/>
    <dgm:cxn modelId="{C3891C5A-7157-46BD-9E3E-DCE3CF7B47F4}" type="presOf" srcId="{600F05C0-5FC5-4295-BC26-A571721B0792}" destId="{5C2D7E75-F39F-4828-8F18-36ABB5F439B4}" srcOrd="0" destOrd="4" presId="urn:microsoft.com/office/officeart/2005/8/layout/hList1"/>
    <dgm:cxn modelId="{5B732E98-1A31-4B07-815C-907584A402CA}" type="presOf" srcId="{3E70D211-5430-4CC7-A1A8-C84A36B5E14A}" destId="{1DA28783-735F-484D-9246-E8028F40DF61}" srcOrd="0" destOrd="2" presId="urn:microsoft.com/office/officeart/2005/8/layout/hList1"/>
    <dgm:cxn modelId="{EC15A48F-7796-4389-B108-C498220423A4}" srcId="{2232EBD4-3583-4160-9103-13B12B7B9668}" destId="{5544330D-4E2A-4F9D-B42A-F94390022223}" srcOrd="0" destOrd="0" parTransId="{0F39573B-0829-4C4A-99F3-B5330302AFD5}" sibTransId="{D4FE24A3-382C-4133-A008-51A39DE8AEC5}"/>
    <dgm:cxn modelId="{AE3F2C8F-4725-4C44-9A5F-A0C3F8A3A6D5}" srcId="{8C244577-361A-4656-81DF-ED7D8F167F93}" destId="{878B779F-87BC-4938-852E-E21A92191C34}" srcOrd="4" destOrd="0" parTransId="{813652E1-4151-4A58-BA14-247492AA51C4}" sibTransId="{0751AC4B-CDC5-4014-9DDB-14F5452CEC2A}"/>
    <dgm:cxn modelId="{AA7FEFDC-E289-4FA2-9390-22AC3C5C9865}" type="presOf" srcId="{2232EBD4-3583-4160-9103-13B12B7B9668}" destId="{6F5EEEED-1A36-415F-958E-EB0D742AB90A}" srcOrd="0" destOrd="0" presId="urn:microsoft.com/office/officeart/2005/8/layout/hList1"/>
    <dgm:cxn modelId="{31488F98-348D-4D4D-85D3-FC003BA6B9B5}" type="presOf" srcId="{C372B763-AE41-4EE5-B2FC-B1FD10855211}" destId="{1DA28783-735F-484D-9246-E8028F40DF61}" srcOrd="0" destOrd="6" presId="urn:microsoft.com/office/officeart/2005/8/layout/hList1"/>
    <dgm:cxn modelId="{A41B68B8-36FA-4E57-B050-DDB9782D8546}" srcId="{6E429096-12C1-40D2-ADC1-3A2A898935FA}" destId="{2232EBD4-3583-4160-9103-13B12B7B9668}" srcOrd="1" destOrd="0" parTransId="{62431168-AE81-4FC2-AEAB-AD468FB6AFE5}" sibTransId="{E0F8ED29-395D-479C-B3F8-CE2E75D1403B}"/>
    <dgm:cxn modelId="{BD8308D0-562B-4075-8A1D-26A662AFE52B}" type="presOf" srcId="{5544330D-4E2A-4F9D-B42A-F94390022223}" destId="{5C2D7E75-F39F-4828-8F18-36ABB5F439B4}" srcOrd="0" destOrd="0" presId="urn:microsoft.com/office/officeart/2005/8/layout/hList1"/>
    <dgm:cxn modelId="{605F1FF8-979F-4B02-9BB4-2648D97DC857}" srcId="{8C244577-361A-4656-81DF-ED7D8F167F93}" destId="{3E70D211-5430-4CC7-A1A8-C84A36B5E14A}" srcOrd="2" destOrd="0" parTransId="{91198A03-7C2A-4118-B109-5B73B380C0B8}" sibTransId="{5E1644BE-0A12-4054-8ACC-7EEC54333A23}"/>
    <dgm:cxn modelId="{7E898288-4EAB-41E9-A996-468A268A6ABC}" type="presOf" srcId="{15FD8316-C6A3-4F11-B59F-3CED5318D094}" destId="{1DA28783-735F-484D-9246-E8028F40DF61}" srcOrd="0" destOrd="0" presId="urn:microsoft.com/office/officeart/2005/8/layout/hList1"/>
    <dgm:cxn modelId="{26449C0F-EECC-4EAD-972E-54D8AB1BD066}" srcId="{2232EBD4-3583-4160-9103-13B12B7B9668}" destId="{E9362DD9-0356-43A6-8CED-51D584B43FF8}" srcOrd="2" destOrd="0" parTransId="{286E65B9-C177-4CF7-840A-75A94B5AA7A5}" sibTransId="{C1CBBDF5-37CE-4500-B89F-C44E01B44FAC}"/>
    <dgm:cxn modelId="{AEEE3389-2D55-44BD-8533-D48118A05C8D}" type="presOf" srcId="{C62B669F-BEB9-4F12-A191-789216F97ADB}" destId="{5C2D7E75-F39F-4828-8F18-36ABB5F439B4}" srcOrd="0" destOrd="1" presId="urn:microsoft.com/office/officeart/2005/8/layout/hList1"/>
    <dgm:cxn modelId="{64A9C85A-E307-4506-8D04-D163490963E2}" type="presOf" srcId="{49174C07-0ED8-4E0C-BAF8-783AFAA70823}" destId="{1DA28783-735F-484D-9246-E8028F40DF61}" srcOrd="0" destOrd="1" presId="urn:microsoft.com/office/officeart/2005/8/layout/hList1"/>
    <dgm:cxn modelId="{E7C5678B-115D-4F66-834C-C8FA01A76907}" type="presOf" srcId="{FE9521F9-C776-4889-85EE-2F7629698890}" destId="{1DA28783-735F-484D-9246-E8028F40DF61}" srcOrd="0" destOrd="5" presId="urn:microsoft.com/office/officeart/2005/8/layout/hList1"/>
    <dgm:cxn modelId="{0CC819A1-7A50-41CC-BF0D-13C459FB5B72}" type="presOf" srcId="{61A057EA-0C24-432B-A760-189C6FD156E3}" destId="{1DA28783-735F-484D-9246-E8028F40DF61}" srcOrd="0" destOrd="3" presId="urn:microsoft.com/office/officeart/2005/8/layout/hList1"/>
    <dgm:cxn modelId="{E5A906D7-8712-4C44-A1C0-8C05127C3EAB}" srcId="{8C244577-361A-4656-81DF-ED7D8F167F93}" destId="{49174C07-0ED8-4E0C-BAF8-783AFAA70823}" srcOrd="1" destOrd="0" parTransId="{FDD45133-46F8-47CE-A2C6-6BED54ED5F3B}" sibTransId="{4B1773AF-EF3E-4AB1-8378-7706B51DAE10}"/>
    <dgm:cxn modelId="{39B54969-E3C0-4F04-BC34-25522D57B183}" srcId="{2232EBD4-3583-4160-9103-13B12B7B9668}" destId="{120D9EEE-1F69-430D-B337-59A6225C9EC9}" srcOrd="5" destOrd="0" parTransId="{DF85A3B4-6884-4CE5-A2D8-284ADEF91B7B}" sibTransId="{1BE43C0F-1C15-4873-BC85-F35A93EA082C}"/>
    <dgm:cxn modelId="{A93C5021-80B3-4EB8-B075-549117C777AB}" type="presOf" srcId="{878B779F-87BC-4938-852E-E21A92191C34}" destId="{1DA28783-735F-484D-9246-E8028F40DF61}" srcOrd="0" destOrd="4" presId="urn:microsoft.com/office/officeart/2005/8/layout/hList1"/>
    <dgm:cxn modelId="{C7802E5E-8F8E-4435-A2CC-75D4B93D1E62}" type="presOf" srcId="{E9362DD9-0356-43A6-8CED-51D584B43FF8}" destId="{5C2D7E75-F39F-4828-8F18-36ABB5F439B4}" srcOrd="0" destOrd="2" presId="urn:microsoft.com/office/officeart/2005/8/layout/hList1"/>
    <dgm:cxn modelId="{FC839E9B-9C84-4FBE-98A4-A05EC433E6D4}" srcId="{2232EBD4-3583-4160-9103-13B12B7B9668}" destId="{600F05C0-5FC5-4295-BC26-A571721B0792}" srcOrd="4" destOrd="0" parTransId="{0C5FF420-11B6-48FC-A2F1-3D19470D6A69}" sibTransId="{9130E5B5-CBF0-4454-B447-A0D009745C5D}"/>
    <dgm:cxn modelId="{9DD82D97-76E8-41C3-B162-956A90D663B8}" srcId="{2232EBD4-3583-4160-9103-13B12B7B9668}" destId="{51D08535-116F-44C3-8E2E-46B6D3B82BD7}" srcOrd="3" destOrd="0" parTransId="{9AB87B2B-AA47-44FF-A9AB-FB9C437A3667}" sibTransId="{C6C061FC-C10E-4243-8BDC-C2E4CBC0B6CC}"/>
    <dgm:cxn modelId="{1ED43942-E27C-4456-A6A1-B4BF87A00466}" srcId="{8C244577-361A-4656-81DF-ED7D8F167F93}" destId="{61A057EA-0C24-432B-A760-189C6FD156E3}" srcOrd="3" destOrd="0" parTransId="{EEAF7EE1-2BF8-4074-B35F-5EFB36B96DF3}" sibTransId="{D56A4B63-B7A1-43F4-A5CA-80B6CFCAE1E4}"/>
    <dgm:cxn modelId="{C0F4E83B-EB38-47BE-90EE-8775D936866F}" type="presParOf" srcId="{00B6AAB8-2434-42CA-AE8B-A7D5A1DA39FA}" destId="{776E3EE4-04A6-456C-B492-A3C76522C56F}" srcOrd="0" destOrd="0" presId="urn:microsoft.com/office/officeart/2005/8/layout/hList1"/>
    <dgm:cxn modelId="{4E2D3FFE-0FFC-472D-8949-43E72E09BD49}" type="presParOf" srcId="{776E3EE4-04A6-456C-B492-A3C76522C56F}" destId="{39502991-652F-400A-BEB9-FD5B34313C38}" srcOrd="0" destOrd="0" presId="urn:microsoft.com/office/officeart/2005/8/layout/hList1"/>
    <dgm:cxn modelId="{BEA4BADD-F33D-4564-90B1-B51DD9890B6A}" type="presParOf" srcId="{776E3EE4-04A6-456C-B492-A3C76522C56F}" destId="{1DA28783-735F-484D-9246-E8028F40DF61}" srcOrd="1" destOrd="0" presId="urn:microsoft.com/office/officeart/2005/8/layout/hList1"/>
    <dgm:cxn modelId="{F40DCE6E-6553-4948-B072-844CCAC72DFA}" type="presParOf" srcId="{00B6AAB8-2434-42CA-AE8B-A7D5A1DA39FA}" destId="{0BE56E55-74ED-42FC-89EF-DF4EDA9E787E}" srcOrd="1" destOrd="0" presId="urn:microsoft.com/office/officeart/2005/8/layout/hList1"/>
    <dgm:cxn modelId="{C44185AE-8A52-48A6-A8E1-A3E2CEB87557}" type="presParOf" srcId="{00B6AAB8-2434-42CA-AE8B-A7D5A1DA39FA}" destId="{E5CAF650-6E08-4EA9-BB55-1D4DD67763D0}" srcOrd="2" destOrd="0" presId="urn:microsoft.com/office/officeart/2005/8/layout/hList1"/>
    <dgm:cxn modelId="{C36A1010-3E2D-4C68-B7E5-8D84CC557A24}" type="presParOf" srcId="{E5CAF650-6E08-4EA9-BB55-1D4DD67763D0}" destId="{6F5EEEED-1A36-415F-958E-EB0D742AB90A}" srcOrd="0" destOrd="0" presId="urn:microsoft.com/office/officeart/2005/8/layout/hList1"/>
    <dgm:cxn modelId="{8717247D-C5E9-4B6D-AB95-89B09B05936F}" type="presParOf" srcId="{E5CAF650-6E08-4EA9-BB55-1D4DD67763D0}" destId="{5C2D7E75-F39F-4828-8F18-36ABB5F439B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5D6FE5B-448F-4B8C-A04A-868247421813}" type="doc">
      <dgm:prSet loTypeId="urn:microsoft.com/office/officeart/2005/8/layout/matrix1" loCatId="matrix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A29AAFF-8293-442C-A74C-2DCD2FED2A52}">
      <dgm:prSet phldrT="[Testo]" custT="1"/>
      <dgm:spPr>
        <a:solidFill>
          <a:srgbClr val="830100">
            <a:alpha val="67000"/>
          </a:srgbClr>
        </a:solidFill>
      </dgm:spPr>
      <dgm:t>
        <a:bodyPr/>
        <a:lstStyle/>
        <a:p>
          <a:r>
            <a:rPr lang="it-IT" sz="2000" dirty="0">
              <a:solidFill>
                <a:schemeClr val="bg1"/>
              </a:solidFill>
              <a:latin typeface="Avenir Next LT Pro" panose="020B0504020202020204" pitchFamily="34" charset="0"/>
            </a:rPr>
            <a:t>I metalli pesanti più comunemente associati all’avvelenamento degli esseri umani sono:</a:t>
          </a:r>
        </a:p>
      </dgm:t>
    </dgm:pt>
    <dgm:pt modelId="{C3E783BC-063F-4569-B361-CB0B5ED0BCB2}" type="parTrans" cxnId="{A3EEA7AF-3AF7-4DC8-98E0-D2C6A508F56F}">
      <dgm:prSet/>
      <dgm:spPr/>
      <dgm:t>
        <a:bodyPr/>
        <a:lstStyle/>
        <a:p>
          <a:endParaRPr lang="it-IT"/>
        </a:p>
      </dgm:t>
    </dgm:pt>
    <dgm:pt modelId="{EB7F0713-E6B3-4666-9CB4-0053E654EED7}" type="sibTrans" cxnId="{A3EEA7AF-3AF7-4DC8-98E0-D2C6A508F56F}">
      <dgm:prSet/>
      <dgm:spPr/>
      <dgm:t>
        <a:bodyPr/>
        <a:lstStyle/>
        <a:p>
          <a:endParaRPr lang="it-IT"/>
        </a:p>
      </dgm:t>
    </dgm:pt>
    <dgm:pt modelId="{65B0D71C-D060-401C-A207-08CBD9A2AEDA}">
      <dgm:prSet phldrT="[Testo]" custT="1"/>
      <dgm:spPr>
        <a:solidFill>
          <a:srgbClr val="830100">
            <a:alpha val="80000"/>
          </a:srgbClr>
        </a:solidFill>
      </dgm:spPr>
      <dgm:t>
        <a:bodyPr/>
        <a:lstStyle/>
        <a:p>
          <a:r>
            <a:rPr lang="it-IT" sz="2400" dirty="0">
              <a:latin typeface="Avenir Next LT Pro" panose="020B0504020202020204" pitchFamily="34" charset="0"/>
            </a:rPr>
            <a:t>Arsenico</a:t>
          </a:r>
        </a:p>
      </dgm:t>
    </dgm:pt>
    <dgm:pt modelId="{89F5B8E5-DEB6-44D1-A7E9-FD7AAA35C773}" type="parTrans" cxnId="{68FB8A44-B630-4661-8E04-1E6A89727E90}">
      <dgm:prSet/>
      <dgm:spPr/>
      <dgm:t>
        <a:bodyPr/>
        <a:lstStyle/>
        <a:p>
          <a:endParaRPr lang="it-IT"/>
        </a:p>
      </dgm:t>
    </dgm:pt>
    <dgm:pt modelId="{E0A9ACAE-ADE7-4158-B0FE-FAC8FB6DAFC4}" type="sibTrans" cxnId="{68FB8A44-B630-4661-8E04-1E6A89727E90}">
      <dgm:prSet/>
      <dgm:spPr/>
      <dgm:t>
        <a:bodyPr/>
        <a:lstStyle/>
        <a:p>
          <a:endParaRPr lang="it-IT"/>
        </a:p>
      </dgm:t>
    </dgm:pt>
    <dgm:pt modelId="{AE963032-607F-4C70-AA87-77347A2F0EB5}">
      <dgm:prSet phldrT="[Testo]" phldr="1"/>
      <dgm:spPr/>
      <dgm:t>
        <a:bodyPr/>
        <a:lstStyle/>
        <a:p>
          <a:endParaRPr lang="it-IT"/>
        </a:p>
      </dgm:t>
    </dgm:pt>
    <dgm:pt modelId="{A089C9EA-C89A-48D2-8148-AEFA3E7EB9B9}" type="parTrans" cxnId="{C553572F-B451-4295-992D-7B2716661957}">
      <dgm:prSet/>
      <dgm:spPr/>
      <dgm:t>
        <a:bodyPr/>
        <a:lstStyle/>
        <a:p>
          <a:endParaRPr lang="it-IT"/>
        </a:p>
      </dgm:t>
    </dgm:pt>
    <dgm:pt modelId="{A6307140-9681-445D-B310-6FFC1637BA06}" type="sibTrans" cxnId="{C553572F-B451-4295-992D-7B2716661957}">
      <dgm:prSet/>
      <dgm:spPr/>
      <dgm:t>
        <a:bodyPr/>
        <a:lstStyle/>
        <a:p>
          <a:endParaRPr lang="it-IT"/>
        </a:p>
      </dgm:t>
    </dgm:pt>
    <dgm:pt modelId="{254BB9C9-BDD6-4447-9232-8231FEED5263}">
      <dgm:prSet phldrT="[Testo]" phldr="1"/>
      <dgm:spPr/>
      <dgm:t>
        <a:bodyPr/>
        <a:lstStyle/>
        <a:p>
          <a:endParaRPr lang="it-IT"/>
        </a:p>
      </dgm:t>
    </dgm:pt>
    <dgm:pt modelId="{8D26340F-ECC5-4FE8-896D-B8A70ED1CF1A}" type="parTrans" cxnId="{7E6AB133-F596-48C0-B1A5-DFBDB631D731}">
      <dgm:prSet/>
      <dgm:spPr/>
      <dgm:t>
        <a:bodyPr/>
        <a:lstStyle/>
        <a:p>
          <a:endParaRPr lang="it-IT"/>
        </a:p>
      </dgm:t>
    </dgm:pt>
    <dgm:pt modelId="{6C90A792-052F-49ED-A3E1-99FECA01CAB3}" type="sibTrans" cxnId="{7E6AB133-F596-48C0-B1A5-DFBDB631D731}">
      <dgm:prSet/>
      <dgm:spPr/>
      <dgm:t>
        <a:bodyPr/>
        <a:lstStyle/>
        <a:p>
          <a:endParaRPr lang="it-IT"/>
        </a:p>
      </dgm:t>
    </dgm:pt>
    <dgm:pt modelId="{DEE52450-E4F3-4422-816B-D2E880A158BC}">
      <dgm:prSet phldrT="[Testo]" phldr="1"/>
      <dgm:spPr/>
      <dgm:t>
        <a:bodyPr/>
        <a:lstStyle/>
        <a:p>
          <a:endParaRPr lang="it-IT" dirty="0"/>
        </a:p>
      </dgm:t>
    </dgm:pt>
    <dgm:pt modelId="{955EC392-F1DD-4BC9-A831-F197AC0FC106}" type="parTrans" cxnId="{9C92E69E-CC91-4FB3-B95F-407DC30559F1}">
      <dgm:prSet/>
      <dgm:spPr/>
      <dgm:t>
        <a:bodyPr/>
        <a:lstStyle/>
        <a:p>
          <a:endParaRPr lang="it-IT"/>
        </a:p>
      </dgm:t>
    </dgm:pt>
    <dgm:pt modelId="{E1D15696-EEF4-4723-9648-A20588E3FFF0}" type="sibTrans" cxnId="{9C92E69E-CC91-4FB3-B95F-407DC30559F1}">
      <dgm:prSet/>
      <dgm:spPr/>
      <dgm:t>
        <a:bodyPr/>
        <a:lstStyle/>
        <a:p>
          <a:endParaRPr lang="it-IT"/>
        </a:p>
      </dgm:t>
    </dgm:pt>
    <dgm:pt modelId="{29490223-74E8-4E35-9AC2-C55B2E3DF65D}">
      <dgm:prSet phldrT="[Testo]" custT="1"/>
      <dgm:spPr>
        <a:solidFill>
          <a:srgbClr val="A20000">
            <a:alpha val="80000"/>
          </a:srgbClr>
        </a:solidFill>
      </dgm:spPr>
      <dgm:t>
        <a:bodyPr/>
        <a:lstStyle/>
        <a:p>
          <a:r>
            <a:rPr lang="it-IT" sz="2400" dirty="0">
              <a:latin typeface="Avenir Next LT Pro" panose="020B0504020202020204" pitchFamily="34" charset="0"/>
            </a:rPr>
            <a:t>Cadmio</a:t>
          </a:r>
        </a:p>
      </dgm:t>
    </dgm:pt>
    <dgm:pt modelId="{8047C7DD-7C64-4102-8504-DA1C338A3849}" type="parTrans" cxnId="{0FA5A722-51A4-45B3-BEBB-54848CB176C4}">
      <dgm:prSet/>
      <dgm:spPr/>
      <dgm:t>
        <a:bodyPr/>
        <a:lstStyle/>
        <a:p>
          <a:endParaRPr lang="it-IT"/>
        </a:p>
      </dgm:t>
    </dgm:pt>
    <dgm:pt modelId="{63C3FA78-AC03-42CD-9DFC-B9801C7E5CE0}" type="sibTrans" cxnId="{0FA5A722-51A4-45B3-BEBB-54848CB176C4}">
      <dgm:prSet/>
      <dgm:spPr/>
      <dgm:t>
        <a:bodyPr/>
        <a:lstStyle/>
        <a:p>
          <a:endParaRPr lang="it-IT"/>
        </a:p>
      </dgm:t>
    </dgm:pt>
    <dgm:pt modelId="{4910F573-737A-4DF9-A064-41DA4E88CF9B}">
      <dgm:prSet phldrT="[Testo]" custT="1"/>
      <dgm:spPr>
        <a:solidFill>
          <a:srgbClr val="C40000">
            <a:alpha val="80000"/>
          </a:srgbClr>
        </a:solidFill>
      </dgm:spPr>
      <dgm:t>
        <a:bodyPr/>
        <a:lstStyle/>
        <a:p>
          <a:r>
            <a:rPr lang="it-IT" sz="2400" dirty="0">
              <a:latin typeface="Avenir Next LT Pro" panose="020B0504020202020204" pitchFamily="34" charset="0"/>
            </a:rPr>
            <a:t>Mercurio</a:t>
          </a:r>
        </a:p>
      </dgm:t>
    </dgm:pt>
    <dgm:pt modelId="{1CEC21A5-FABF-4925-8ABC-7D802C14CA4F}" type="parTrans" cxnId="{BC9F3870-D357-4AE6-AD1A-F68D487E2B8C}">
      <dgm:prSet/>
      <dgm:spPr/>
      <dgm:t>
        <a:bodyPr/>
        <a:lstStyle/>
        <a:p>
          <a:endParaRPr lang="it-IT"/>
        </a:p>
      </dgm:t>
    </dgm:pt>
    <dgm:pt modelId="{27499F3F-D525-4CBB-947F-CDE5D0AC9095}" type="sibTrans" cxnId="{BC9F3870-D357-4AE6-AD1A-F68D487E2B8C}">
      <dgm:prSet/>
      <dgm:spPr/>
      <dgm:t>
        <a:bodyPr/>
        <a:lstStyle/>
        <a:p>
          <a:endParaRPr lang="it-IT"/>
        </a:p>
      </dgm:t>
    </dgm:pt>
    <dgm:pt modelId="{991A1C3A-817F-4E93-A40B-A53AAD0F24CC}">
      <dgm:prSet phldrT="[Testo]" custT="1"/>
      <dgm:spPr>
        <a:solidFill>
          <a:srgbClr val="FE0000">
            <a:alpha val="80000"/>
          </a:srgbClr>
        </a:solidFill>
      </dgm:spPr>
      <dgm:t>
        <a:bodyPr/>
        <a:lstStyle/>
        <a:p>
          <a:r>
            <a:rPr lang="it-IT" sz="2400" dirty="0">
              <a:latin typeface="Avenir Next LT Pro" panose="020B0504020202020204" pitchFamily="34" charset="0"/>
            </a:rPr>
            <a:t> Piombo </a:t>
          </a:r>
        </a:p>
      </dgm:t>
    </dgm:pt>
    <dgm:pt modelId="{F257128A-6408-4D40-8DE9-2B337B18AFCD}" type="parTrans" cxnId="{CE931042-073B-4D66-A76B-DD1E07418F1B}">
      <dgm:prSet/>
      <dgm:spPr/>
      <dgm:t>
        <a:bodyPr/>
        <a:lstStyle/>
        <a:p>
          <a:endParaRPr lang="it-IT"/>
        </a:p>
      </dgm:t>
    </dgm:pt>
    <dgm:pt modelId="{07E49336-19E9-4BA8-8FEF-7C0D624DCFC4}" type="sibTrans" cxnId="{CE931042-073B-4D66-A76B-DD1E07418F1B}">
      <dgm:prSet/>
      <dgm:spPr/>
      <dgm:t>
        <a:bodyPr/>
        <a:lstStyle/>
        <a:p>
          <a:endParaRPr lang="it-IT"/>
        </a:p>
      </dgm:t>
    </dgm:pt>
    <dgm:pt modelId="{0C15799B-97C4-44C0-A1D1-042822448792}" type="pres">
      <dgm:prSet presAssocID="{05D6FE5B-448F-4B8C-A04A-868247421813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8C9E339E-E03E-4138-9000-55717892AE6D}" type="pres">
      <dgm:prSet presAssocID="{05D6FE5B-448F-4B8C-A04A-868247421813}" presName="matrix" presStyleCnt="0"/>
      <dgm:spPr/>
    </dgm:pt>
    <dgm:pt modelId="{176CA186-3E6F-40F4-85E3-D25805082321}" type="pres">
      <dgm:prSet presAssocID="{05D6FE5B-448F-4B8C-A04A-868247421813}" presName="tile1" presStyleLbl="node1" presStyleIdx="0" presStyleCnt="4"/>
      <dgm:spPr/>
      <dgm:t>
        <a:bodyPr/>
        <a:lstStyle/>
        <a:p>
          <a:endParaRPr lang="it-IT"/>
        </a:p>
      </dgm:t>
    </dgm:pt>
    <dgm:pt modelId="{1A633288-8F54-4141-B502-BCD556BC9301}" type="pres">
      <dgm:prSet presAssocID="{05D6FE5B-448F-4B8C-A04A-868247421813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DF2CA71-00D4-4145-8983-EFDF53A91951}" type="pres">
      <dgm:prSet presAssocID="{05D6FE5B-448F-4B8C-A04A-868247421813}" presName="tile2" presStyleLbl="node1" presStyleIdx="1" presStyleCnt="4"/>
      <dgm:spPr/>
      <dgm:t>
        <a:bodyPr/>
        <a:lstStyle/>
        <a:p>
          <a:endParaRPr lang="it-IT"/>
        </a:p>
      </dgm:t>
    </dgm:pt>
    <dgm:pt modelId="{60CC5EE2-62D2-4C43-8DCE-66CA23C9033B}" type="pres">
      <dgm:prSet presAssocID="{05D6FE5B-448F-4B8C-A04A-868247421813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ADE61A8-0BC9-4A40-8B60-EE7944EA583D}" type="pres">
      <dgm:prSet presAssocID="{05D6FE5B-448F-4B8C-A04A-868247421813}" presName="tile3" presStyleLbl="node1" presStyleIdx="2" presStyleCnt="4"/>
      <dgm:spPr/>
      <dgm:t>
        <a:bodyPr/>
        <a:lstStyle/>
        <a:p>
          <a:endParaRPr lang="it-IT"/>
        </a:p>
      </dgm:t>
    </dgm:pt>
    <dgm:pt modelId="{9EDA164D-E546-45CA-B4D4-72A6CAD726A3}" type="pres">
      <dgm:prSet presAssocID="{05D6FE5B-448F-4B8C-A04A-868247421813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E4D481D-CA73-4AB0-AB54-182501CEEFB3}" type="pres">
      <dgm:prSet presAssocID="{05D6FE5B-448F-4B8C-A04A-868247421813}" presName="tile4" presStyleLbl="node1" presStyleIdx="3" presStyleCnt="4"/>
      <dgm:spPr/>
      <dgm:t>
        <a:bodyPr/>
        <a:lstStyle/>
        <a:p>
          <a:endParaRPr lang="it-IT"/>
        </a:p>
      </dgm:t>
    </dgm:pt>
    <dgm:pt modelId="{5F7056C9-D746-486B-A7D3-F3DD2C9E7190}" type="pres">
      <dgm:prSet presAssocID="{05D6FE5B-448F-4B8C-A04A-868247421813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5B5C68D-C45D-47D3-B4C4-7426497F582B}" type="pres">
      <dgm:prSet presAssocID="{05D6FE5B-448F-4B8C-A04A-868247421813}" presName="centerTile" presStyleLbl="fgShp" presStyleIdx="0" presStyleCnt="1" custScaleX="183328" custScaleY="189652">
        <dgm:presLayoutVars>
          <dgm:chMax val="0"/>
          <dgm:chPref val="0"/>
        </dgm:presLayoutVars>
      </dgm:prSet>
      <dgm:spPr/>
      <dgm:t>
        <a:bodyPr/>
        <a:lstStyle/>
        <a:p>
          <a:endParaRPr lang="it-IT"/>
        </a:p>
      </dgm:t>
    </dgm:pt>
  </dgm:ptLst>
  <dgm:cxnLst>
    <dgm:cxn modelId="{C553572F-B451-4295-992D-7B2716661957}" srcId="{05D6FE5B-448F-4B8C-A04A-868247421813}" destId="{AE963032-607F-4C70-AA87-77347A2F0EB5}" srcOrd="1" destOrd="0" parTransId="{A089C9EA-C89A-48D2-8148-AEFA3E7EB9B9}" sibTransId="{A6307140-9681-445D-B310-6FFC1637BA06}"/>
    <dgm:cxn modelId="{A3EEA7AF-3AF7-4DC8-98E0-D2C6A508F56F}" srcId="{05D6FE5B-448F-4B8C-A04A-868247421813}" destId="{0A29AAFF-8293-442C-A74C-2DCD2FED2A52}" srcOrd="0" destOrd="0" parTransId="{C3E783BC-063F-4569-B361-CB0B5ED0BCB2}" sibTransId="{EB7F0713-E6B3-4666-9CB4-0053E654EED7}"/>
    <dgm:cxn modelId="{CE931042-073B-4D66-A76B-DD1E07418F1B}" srcId="{0A29AAFF-8293-442C-A74C-2DCD2FED2A52}" destId="{991A1C3A-817F-4E93-A40B-A53AAD0F24CC}" srcOrd="3" destOrd="0" parTransId="{F257128A-6408-4D40-8DE9-2B337B18AFCD}" sibTransId="{07E49336-19E9-4BA8-8FEF-7C0D624DCFC4}"/>
    <dgm:cxn modelId="{68FB8A44-B630-4661-8E04-1E6A89727E90}" srcId="{0A29AAFF-8293-442C-A74C-2DCD2FED2A52}" destId="{65B0D71C-D060-401C-A207-08CBD9A2AEDA}" srcOrd="0" destOrd="0" parTransId="{89F5B8E5-DEB6-44D1-A7E9-FD7AAA35C773}" sibTransId="{E0A9ACAE-ADE7-4158-B0FE-FAC8FB6DAFC4}"/>
    <dgm:cxn modelId="{3CC6A74B-A5BE-4D26-8BB3-169DDB01DE8F}" type="presOf" srcId="{05D6FE5B-448F-4B8C-A04A-868247421813}" destId="{0C15799B-97C4-44C0-A1D1-042822448792}" srcOrd="0" destOrd="0" presId="urn:microsoft.com/office/officeart/2005/8/layout/matrix1"/>
    <dgm:cxn modelId="{EBF19F2B-42D6-4A5A-BE20-8427D6D317FC}" type="presOf" srcId="{65B0D71C-D060-401C-A207-08CBD9A2AEDA}" destId="{1A633288-8F54-4141-B502-BCD556BC9301}" srcOrd="1" destOrd="0" presId="urn:microsoft.com/office/officeart/2005/8/layout/matrix1"/>
    <dgm:cxn modelId="{46499E29-9E75-4ECC-AD5C-2A87D9E20E79}" type="presOf" srcId="{29490223-74E8-4E35-9AC2-C55B2E3DF65D}" destId="{EDF2CA71-00D4-4145-8983-EFDF53A91951}" srcOrd="0" destOrd="0" presId="urn:microsoft.com/office/officeart/2005/8/layout/matrix1"/>
    <dgm:cxn modelId="{7E6AB133-F596-48C0-B1A5-DFBDB631D731}" srcId="{AE963032-607F-4C70-AA87-77347A2F0EB5}" destId="{254BB9C9-BDD6-4447-9232-8231FEED5263}" srcOrd="0" destOrd="0" parTransId="{8D26340F-ECC5-4FE8-896D-B8A70ED1CF1A}" sibTransId="{6C90A792-052F-49ED-A3E1-99FECA01CAB3}"/>
    <dgm:cxn modelId="{E3265028-5166-4678-812E-40E96E62D403}" type="presOf" srcId="{65B0D71C-D060-401C-A207-08CBD9A2AEDA}" destId="{176CA186-3E6F-40F4-85E3-D25805082321}" srcOrd="0" destOrd="0" presId="urn:microsoft.com/office/officeart/2005/8/layout/matrix1"/>
    <dgm:cxn modelId="{9C92E69E-CC91-4FB3-B95F-407DC30559F1}" srcId="{AE963032-607F-4C70-AA87-77347A2F0EB5}" destId="{DEE52450-E4F3-4422-816B-D2E880A158BC}" srcOrd="1" destOrd="0" parTransId="{955EC392-F1DD-4BC9-A831-F197AC0FC106}" sibTransId="{E1D15696-EEF4-4723-9648-A20588E3FFF0}"/>
    <dgm:cxn modelId="{B7679C8C-C59D-4DA7-8FA5-94B31B087700}" type="presOf" srcId="{0A29AAFF-8293-442C-A74C-2DCD2FED2A52}" destId="{C5B5C68D-C45D-47D3-B4C4-7426497F582B}" srcOrd="0" destOrd="0" presId="urn:microsoft.com/office/officeart/2005/8/layout/matrix1"/>
    <dgm:cxn modelId="{AE8ECCDF-FE7C-4F8F-85C5-EB400CAC6243}" type="presOf" srcId="{4910F573-737A-4DF9-A064-41DA4E88CF9B}" destId="{9EDA164D-E546-45CA-B4D4-72A6CAD726A3}" srcOrd="1" destOrd="0" presId="urn:microsoft.com/office/officeart/2005/8/layout/matrix1"/>
    <dgm:cxn modelId="{DE494D1C-C046-4AA2-ABB5-90CD91FAAF92}" type="presOf" srcId="{4910F573-737A-4DF9-A064-41DA4E88CF9B}" destId="{5ADE61A8-0BC9-4A40-8B60-EE7944EA583D}" srcOrd="0" destOrd="0" presId="urn:microsoft.com/office/officeart/2005/8/layout/matrix1"/>
    <dgm:cxn modelId="{F8C0D0C3-B5E0-4DFD-B449-574DA1A09AE4}" type="presOf" srcId="{991A1C3A-817F-4E93-A40B-A53AAD0F24CC}" destId="{9E4D481D-CA73-4AB0-AB54-182501CEEFB3}" srcOrd="0" destOrd="0" presId="urn:microsoft.com/office/officeart/2005/8/layout/matrix1"/>
    <dgm:cxn modelId="{0FA5A722-51A4-45B3-BEBB-54848CB176C4}" srcId="{0A29AAFF-8293-442C-A74C-2DCD2FED2A52}" destId="{29490223-74E8-4E35-9AC2-C55B2E3DF65D}" srcOrd="1" destOrd="0" parTransId="{8047C7DD-7C64-4102-8504-DA1C338A3849}" sibTransId="{63C3FA78-AC03-42CD-9DFC-B9801C7E5CE0}"/>
    <dgm:cxn modelId="{91375CCD-1433-4F55-8936-7225C19DE3CD}" type="presOf" srcId="{991A1C3A-817F-4E93-A40B-A53AAD0F24CC}" destId="{5F7056C9-D746-486B-A7D3-F3DD2C9E7190}" srcOrd="1" destOrd="0" presId="urn:microsoft.com/office/officeart/2005/8/layout/matrix1"/>
    <dgm:cxn modelId="{AEC4931F-FE6D-4A21-97DE-46165D8FAC10}" type="presOf" srcId="{29490223-74E8-4E35-9AC2-C55B2E3DF65D}" destId="{60CC5EE2-62D2-4C43-8DCE-66CA23C9033B}" srcOrd="1" destOrd="0" presId="urn:microsoft.com/office/officeart/2005/8/layout/matrix1"/>
    <dgm:cxn modelId="{BC9F3870-D357-4AE6-AD1A-F68D487E2B8C}" srcId="{0A29AAFF-8293-442C-A74C-2DCD2FED2A52}" destId="{4910F573-737A-4DF9-A064-41DA4E88CF9B}" srcOrd="2" destOrd="0" parTransId="{1CEC21A5-FABF-4925-8ABC-7D802C14CA4F}" sibTransId="{27499F3F-D525-4CBB-947F-CDE5D0AC9095}"/>
    <dgm:cxn modelId="{AA252E6E-A350-4F3D-9B90-8A4CACC79901}" type="presParOf" srcId="{0C15799B-97C4-44C0-A1D1-042822448792}" destId="{8C9E339E-E03E-4138-9000-55717892AE6D}" srcOrd="0" destOrd="0" presId="urn:microsoft.com/office/officeart/2005/8/layout/matrix1"/>
    <dgm:cxn modelId="{9DC98231-E393-4343-92BF-FAE0A30C661A}" type="presParOf" srcId="{8C9E339E-E03E-4138-9000-55717892AE6D}" destId="{176CA186-3E6F-40F4-85E3-D25805082321}" srcOrd="0" destOrd="0" presId="urn:microsoft.com/office/officeart/2005/8/layout/matrix1"/>
    <dgm:cxn modelId="{982911E0-52AD-4064-ACAD-A5D64BB6A071}" type="presParOf" srcId="{8C9E339E-E03E-4138-9000-55717892AE6D}" destId="{1A633288-8F54-4141-B502-BCD556BC9301}" srcOrd="1" destOrd="0" presId="urn:microsoft.com/office/officeart/2005/8/layout/matrix1"/>
    <dgm:cxn modelId="{D49F8147-D23B-4EF1-B65D-73A124868395}" type="presParOf" srcId="{8C9E339E-E03E-4138-9000-55717892AE6D}" destId="{EDF2CA71-00D4-4145-8983-EFDF53A91951}" srcOrd="2" destOrd="0" presId="urn:microsoft.com/office/officeart/2005/8/layout/matrix1"/>
    <dgm:cxn modelId="{3AABA159-553B-4D67-981B-C42E915FFC55}" type="presParOf" srcId="{8C9E339E-E03E-4138-9000-55717892AE6D}" destId="{60CC5EE2-62D2-4C43-8DCE-66CA23C9033B}" srcOrd="3" destOrd="0" presId="urn:microsoft.com/office/officeart/2005/8/layout/matrix1"/>
    <dgm:cxn modelId="{005CACBC-C451-4BC7-8C07-F5CF97B67D12}" type="presParOf" srcId="{8C9E339E-E03E-4138-9000-55717892AE6D}" destId="{5ADE61A8-0BC9-4A40-8B60-EE7944EA583D}" srcOrd="4" destOrd="0" presId="urn:microsoft.com/office/officeart/2005/8/layout/matrix1"/>
    <dgm:cxn modelId="{1B78BDB1-A9B4-4D24-9BE5-866C12B8BB08}" type="presParOf" srcId="{8C9E339E-E03E-4138-9000-55717892AE6D}" destId="{9EDA164D-E546-45CA-B4D4-72A6CAD726A3}" srcOrd="5" destOrd="0" presId="urn:microsoft.com/office/officeart/2005/8/layout/matrix1"/>
    <dgm:cxn modelId="{20DB15E4-5FC1-4030-8BD6-64A5FFB10454}" type="presParOf" srcId="{8C9E339E-E03E-4138-9000-55717892AE6D}" destId="{9E4D481D-CA73-4AB0-AB54-182501CEEFB3}" srcOrd="6" destOrd="0" presId="urn:microsoft.com/office/officeart/2005/8/layout/matrix1"/>
    <dgm:cxn modelId="{31ED8FB1-A926-4C72-92EC-96E2AE003FA3}" type="presParOf" srcId="{8C9E339E-E03E-4138-9000-55717892AE6D}" destId="{5F7056C9-D746-486B-A7D3-F3DD2C9E7190}" srcOrd="7" destOrd="0" presId="urn:microsoft.com/office/officeart/2005/8/layout/matrix1"/>
    <dgm:cxn modelId="{293AB43D-90F1-4968-B8BE-825AFB733F04}" type="presParOf" srcId="{0C15799B-97C4-44C0-A1D1-042822448792}" destId="{C5B5C68D-C45D-47D3-B4C4-7426497F582B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D8D2BB1-96DC-4726-A7DB-8EE73EF0B6A4}" type="doc">
      <dgm:prSet loTypeId="urn:microsoft.com/office/officeart/2005/8/layout/hierarchy5" loCatId="hierarchy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it-IT"/>
        </a:p>
      </dgm:t>
    </dgm:pt>
    <dgm:pt modelId="{C7C1C365-DDF3-4BFD-A38E-3BAE72376492}">
      <dgm:prSet phldrT="[Testo]"/>
      <dgm:spPr/>
      <dgm:t>
        <a:bodyPr/>
        <a:lstStyle/>
        <a:p>
          <a:r>
            <a:rPr lang="it-IT" dirty="0"/>
            <a:t>Urinocoltura </a:t>
          </a:r>
        </a:p>
      </dgm:t>
    </dgm:pt>
    <dgm:pt modelId="{4D4EE70A-FC14-4DE2-82B1-4DBF71235740}" type="sibTrans" cxnId="{DE806CBA-770D-4E3F-A23D-F9D594B414C1}">
      <dgm:prSet/>
      <dgm:spPr/>
      <dgm:t>
        <a:bodyPr/>
        <a:lstStyle/>
        <a:p>
          <a:endParaRPr lang="it-IT"/>
        </a:p>
      </dgm:t>
    </dgm:pt>
    <dgm:pt modelId="{10633105-266F-4DE4-B03C-575D1E560F02}" type="parTrans" cxnId="{DE806CBA-770D-4E3F-A23D-F9D594B414C1}">
      <dgm:prSet/>
      <dgm:spPr/>
      <dgm:t>
        <a:bodyPr/>
        <a:lstStyle/>
        <a:p>
          <a:endParaRPr lang="it-IT"/>
        </a:p>
      </dgm:t>
    </dgm:pt>
    <dgm:pt modelId="{D964887B-60E5-46BC-8191-DB92F84C5764}">
      <dgm:prSet phldrT="[Testo]"/>
      <dgm:spPr/>
      <dgm:t>
        <a:bodyPr/>
        <a:lstStyle/>
        <a:p>
          <a:r>
            <a:rPr lang="it-IT" dirty="0"/>
            <a:t>Urine 24h</a:t>
          </a:r>
        </a:p>
      </dgm:t>
    </dgm:pt>
    <dgm:pt modelId="{FC070CC7-C370-481E-A650-478394954D96}" type="sibTrans" cxnId="{2A295F4A-D820-4F59-8F6D-6E1F4C2B1434}">
      <dgm:prSet/>
      <dgm:spPr/>
      <dgm:t>
        <a:bodyPr/>
        <a:lstStyle/>
        <a:p>
          <a:endParaRPr lang="it-IT"/>
        </a:p>
      </dgm:t>
    </dgm:pt>
    <dgm:pt modelId="{3EDFD524-5AD2-496E-9A0D-176E9146FF13}" type="parTrans" cxnId="{2A295F4A-D820-4F59-8F6D-6E1F4C2B1434}">
      <dgm:prSet/>
      <dgm:spPr/>
      <dgm:t>
        <a:bodyPr/>
        <a:lstStyle/>
        <a:p>
          <a:endParaRPr lang="it-IT"/>
        </a:p>
      </dgm:t>
    </dgm:pt>
    <dgm:pt modelId="{9B854B40-87F4-4B5C-9CAF-27C0F67D904D}">
      <dgm:prSet phldrT="[Testo]"/>
      <dgm:spPr/>
      <dgm:t>
        <a:bodyPr/>
        <a:lstStyle/>
        <a:p>
          <a:r>
            <a:rPr lang="it-IT" dirty="0"/>
            <a:t>Esame urine</a:t>
          </a:r>
        </a:p>
      </dgm:t>
    </dgm:pt>
    <dgm:pt modelId="{7D7817D4-1108-49AB-8C36-0B73EDFE6BBB}" type="sibTrans" cxnId="{295F5805-FD18-4EAF-990C-938D66E4F05C}">
      <dgm:prSet/>
      <dgm:spPr/>
      <dgm:t>
        <a:bodyPr/>
        <a:lstStyle/>
        <a:p>
          <a:endParaRPr lang="it-IT"/>
        </a:p>
      </dgm:t>
    </dgm:pt>
    <dgm:pt modelId="{D2FF6148-3F47-46B9-A05D-158653479597}" type="parTrans" cxnId="{295F5805-FD18-4EAF-990C-938D66E4F05C}">
      <dgm:prSet/>
      <dgm:spPr/>
      <dgm:t>
        <a:bodyPr/>
        <a:lstStyle/>
        <a:p>
          <a:endParaRPr lang="it-IT"/>
        </a:p>
      </dgm:t>
    </dgm:pt>
    <dgm:pt modelId="{7A19C484-535F-479E-A265-430E77EB088C}">
      <dgm:prSet phldrT="[Testo]"/>
      <dgm:spPr/>
      <dgm:t>
        <a:bodyPr/>
        <a:lstStyle/>
        <a:p>
          <a:r>
            <a:rPr lang="it-IT" dirty="0"/>
            <a:t>Urine completo </a:t>
          </a:r>
        </a:p>
      </dgm:t>
    </dgm:pt>
    <dgm:pt modelId="{EED1F1FF-CEF8-43A9-9F2A-495B6D93199E}" type="parTrans" cxnId="{F93A78D6-1A9E-4445-88C4-5520A896D06E}">
      <dgm:prSet/>
      <dgm:spPr/>
      <dgm:t>
        <a:bodyPr/>
        <a:lstStyle/>
        <a:p>
          <a:endParaRPr lang="it-IT"/>
        </a:p>
      </dgm:t>
    </dgm:pt>
    <dgm:pt modelId="{541B081F-515F-4217-AEC8-94313ABF9BB8}" type="sibTrans" cxnId="{F93A78D6-1A9E-4445-88C4-5520A896D06E}">
      <dgm:prSet/>
      <dgm:spPr/>
      <dgm:t>
        <a:bodyPr/>
        <a:lstStyle/>
        <a:p>
          <a:endParaRPr lang="it-IT"/>
        </a:p>
      </dgm:t>
    </dgm:pt>
    <dgm:pt modelId="{CEF9DDC5-6143-4D04-B095-4A400FFD36E2}" type="pres">
      <dgm:prSet presAssocID="{9D8D2BB1-96DC-4726-A7DB-8EE73EF0B6A4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9C03DA2-5282-4DA6-9F7E-1514EF088903}" type="pres">
      <dgm:prSet presAssocID="{9D8D2BB1-96DC-4726-A7DB-8EE73EF0B6A4}" presName="hierFlow" presStyleCnt="0"/>
      <dgm:spPr/>
    </dgm:pt>
    <dgm:pt modelId="{7327FA32-DA92-473F-85AB-EBB154C82C25}" type="pres">
      <dgm:prSet presAssocID="{9D8D2BB1-96DC-4726-A7DB-8EE73EF0B6A4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94ED2D53-FF75-43AB-A296-1D9B00D2C159}" type="pres">
      <dgm:prSet presAssocID="{9B854B40-87F4-4B5C-9CAF-27C0F67D904D}" presName="Name17" presStyleCnt="0"/>
      <dgm:spPr/>
    </dgm:pt>
    <dgm:pt modelId="{36F00096-C1ED-44EE-964A-AA74E2E4BD9E}" type="pres">
      <dgm:prSet presAssocID="{9B854B40-87F4-4B5C-9CAF-27C0F67D904D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488B5D4-EBB0-4F69-AF6B-813214457A86}" type="pres">
      <dgm:prSet presAssocID="{9B854B40-87F4-4B5C-9CAF-27C0F67D904D}" presName="hierChild2" presStyleCnt="0"/>
      <dgm:spPr/>
    </dgm:pt>
    <dgm:pt modelId="{BF45BC5C-E7E9-49DD-AA82-A2706704D589}" type="pres">
      <dgm:prSet presAssocID="{3EDFD524-5AD2-496E-9A0D-176E9146FF13}" presName="Name25" presStyleLbl="parChTrans1D2" presStyleIdx="0" presStyleCnt="3"/>
      <dgm:spPr/>
      <dgm:t>
        <a:bodyPr/>
        <a:lstStyle/>
        <a:p>
          <a:endParaRPr lang="it-IT"/>
        </a:p>
      </dgm:t>
    </dgm:pt>
    <dgm:pt modelId="{31B6C8A8-08DC-4D7C-ADCD-BF8F0FD9CE1C}" type="pres">
      <dgm:prSet presAssocID="{3EDFD524-5AD2-496E-9A0D-176E9146FF13}" presName="connTx" presStyleLbl="parChTrans1D2" presStyleIdx="0" presStyleCnt="3"/>
      <dgm:spPr/>
      <dgm:t>
        <a:bodyPr/>
        <a:lstStyle/>
        <a:p>
          <a:endParaRPr lang="it-IT"/>
        </a:p>
      </dgm:t>
    </dgm:pt>
    <dgm:pt modelId="{E91535EE-51A7-4073-97F5-F3B7202AD557}" type="pres">
      <dgm:prSet presAssocID="{D964887B-60E5-46BC-8191-DB92F84C5764}" presName="Name30" presStyleCnt="0"/>
      <dgm:spPr/>
    </dgm:pt>
    <dgm:pt modelId="{14960314-AAC7-4516-92C0-16BBD61E2030}" type="pres">
      <dgm:prSet presAssocID="{D964887B-60E5-46BC-8191-DB92F84C5764}" presName="level2Shape" presStyleLbl="node2" presStyleIdx="0" presStyleCnt="3"/>
      <dgm:spPr/>
      <dgm:t>
        <a:bodyPr/>
        <a:lstStyle/>
        <a:p>
          <a:endParaRPr lang="it-IT"/>
        </a:p>
      </dgm:t>
    </dgm:pt>
    <dgm:pt modelId="{FF8BBBE5-C36D-412D-8EC7-557C1CD81BC5}" type="pres">
      <dgm:prSet presAssocID="{D964887B-60E5-46BC-8191-DB92F84C5764}" presName="hierChild3" presStyleCnt="0"/>
      <dgm:spPr/>
    </dgm:pt>
    <dgm:pt modelId="{90AAF92C-273C-42F5-82D9-A137F2D59B86}" type="pres">
      <dgm:prSet presAssocID="{EED1F1FF-CEF8-43A9-9F2A-495B6D93199E}" presName="Name25" presStyleLbl="parChTrans1D2" presStyleIdx="1" presStyleCnt="3"/>
      <dgm:spPr/>
      <dgm:t>
        <a:bodyPr/>
        <a:lstStyle/>
        <a:p>
          <a:endParaRPr lang="it-IT"/>
        </a:p>
      </dgm:t>
    </dgm:pt>
    <dgm:pt modelId="{FB83E4D1-FEB1-4BD1-A4C2-E21E7CC9ED6E}" type="pres">
      <dgm:prSet presAssocID="{EED1F1FF-CEF8-43A9-9F2A-495B6D93199E}" presName="connTx" presStyleLbl="parChTrans1D2" presStyleIdx="1" presStyleCnt="3"/>
      <dgm:spPr/>
      <dgm:t>
        <a:bodyPr/>
        <a:lstStyle/>
        <a:p>
          <a:endParaRPr lang="it-IT"/>
        </a:p>
      </dgm:t>
    </dgm:pt>
    <dgm:pt modelId="{A2088796-5E80-4766-9EF1-CDCC3B80FD07}" type="pres">
      <dgm:prSet presAssocID="{7A19C484-535F-479E-A265-430E77EB088C}" presName="Name30" presStyleCnt="0"/>
      <dgm:spPr/>
    </dgm:pt>
    <dgm:pt modelId="{07F96C65-0457-4929-AC88-A97C7B25A7F3}" type="pres">
      <dgm:prSet presAssocID="{7A19C484-535F-479E-A265-430E77EB088C}" presName="level2Shape" presStyleLbl="node2" presStyleIdx="1" presStyleCnt="3"/>
      <dgm:spPr/>
      <dgm:t>
        <a:bodyPr/>
        <a:lstStyle/>
        <a:p>
          <a:endParaRPr lang="it-IT"/>
        </a:p>
      </dgm:t>
    </dgm:pt>
    <dgm:pt modelId="{196695DE-7D70-4100-8600-12ED3AAF1FC4}" type="pres">
      <dgm:prSet presAssocID="{7A19C484-535F-479E-A265-430E77EB088C}" presName="hierChild3" presStyleCnt="0"/>
      <dgm:spPr/>
    </dgm:pt>
    <dgm:pt modelId="{2FA5AA2E-D027-483F-9A21-B6698E10B82F}" type="pres">
      <dgm:prSet presAssocID="{10633105-266F-4DE4-B03C-575D1E560F02}" presName="Name25" presStyleLbl="parChTrans1D2" presStyleIdx="2" presStyleCnt="3"/>
      <dgm:spPr/>
      <dgm:t>
        <a:bodyPr/>
        <a:lstStyle/>
        <a:p>
          <a:endParaRPr lang="it-IT"/>
        </a:p>
      </dgm:t>
    </dgm:pt>
    <dgm:pt modelId="{EDCAA11A-2BD0-4025-9C7B-8AADEA8C2BF4}" type="pres">
      <dgm:prSet presAssocID="{10633105-266F-4DE4-B03C-575D1E560F02}" presName="connTx" presStyleLbl="parChTrans1D2" presStyleIdx="2" presStyleCnt="3"/>
      <dgm:spPr/>
      <dgm:t>
        <a:bodyPr/>
        <a:lstStyle/>
        <a:p>
          <a:endParaRPr lang="it-IT"/>
        </a:p>
      </dgm:t>
    </dgm:pt>
    <dgm:pt modelId="{2D4F82FC-1784-4233-B6D3-1A33C71D348E}" type="pres">
      <dgm:prSet presAssocID="{C7C1C365-DDF3-4BFD-A38E-3BAE72376492}" presName="Name30" presStyleCnt="0"/>
      <dgm:spPr/>
    </dgm:pt>
    <dgm:pt modelId="{B66A162B-A942-489A-8ADF-5212506C231D}" type="pres">
      <dgm:prSet presAssocID="{C7C1C365-DDF3-4BFD-A38E-3BAE72376492}" presName="level2Shape" presStyleLbl="node2" presStyleIdx="2" presStyleCnt="3"/>
      <dgm:spPr/>
      <dgm:t>
        <a:bodyPr/>
        <a:lstStyle/>
        <a:p>
          <a:endParaRPr lang="it-IT"/>
        </a:p>
      </dgm:t>
    </dgm:pt>
    <dgm:pt modelId="{01DF8FF4-2BE0-4895-AC9D-977C32279DCD}" type="pres">
      <dgm:prSet presAssocID="{C7C1C365-DDF3-4BFD-A38E-3BAE72376492}" presName="hierChild3" presStyleCnt="0"/>
      <dgm:spPr/>
    </dgm:pt>
    <dgm:pt modelId="{79851B92-BD50-4FA1-A42F-B1BF38458E72}" type="pres">
      <dgm:prSet presAssocID="{9D8D2BB1-96DC-4726-A7DB-8EE73EF0B6A4}" presName="bgShapesFlow" presStyleCnt="0"/>
      <dgm:spPr/>
    </dgm:pt>
  </dgm:ptLst>
  <dgm:cxnLst>
    <dgm:cxn modelId="{9CAFCDB8-279A-4FF8-84C9-9763B12B4C4F}" type="presOf" srcId="{EED1F1FF-CEF8-43A9-9F2A-495B6D93199E}" destId="{FB83E4D1-FEB1-4BD1-A4C2-E21E7CC9ED6E}" srcOrd="1" destOrd="0" presId="urn:microsoft.com/office/officeart/2005/8/layout/hierarchy5"/>
    <dgm:cxn modelId="{2B220586-2CFA-4B46-B742-12F60FEA9FC8}" type="presOf" srcId="{3EDFD524-5AD2-496E-9A0D-176E9146FF13}" destId="{31B6C8A8-08DC-4D7C-ADCD-BF8F0FD9CE1C}" srcOrd="1" destOrd="0" presId="urn:microsoft.com/office/officeart/2005/8/layout/hierarchy5"/>
    <dgm:cxn modelId="{B57162A4-4B14-44E1-AD38-7AF0ECB5594C}" type="presOf" srcId="{10633105-266F-4DE4-B03C-575D1E560F02}" destId="{EDCAA11A-2BD0-4025-9C7B-8AADEA8C2BF4}" srcOrd="1" destOrd="0" presId="urn:microsoft.com/office/officeart/2005/8/layout/hierarchy5"/>
    <dgm:cxn modelId="{295F5805-FD18-4EAF-990C-938D66E4F05C}" srcId="{9D8D2BB1-96DC-4726-A7DB-8EE73EF0B6A4}" destId="{9B854B40-87F4-4B5C-9CAF-27C0F67D904D}" srcOrd="0" destOrd="0" parTransId="{D2FF6148-3F47-46B9-A05D-158653479597}" sibTransId="{7D7817D4-1108-49AB-8C36-0B73EDFE6BBB}"/>
    <dgm:cxn modelId="{2A295F4A-D820-4F59-8F6D-6E1F4C2B1434}" srcId="{9B854B40-87F4-4B5C-9CAF-27C0F67D904D}" destId="{D964887B-60E5-46BC-8191-DB92F84C5764}" srcOrd="0" destOrd="0" parTransId="{3EDFD524-5AD2-496E-9A0D-176E9146FF13}" sibTransId="{FC070CC7-C370-481E-A650-478394954D96}"/>
    <dgm:cxn modelId="{DFAACAE9-BA79-426B-B9C6-53342C98D553}" type="presOf" srcId="{10633105-266F-4DE4-B03C-575D1E560F02}" destId="{2FA5AA2E-D027-483F-9A21-B6698E10B82F}" srcOrd="0" destOrd="0" presId="urn:microsoft.com/office/officeart/2005/8/layout/hierarchy5"/>
    <dgm:cxn modelId="{B58B0DF5-468E-4BD8-A59C-F9BC72CA7834}" type="presOf" srcId="{D964887B-60E5-46BC-8191-DB92F84C5764}" destId="{14960314-AAC7-4516-92C0-16BBD61E2030}" srcOrd="0" destOrd="0" presId="urn:microsoft.com/office/officeart/2005/8/layout/hierarchy5"/>
    <dgm:cxn modelId="{8199F3EE-D243-42F0-8BBE-6E43D3E2C6C3}" type="presOf" srcId="{EED1F1FF-CEF8-43A9-9F2A-495B6D93199E}" destId="{90AAF92C-273C-42F5-82D9-A137F2D59B86}" srcOrd="0" destOrd="0" presId="urn:microsoft.com/office/officeart/2005/8/layout/hierarchy5"/>
    <dgm:cxn modelId="{F93A78D6-1A9E-4445-88C4-5520A896D06E}" srcId="{9B854B40-87F4-4B5C-9CAF-27C0F67D904D}" destId="{7A19C484-535F-479E-A265-430E77EB088C}" srcOrd="1" destOrd="0" parTransId="{EED1F1FF-CEF8-43A9-9F2A-495B6D93199E}" sibTransId="{541B081F-515F-4217-AEC8-94313ABF9BB8}"/>
    <dgm:cxn modelId="{E1462497-04DD-4937-A3C1-60704ED14F4B}" type="presOf" srcId="{7A19C484-535F-479E-A265-430E77EB088C}" destId="{07F96C65-0457-4929-AC88-A97C7B25A7F3}" srcOrd="0" destOrd="0" presId="urn:microsoft.com/office/officeart/2005/8/layout/hierarchy5"/>
    <dgm:cxn modelId="{8AC62541-B243-4F22-8201-3A6EE0453C53}" type="presOf" srcId="{9B854B40-87F4-4B5C-9CAF-27C0F67D904D}" destId="{36F00096-C1ED-44EE-964A-AA74E2E4BD9E}" srcOrd="0" destOrd="0" presId="urn:microsoft.com/office/officeart/2005/8/layout/hierarchy5"/>
    <dgm:cxn modelId="{6447F430-A74B-4B81-9A4F-FCAA282D8C78}" type="presOf" srcId="{9D8D2BB1-96DC-4726-A7DB-8EE73EF0B6A4}" destId="{CEF9DDC5-6143-4D04-B095-4A400FFD36E2}" srcOrd="0" destOrd="0" presId="urn:microsoft.com/office/officeart/2005/8/layout/hierarchy5"/>
    <dgm:cxn modelId="{DE806CBA-770D-4E3F-A23D-F9D594B414C1}" srcId="{9B854B40-87F4-4B5C-9CAF-27C0F67D904D}" destId="{C7C1C365-DDF3-4BFD-A38E-3BAE72376492}" srcOrd="2" destOrd="0" parTransId="{10633105-266F-4DE4-B03C-575D1E560F02}" sibTransId="{4D4EE70A-FC14-4DE2-82B1-4DBF71235740}"/>
    <dgm:cxn modelId="{890CE82E-896D-49EB-881E-6B0085E8942D}" type="presOf" srcId="{C7C1C365-DDF3-4BFD-A38E-3BAE72376492}" destId="{B66A162B-A942-489A-8ADF-5212506C231D}" srcOrd="0" destOrd="0" presId="urn:microsoft.com/office/officeart/2005/8/layout/hierarchy5"/>
    <dgm:cxn modelId="{890B39B0-F3D9-43D8-8568-98CDB311052C}" type="presOf" srcId="{3EDFD524-5AD2-496E-9A0D-176E9146FF13}" destId="{BF45BC5C-E7E9-49DD-AA82-A2706704D589}" srcOrd="0" destOrd="0" presId="urn:microsoft.com/office/officeart/2005/8/layout/hierarchy5"/>
    <dgm:cxn modelId="{4DD57116-DEB4-4289-B114-E0BDD19AC101}" type="presParOf" srcId="{CEF9DDC5-6143-4D04-B095-4A400FFD36E2}" destId="{29C03DA2-5282-4DA6-9F7E-1514EF088903}" srcOrd="0" destOrd="0" presId="urn:microsoft.com/office/officeart/2005/8/layout/hierarchy5"/>
    <dgm:cxn modelId="{A106FEFE-31DB-442B-97CC-F3A805FACFF3}" type="presParOf" srcId="{29C03DA2-5282-4DA6-9F7E-1514EF088903}" destId="{7327FA32-DA92-473F-85AB-EBB154C82C25}" srcOrd="0" destOrd="0" presId="urn:microsoft.com/office/officeart/2005/8/layout/hierarchy5"/>
    <dgm:cxn modelId="{53B6EA58-2AAA-47F1-ACD1-3193BA06BD74}" type="presParOf" srcId="{7327FA32-DA92-473F-85AB-EBB154C82C25}" destId="{94ED2D53-FF75-43AB-A296-1D9B00D2C159}" srcOrd="0" destOrd="0" presId="urn:microsoft.com/office/officeart/2005/8/layout/hierarchy5"/>
    <dgm:cxn modelId="{93DE2B59-2AB7-4BF1-9AE6-4CB4B975FBEC}" type="presParOf" srcId="{94ED2D53-FF75-43AB-A296-1D9B00D2C159}" destId="{36F00096-C1ED-44EE-964A-AA74E2E4BD9E}" srcOrd="0" destOrd="0" presId="urn:microsoft.com/office/officeart/2005/8/layout/hierarchy5"/>
    <dgm:cxn modelId="{5A92E474-E74D-44F1-AAB6-1BEBF5CAD4F4}" type="presParOf" srcId="{94ED2D53-FF75-43AB-A296-1D9B00D2C159}" destId="{B488B5D4-EBB0-4F69-AF6B-813214457A86}" srcOrd="1" destOrd="0" presId="urn:microsoft.com/office/officeart/2005/8/layout/hierarchy5"/>
    <dgm:cxn modelId="{CB6C6C95-ED8C-4609-9BD8-25501F14D6F8}" type="presParOf" srcId="{B488B5D4-EBB0-4F69-AF6B-813214457A86}" destId="{BF45BC5C-E7E9-49DD-AA82-A2706704D589}" srcOrd="0" destOrd="0" presId="urn:microsoft.com/office/officeart/2005/8/layout/hierarchy5"/>
    <dgm:cxn modelId="{F51FC1C5-8CF1-4E48-8759-9AB258643602}" type="presParOf" srcId="{BF45BC5C-E7E9-49DD-AA82-A2706704D589}" destId="{31B6C8A8-08DC-4D7C-ADCD-BF8F0FD9CE1C}" srcOrd="0" destOrd="0" presId="urn:microsoft.com/office/officeart/2005/8/layout/hierarchy5"/>
    <dgm:cxn modelId="{4891ED7B-B97C-41BC-ACAB-9350E0DD04CA}" type="presParOf" srcId="{B488B5D4-EBB0-4F69-AF6B-813214457A86}" destId="{E91535EE-51A7-4073-97F5-F3B7202AD557}" srcOrd="1" destOrd="0" presId="urn:microsoft.com/office/officeart/2005/8/layout/hierarchy5"/>
    <dgm:cxn modelId="{63147D43-C0CA-495C-A1C8-41B5A1E1A652}" type="presParOf" srcId="{E91535EE-51A7-4073-97F5-F3B7202AD557}" destId="{14960314-AAC7-4516-92C0-16BBD61E2030}" srcOrd="0" destOrd="0" presId="urn:microsoft.com/office/officeart/2005/8/layout/hierarchy5"/>
    <dgm:cxn modelId="{D039A39A-4BFA-4071-A570-F7EBC3426A38}" type="presParOf" srcId="{E91535EE-51A7-4073-97F5-F3B7202AD557}" destId="{FF8BBBE5-C36D-412D-8EC7-557C1CD81BC5}" srcOrd="1" destOrd="0" presId="urn:microsoft.com/office/officeart/2005/8/layout/hierarchy5"/>
    <dgm:cxn modelId="{32C2CDF5-6632-4047-9D32-8C6D26BFB984}" type="presParOf" srcId="{B488B5D4-EBB0-4F69-AF6B-813214457A86}" destId="{90AAF92C-273C-42F5-82D9-A137F2D59B86}" srcOrd="2" destOrd="0" presId="urn:microsoft.com/office/officeart/2005/8/layout/hierarchy5"/>
    <dgm:cxn modelId="{DDE3F782-0DB5-4294-9C20-8CE21405CD78}" type="presParOf" srcId="{90AAF92C-273C-42F5-82D9-A137F2D59B86}" destId="{FB83E4D1-FEB1-4BD1-A4C2-E21E7CC9ED6E}" srcOrd="0" destOrd="0" presId="urn:microsoft.com/office/officeart/2005/8/layout/hierarchy5"/>
    <dgm:cxn modelId="{AA5B961B-F648-4800-AE4D-97D63D779DC7}" type="presParOf" srcId="{B488B5D4-EBB0-4F69-AF6B-813214457A86}" destId="{A2088796-5E80-4766-9EF1-CDCC3B80FD07}" srcOrd="3" destOrd="0" presId="urn:microsoft.com/office/officeart/2005/8/layout/hierarchy5"/>
    <dgm:cxn modelId="{7B201F0E-8C98-4A37-8CCF-DD879A890F4A}" type="presParOf" srcId="{A2088796-5E80-4766-9EF1-CDCC3B80FD07}" destId="{07F96C65-0457-4929-AC88-A97C7B25A7F3}" srcOrd="0" destOrd="0" presId="urn:microsoft.com/office/officeart/2005/8/layout/hierarchy5"/>
    <dgm:cxn modelId="{1E4D3C5E-B0B5-4B02-B614-FC4270AF93F7}" type="presParOf" srcId="{A2088796-5E80-4766-9EF1-CDCC3B80FD07}" destId="{196695DE-7D70-4100-8600-12ED3AAF1FC4}" srcOrd="1" destOrd="0" presId="urn:microsoft.com/office/officeart/2005/8/layout/hierarchy5"/>
    <dgm:cxn modelId="{B5E9089B-69D9-43B7-A7BD-1CCAC395552B}" type="presParOf" srcId="{B488B5D4-EBB0-4F69-AF6B-813214457A86}" destId="{2FA5AA2E-D027-483F-9A21-B6698E10B82F}" srcOrd="4" destOrd="0" presId="urn:microsoft.com/office/officeart/2005/8/layout/hierarchy5"/>
    <dgm:cxn modelId="{E642B79E-07F4-4EB1-93A5-29F70601E1EF}" type="presParOf" srcId="{2FA5AA2E-D027-483F-9A21-B6698E10B82F}" destId="{EDCAA11A-2BD0-4025-9C7B-8AADEA8C2BF4}" srcOrd="0" destOrd="0" presId="urn:microsoft.com/office/officeart/2005/8/layout/hierarchy5"/>
    <dgm:cxn modelId="{E81172A9-506B-41B3-96CB-480B1F6DA95E}" type="presParOf" srcId="{B488B5D4-EBB0-4F69-AF6B-813214457A86}" destId="{2D4F82FC-1784-4233-B6D3-1A33C71D348E}" srcOrd="5" destOrd="0" presId="urn:microsoft.com/office/officeart/2005/8/layout/hierarchy5"/>
    <dgm:cxn modelId="{955E19C9-4B1E-47E3-B745-F385FC027E95}" type="presParOf" srcId="{2D4F82FC-1784-4233-B6D3-1A33C71D348E}" destId="{B66A162B-A942-489A-8ADF-5212506C231D}" srcOrd="0" destOrd="0" presId="urn:microsoft.com/office/officeart/2005/8/layout/hierarchy5"/>
    <dgm:cxn modelId="{AEFAC60E-8032-4129-B191-7F58BDE55607}" type="presParOf" srcId="{2D4F82FC-1784-4233-B6D3-1A33C71D348E}" destId="{01DF8FF4-2BE0-4895-AC9D-977C32279DCD}" srcOrd="1" destOrd="0" presId="urn:microsoft.com/office/officeart/2005/8/layout/hierarchy5"/>
    <dgm:cxn modelId="{FC75B302-E1FF-47FD-9BEF-4B8FB66AFE52}" type="presParOf" srcId="{CEF9DDC5-6143-4D04-B095-4A400FFD36E2}" destId="{79851B92-BD50-4FA1-A42F-B1BF38458E72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B871C1B-34CB-4F9B-8C47-6164593C46A4}" type="doc">
      <dgm:prSet loTypeId="urn:microsoft.com/office/officeart/2008/layout/LinedList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it-IT"/>
        </a:p>
      </dgm:t>
    </dgm:pt>
    <dgm:pt modelId="{0AEB6125-AABE-47E2-9985-DF8DB468E1E8}">
      <dgm:prSet phldrT="[Testo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it-IT" sz="2400" dirty="0">
              <a:effectLst/>
              <a:latin typeface="Avenir Next LT Pro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Per valutare la presenza di una malattia o un'infezione a livello dell'apparato urinario.</a:t>
          </a:r>
          <a:endParaRPr lang="it-IT" sz="2400" dirty="0"/>
        </a:p>
      </dgm:t>
    </dgm:pt>
    <dgm:pt modelId="{8FDE7EE9-66D3-4693-9B5C-212BD47AE04A}" type="parTrans" cxnId="{DDDD168C-537E-48D9-A769-9F0E5EA08BDB}">
      <dgm:prSet/>
      <dgm:spPr/>
      <dgm:t>
        <a:bodyPr/>
        <a:lstStyle/>
        <a:p>
          <a:endParaRPr lang="it-IT"/>
        </a:p>
      </dgm:t>
    </dgm:pt>
    <dgm:pt modelId="{C45B11CC-B741-4EF4-88E1-9611D518B540}" type="sibTrans" cxnId="{DDDD168C-537E-48D9-A769-9F0E5EA08BDB}">
      <dgm:prSet/>
      <dgm:spPr/>
      <dgm:t>
        <a:bodyPr/>
        <a:lstStyle/>
        <a:p>
          <a:endParaRPr lang="it-IT"/>
        </a:p>
      </dgm:t>
    </dgm:pt>
    <dgm:pt modelId="{307E0571-D93E-42F5-BE2D-B85A01EFF4C9}">
      <dgm:prSet phldrT="[Testo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it-IT" sz="2400" dirty="0">
              <a:effectLst/>
              <a:latin typeface="Avenir Next LT Pro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Per valutare l'efficienza dei trattamenti per condizioni, quali: diabete, infezioni urinarie, ipertensione, malattie renali.</a:t>
          </a:r>
          <a:endParaRPr lang="it-IT" sz="2400" dirty="0"/>
        </a:p>
      </dgm:t>
    </dgm:pt>
    <dgm:pt modelId="{DB921FD8-D4C4-4F84-8E68-2E7CB9B2551D}" type="parTrans" cxnId="{94C67B98-14D5-4634-8179-0AA348952181}">
      <dgm:prSet/>
      <dgm:spPr/>
      <dgm:t>
        <a:bodyPr/>
        <a:lstStyle/>
        <a:p>
          <a:endParaRPr lang="it-IT"/>
        </a:p>
      </dgm:t>
    </dgm:pt>
    <dgm:pt modelId="{C39EAABA-97FD-4DE2-B84B-CB1D083616F5}" type="sibTrans" cxnId="{94C67B98-14D5-4634-8179-0AA348952181}">
      <dgm:prSet/>
      <dgm:spPr/>
      <dgm:t>
        <a:bodyPr/>
        <a:lstStyle/>
        <a:p>
          <a:endParaRPr lang="it-IT"/>
        </a:p>
      </dgm:t>
    </dgm:pt>
    <dgm:pt modelId="{D21DBA44-A17C-44D0-917C-12A915566882}">
      <dgm:prSet custT="1"/>
      <dgm:spPr/>
      <dgm:t>
        <a:bodyPr/>
        <a:lstStyle/>
        <a:p>
          <a:r>
            <a:rPr lang="it-IT" sz="2400" dirty="0">
              <a:effectLst/>
              <a:latin typeface="Avenir Next LT Pro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 completamento di un'accurata valutazione medica. </a:t>
          </a:r>
        </a:p>
      </dgm:t>
    </dgm:pt>
    <dgm:pt modelId="{4BE53D7D-78C4-4E95-83BF-C7729A2DF5A0}" type="parTrans" cxnId="{BBB27B66-D607-481D-8C61-FB7EC5CEB61F}">
      <dgm:prSet/>
      <dgm:spPr/>
      <dgm:t>
        <a:bodyPr/>
        <a:lstStyle/>
        <a:p>
          <a:endParaRPr lang="it-IT"/>
        </a:p>
      </dgm:t>
    </dgm:pt>
    <dgm:pt modelId="{38315638-4D9A-4610-BE98-336BD133C247}" type="sibTrans" cxnId="{BBB27B66-D607-481D-8C61-FB7EC5CEB61F}">
      <dgm:prSet/>
      <dgm:spPr/>
      <dgm:t>
        <a:bodyPr/>
        <a:lstStyle/>
        <a:p>
          <a:endParaRPr lang="it-IT"/>
        </a:p>
      </dgm:t>
    </dgm:pt>
    <dgm:pt modelId="{C180A5AC-F6DC-47B0-9550-CDF57BB57B71}">
      <dgm:prSet custT="1"/>
      <dgm:spPr/>
      <dgm:t>
        <a:bodyPr/>
        <a:lstStyle/>
        <a:p>
          <a:r>
            <a:rPr lang="it-IT" sz="2400" dirty="0">
              <a:effectLst/>
              <a:latin typeface="Avenir Next LT Pro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Prima di un intervento chirurgico. </a:t>
          </a:r>
          <a:endParaRPr lang="it-IT" sz="2400" dirty="0">
            <a:latin typeface="Avenir Next LT Pro" panose="020B050402020202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1FB5A8C0-0445-4109-BEB8-181EBDE68313}" type="parTrans" cxnId="{FB980502-149B-406A-945A-B035CDBD9701}">
      <dgm:prSet/>
      <dgm:spPr/>
      <dgm:t>
        <a:bodyPr/>
        <a:lstStyle/>
        <a:p>
          <a:endParaRPr lang="it-IT"/>
        </a:p>
      </dgm:t>
    </dgm:pt>
    <dgm:pt modelId="{3711C43E-EAAB-4B15-8769-AC87B09A9838}" type="sibTrans" cxnId="{FB980502-149B-406A-945A-B035CDBD9701}">
      <dgm:prSet/>
      <dgm:spPr/>
      <dgm:t>
        <a:bodyPr/>
        <a:lstStyle/>
        <a:p>
          <a:endParaRPr lang="it-IT"/>
        </a:p>
      </dgm:t>
    </dgm:pt>
    <dgm:pt modelId="{8346E55B-B911-41B7-8891-63C28018F8DE}">
      <dgm:prSet custT="1"/>
      <dgm:spPr/>
      <dgm:t>
        <a:bodyPr/>
        <a:lstStyle/>
        <a:p>
          <a:r>
            <a:rPr lang="it-IT" sz="2400" dirty="0">
              <a:effectLst/>
              <a:latin typeface="Avenir Next LT Pro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Per capire l'origine di sintomi, quali: dolore addominale e alla schiena, sangue nelle urine e dolore durante la minzione.</a:t>
          </a:r>
        </a:p>
      </dgm:t>
    </dgm:pt>
    <dgm:pt modelId="{8CFF31AB-2D46-4333-96B4-12D8FA42E4DC}" type="parTrans" cxnId="{A3BACD02-8085-4C48-8581-FF707FB0E476}">
      <dgm:prSet/>
      <dgm:spPr/>
      <dgm:t>
        <a:bodyPr/>
        <a:lstStyle/>
        <a:p>
          <a:endParaRPr lang="it-IT"/>
        </a:p>
      </dgm:t>
    </dgm:pt>
    <dgm:pt modelId="{8B42CC8D-4ACD-4FB4-AC96-0C78847CF1AA}" type="sibTrans" cxnId="{A3BACD02-8085-4C48-8581-FF707FB0E476}">
      <dgm:prSet/>
      <dgm:spPr/>
      <dgm:t>
        <a:bodyPr/>
        <a:lstStyle/>
        <a:p>
          <a:endParaRPr lang="it-IT"/>
        </a:p>
      </dgm:t>
    </dgm:pt>
    <dgm:pt modelId="{AD6CD94A-EE41-4865-9C39-A82678122F4C}" type="pres">
      <dgm:prSet presAssocID="{BB871C1B-34CB-4F9B-8C47-6164593C46A4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it-IT"/>
        </a:p>
      </dgm:t>
    </dgm:pt>
    <dgm:pt modelId="{3BF4DAA2-A81B-4DB0-8CC2-BD30B3335A2B}" type="pres">
      <dgm:prSet presAssocID="{0AEB6125-AABE-47E2-9985-DF8DB468E1E8}" presName="thickLine" presStyleLbl="alignNode1" presStyleIdx="0" presStyleCnt="5"/>
      <dgm:spPr/>
    </dgm:pt>
    <dgm:pt modelId="{E52DE949-E1A8-4709-9FE2-B0DBB499C06E}" type="pres">
      <dgm:prSet presAssocID="{0AEB6125-AABE-47E2-9985-DF8DB468E1E8}" presName="horz1" presStyleCnt="0"/>
      <dgm:spPr/>
    </dgm:pt>
    <dgm:pt modelId="{74336A33-62AD-4623-878C-0C6CEF310FA5}" type="pres">
      <dgm:prSet presAssocID="{0AEB6125-AABE-47E2-9985-DF8DB468E1E8}" presName="tx1" presStyleLbl="revTx" presStyleIdx="0" presStyleCnt="5"/>
      <dgm:spPr/>
      <dgm:t>
        <a:bodyPr/>
        <a:lstStyle/>
        <a:p>
          <a:endParaRPr lang="it-IT"/>
        </a:p>
      </dgm:t>
    </dgm:pt>
    <dgm:pt modelId="{631C8E3D-AFCD-4EAA-9DC9-1B99BBBC0510}" type="pres">
      <dgm:prSet presAssocID="{0AEB6125-AABE-47E2-9985-DF8DB468E1E8}" presName="vert1" presStyleCnt="0"/>
      <dgm:spPr/>
    </dgm:pt>
    <dgm:pt modelId="{6C8CA75C-07EE-4B40-BCCC-4A0F25E371CA}" type="pres">
      <dgm:prSet presAssocID="{307E0571-D93E-42F5-BE2D-B85A01EFF4C9}" presName="thickLine" presStyleLbl="alignNode1" presStyleIdx="1" presStyleCnt="5"/>
      <dgm:spPr/>
    </dgm:pt>
    <dgm:pt modelId="{1253CA2C-06C3-467E-89F3-86E9C24D66B3}" type="pres">
      <dgm:prSet presAssocID="{307E0571-D93E-42F5-BE2D-B85A01EFF4C9}" presName="horz1" presStyleCnt="0"/>
      <dgm:spPr/>
    </dgm:pt>
    <dgm:pt modelId="{C2F07A46-0258-4366-9E5B-F5B4EB0E074E}" type="pres">
      <dgm:prSet presAssocID="{307E0571-D93E-42F5-BE2D-B85A01EFF4C9}" presName="tx1" presStyleLbl="revTx" presStyleIdx="1" presStyleCnt="5"/>
      <dgm:spPr/>
      <dgm:t>
        <a:bodyPr/>
        <a:lstStyle/>
        <a:p>
          <a:endParaRPr lang="it-IT"/>
        </a:p>
      </dgm:t>
    </dgm:pt>
    <dgm:pt modelId="{E4C5FDCA-E5EC-4E5D-80FE-5B557AE6CDB2}" type="pres">
      <dgm:prSet presAssocID="{307E0571-D93E-42F5-BE2D-B85A01EFF4C9}" presName="vert1" presStyleCnt="0"/>
      <dgm:spPr/>
    </dgm:pt>
    <dgm:pt modelId="{3BC90DD0-C257-4357-8C18-75A0F099E985}" type="pres">
      <dgm:prSet presAssocID="{D21DBA44-A17C-44D0-917C-12A915566882}" presName="thickLine" presStyleLbl="alignNode1" presStyleIdx="2" presStyleCnt="5"/>
      <dgm:spPr/>
    </dgm:pt>
    <dgm:pt modelId="{2EE7CA11-D2DA-41CC-8A6C-8C702CD54EF9}" type="pres">
      <dgm:prSet presAssocID="{D21DBA44-A17C-44D0-917C-12A915566882}" presName="horz1" presStyleCnt="0"/>
      <dgm:spPr/>
    </dgm:pt>
    <dgm:pt modelId="{C5F32BA9-57E5-4E59-9E3D-42DEB4AD281B}" type="pres">
      <dgm:prSet presAssocID="{D21DBA44-A17C-44D0-917C-12A915566882}" presName="tx1" presStyleLbl="revTx" presStyleIdx="2" presStyleCnt="5"/>
      <dgm:spPr/>
      <dgm:t>
        <a:bodyPr/>
        <a:lstStyle/>
        <a:p>
          <a:endParaRPr lang="it-IT"/>
        </a:p>
      </dgm:t>
    </dgm:pt>
    <dgm:pt modelId="{161C3AD9-D6CF-4857-89A0-A311A9C3DC89}" type="pres">
      <dgm:prSet presAssocID="{D21DBA44-A17C-44D0-917C-12A915566882}" presName="vert1" presStyleCnt="0"/>
      <dgm:spPr/>
    </dgm:pt>
    <dgm:pt modelId="{924D48C4-2C82-4C1F-B9B8-75EB8EB98E06}" type="pres">
      <dgm:prSet presAssocID="{C180A5AC-F6DC-47B0-9550-CDF57BB57B71}" presName="thickLine" presStyleLbl="alignNode1" presStyleIdx="3" presStyleCnt="5"/>
      <dgm:spPr/>
    </dgm:pt>
    <dgm:pt modelId="{449091BF-AA03-4775-B376-02D2C9382B57}" type="pres">
      <dgm:prSet presAssocID="{C180A5AC-F6DC-47B0-9550-CDF57BB57B71}" presName="horz1" presStyleCnt="0"/>
      <dgm:spPr/>
    </dgm:pt>
    <dgm:pt modelId="{D72F8CF7-A843-4F98-B14A-0D9BDD4F1CB4}" type="pres">
      <dgm:prSet presAssocID="{C180A5AC-F6DC-47B0-9550-CDF57BB57B71}" presName="tx1" presStyleLbl="revTx" presStyleIdx="3" presStyleCnt="5"/>
      <dgm:spPr/>
      <dgm:t>
        <a:bodyPr/>
        <a:lstStyle/>
        <a:p>
          <a:endParaRPr lang="it-IT"/>
        </a:p>
      </dgm:t>
    </dgm:pt>
    <dgm:pt modelId="{48A28AE9-B3DC-4B6F-9B63-89E3DBA4A5D6}" type="pres">
      <dgm:prSet presAssocID="{C180A5AC-F6DC-47B0-9550-CDF57BB57B71}" presName="vert1" presStyleCnt="0"/>
      <dgm:spPr/>
    </dgm:pt>
    <dgm:pt modelId="{5A85A77D-583A-4286-BDC2-F7ADFAAEE236}" type="pres">
      <dgm:prSet presAssocID="{8346E55B-B911-41B7-8891-63C28018F8DE}" presName="thickLine" presStyleLbl="alignNode1" presStyleIdx="4" presStyleCnt="5"/>
      <dgm:spPr/>
    </dgm:pt>
    <dgm:pt modelId="{DB7C74B2-9412-44C8-97B5-7A63643FF23B}" type="pres">
      <dgm:prSet presAssocID="{8346E55B-B911-41B7-8891-63C28018F8DE}" presName="horz1" presStyleCnt="0"/>
      <dgm:spPr/>
    </dgm:pt>
    <dgm:pt modelId="{D2BC2F04-4350-4DA4-888A-A8B48356A782}" type="pres">
      <dgm:prSet presAssocID="{8346E55B-B911-41B7-8891-63C28018F8DE}" presName="tx1" presStyleLbl="revTx" presStyleIdx="4" presStyleCnt="5"/>
      <dgm:spPr/>
      <dgm:t>
        <a:bodyPr/>
        <a:lstStyle/>
        <a:p>
          <a:endParaRPr lang="it-IT"/>
        </a:p>
      </dgm:t>
    </dgm:pt>
    <dgm:pt modelId="{86642AD6-D6A6-4F7A-9B42-1B23F9762F00}" type="pres">
      <dgm:prSet presAssocID="{8346E55B-B911-41B7-8891-63C28018F8DE}" presName="vert1" presStyleCnt="0"/>
      <dgm:spPr/>
    </dgm:pt>
  </dgm:ptLst>
  <dgm:cxnLst>
    <dgm:cxn modelId="{F4FDBFAA-DA81-4961-9C4B-837D690D4477}" type="presOf" srcId="{BB871C1B-34CB-4F9B-8C47-6164593C46A4}" destId="{AD6CD94A-EE41-4865-9C39-A82678122F4C}" srcOrd="0" destOrd="0" presId="urn:microsoft.com/office/officeart/2008/layout/LinedList"/>
    <dgm:cxn modelId="{FB980502-149B-406A-945A-B035CDBD9701}" srcId="{BB871C1B-34CB-4F9B-8C47-6164593C46A4}" destId="{C180A5AC-F6DC-47B0-9550-CDF57BB57B71}" srcOrd="3" destOrd="0" parTransId="{1FB5A8C0-0445-4109-BEB8-181EBDE68313}" sibTransId="{3711C43E-EAAB-4B15-8769-AC87B09A9838}"/>
    <dgm:cxn modelId="{DC864F12-DD43-427C-8761-06096B23548A}" type="presOf" srcId="{D21DBA44-A17C-44D0-917C-12A915566882}" destId="{C5F32BA9-57E5-4E59-9E3D-42DEB4AD281B}" srcOrd="0" destOrd="0" presId="urn:microsoft.com/office/officeart/2008/layout/LinedList"/>
    <dgm:cxn modelId="{AB760E4F-4965-45D7-9D3C-7C80A1AC135C}" type="presOf" srcId="{8346E55B-B911-41B7-8891-63C28018F8DE}" destId="{D2BC2F04-4350-4DA4-888A-A8B48356A782}" srcOrd="0" destOrd="0" presId="urn:microsoft.com/office/officeart/2008/layout/LinedList"/>
    <dgm:cxn modelId="{BBB27B66-D607-481D-8C61-FB7EC5CEB61F}" srcId="{BB871C1B-34CB-4F9B-8C47-6164593C46A4}" destId="{D21DBA44-A17C-44D0-917C-12A915566882}" srcOrd="2" destOrd="0" parTransId="{4BE53D7D-78C4-4E95-83BF-C7729A2DF5A0}" sibTransId="{38315638-4D9A-4610-BE98-336BD133C247}"/>
    <dgm:cxn modelId="{00DA5459-D52A-4C23-ADD2-BE8C05CAC6DB}" type="presOf" srcId="{0AEB6125-AABE-47E2-9985-DF8DB468E1E8}" destId="{74336A33-62AD-4623-878C-0C6CEF310FA5}" srcOrd="0" destOrd="0" presId="urn:microsoft.com/office/officeart/2008/layout/LinedList"/>
    <dgm:cxn modelId="{A3BACD02-8085-4C48-8581-FF707FB0E476}" srcId="{BB871C1B-34CB-4F9B-8C47-6164593C46A4}" destId="{8346E55B-B911-41B7-8891-63C28018F8DE}" srcOrd="4" destOrd="0" parTransId="{8CFF31AB-2D46-4333-96B4-12D8FA42E4DC}" sibTransId="{8B42CC8D-4ACD-4FB4-AC96-0C78847CF1AA}"/>
    <dgm:cxn modelId="{0F439BB8-693E-4689-B70E-39D31B218F2D}" type="presOf" srcId="{307E0571-D93E-42F5-BE2D-B85A01EFF4C9}" destId="{C2F07A46-0258-4366-9E5B-F5B4EB0E074E}" srcOrd="0" destOrd="0" presId="urn:microsoft.com/office/officeart/2008/layout/LinedList"/>
    <dgm:cxn modelId="{45F2C65B-6965-4AA0-8673-30882E351FA4}" type="presOf" srcId="{C180A5AC-F6DC-47B0-9550-CDF57BB57B71}" destId="{D72F8CF7-A843-4F98-B14A-0D9BDD4F1CB4}" srcOrd="0" destOrd="0" presId="urn:microsoft.com/office/officeart/2008/layout/LinedList"/>
    <dgm:cxn modelId="{DDDD168C-537E-48D9-A769-9F0E5EA08BDB}" srcId="{BB871C1B-34CB-4F9B-8C47-6164593C46A4}" destId="{0AEB6125-AABE-47E2-9985-DF8DB468E1E8}" srcOrd="0" destOrd="0" parTransId="{8FDE7EE9-66D3-4693-9B5C-212BD47AE04A}" sibTransId="{C45B11CC-B741-4EF4-88E1-9611D518B540}"/>
    <dgm:cxn modelId="{94C67B98-14D5-4634-8179-0AA348952181}" srcId="{BB871C1B-34CB-4F9B-8C47-6164593C46A4}" destId="{307E0571-D93E-42F5-BE2D-B85A01EFF4C9}" srcOrd="1" destOrd="0" parTransId="{DB921FD8-D4C4-4F84-8E68-2E7CB9B2551D}" sibTransId="{C39EAABA-97FD-4DE2-B84B-CB1D083616F5}"/>
    <dgm:cxn modelId="{C472F336-19EF-4347-BB04-AADF18F0BBCF}" type="presParOf" srcId="{AD6CD94A-EE41-4865-9C39-A82678122F4C}" destId="{3BF4DAA2-A81B-4DB0-8CC2-BD30B3335A2B}" srcOrd="0" destOrd="0" presId="urn:microsoft.com/office/officeart/2008/layout/LinedList"/>
    <dgm:cxn modelId="{7C6CB82D-95B8-4A11-BE64-13CEA5C60E83}" type="presParOf" srcId="{AD6CD94A-EE41-4865-9C39-A82678122F4C}" destId="{E52DE949-E1A8-4709-9FE2-B0DBB499C06E}" srcOrd="1" destOrd="0" presId="urn:microsoft.com/office/officeart/2008/layout/LinedList"/>
    <dgm:cxn modelId="{E7BBDEA5-61E0-47AD-B2D5-BA7CD6400F6E}" type="presParOf" srcId="{E52DE949-E1A8-4709-9FE2-B0DBB499C06E}" destId="{74336A33-62AD-4623-878C-0C6CEF310FA5}" srcOrd="0" destOrd="0" presId="urn:microsoft.com/office/officeart/2008/layout/LinedList"/>
    <dgm:cxn modelId="{9AD8CC70-66C8-4924-AD06-EA6CBBBFC1C3}" type="presParOf" srcId="{E52DE949-E1A8-4709-9FE2-B0DBB499C06E}" destId="{631C8E3D-AFCD-4EAA-9DC9-1B99BBBC0510}" srcOrd="1" destOrd="0" presId="urn:microsoft.com/office/officeart/2008/layout/LinedList"/>
    <dgm:cxn modelId="{B30C89BD-50E4-44D2-9F4D-28CD2DE2582F}" type="presParOf" srcId="{AD6CD94A-EE41-4865-9C39-A82678122F4C}" destId="{6C8CA75C-07EE-4B40-BCCC-4A0F25E371CA}" srcOrd="2" destOrd="0" presId="urn:microsoft.com/office/officeart/2008/layout/LinedList"/>
    <dgm:cxn modelId="{8DB269E0-2F7D-490A-AAD7-962E50101CAE}" type="presParOf" srcId="{AD6CD94A-EE41-4865-9C39-A82678122F4C}" destId="{1253CA2C-06C3-467E-89F3-86E9C24D66B3}" srcOrd="3" destOrd="0" presId="urn:microsoft.com/office/officeart/2008/layout/LinedList"/>
    <dgm:cxn modelId="{F1180903-95C4-45AD-A136-977F4DAEF732}" type="presParOf" srcId="{1253CA2C-06C3-467E-89F3-86E9C24D66B3}" destId="{C2F07A46-0258-4366-9E5B-F5B4EB0E074E}" srcOrd="0" destOrd="0" presId="urn:microsoft.com/office/officeart/2008/layout/LinedList"/>
    <dgm:cxn modelId="{C024BBB1-B16C-4593-ABFC-269440CF5F27}" type="presParOf" srcId="{1253CA2C-06C3-467E-89F3-86E9C24D66B3}" destId="{E4C5FDCA-E5EC-4E5D-80FE-5B557AE6CDB2}" srcOrd="1" destOrd="0" presId="urn:microsoft.com/office/officeart/2008/layout/LinedList"/>
    <dgm:cxn modelId="{355E5E72-24BD-4A58-821A-413ADAE7BBE0}" type="presParOf" srcId="{AD6CD94A-EE41-4865-9C39-A82678122F4C}" destId="{3BC90DD0-C257-4357-8C18-75A0F099E985}" srcOrd="4" destOrd="0" presId="urn:microsoft.com/office/officeart/2008/layout/LinedList"/>
    <dgm:cxn modelId="{40FB5CCC-FA3E-4EF1-AEB9-5BE84FA578A6}" type="presParOf" srcId="{AD6CD94A-EE41-4865-9C39-A82678122F4C}" destId="{2EE7CA11-D2DA-41CC-8A6C-8C702CD54EF9}" srcOrd="5" destOrd="0" presId="urn:microsoft.com/office/officeart/2008/layout/LinedList"/>
    <dgm:cxn modelId="{5C312167-5386-46A0-9E77-86A12E460F17}" type="presParOf" srcId="{2EE7CA11-D2DA-41CC-8A6C-8C702CD54EF9}" destId="{C5F32BA9-57E5-4E59-9E3D-42DEB4AD281B}" srcOrd="0" destOrd="0" presId="urn:microsoft.com/office/officeart/2008/layout/LinedList"/>
    <dgm:cxn modelId="{4983874F-94AB-49A1-A612-89A08F19506F}" type="presParOf" srcId="{2EE7CA11-D2DA-41CC-8A6C-8C702CD54EF9}" destId="{161C3AD9-D6CF-4857-89A0-A311A9C3DC89}" srcOrd="1" destOrd="0" presId="urn:microsoft.com/office/officeart/2008/layout/LinedList"/>
    <dgm:cxn modelId="{DFB49216-DFCA-4A69-B937-D331E354769B}" type="presParOf" srcId="{AD6CD94A-EE41-4865-9C39-A82678122F4C}" destId="{924D48C4-2C82-4C1F-B9B8-75EB8EB98E06}" srcOrd="6" destOrd="0" presId="urn:microsoft.com/office/officeart/2008/layout/LinedList"/>
    <dgm:cxn modelId="{D3700F8B-CD16-4E20-9105-A6A27BA720C9}" type="presParOf" srcId="{AD6CD94A-EE41-4865-9C39-A82678122F4C}" destId="{449091BF-AA03-4775-B376-02D2C9382B57}" srcOrd="7" destOrd="0" presId="urn:microsoft.com/office/officeart/2008/layout/LinedList"/>
    <dgm:cxn modelId="{C0AA42C2-CA66-4679-A1D6-FBC3433CBDDE}" type="presParOf" srcId="{449091BF-AA03-4775-B376-02D2C9382B57}" destId="{D72F8CF7-A843-4F98-B14A-0D9BDD4F1CB4}" srcOrd="0" destOrd="0" presId="urn:microsoft.com/office/officeart/2008/layout/LinedList"/>
    <dgm:cxn modelId="{7034D4C9-1608-45BC-82BB-BCC959B68A1E}" type="presParOf" srcId="{449091BF-AA03-4775-B376-02D2C9382B57}" destId="{48A28AE9-B3DC-4B6F-9B63-89E3DBA4A5D6}" srcOrd="1" destOrd="0" presId="urn:microsoft.com/office/officeart/2008/layout/LinedList"/>
    <dgm:cxn modelId="{3D01B3C4-0E92-4B4B-A316-AC0041E5CA58}" type="presParOf" srcId="{AD6CD94A-EE41-4865-9C39-A82678122F4C}" destId="{5A85A77D-583A-4286-BDC2-F7ADFAAEE236}" srcOrd="8" destOrd="0" presId="urn:microsoft.com/office/officeart/2008/layout/LinedList"/>
    <dgm:cxn modelId="{DF1781EC-E470-41EE-AD4B-F15B622D1C5B}" type="presParOf" srcId="{AD6CD94A-EE41-4865-9C39-A82678122F4C}" destId="{DB7C74B2-9412-44C8-97B5-7A63643FF23B}" srcOrd="9" destOrd="0" presId="urn:microsoft.com/office/officeart/2008/layout/LinedList"/>
    <dgm:cxn modelId="{73642E44-E0ED-4FA8-8986-7D9D7EAA1FA9}" type="presParOf" srcId="{DB7C74B2-9412-44C8-97B5-7A63643FF23B}" destId="{D2BC2F04-4350-4DA4-888A-A8B48356A782}" srcOrd="0" destOrd="0" presId="urn:microsoft.com/office/officeart/2008/layout/LinedList"/>
    <dgm:cxn modelId="{86CF148F-E4E4-427B-94A2-82C1FC2C9B75}" type="presParOf" srcId="{DB7C74B2-9412-44C8-97B5-7A63643FF23B}" destId="{86642AD6-D6A6-4F7A-9B42-1B23F9762F00}" srcOrd="1" destOrd="0" presId="urn:microsoft.com/office/officeart/2008/layout/Lined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D80BECA-B136-4BFA-BE73-F89635E3478D}" type="doc">
      <dgm:prSet loTypeId="urn:microsoft.com/office/officeart/2008/layout/NameandTitleOrganizationalChart" loCatId="hierarchy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it-IT"/>
        </a:p>
      </dgm:t>
    </dgm:pt>
    <dgm:pt modelId="{EB33648E-907A-440D-8A70-96DDD74F0A62}">
      <dgm:prSet phldrT="[Testo]" custT="1"/>
      <dgm:spPr/>
      <dgm:t>
        <a:bodyPr/>
        <a:lstStyle/>
        <a:p>
          <a:r>
            <a:rPr lang="it-IT" sz="2000" baseline="0" dirty="0">
              <a:latin typeface="Avenir Next LT Pro" panose="020B0504020202020204" pitchFamily="34" charset="0"/>
            </a:rPr>
            <a:t>MATERIALE DI RACCOLTA  </a:t>
          </a:r>
        </a:p>
      </dgm:t>
    </dgm:pt>
    <dgm:pt modelId="{967349D2-EFAB-4FD5-BA1D-EFE9A0C43628}" type="parTrans" cxnId="{02EA2C1F-FA08-4D3D-9DF2-8DD3822034D1}">
      <dgm:prSet/>
      <dgm:spPr/>
      <dgm:t>
        <a:bodyPr/>
        <a:lstStyle/>
        <a:p>
          <a:endParaRPr lang="it-IT"/>
        </a:p>
      </dgm:t>
    </dgm:pt>
    <dgm:pt modelId="{662781B9-0C48-436E-A48F-CDB264E0C894}" type="sibTrans" cxnId="{02EA2C1F-FA08-4D3D-9DF2-8DD3822034D1}">
      <dgm:prSet/>
      <dgm:spPr/>
      <dgm:t>
        <a:bodyPr/>
        <a:lstStyle/>
        <a:p>
          <a:endParaRPr lang="it-IT"/>
        </a:p>
      </dgm:t>
    </dgm:pt>
    <dgm:pt modelId="{3964C496-0F55-4042-92D3-C0BDDA55CA10}" type="asst">
      <dgm:prSet phldrT="[Testo]" custT="1"/>
      <dgm:spPr/>
      <dgm:t>
        <a:bodyPr/>
        <a:lstStyle/>
        <a:p>
          <a:r>
            <a:rPr lang="it-IT" sz="2000" baseline="0" dirty="0">
              <a:latin typeface="Avenir Next LT Pro" panose="020B0504020202020204" pitchFamily="34" charset="0"/>
            </a:rPr>
            <a:t>1 Recipiente graduato per raccolta urine 24h;</a:t>
          </a:r>
        </a:p>
      </dgm:t>
    </dgm:pt>
    <dgm:pt modelId="{D55B3CD5-BED0-4B42-B898-98C4530BD814}" type="parTrans" cxnId="{CD346B3A-9B1C-42DF-8256-4E318B18D5AB}">
      <dgm:prSet/>
      <dgm:spPr/>
      <dgm:t>
        <a:bodyPr/>
        <a:lstStyle/>
        <a:p>
          <a:endParaRPr lang="it-IT"/>
        </a:p>
      </dgm:t>
    </dgm:pt>
    <dgm:pt modelId="{9CB4F093-7280-4124-8123-51B2346117E0}" type="sibTrans" cxnId="{CD346B3A-9B1C-42DF-8256-4E318B18D5AB}">
      <dgm:prSet/>
      <dgm:spPr/>
      <dgm:t>
        <a:bodyPr/>
        <a:lstStyle/>
        <a:p>
          <a:endParaRPr lang="it-IT"/>
        </a:p>
      </dgm:t>
    </dgm:pt>
    <dgm:pt modelId="{4847F1E2-32B4-4EA1-A570-E8D90871204C}">
      <dgm:prSet phldrT="[Testo]" custT="1"/>
      <dgm:spPr/>
      <dgm:t>
        <a:bodyPr/>
        <a:lstStyle/>
        <a:p>
          <a:r>
            <a:rPr lang="it-IT" sz="2000" baseline="0" dirty="0">
              <a:latin typeface="Avenir Next LT Pro" panose="020B0504020202020204" pitchFamily="34" charset="0"/>
            </a:rPr>
            <a:t>Raccogliere tutte le urine della giornata e della notte</a:t>
          </a:r>
        </a:p>
      </dgm:t>
    </dgm:pt>
    <dgm:pt modelId="{BE915B5F-B46A-4351-AC62-D447AF1ABFED}" type="parTrans" cxnId="{008F775F-085B-4E2F-B440-749E8D0FDFFC}">
      <dgm:prSet/>
      <dgm:spPr/>
      <dgm:t>
        <a:bodyPr/>
        <a:lstStyle/>
        <a:p>
          <a:endParaRPr lang="it-IT"/>
        </a:p>
      </dgm:t>
    </dgm:pt>
    <dgm:pt modelId="{B705C60F-9043-47E0-9FFB-8D06CDD22BCF}" type="sibTrans" cxnId="{008F775F-085B-4E2F-B440-749E8D0FDFFC}">
      <dgm:prSet/>
      <dgm:spPr/>
      <dgm:t>
        <a:bodyPr/>
        <a:lstStyle/>
        <a:p>
          <a:endParaRPr lang="it-IT"/>
        </a:p>
      </dgm:t>
    </dgm:pt>
    <dgm:pt modelId="{B668266F-CF60-4128-A794-86A92DBDA6C8}">
      <dgm:prSet phldrT="[Testo]" custT="1"/>
      <dgm:spPr/>
      <dgm:t>
        <a:bodyPr/>
        <a:lstStyle/>
        <a:p>
          <a:r>
            <a:rPr lang="it-IT" sz="2000" baseline="0" dirty="0">
              <a:latin typeface="Avenir Next LT Pro" panose="020B0504020202020204" pitchFamily="34" charset="0"/>
            </a:rPr>
            <a:t>PRELIEVO DEL CAMPIONE </a:t>
          </a:r>
        </a:p>
      </dgm:t>
    </dgm:pt>
    <dgm:pt modelId="{4AFA5D21-5D9F-4A0E-B22B-D9B569671541}" type="sibTrans" cxnId="{0F80D014-EB90-4223-A08C-E3075D676BAC}">
      <dgm:prSet/>
      <dgm:spPr/>
      <dgm:t>
        <a:bodyPr/>
        <a:lstStyle/>
        <a:p>
          <a:endParaRPr lang="it-IT"/>
        </a:p>
      </dgm:t>
    </dgm:pt>
    <dgm:pt modelId="{9CE757C9-46FA-4946-95D3-8E257A2D03B6}" type="parTrans" cxnId="{0F80D014-EB90-4223-A08C-E3075D676BAC}">
      <dgm:prSet/>
      <dgm:spPr/>
      <dgm:t>
        <a:bodyPr/>
        <a:lstStyle/>
        <a:p>
          <a:endParaRPr lang="it-IT"/>
        </a:p>
      </dgm:t>
    </dgm:pt>
    <dgm:pt modelId="{4F31E739-9107-4E97-B46D-CD0EA5B1FD48}" type="asst">
      <dgm:prSet phldrT="[Testo]" custT="1"/>
      <dgm:spPr/>
      <dgm:t>
        <a:bodyPr/>
        <a:lstStyle/>
        <a:p>
          <a:r>
            <a:rPr lang="it-IT" sz="2000" baseline="0" dirty="0">
              <a:latin typeface="Avenir Next LT Pro" panose="020B0504020202020204" pitchFamily="34" charset="0"/>
            </a:rPr>
            <a:t>1 Contenitore sterile tappo a vite.</a:t>
          </a:r>
        </a:p>
      </dgm:t>
    </dgm:pt>
    <dgm:pt modelId="{D0098D7F-9440-43DA-80D4-B2702C4DBC93}" type="parTrans" cxnId="{96A70A27-B188-476F-9434-15943DE1BC99}">
      <dgm:prSet/>
      <dgm:spPr/>
      <dgm:t>
        <a:bodyPr/>
        <a:lstStyle/>
        <a:p>
          <a:endParaRPr lang="it-IT"/>
        </a:p>
      </dgm:t>
    </dgm:pt>
    <dgm:pt modelId="{1872055F-3A6A-4B1C-A521-88EF15056615}" type="sibTrans" cxnId="{96A70A27-B188-476F-9434-15943DE1BC99}">
      <dgm:prSet/>
      <dgm:spPr/>
      <dgm:t>
        <a:bodyPr/>
        <a:lstStyle/>
        <a:p>
          <a:endParaRPr lang="it-IT"/>
        </a:p>
      </dgm:t>
    </dgm:pt>
    <dgm:pt modelId="{C25B7F2E-AA67-4CBF-B83C-42EB13A2BA8D}">
      <dgm:prSet phldrT="[Testo]" custT="1"/>
      <dgm:spPr/>
      <dgm:t>
        <a:bodyPr/>
        <a:lstStyle/>
        <a:p>
          <a:r>
            <a:rPr lang="it-IT" sz="2000" baseline="0" dirty="0">
              <a:latin typeface="Avenir Next LT Pro" panose="020B0504020202020204" pitchFamily="34" charset="0"/>
            </a:rPr>
            <a:t>consegnare un campione in un contenitore sterile </a:t>
          </a:r>
        </a:p>
      </dgm:t>
    </dgm:pt>
    <dgm:pt modelId="{CF2F26B7-FD90-44B6-93B0-11F6581CEDDB}" type="parTrans" cxnId="{FE61B7EB-C436-4D8F-B3E6-CEDFC0F45986}">
      <dgm:prSet/>
      <dgm:spPr/>
      <dgm:t>
        <a:bodyPr/>
        <a:lstStyle/>
        <a:p>
          <a:endParaRPr lang="it-IT"/>
        </a:p>
      </dgm:t>
    </dgm:pt>
    <dgm:pt modelId="{F7B6E292-CC73-477C-9ED0-E426A2010131}" type="sibTrans" cxnId="{FE61B7EB-C436-4D8F-B3E6-CEDFC0F45986}">
      <dgm:prSet/>
      <dgm:spPr/>
      <dgm:t>
        <a:bodyPr/>
        <a:lstStyle/>
        <a:p>
          <a:endParaRPr lang="it-IT"/>
        </a:p>
      </dgm:t>
    </dgm:pt>
    <dgm:pt modelId="{1A030E39-4E22-45BE-B4D5-7AA30A2EBBA6}" type="pres">
      <dgm:prSet presAssocID="{4D80BECA-B136-4BFA-BE73-F89635E3478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720598A2-AD8A-41D9-B8A6-4A31CA53F3BC}" type="pres">
      <dgm:prSet presAssocID="{EB33648E-907A-440D-8A70-96DDD74F0A62}" presName="hierRoot1" presStyleCnt="0">
        <dgm:presLayoutVars>
          <dgm:hierBranch val="init"/>
        </dgm:presLayoutVars>
      </dgm:prSet>
      <dgm:spPr/>
    </dgm:pt>
    <dgm:pt modelId="{34E31510-B1F3-4692-B7C7-01A12AF4521F}" type="pres">
      <dgm:prSet presAssocID="{EB33648E-907A-440D-8A70-96DDD74F0A62}" presName="rootComposite1" presStyleCnt="0"/>
      <dgm:spPr/>
    </dgm:pt>
    <dgm:pt modelId="{6AA16EC2-DE1B-4C63-9877-7C7EDB3CBB6D}" type="pres">
      <dgm:prSet presAssocID="{EB33648E-907A-440D-8A70-96DDD74F0A62}" presName="rootText1" presStyleLbl="node0" presStyleIdx="0" presStyleCnt="2">
        <dgm:presLayoutVars>
          <dgm:chMax/>
          <dgm:chPref val="3"/>
        </dgm:presLayoutVars>
      </dgm:prSet>
      <dgm:spPr/>
      <dgm:t>
        <a:bodyPr/>
        <a:lstStyle/>
        <a:p>
          <a:endParaRPr lang="it-IT"/>
        </a:p>
      </dgm:t>
    </dgm:pt>
    <dgm:pt modelId="{75FFEA9E-C0B7-4C3A-9C9F-992EC42D5CFB}" type="pres">
      <dgm:prSet presAssocID="{EB33648E-907A-440D-8A70-96DDD74F0A62}" presName="titleText1" presStyleLbl="fgAcc0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it-IT"/>
        </a:p>
      </dgm:t>
    </dgm:pt>
    <dgm:pt modelId="{2BD33BB7-EEFC-4972-B5A0-E0DEE130AACC}" type="pres">
      <dgm:prSet presAssocID="{EB33648E-907A-440D-8A70-96DDD74F0A62}" presName="rootConnector1" presStyleLbl="node1" presStyleIdx="0" presStyleCnt="2"/>
      <dgm:spPr/>
      <dgm:t>
        <a:bodyPr/>
        <a:lstStyle/>
        <a:p>
          <a:endParaRPr lang="it-IT"/>
        </a:p>
      </dgm:t>
    </dgm:pt>
    <dgm:pt modelId="{A56BD322-CD9D-4D3D-8FD4-C29188055E25}" type="pres">
      <dgm:prSet presAssocID="{EB33648E-907A-440D-8A70-96DDD74F0A62}" presName="hierChild2" presStyleCnt="0"/>
      <dgm:spPr/>
    </dgm:pt>
    <dgm:pt modelId="{A6E287C7-392C-4E31-9B59-BB9CC21A82E3}" type="pres">
      <dgm:prSet presAssocID="{EB33648E-907A-440D-8A70-96DDD74F0A62}" presName="hierChild3" presStyleCnt="0"/>
      <dgm:spPr/>
    </dgm:pt>
    <dgm:pt modelId="{2625D4AA-5B3D-42B1-8855-04F3EB00D1C0}" type="pres">
      <dgm:prSet presAssocID="{D55B3CD5-BED0-4B42-B898-98C4530BD814}" presName="Name96" presStyleLbl="parChTrans1D2" presStyleIdx="0" presStyleCnt="4"/>
      <dgm:spPr/>
      <dgm:t>
        <a:bodyPr/>
        <a:lstStyle/>
        <a:p>
          <a:endParaRPr lang="it-IT"/>
        </a:p>
      </dgm:t>
    </dgm:pt>
    <dgm:pt modelId="{5F19A1D6-6B45-47A3-9DF9-6149E664A8B0}" type="pres">
      <dgm:prSet presAssocID="{3964C496-0F55-4042-92D3-C0BDDA55CA10}" presName="hierRoot3" presStyleCnt="0">
        <dgm:presLayoutVars>
          <dgm:hierBranch val="init"/>
        </dgm:presLayoutVars>
      </dgm:prSet>
      <dgm:spPr/>
    </dgm:pt>
    <dgm:pt modelId="{EEE05E16-0B5A-442A-8F2C-9CF6BACE9F67}" type="pres">
      <dgm:prSet presAssocID="{3964C496-0F55-4042-92D3-C0BDDA55CA10}" presName="rootComposite3" presStyleCnt="0"/>
      <dgm:spPr/>
    </dgm:pt>
    <dgm:pt modelId="{306E5EC3-2FD4-4E1B-BF57-40716D3DDC50}" type="pres">
      <dgm:prSet presAssocID="{3964C496-0F55-4042-92D3-C0BDDA55CA10}" presName="rootText3" presStyleLbl="asst1" presStyleIdx="0" presStyleCnt="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87FF096-7ED9-40A3-9317-BCEA1BFD0D78}" type="pres">
      <dgm:prSet presAssocID="{3964C496-0F55-4042-92D3-C0BDDA55CA10}" presName="titleText3" presStyleLbl="fgAcc2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it-IT"/>
        </a:p>
      </dgm:t>
    </dgm:pt>
    <dgm:pt modelId="{4EDBE263-0642-4ED7-9CB2-88654E8DF071}" type="pres">
      <dgm:prSet presAssocID="{3964C496-0F55-4042-92D3-C0BDDA55CA10}" presName="rootConnector3" presStyleLbl="asst1" presStyleIdx="0" presStyleCnt="2"/>
      <dgm:spPr/>
      <dgm:t>
        <a:bodyPr/>
        <a:lstStyle/>
        <a:p>
          <a:endParaRPr lang="it-IT"/>
        </a:p>
      </dgm:t>
    </dgm:pt>
    <dgm:pt modelId="{5B552D59-9086-4EE1-AAB8-04F6A4BF8FC2}" type="pres">
      <dgm:prSet presAssocID="{3964C496-0F55-4042-92D3-C0BDDA55CA10}" presName="hierChild6" presStyleCnt="0"/>
      <dgm:spPr/>
    </dgm:pt>
    <dgm:pt modelId="{92BE2E89-BB71-42FB-B069-3D7865CA3731}" type="pres">
      <dgm:prSet presAssocID="{3964C496-0F55-4042-92D3-C0BDDA55CA10}" presName="hierChild7" presStyleCnt="0"/>
      <dgm:spPr/>
    </dgm:pt>
    <dgm:pt modelId="{A3B6E765-4723-4B6F-93CD-164A060A63BC}" type="pres">
      <dgm:prSet presAssocID="{D0098D7F-9440-43DA-80D4-B2702C4DBC93}" presName="Name96" presStyleLbl="parChTrans1D2" presStyleIdx="1" presStyleCnt="4"/>
      <dgm:spPr/>
      <dgm:t>
        <a:bodyPr/>
        <a:lstStyle/>
        <a:p>
          <a:endParaRPr lang="it-IT"/>
        </a:p>
      </dgm:t>
    </dgm:pt>
    <dgm:pt modelId="{BCCBCFF4-782F-4FD5-8899-D87FF932BBC7}" type="pres">
      <dgm:prSet presAssocID="{4F31E739-9107-4E97-B46D-CD0EA5B1FD48}" presName="hierRoot3" presStyleCnt="0">
        <dgm:presLayoutVars>
          <dgm:hierBranch val="init"/>
        </dgm:presLayoutVars>
      </dgm:prSet>
      <dgm:spPr/>
    </dgm:pt>
    <dgm:pt modelId="{B56C786E-D16C-4CB2-8292-AD0D343C0C6E}" type="pres">
      <dgm:prSet presAssocID="{4F31E739-9107-4E97-B46D-CD0EA5B1FD48}" presName="rootComposite3" presStyleCnt="0"/>
      <dgm:spPr/>
    </dgm:pt>
    <dgm:pt modelId="{CEFC5ED9-59F0-48B9-8DC8-8B8F1B733AD0}" type="pres">
      <dgm:prSet presAssocID="{4F31E739-9107-4E97-B46D-CD0EA5B1FD48}" presName="rootText3" presStyleLbl="asst1" presStyleIdx="1" presStyleCnt="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7558CEB-20CF-447E-B860-AFFAC73C90D1}" type="pres">
      <dgm:prSet presAssocID="{4F31E739-9107-4E97-B46D-CD0EA5B1FD48}" presName="titleText3" presStyleLbl="fgAcc2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it-IT"/>
        </a:p>
      </dgm:t>
    </dgm:pt>
    <dgm:pt modelId="{AAB1F913-2A49-4DE6-9DA8-5F45AA9B907A}" type="pres">
      <dgm:prSet presAssocID="{4F31E739-9107-4E97-B46D-CD0EA5B1FD48}" presName="rootConnector3" presStyleLbl="asst1" presStyleIdx="1" presStyleCnt="2"/>
      <dgm:spPr/>
      <dgm:t>
        <a:bodyPr/>
        <a:lstStyle/>
        <a:p>
          <a:endParaRPr lang="it-IT"/>
        </a:p>
      </dgm:t>
    </dgm:pt>
    <dgm:pt modelId="{32219E73-343B-40EA-9C91-ABC10CC814FB}" type="pres">
      <dgm:prSet presAssocID="{4F31E739-9107-4E97-B46D-CD0EA5B1FD48}" presName="hierChild6" presStyleCnt="0"/>
      <dgm:spPr/>
    </dgm:pt>
    <dgm:pt modelId="{B1CAB839-05C0-4053-97F8-E6B262B886AC}" type="pres">
      <dgm:prSet presAssocID="{4F31E739-9107-4E97-B46D-CD0EA5B1FD48}" presName="hierChild7" presStyleCnt="0"/>
      <dgm:spPr/>
    </dgm:pt>
    <dgm:pt modelId="{842720EF-DF4C-41A9-B198-AE75614225B3}" type="pres">
      <dgm:prSet presAssocID="{B668266F-CF60-4128-A794-86A92DBDA6C8}" presName="hierRoot1" presStyleCnt="0">
        <dgm:presLayoutVars>
          <dgm:hierBranch val="init"/>
        </dgm:presLayoutVars>
      </dgm:prSet>
      <dgm:spPr/>
    </dgm:pt>
    <dgm:pt modelId="{AFB739CB-E7B4-4F34-BC2A-79F50F7F05D2}" type="pres">
      <dgm:prSet presAssocID="{B668266F-CF60-4128-A794-86A92DBDA6C8}" presName="rootComposite1" presStyleCnt="0"/>
      <dgm:spPr/>
    </dgm:pt>
    <dgm:pt modelId="{CE4A5BE6-09CE-4B63-9783-7E0F32153060}" type="pres">
      <dgm:prSet presAssocID="{B668266F-CF60-4128-A794-86A92DBDA6C8}" presName="rootText1" presStyleLbl="node0" presStyleIdx="1" presStyleCnt="2">
        <dgm:presLayoutVars>
          <dgm:chMax/>
          <dgm:chPref val="3"/>
        </dgm:presLayoutVars>
      </dgm:prSet>
      <dgm:spPr/>
      <dgm:t>
        <a:bodyPr/>
        <a:lstStyle/>
        <a:p>
          <a:endParaRPr lang="it-IT"/>
        </a:p>
      </dgm:t>
    </dgm:pt>
    <dgm:pt modelId="{998E1C1F-EA88-46AE-B22E-97724F772FDE}" type="pres">
      <dgm:prSet presAssocID="{B668266F-CF60-4128-A794-86A92DBDA6C8}" presName="titleText1" presStyleLbl="fgAcc0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it-IT"/>
        </a:p>
      </dgm:t>
    </dgm:pt>
    <dgm:pt modelId="{3374899D-3C40-4BCA-929D-0E1500FB2A5E}" type="pres">
      <dgm:prSet presAssocID="{B668266F-CF60-4128-A794-86A92DBDA6C8}" presName="rootConnector1" presStyleLbl="node1" presStyleIdx="0" presStyleCnt="2"/>
      <dgm:spPr/>
      <dgm:t>
        <a:bodyPr/>
        <a:lstStyle/>
        <a:p>
          <a:endParaRPr lang="it-IT"/>
        </a:p>
      </dgm:t>
    </dgm:pt>
    <dgm:pt modelId="{DE4B7CD2-8F04-4ACA-BAE4-534EA259A224}" type="pres">
      <dgm:prSet presAssocID="{B668266F-CF60-4128-A794-86A92DBDA6C8}" presName="hierChild2" presStyleCnt="0"/>
      <dgm:spPr/>
    </dgm:pt>
    <dgm:pt modelId="{A2F641D9-65C4-4718-9460-352C6A1C3A52}" type="pres">
      <dgm:prSet presAssocID="{BE915B5F-B46A-4351-AC62-D447AF1ABFED}" presName="Name37" presStyleLbl="parChTrans1D2" presStyleIdx="2" presStyleCnt="4"/>
      <dgm:spPr/>
      <dgm:t>
        <a:bodyPr/>
        <a:lstStyle/>
        <a:p>
          <a:endParaRPr lang="it-IT"/>
        </a:p>
      </dgm:t>
    </dgm:pt>
    <dgm:pt modelId="{9176FE14-47BD-410A-BE7E-7532B9BC6455}" type="pres">
      <dgm:prSet presAssocID="{4847F1E2-32B4-4EA1-A570-E8D90871204C}" presName="hierRoot2" presStyleCnt="0">
        <dgm:presLayoutVars>
          <dgm:hierBranch val="init"/>
        </dgm:presLayoutVars>
      </dgm:prSet>
      <dgm:spPr/>
    </dgm:pt>
    <dgm:pt modelId="{8A5230E6-2835-44A7-8FCC-542815443504}" type="pres">
      <dgm:prSet presAssocID="{4847F1E2-32B4-4EA1-A570-E8D90871204C}" presName="rootComposite" presStyleCnt="0"/>
      <dgm:spPr/>
    </dgm:pt>
    <dgm:pt modelId="{A62F6308-1B28-4AEB-AE88-A7C37E23E4E7}" type="pres">
      <dgm:prSet presAssocID="{4847F1E2-32B4-4EA1-A570-E8D90871204C}" presName="rootText" presStyleLbl="node1" presStyleIdx="0" presStyleCnt="2">
        <dgm:presLayoutVars>
          <dgm:chMax/>
          <dgm:chPref val="3"/>
        </dgm:presLayoutVars>
      </dgm:prSet>
      <dgm:spPr/>
      <dgm:t>
        <a:bodyPr/>
        <a:lstStyle/>
        <a:p>
          <a:endParaRPr lang="it-IT"/>
        </a:p>
      </dgm:t>
    </dgm:pt>
    <dgm:pt modelId="{A5B0C663-A309-4486-9706-6560FE38A076}" type="pres">
      <dgm:prSet presAssocID="{4847F1E2-32B4-4EA1-A570-E8D90871204C}" presName="titleText2" presStyleLbl="fgAcc1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it-IT"/>
        </a:p>
      </dgm:t>
    </dgm:pt>
    <dgm:pt modelId="{E42E8F1A-6A50-452A-B5FD-895E3FBEE60E}" type="pres">
      <dgm:prSet presAssocID="{4847F1E2-32B4-4EA1-A570-E8D90871204C}" presName="rootConnector" presStyleLbl="node2" presStyleIdx="0" presStyleCnt="0"/>
      <dgm:spPr/>
      <dgm:t>
        <a:bodyPr/>
        <a:lstStyle/>
        <a:p>
          <a:endParaRPr lang="it-IT"/>
        </a:p>
      </dgm:t>
    </dgm:pt>
    <dgm:pt modelId="{B97426CC-4E60-43FA-AC31-E172A6269815}" type="pres">
      <dgm:prSet presAssocID="{4847F1E2-32B4-4EA1-A570-E8D90871204C}" presName="hierChild4" presStyleCnt="0"/>
      <dgm:spPr/>
    </dgm:pt>
    <dgm:pt modelId="{0A95EA84-DB5F-4C3F-BC8C-01B74D148214}" type="pres">
      <dgm:prSet presAssocID="{4847F1E2-32B4-4EA1-A570-E8D90871204C}" presName="hierChild5" presStyleCnt="0"/>
      <dgm:spPr/>
    </dgm:pt>
    <dgm:pt modelId="{61D4E951-CB9E-427A-8E56-B1ABC6B65080}" type="pres">
      <dgm:prSet presAssocID="{CF2F26B7-FD90-44B6-93B0-11F6581CEDDB}" presName="Name37" presStyleLbl="parChTrans1D2" presStyleIdx="3" presStyleCnt="4"/>
      <dgm:spPr/>
      <dgm:t>
        <a:bodyPr/>
        <a:lstStyle/>
        <a:p>
          <a:endParaRPr lang="it-IT"/>
        </a:p>
      </dgm:t>
    </dgm:pt>
    <dgm:pt modelId="{536D993C-A568-41C8-8FBE-B2BE0824156F}" type="pres">
      <dgm:prSet presAssocID="{C25B7F2E-AA67-4CBF-B83C-42EB13A2BA8D}" presName="hierRoot2" presStyleCnt="0">
        <dgm:presLayoutVars>
          <dgm:hierBranch val="init"/>
        </dgm:presLayoutVars>
      </dgm:prSet>
      <dgm:spPr/>
    </dgm:pt>
    <dgm:pt modelId="{2B03A6DD-29E3-4168-A5D5-25B969822980}" type="pres">
      <dgm:prSet presAssocID="{C25B7F2E-AA67-4CBF-B83C-42EB13A2BA8D}" presName="rootComposite" presStyleCnt="0"/>
      <dgm:spPr/>
    </dgm:pt>
    <dgm:pt modelId="{AB2EDBDA-C859-42D4-90D4-6DEC4A67B68D}" type="pres">
      <dgm:prSet presAssocID="{C25B7F2E-AA67-4CBF-B83C-42EB13A2BA8D}" presName="rootText" presStyleLbl="node1" presStyleIdx="1" presStyleCnt="2" custScaleX="102313" custScaleY="99769">
        <dgm:presLayoutVars>
          <dgm:chMax/>
          <dgm:chPref val="3"/>
        </dgm:presLayoutVars>
      </dgm:prSet>
      <dgm:spPr/>
      <dgm:t>
        <a:bodyPr/>
        <a:lstStyle/>
        <a:p>
          <a:endParaRPr lang="it-IT"/>
        </a:p>
      </dgm:t>
    </dgm:pt>
    <dgm:pt modelId="{9CF35586-75A8-4FC8-A960-36A89266683B}" type="pres">
      <dgm:prSet presAssocID="{C25B7F2E-AA67-4CBF-B83C-42EB13A2BA8D}" presName="titleText2" presStyleLbl="fgAcc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it-IT"/>
        </a:p>
      </dgm:t>
    </dgm:pt>
    <dgm:pt modelId="{ADF34560-112B-4ECF-B5D9-9F2E85FE9C47}" type="pres">
      <dgm:prSet presAssocID="{C25B7F2E-AA67-4CBF-B83C-42EB13A2BA8D}" presName="rootConnector" presStyleLbl="node2" presStyleIdx="0" presStyleCnt="0"/>
      <dgm:spPr/>
      <dgm:t>
        <a:bodyPr/>
        <a:lstStyle/>
        <a:p>
          <a:endParaRPr lang="it-IT"/>
        </a:p>
      </dgm:t>
    </dgm:pt>
    <dgm:pt modelId="{F06F4682-015D-4FA3-AB4F-E4A746972448}" type="pres">
      <dgm:prSet presAssocID="{C25B7F2E-AA67-4CBF-B83C-42EB13A2BA8D}" presName="hierChild4" presStyleCnt="0"/>
      <dgm:spPr/>
    </dgm:pt>
    <dgm:pt modelId="{3750F9A5-1B6D-402E-B77A-09B0CB67E853}" type="pres">
      <dgm:prSet presAssocID="{C25B7F2E-AA67-4CBF-B83C-42EB13A2BA8D}" presName="hierChild5" presStyleCnt="0"/>
      <dgm:spPr/>
    </dgm:pt>
    <dgm:pt modelId="{A686EC2B-6148-4396-882C-2701B563A01D}" type="pres">
      <dgm:prSet presAssocID="{B668266F-CF60-4128-A794-86A92DBDA6C8}" presName="hierChild3" presStyleCnt="0"/>
      <dgm:spPr/>
    </dgm:pt>
  </dgm:ptLst>
  <dgm:cxnLst>
    <dgm:cxn modelId="{177EB6CA-BAF9-4C5C-854C-33146691C161}" type="presOf" srcId="{EB33648E-907A-440D-8A70-96DDD74F0A62}" destId="{6AA16EC2-DE1B-4C63-9877-7C7EDB3CBB6D}" srcOrd="0" destOrd="0" presId="urn:microsoft.com/office/officeart/2008/layout/NameandTitleOrganizationalChart"/>
    <dgm:cxn modelId="{38718D52-1808-4274-AF46-8844B425BFF3}" type="presOf" srcId="{EB33648E-907A-440D-8A70-96DDD74F0A62}" destId="{2BD33BB7-EEFC-4972-B5A0-E0DEE130AACC}" srcOrd="1" destOrd="0" presId="urn:microsoft.com/office/officeart/2008/layout/NameandTitleOrganizationalChart"/>
    <dgm:cxn modelId="{008F775F-085B-4E2F-B440-749E8D0FDFFC}" srcId="{B668266F-CF60-4128-A794-86A92DBDA6C8}" destId="{4847F1E2-32B4-4EA1-A570-E8D90871204C}" srcOrd="0" destOrd="0" parTransId="{BE915B5F-B46A-4351-AC62-D447AF1ABFED}" sibTransId="{B705C60F-9043-47E0-9FFB-8D06CDD22BCF}"/>
    <dgm:cxn modelId="{02EA2C1F-FA08-4D3D-9DF2-8DD3822034D1}" srcId="{4D80BECA-B136-4BFA-BE73-F89635E3478D}" destId="{EB33648E-907A-440D-8A70-96DDD74F0A62}" srcOrd="0" destOrd="0" parTransId="{967349D2-EFAB-4FD5-BA1D-EFE9A0C43628}" sibTransId="{662781B9-0C48-436E-A48F-CDB264E0C894}"/>
    <dgm:cxn modelId="{CD346B3A-9B1C-42DF-8256-4E318B18D5AB}" srcId="{EB33648E-907A-440D-8A70-96DDD74F0A62}" destId="{3964C496-0F55-4042-92D3-C0BDDA55CA10}" srcOrd="0" destOrd="0" parTransId="{D55B3CD5-BED0-4B42-B898-98C4530BD814}" sibTransId="{9CB4F093-7280-4124-8123-51B2346117E0}"/>
    <dgm:cxn modelId="{F53F5E5C-F76F-4B31-97F7-72978FBF03B0}" type="presOf" srcId="{4847F1E2-32B4-4EA1-A570-E8D90871204C}" destId="{E42E8F1A-6A50-452A-B5FD-895E3FBEE60E}" srcOrd="1" destOrd="0" presId="urn:microsoft.com/office/officeart/2008/layout/NameandTitleOrganizationalChart"/>
    <dgm:cxn modelId="{96A70A27-B188-476F-9434-15943DE1BC99}" srcId="{EB33648E-907A-440D-8A70-96DDD74F0A62}" destId="{4F31E739-9107-4E97-B46D-CD0EA5B1FD48}" srcOrd="1" destOrd="0" parTransId="{D0098D7F-9440-43DA-80D4-B2702C4DBC93}" sibTransId="{1872055F-3A6A-4B1C-A521-88EF15056615}"/>
    <dgm:cxn modelId="{B5DCE421-D5C4-42D2-BAC4-735440CC8D65}" type="presOf" srcId="{B668266F-CF60-4128-A794-86A92DBDA6C8}" destId="{CE4A5BE6-09CE-4B63-9783-7E0F32153060}" srcOrd="0" destOrd="0" presId="urn:microsoft.com/office/officeart/2008/layout/NameandTitleOrganizationalChart"/>
    <dgm:cxn modelId="{0F80D014-EB90-4223-A08C-E3075D676BAC}" srcId="{4D80BECA-B136-4BFA-BE73-F89635E3478D}" destId="{B668266F-CF60-4128-A794-86A92DBDA6C8}" srcOrd="1" destOrd="0" parTransId="{9CE757C9-46FA-4946-95D3-8E257A2D03B6}" sibTransId="{4AFA5D21-5D9F-4A0E-B22B-D9B569671541}"/>
    <dgm:cxn modelId="{80348AEA-A868-4784-8EE9-ED561B639083}" type="presOf" srcId="{4847F1E2-32B4-4EA1-A570-E8D90871204C}" destId="{A62F6308-1B28-4AEB-AE88-A7C37E23E4E7}" srcOrd="0" destOrd="0" presId="urn:microsoft.com/office/officeart/2008/layout/NameandTitleOrganizationalChart"/>
    <dgm:cxn modelId="{F431D74D-D63B-404A-93D6-6B00898E36C7}" type="presOf" srcId="{4D80BECA-B136-4BFA-BE73-F89635E3478D}" destId="{1A030E39-4E22-45BE-B4D5-7AA30A2EBBA6}" srcOrd="0" destOrd="0" presId="urn:microsoft.com/office/officeart/2008/layout/NameandTitleOrganizationalChart"/>
    <dgm:cxn modelId="{C9B4D895-B8BC-4923-A074-C1EC1CF0C434}" type="presOf" srcId="{D55B3CD5-BED0-4B42-B898-98C4530BD814}" destId="{2625D4AA-5B3D-42B1-8855-04F3EB00D1C0}" srcOrd="0" destOrd="0" presId="urn:microsoft.com/office/officeart/2008/layout/NameandTitleOrganizationalChart"/>
    <dgm:cxn modelId="{98591D13-F09C-4CA8-ACDA-249920C44585}" type="presOf" srcId="{BE915B5F-B46A-4351-AC62-D447AF1ABFED}" destId="{A2F641D9-65C4-4718-9460-352C6A1C3A52}" srcOrd="0" destOrd="0" presId="urn:microsoft.com/office/officeart/2008/layout/NameandTitleOrganizationalChart"/>
    <dgm:cxn modelId="{3E2645F4-5B9D-4B75-8B4B-4C11DC93DEA4}" type="presOf" srcId="{CF2F26B7-FD90-44B6-93B0-11F6581CEDDB}" destId="{61D4E951-CB9E-427A-8E56-B1ABC6B65080}" srcOrd="0" destOrd="0" presId="urn:microsoft.com/office/officeart/2008/layout/NameandTitleOrganizationalChart"/>
    <dgm:cxn modelId="{8001F71D-DEE6-4DA3-9797-3DFA157B0AAA}" type="presOf" srcId="{662781B9-0C48-436E-A48F-CDB264E0C894}" destId="{75FFEA9E-C0B7-4C3A-9C9F-992EC42D5CFB}" srcOrd="0" destOrd="0" presId="urn:microsoft.com/office/officeart/2008/layout/NameandTitleOrganizationalChart"/>
    <dgm:cxn modelId="{B925EBE6-B442-427D-8B13-872162AB593B}" type="presOf" srcId="{1872055F-3A6A-4B1C-A521-88EF15056615}" destId="{B7558CEB-20CF-447E-B860-AFFAC73C90D1}" srcOrd="0" destOrd="0" presId="urn:microsoft.com/office/officeart/2008/layout/NameandTitleOrganizationalChart"/>
    <dgm:cxn modelId="{3CA53C0A-8E34-4640-AE5F-9CE65F379430}" type="presOf" srcId="{C25B7F2E-AA67-4CBF-B83C-42EB13A2BA8D}" destId="{AB2EDBDA-C859-42D4-90D4-6DEC4A67B68D}" srcOrd="0" destOrd="0" presId="urn:microsoft.com/office/officeart/2008/layout/NameandTitleOrganizationalChart"/>
    <dgm:cxn modelId="{94944040-A4F3-4E3D-BF6F-1F30FD0BF845}" type="presOf" srcId="{4F31E739-9107-4E97-B46D-CD0EA5B1FD48}" destId="{CEFC5ED9-59F0-48B9-8DC8-8B8F1B733AD0}" srcOrd="0" destOrd="0" presId="urn:microsoft.com/office/officeart/2008/layout/NameandTitleOrganizationalChart"/>
    <dgm:cxn modelId="{198BC1D2-3C9B-4FF5-A9A1-311E2F46E462}" type="presOf" srcId="{3964C496-0F55-4042-92D3-C0BDDA55CA10}" destId="{4EDBE263-0642-4ED7-9CB2-88654E8DF071}" srcOrd="1" destOrd="0" presId="urn:microsoft.com/office/officeart/2008/layout/NameandTitleOrganizationalChart"/>
    <dgm:cxn modelId="{99728C8E-0920-41F4-B3F8-46BF807F61FF}" type="presOf" srcId="{F7B6E292-CC73-477C-9ED0-E426A2010131}" destId="{9CF35586-75A8-4FC8-A960-36A89266683B}" srcOrd="0" destOrd="0" presId="urn:microsoft.com/office/officeart/2008/layout/NameandTitleOrganizationalChart"/>
    <dgm:cxn modelId="{FE61B7EB-C436-4D8F-B3E6-CEDFC0F45986}" srcId="{B668266F-CF60-4128-A794-86A92DBDA6C8}" destId="{C25B7F2E-AA67-4CBF-B83C-42EB13A2BA8D}" srcOrd="1" destOrd="0" parTransId="{CF2F26B7-FD90-44B6-93B0-11F6581CEDDB}" sibTransId="{F7B6E292-CC73-477C-9ED0-E426A2010131}"/>
    <dgm:cxn modelId="{41A70556-B570-454A-B890-F23E3BA15322}" type="presOf" srcId="{9CB4F093-7280-4124-8123-51B2346117E0}" destId="{B87FF096-7ED9-40A3-9317-BCEA1BFD0D78}" srcOrd="0" destOrd="0" presId="urn:microsoft.com/office/officeart/2008/layout/NameandTitleOrganizationalChart"/>
    <dgm:cxn modelId="{6FF560F4-9453-4236-ACE5-35BA933B6EA8}" type="presOf" srcId="{4F31E739-9107-4E97-B46D-CD0EA5B1FD48}" destId="{AAB1F913-2A49-4DE6-9DA8-5F45AA9B907A}" srcOrd="1" destOrd="0" presId="urn:microsoft.com/office/officeart/2008/layout/NameandTitleOrganizationalChart"/>
    <dgm:cxn modelId="{80A92F9E-C024-43B4-B2F2-3DCD057FFA57}" type="presOf" srcId="{4AFA5D21-5D9F-4A0E-B22B-D9B569671541}" destId="{998E1C1F-EA88-46AE-B22E-97724F772FDE}" srcOrd="0" destOrd="0" presId="urn:microsoft.com/office/officeart/2008/layout/NameandTitleOrganizationalChart"/>
    <dgm:cxn modelId="{B644BFC8-F59D-47F1-8699-B257B4412DA8}" type="presOf" srcId="{C25B7F2E-AA67-4CBF-B83C-42EB13A2BA8D}" destId="{ADF34560-112B-4ECF-B5D9-9F2E85FE9C47}" srcOrd="1" destOrd="0" presId="urn:microsoft.com/office/officeart/2008/layout/NameandTitleOrganizationalChart"/>
    <dgm:cxn modelId="{852742E9-9B37-41CD-87E4-2C9546EAC92A}" type="presOf" srcId="{D0098D7F-9440-43DA-80D4-B2702C4DBC93}" destId="{A3B6E765-4723-4B6F-93CD-164A060A63BC}" srcOrd="0" destOrd="0" presId="urn:microsoft.com/office/officeart/2008/layout/NameandTitleOrganizationalChart"/>
    <dgm:cxn modelId="{296B4273-C56C-4240-A43F-4BDEBE918568}" type="presOf" srcId="{B668266F-CF60-4128-A794-86A92DBDA6C8}" destId="{3374899D-3C40-4BCA-929D-0E1500FB2A5E}" srcOrd="1" destOrd="0" presId="urn:microsoft.com/office/officeart/2008/layout/NameandTitleOrganizationalChart"/>
    <dgm:cxn modelId="{3BE86802-D2DA-4CE1-AF6E-25C782EE4158}" type="presOf" srcId="{B705C60F-9043-47E0-9FFB-8D06CDD22BCF}" destId="{A5B0C663-A309-4486-9706-6560FE38A076}" srcOrd="0" destOrd="0" presId="urn:microsoft.com/office/officeart/2008/layout/NameandTitleOrganizationalChart"/>
    <dgm:cxn modelId="{7AC183AC-05CD-4514-80A0-E9C9AEFD1EEF}" type="presOf" srcId="{3964C496-0F55-4042-92D3-C0BDDA55CA10}" destId="{306E5EC3-2FD4-4E1B-BF57-40716D3DDC50}" srcOrd="0" destOrd="0" presId="urn:microsoft.com/office/officeart/2008/layout/NameandTitleOrganizationalChart"/>
    <dgm:cxn modelId="{FC4B777F-C20E-4A41-92FC-43C996958F60}" type="presParOf" srcId="{1A030E39-4E22-45BE-B4D5-7AA30A2EBBA6}" destId="{720598A2-AD8A-41D9-B8A6-4A31CA53F3BC}" srcOrd="0" destOrd="0" presId="urn:microsoft.com/office/officeart/2008/layout/NameandTitleOrganizationalChart"/>
    <dgm:cxn modelId="{05A60B41-6BF2-4587-BAD5-ADFF43B94E00}" type="presParOf" srcId="{720598A2-AD8A-41D9-B8A6-4A31CA53F3BC}" destId="{34E31510-B1F3-4692-B7C7-01A12AF4521F}" srcOrd="0" destOrd="0" presId="urn:microsoft.com/office/officeart/2008/layout/NameandTitleOrganizationalChart"/>
    <dgm:cxn modelId="{02D28A7E-D24F-4469-9D7E-2F6036804A61}" type="presParOf" srcId="{34E31510-B1F3-4692-B7C7-01A12AF4521F}" destId="{6AA16EC2-DE1B-4C63-9877-7C7EDB3CBB6D}" srcOrd="0" destOrd="0" presId="urn:microsoft.com/office/officeart/2008/layout/NameandTitleOrganizationalChart"/>
    <dgm:cxn modelId="{9B34FA05-4E51-45D8-B39B-18C9226668BB}" type="presParOf" srcId="{34E31510-B1F3-4692-B7C7-01A12AF4521F}" destId="{75FFEA9E-C0B7-4C3A-9C9F-992EC42D5CFB}" srcOrd="1" destOrd="0" presId="urn:microsoft.com/office/officeart/2008/layout/NameandTitleOrganizationalChart"/>
    <dgm:cxn modelId="{6341DAC5-FCD5-4416-86BC-06B9B5D52111}" type="presParOf" srcId="{34E31510-B1F3-4692-B7C7-01A12AF4521F}" destId="{2BD33BB7-EEFC-4972-B5A0-E0DEE130AACC}" srcOrd="2" destOrd="0" presId="urn:microsoft.com/office/officeart/2008/layout/NameandTitleOrganizationalChart"/>
    <dgm:cxn modelId="{F7DD089A-4106-402E-9336-663AFF4EF890}" type="presParOf" srcId="{720598A2-AD8A-41D9-B8A6-4A31CA53F3BC}" destId="{A56BD322-CD9D-4D3D-8FD4-C29188055E25}" srcOrd="1" destOrd="0" presId="urn:microsoft.com/office/officeart/2008/layout/NameandTitleOrganizationalChart"/>
    <dgm:cxn modelId="{AC956D52-A293-4D44-91C6-48E797BC15C7}" type="presParOf" srcId="{720598A2-AD8A-41D9-B8A6-4A31CA53F3BC}" destId="{A6E287C7-392C-4E31-9B59-BB9CC21A82E3}" srcOrd="2" destOrd="0" presId="urn:microsoft.com/office/officeart/2008/layout/NameandTitleOrganizationalChart"/>
    <dgm:cxn modelId="{325AA5A6-99CC-492B-96D6-BD4689755A13}" type="presParOf" srcId="{A6E287C7-392C-4E31-9B59-BB9CC21A82E3}" destId="{2625D4AA-5B3D-42B1-8855-04F3EB00D1C0}" srcOrd="0" destOrd="0" presId="urn:microsoft.com/office/officeart/2008/layout/NameandTitleOrganizationalChart"/>
    <dgm:cxn modelId="{1A69ECF5-D500-46AF-B908-489810324E15}" type="presParOf" srcId="{A6E287C7-392C-4E31-9B59-BB9CC21A82E3}" destId="{5F19A1D6-6B45-47A3-9DF9-6149E664A8B0}" srcOrd="1" destOrd="0" presId="urn:microsoft.com/office/officeart/2008/layout/NameandTitleOrganizationalChart"/>
    <dgm:cxn modelId="{B2AFDDE3-011C-4E8A-AD7B-6BF20C0833AC}" type="presParOf" srcId="{5F19A1D6-6B45-47A3-9DF9-6149E664A8B0}" destId="{EEE05E16-0B5A-442A-8F2C-9CF6BACE9F67}" srcOrd="0" destOrd="0" presId="urn:microsoft.com/office/officeart/2008/layout/NameandTitleOrganizationalChart"/>
    <dgm:cxn modelId="{56D111A4-8681-45E4-9ACF-611632870E30}" type="presParOf" srcId="{EEE05E16-0B5A-442A-8F2C-9CF6BACE9F67}" destId="{306E5EC3-2FD4-4E1B-BF57-40716D3DDC50}" srcOrd="0" destOrd="0" presId="urn:microsoft.com/office/officeart/2008/layout/NameandTitleOrganizationalChart"/>
    <dgm:cxn modelId="{53A5EE16-4DAB-4694-98F7-FA29D74FF6A7}" type="presParOf" srcId="{EEE05E16-0B5A-442A-8F2C-9CF6BACE9F67}" destId="{B87FF096-7ED9-40A3-9317-BCEA1BFD0D78}" srcOrd="1" destOrd="0" presId="urn:microsoft.com/office/officeart/2008/layout/NameandTitleOrganizationalChart"/>
    <dgm:cxn modelId="{061664D7-7BC3-4F63-88FD-FBA125DA055A}" type="presParOf" srcId="{EEE05E16-0B5A-442A-8F2C-9CF6BACE9F67}" destId="{4EDBE263-0642-4ED7-9CB2-88654E8DF071}" srcOrd="2" destOrd="0" presId="urn:microsoft.com/office/officeart/2008/layout/NameandTitleOrganizationalChart"/>
    <dgm:cxn modelId="{E6F7142E-F237-4FBF-B856-CE7BD0201D7D}" type="presParOf" srcId="{5F19A1D6-6B45-47A3-9DF9-6149E664A8B0}" destId="{5B552D59-9086-4EE1-AAB8-04F6A4BF8FC2}" srcOrd="1" destOrd="0" presId="urn:microsoft.com/office/officeart/2008/layout/NameandTitleOrganizationalChart"/>
    <dgm:cxn modelId="{02023D9C-574B-4773-9235-EB7B16E1AC9D}" type="presParOf" srcId="{5F19A1D6-6B45-47A3-9DF9-6149E664A8B0}" destId="{92BE2E89-BB71-42FB-B069-3D7865CA3731}" srcOrd="2" destOrd="0" presId="urn:microsoft.com/office/officeart/2008/layout/NameandTitleOrganizationalChart"/>
    <dgm:cxn modelId="{2C567C9F-D6B8-450D-9C7D-B64708FA4E50}" type="presParOf" srcId="{A6E287C7-392C-4E31-9B59-BB9CC21A82E3}" destId="{A3B6E765-4723-4B6F-93CD-164A060A63BC}" srcOrd="2" destOrd="0" presId="urn:microsoft.com/office/officeart/2008/layout/NameandTitleOrganizationalChart"/>
    <dgm:cxn modelId="{BE23980A-3184-4985-83B4-16E9A8AECCBC}" type="presParOf" srcId="{A6E287C7-392C-4E31-9B59-BB9CC21A82E3}" destId="{BCCBCFF4-782F-4FD5-8899-D87FF932BBC7}" srcOrd="3" destOrd="0" presId="urn:microsoft.com/office/officeart/2008/layout/NameandTitleOrganizationalChart"/>
    <dgm:cxn modelId="{01C3814E-208B-4660-88F1-B3DCB92EF7B6}" type="presParOf" srcId="{BCCBCFF4-782F-4FD5-8899-D87FF932BBC7}" destId="{B56C786E-D16C-4CB2-8292-AD0D343C0C6E}" srcOrd="0" destOrd="0" presId="urn:microsoft.com/office/officeart/2008/layout/NameandTitleOrganizationalChart"/>
    <dgm:cxn modelId="{757D03C2-BBB4-4A79-864F-F5187D729F7C}" type="presParOf" srcId="{B56C786E-D16C-4CB2-8292-AD0D343C0C6E}" destId="{CEFC5ED9-59F0-48B9-8DC8-8B8F1B733AD0}" srcOrd="0" destOrd="0" presId="urn:microsoft.com/office/officeart/2008/layout/NameandTitleOrganizationalChart"/>
    <dgm:cxn modelId="{8B06AB33-A4D3-4A5F-8635-5AAD1A668C46}" type="presParOf" srcId="{B56C786E-D16C-4CB2-8292-AD0D343C0C6E}" destId="{B7558CEB-20CF-447E-B860-AFFAC73C90D1}" srcOrd="1" destOrd="0" presId="urn:microsoft.com/office/officeart/2008/layout/NameandTitleOrganizationalChart"/>
    <dgm:cxn modelId="{7C560A2D-54E7-48BF-BC9A-CB5D71E2100F}" type="presParOf" srcId="{B56C786E-D16C-4CB2-8292-AD0D343C0C6E}" destId="{AAB1F913-2A49-4DE6-9DA8-5F45AA9B907A}" srcOrd="2" destOrd="0" presId="urn:microsoft.com/office/officeart/2008/layout/NameandTitleOrganizationalChart"/>
    <dgm:cxn modelId="{045A1B2E-24D6-4961-985F-B589715521B9}" type="presParOf" srcId="{BCCBCFF4-782F-4FD5-8899-D87FF932BBC7}" destId="{32219E73-343B-40EA-9C91-ABC10CC814FB}" srcOrd="1" destOrd="0" presId="urn:microsoft.com/office/officeart/2008/layout/NameandTitleOrganizationalChart"/>
    <dgm:cxn modelId="{5882757B-EAB0-465A-A4DF-EE0DED43B36E}" type="presParOf" srcId="{BCCBCFF4-782F-4FD5-8899-D87FF932BBC7}" destId="{B1CAB839-05C0-4053-97F8-E6B262B886AC}" srcOrd="2" destOrd="0" presId="urn:microsoft.com/office/officeart/2008/layout/NameandTitleOrganizationalChart"/>
    <dgm:cxn modelId="{B0DB29EE-A78D-4A13-B47A-CDCD36198E8A}" type="presParOf" srcId="{1A030E39-4E22-45BE-B4D5-7AA30A2EBBA6}" destId="{842720EF-DF4C-41A9-B198-AE75614225B3}" srcOrd="1" destOrd="0" presId="urn:microsoft.com/office/officeart/2008/layout/NameandTitleOrganizationalChart"/>
    <dgm:cxn modelId="{526B79EB-BE35-4A65-90E3-668E434CAE72}" type="presParOf" srcId="{842720EF-DF4C-41A9-B198-AE75614225B3}" destId="{AFB739CB-E7B4-4F34-BC2A-79F50F7F05D2}" srcOrd="0" destOrd="0" presId="urn:microsoft.com/office/officeart/2008/layout/NameandTitleOrganizationalChart"/>
    <dgm:cxn modelId="{9869F656-8184-4DDF-B837-82C0E5331B49}" type="presParOf" srcId="{AFB739CB-E7B4-4F34-BC2A-79F50F7F05D2}" destId="{CE4A5BE6-09CE-4B63-9783-7E0F32153060}" srcOrd="0" destOrd="0" presId="urn:microsoft.com/office/officeart/2008/layout/NameandTitleOrganizationalChart"/>
    <dgm:cxn modelId="{108BF60C-ACD6-4478-8073-19ACA6443A72}" type="presParOf" srcId="{AFB739CB-E7B4-4F34-BC2A-79F50F7F05D2}" destId="{998E1C1F-EA88-46AE-B22E-97724F772FDE}" srcOrd="1" destOrd="0" presId="urn:microsoft.com/office/officeart/2008/layout/NameandTitleOrganizationalChart"/>
    <dgm:cxn modelId="{72AC1137-F048-4EF6-8D3E-316DD7D50709}" type="presParOf" srcId="{AFB739CB-E7B4-4F34-BC2A-79F50F7F05D2}" destId="{3374899D-3C40-4BCA-929D-0E1500FB2A5E}" srcOrd="2" destOrd="0" presId="urn:microsoft.com/office/officeart/2008/layout/NameandTitleOrganizationalChart"/>
    <dgm:cxn modelId="{095F9B6B-B4EF-46F7-89E4-4E3C02438CFB}" type="presParOf" srcId="{842720EF-DF4C-41A9-B198-AE75614225B3}" destId="{DE4B7CD2-8F04-4ACA-BAE4-534EA259A224}" srcOrd="1" destOrd="0" presId="urn:microsoft.com/office/officeart/2008/layout/NameandTitleOrganizationalChart"/>
    <dgm:cxn modelId="{93B4CC83-85D5-4A5B-98BB-24DF72F06D52}" type="presParOf" srcId="{DE4B7CD2-8F04-4ACA-BAE4-534EA259A224}" destId="{A2F641D9-65C4-4718-9460-352C6A1C3A52}" srcOrd="0" destOrd="0" presId="urn:microsoft.com/office/officeart/2008/layout/NameandTitleOrganizationalChart"/>
    <dgm:cxn modelId="{0E8142BA-F9FF-4F82-AA74-A472903959A2}" type="presParOf" srcId="{DE4B7CD2-8F04-4ACA-BAE4-534EA259A224}" destId="{9176FE14-47BD-410A-BE7E-7532B9BC6455}" srcOrd="1" destOrd="0" presId="urn:microsoft.com/office/officeart/2008/layout/NameandTitleOrganizationalChart"/>
    <dgm:cxn modelId="{38FAB9E1-B01B-4535-B2C6-0270820FE31D}" type="presParOf" srcId="{9176FE14-47BD-410A-BE7E-7532B9BC6455}" destId="{8A5230E6-2835-44A7-8FCC-542815443504}" srcOrd="0" destOrd="0" presId="urn:microsoft.com/office/officeart/2008/layout/NameandTitleOrganizationalChart"/>
    <dgm:cxn modelId="{06868632-34BC-430F-8974-9CC77643D456}" type="presParOf" srcId="{8A5230E6-2835-44A7-8FCC-542815443504}" destId="{A62F6308-1B28-4AEB-AE88-A7C37E23E4E7}" srcOrd="0" destOrd="0" presId="urn:microsoft.com/office/officeart/2008/layout/NameandTitleOrganizationalChart"/>
    <dgm:cxn modelId="{D995C415-25F6-4F2D-92C8-1F3B7DD859D5}" type="presParOf" srcId="{8A5230E6-2835-44A7-8FCC-542815443504}" destId="{A5B0C663-A309-4486-9706-6560FE38A076}" srcOrd="1" destOrd="0" presId="urn:microsoft.com/office/officeart/2008/layout/NameandTitleOrganizationalChart"/>
    <dgm:cxn modelId="{182717CB-EFAF-4F4E-A101-87C1665C7573}" type="presParOf" srcId="{8A5230E6-2835-44A7-8FCC-542815443504}" destId="{E42E8F1A-6A50-452A-B5FD-895E3FBEE60E}" srcOrd="2" destOrd="0" presId="urn:microsoft.com/office/officeart/2008/layout/NameandTitleOrganizationalChart"/>
    <dgm:cxn modelId="{65A59291-2EBB-48A1-B45D-CD52FE1E4113}" type="presParOf" srcId="{9176FE14-47BD-410A-BE7E-7532B9BC6455}" destId="{B97426CC-4E60-43FA-AC31-E172A6269815}" srcOrd="1" destOrd="0" presId="urn:microsoft.com/office/officeart/2008/layout/NameandTitleOrganizationalChart"/>
    <dgm:cxn modelId="{502E9D1E-B1BA-432A-8911-FEE30016E28E}" type="presParOf" srcId="{9176FE14-47BD-410A-BE7E-7532B9BC6455}" destId="{0A95EA84-DB5F-4C3F-BC8C-01B74D148214}" srcOrd="2" destOrd="0" presId="urn:microsoft.com/office/officeart/2008/layout/NameandTitleOrganizationalChart"/>
    <dgm:cxn modelId="{6B1CEA86-F417-4095-B22D-E34C54B56037}" type="presParOf" srcId="{DE4B7CD2-8F04-4ACA-BAE4-534EA259A224}" destId="{61D4E951-CB9E-427A-8E56-B1ABC6B65080}" srcOrd="2" destOrd="0" presId="urn:microsoft.com/office/officeart/2008/layout/NameandTitleOrganizationalChart"/>
    <dgm:cxn modelId="{FA3CEC59-E95D-4C49-88FB-D7EB52E1B7B6}" type="presParOf" srcId="{DE4B7CD2-8F04-4ACA-BAE4-534EA259A224}" destId="{536D993C-A568-41C8-8FBE-B2BE0824156F}" srcOrd="3" destOrd="0" presId="urn:microsoft.com/office/officeart/2008/layout/NameandTitleOrganizationalChart"/>
    <dgm:cxn modelId="{1DCD42E2-AEC0-4737-B09D-9B38F133899A}" type="presParOf" srcId="{536D993C-A568-41C8-8FBE-B2BE0824156F}" destId="{2B03A6DD-29E3-4168-A5D5-25B969822980}" srcOrd="0" destOrd="0" presId="urn:microsoft.com/office/officeart/2008/layout/NameandTitleOrganizationalChart"/>
    <dgm:cxn modelId="{D9C780B1-DDE1-42BB-858E-CC9047343BF8}" type="presParOf" srcId="{2B03A6DD-29E3-4168-A5D5-25B969822980}" destId="{AB2EDBDA-C859-42D4-90D4-6DEC4A67B68D}" srcOrd="0" destOrd="0" presId="urn:microsoft.com/office/officeart/2008/layout/NameandTitleOrganizationalChart"/>
    <dgm:cxn modelId="{AC187C53-379E-4757-9FF7-ECDE0A3CBC87}" type="presParOf" srcId="{2B03A6DD-29E3-4168-A5D5-25B969822980}" destId="{9CF35586-75A8-4FC8-A960-36A89266683B}" srcOrd="1" destOrd="0" presId="urn:microsoft.com/office/officeart/2008/layout/NameandTitleOrganizationalChart"/>
    <dgm:cxn modelId="{468DBC3B-B456-4553-9B2E-5D483877CCF4}" type="presParOf" srcId="{2B03A6DD-29E3-4168-A5D5-25B969822980}" destId="{ADF34560-112B-4ECF-B5D9-9F2E85FE9C47}" srcOrd="2" destOrd="0" presId="urn:microsoft.com/office/officeart/2008/layout/NameandTitleOrganizationalChart"/>
    <dgm:cxn modelId="{D3D91EB1-E4DE-47DB-82C5-14462392B835}" type="presParOf" srcId="{536D993C-A568-41C8-8FBE-B2BE0824156F}" destId="{F06F4682-015D-4FA3-AB4F-E4A746972448}" srcOrd="1" destOrd="0" presId="urn:microsoft.com/office/officeart/2008/layout/NameandTitleOrganizationalChart"/>
    <dgm:cxn modelId="{6C45A808-52BB-491C-AA19-9D78FF9A2D5D}" type="presParOf" srcId="{536D993C-A568-41C8-8FBE-B2BE0824156F}" destId="{3750F9A5-1B6D-402E-B77A-09B0CB67E853}" srcOrd="2" destOrd="0" presId="urn:microsoft.com/office/officeart/2008/layout/NameandTitleOrganizationalChart"/>
    <dgm:cxn modelId="{2CB649A7-2885-4FEF-8F0B-4ED397983555}" type="presParOf" srcId="{842720EF-DF4C-41A9-B198-AE75614225B3}" destId="{A686EC2B-6148-4396-882C-2701B563A01D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FFFFF90-EB7E-401D-9A61-945AB9E24446}" type="doc">
      <dgm:prSet loTypeId="urn:microsoft.com/office/officeart/2008/layout/HorizontalMultiLevelHierarchy" loCatId="hierarchy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it-IT"/>
        </a:p>
      </dgm:t>
    </dgm:pt>
    <dgm:pt modelId="{FDAA633C-9C22-403B-B363-051D23B5DCEE}">
      <dgm:prSet phldrT="[Testo]" custT="1"/>
      <dgm:spPr/>
      <dgm:t>
        <a:bodyPr/>
        <a:lstStyle/>
        <a:p>
          <a:r>
            <a:rPr lang="it-IT" sz="3200" dirty="0">
              <a:latin typeface="Avenir Next LT Pro" panose="020B0504020202020204" pitchFamily="34" charset="0"/>
            </a:rPr>
            <a:t>PRELIEVO</a:t>
          </a:r>
          <a:r>
            <a:rPr lang="it-IT" sz="2400" dirty="0">
              <a:latin typeface="Avenir Next LT Pro" panose="020B0504020202020204" pitchFamily="34" charset="0"/>
            </a:rPr>
            <a:t> </a:t>
          </a:r>
        </a:p>
      </dgm:t>
    </dgm:pt>
    <dgm:pt modelId="{22B6CD9E-A975-4A25-BCAB-6D5C1545AD90}" type="parTrans" cxnId="{95BA0971-0E96-4054-B612-976F5AC48B5C}">
      <dgm:prSet/>
      <dgm:spPr/>
      <dgm:t>
        <a:bodyPr/>
        <a:lstStyle/>
        <a:p>
          <a:endParaRPr lang="it-IT"/>
        </a:p>
      </dgm:t>
    </dgm:pt>
    <dgm:pt modelId="{285F6B21-B0D6-45A1-8E0C-B63B2C6F47F9}" type="sibTrans" cxnId="{95BA0971-0E96-4054-B612-976F5AC48B5C}">
      <dgm:prSet/>
      <dgm:spPr/>
      <dgm:t>
        <a:bodyPr/>
        <a:lstStyle/>
        <a:p>
          <a:endParaRPr lang="it-IT"/>
        </a:p>
      </dgm:t>
    </dgm:pt>
    <dgm:pt modelId="{4B5879C8-CB8D-48D3-84C1-9335C745D3AE}">
      <dgm:prSet phldrT="[Testo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2200" dirty="0">
              <a:latin typeface="Avenir Next LT Pro" panose="020B0504020202020204" pitchFamily="34" charset="0"/>
              <a:ea typeface="Calibri" panose="020F0502020204030204" pitchFamily="34" charset="0"/>
            </a:rPr>
            <a:t>Le urine devono essere raccolte al mattino al risveglio;</a:t>
          </a:r>
        </a:p>
      </dgm:t>
    </dgm:pt>
    <dgm:pt modelId="{361D9F76-6C2E-47FE-8765-A62B2CD627E1}" type="parTrans" cxnId="{8FD2180E-18E2-4E2A-BCEE-C945C5A8FF3B}">
      <dgm:prSet/>
      <dgm:spPr/>
      <dgm:t>
        <a:bodyPr/>
        <a:lstStyle/>
        <a:p>
          <a:endParaRPr lang="it-IT"/>
        </a:p>
      </dgm:t>
    </dgm:pt>
    <dgm:pt modelId="{4AAEB058-DCD4-4797-BABF-17EA9AE413C2}" type="sibTrans" cxnId="{8FD2180E-18E2-4E2A-BCEE-C945C5A8FF3B}">
      <dgm:prSet/>
      <dgm:spPr/>
      <dgm:t>
        <a:bodyPr/>
        <a:lstStyle/>
        <a:p>
          <a:endParaRPr lang="it-IT"/>
        </a:p>
      </dgm:t>
    </dgm:pt>
    <dgm:pt modelId="{2BE92176-A593-4E74-B78F-8B60014623CA}">
      <dgm:prSet phldrT="[Testo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2200" kern="100" dirty="0">
              <a:latin typeface="Avenir Next LT Pro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Riempire il recipiente per circa 1/3 del suo volume;</a:t>
          </a:r>
        </a:p>
      </dgm:t>
    </dgm:pt>
    <dgm:pt modelId="{7EC7B9EC-0D44-4E9E-911B-9B6743798886}" type="parTrans" cxnId="{33E002D5-6CA5-4477-A542-5767E785E941}">
      <dgm:prSet/>
      <dgm:spPr/>
      <dgm:t>
        <a:bodyPr/>
        <a:lstStyle/>
        <a:p>
          <a:endParaRPr lang="it-IT"/>
        </a:p>
      </dgm:t>
    </dgm:pt>
    <dgm:pt modelId="{6CEECE51-5F24-4A7E-AFA0-3D154762F0AF}" type="sibTrans" cxnId="{33E002D5-6CA5-4477-A542-5767E785E941}">
      <dgm:prSet/>
      <dgm:spPr/>
      <dgm:t>
        <a:bodyPr/>
        <a:lstStyle/>
        <a:p>
          <a:endParaRPr lang="it-IT"/>
        </a:p>
      </dgm:t>
    </dgm:pt>
    <dgm:pt modelId="{1685FE36-C1E7-46A9-A7D1-5503D8D8C643}">
      <dgm:prSet phldrT="[Testo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2200" kern="100" dirty="0">
              <a:latin typeface="Avenir Next LT Pro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Consegnare il/i campioni al centro prelievi</a:t>
          </a:r>
        </a:p>
      </dgm:t>
    </dgm:pt>
    <dgm:pt modelId="{5EF50AB9-5D91-4C08-8ADD-5FF9D254D03A}" type="parTrans" cxnId="{2FDC6FD2-9E3A-41E7-AC46-DFDD2199EE7B}">
      <dgm:prSet/>
      <dgm:spPr/>
      <dgm:t>
        <a:bodyPr/>
        <a:lstStyle/>
        <a:p>
          <a:endParaRPr lang="it-IT"/>
        </a:p>
      </dgm:t>
    </dgm:pt>
    <dgm:pt modelId="{332F18CD-E8A0-4A3C-A3BD-661EF24DC3E2}" type="sibTrans" cxnId="{2FDC6FD2-9E3A-41E7-AC46-DFDD2199EE7B}">
      <dgm:prSet/>
      <dgm:spPr/>
      <dgm:t>
        <a:bodyPr/>
        <a:lstStyle/>
        <a:p>
          <a:endParaRPr lang="it-IT"/>
        </a:p>
      </dgm:t>
    </dgm:pt>
    <dgm:pt modelId="{C6FAF610-0D82-4239-B782-89A21036729D}">
      <dgm:prSet phldrT="[Testo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2200" kern="100" dirty="0">
              <a:latin typeface="Avenir Next LT Pro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Conservarlo in frigo (2°C-8°C) per 24 ore</a:t>
          </a:r>
        </a:p>
      </dgm:t>
    </dgm:pt>
    <dgm:pt modelId="{6234CEF0-007C-4913-8E95-E1F23690F7C6}" type="parTrans" cxnId="{3847ED5B-9EE1-4064-A161-38E50BDEDEF1}">
      <dgm:prSet/>
      <dgm:spPr/>
      <dgm:t>
        <a:bodyPr/>
        <a:lstStyle/>
        <a:p>
          <a:endParaRPr lang="it-IT"/>
        </a:p>
      </dgm:t>
    </dgm:pt>
    <dgm:pt modelId="{954C1E1D-54A2-49B7-BBF2-2D6746AF5752}" type="sibTrans" cxnId="{3847ED5B-9EE1-4064-A161-38E50BDEDEF1}">
      <dgm:prSet/>
      <dgm:spPr/>
      <dgm:t>
        <a:bodyPr/>
        <a:lstStyle/>
        <a:p>
          <a:endParaRPr lang="it-IT"/>
        </a:p>
      </dgm:t>
    </dgm:pt>
    <dgm:pt modelId="{9182FAEA-7A0E-4FD3-9818-C119F6039493}" type="pres">
      <dgm:prSet presAssocID="{DFFFFF90-EB7E-401D-9A61-945AB9E2444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4F65798E-4280-40FA-80F7-1A1C5A81CF11}" type="pres">
      <dgm:prSet presAssocID="{FDAA633C-9C22-403B-B363-051D23B5DCEE}" presName="root1" presStyleCnt="0"/>
      <dgm:spPr/>
    </dgm:pt>
    <dgm:pt modelId="{6142BCBB-B167-46CA-BAC1-EF85BF652EE9}" type="pres">
      <dgm:prSet presAssocID="{FDAA633C-9C22-403B-B363-051D23B5DCEE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81183844-57AC-42A4-846C-AD05A03384F8}" type="pres">
      <dgm:prSet presAssocID="{FDAA633C-9C22-403B-B363-051D23B5DCEE}" presName="level2hierChild" presStyleCnt="0"/>
      <dgm:spPr/>
    </dgm:pt>
    <dgm:pt modelId="{19C475FD-3856-403B-A7D5-C71051EB5680}" type="pres">
      <dgm:prSet presAssocID="{361D9F76-6C2E-47FE-8765-A62B2CD627E1}" presName="conn2-1" presStyleLbl="parChTrans1D2" presStyleIdx="0" presStyleCnt="4"/>
      <dgm:spPr/>
      <dgm:t>
        <a:bodyPr/>
        <a:lstStyle/>
        <a:p>
          <a:endParaRPr lang="it-IT"/>
        </a:p>
      </dgm:t>
    </dgm:pt>
    <dgm:pt modelId="{372E6833-4451-428F-BCED-FECDBA3F43D4}" type="pres">
      <dgm:prSet presAssocID="{361D9F76-6C2E-47FE-8765-A62B2CD627E1}" presName="connTx" presStyleLbl="parChTrans1D2" presStyleIdx="0" presStyleCnt="4"/>
      <dgm:spPr/>
      <dgm:t>
        <a:bodyPr/>
        <a:lstStyle/>
        <a:p>
          <a:endParaRPr lang="it-IT"/>
        </a:p>
      </dgm:t>
    </dgm:pt>
    <dgm:pt modelId="{4861FC8E-A75E-4186-8AB9-B502AA514CF1}" type="pres">
      <dgm:prSet presAssocID="{4B5879C8-CB8D-48D3-84C1-9335C745D3AE}" presName="root2" presStyleCnt="0"/>
      <dgm:spPr/>
    </dgm:pt>
    <dgm:pt modelId="{D317222C-E4AE-490B-9D8E-F476921F779A}" type="pres">
      <dgm:prSet presAssocID="{4B5879C8-CB8D-48D3-84C1-9335C745D3AE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370D69F9-FDC7-4B14-A933-495518882014}" type="pres">
      <dgm:prSet presAssocID="{4B5879C8-CB8D-48D3-84C1-9335C745D3AE}" presName="level3hierChild" presStyleCnt="0"/>
      <dgm:spPr/>
    </dgm:pt>
    <dgm:pt modelId="{FCE438D3-C9C7-4F59-8928-77D7DA706D5C}" type="pres">
      <dgm:prSet presAssocID="{7EC7B9EC-0D44-4E9E-911B-9B6743798886}" presName="conn2-1" presStyleLbl="parChTrans1D2" presStyleIdx="1" presStyleCnt="4"/>
      <dgm:spPr/>
      <dgm:t>
        <a:bodyPr/>
        <a:lstStyle/>
        <a:p>
          <a:endParaRPr lang="it-IT"/>
        </a:p>
      </dgm:t>
    </dgm:pt>
    <dgm:pt modelId="{3CE335A8-37BC-4005-A634-B567D73FAAC0}" type="pres">
      <dgm:prSet presAssocID="{7EC7B9EC-0D44-4E9E-911B-9B6743798886}" presName="connTx" presStyleLbl="parChTrans1D2" presStyleIdx="1" presStyleCnt="4"/>
      <dgm:spPr/>
      <dgm:t>
        <a:bodyPr/>
        <a:lstStyle/>
        <a:p>
          <a:endParaRPr lang="it-IT"/>
        </a:p>
      </dgm:t>
    </dgm:pt>
    <dgm:pt modelId="{9FB2C2EC-0368-498F-BC39-7E9FC228F98C}" type="pres">
      <dgm:prSet presAssocID="{2BE92176-A593-4E74-B78F-8B60014623CA}" presName="root2" presStyleCnt="0"/>
      <dgm:spPr/>
    </dgm:pt>
    <dgm:pt modelId="{9A3A0211-AF4B-4348-B9F1-6203165E4D0D}" type="pres">
      <dgm:prSet presAssocID="{2BE92176-A593-4E74-B78F-8B60014623CA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39A227D8-1456-426B-85E7-F11CD9353932}" type="pres">
      <dgm:prSet presAssocID="{2BE92176-A593-4E74-B78F-8B60014623CA}" presName="level3hierChild" presStyleCnt="0"/>
      <dgm:spPr/>
    </dgm:pt>
    <dgm:pt modelId="{3CDAC417-87E7-46B5-9A6A-159EFD5C4D5F}" type="pres">
      <dgm:prSet presAssocID="{5EF50AB9-5D91-4C08-8ADD-5FF9D254D03A}" presName="conn2-1" presStyleLbl="parChTrans1D2" presStyleIdx="2" presStyleCnt="4"/>
      <dgm:spPr/>
      <dgm:t>
        <a:bodyPr/>
        <a:lstStyle/>
        <a:p>
          <a:endParaRPr lang="it-IT"/>
        </a:p>
      </dgm:t>
    </dgm:pt>
    <dgm:pt modelId="{4A4DB05F-9F3C-4F07-A234-1201E37B9090}" type="pres">
      <dgm:prSet presAssocID="{5EF50AB9-5D91-4C08-8ADD-5FF9D254D03A}" presName="connTx" presStyleLbl="parChTrans1D2" presStyleIdx="2" presStyleCnt="4"/>
      <dgm:spPr/>
      <dgm:t>
        <a:bodyPr/>
        <a:lstStyle/>
        <a:p>
          <a:endParaRPr lang="it-IT"/>
        </a:p>
      </dgm:t>
    </dgm:pt>
    <dgm:pt modelId="{61F13699-61A8-4444-B4C4-A5DBA6BC59E4}" type="pres">
      <dgm:prSet presAssocID="{1685FE36-C1E7-46A9-A7D1-5503D8D8C643}" presName="root2" presStyleCnt="0"/>
      <dgm:spPr/>
    </dgm:pt>
    <dgm:pt modelId="{14C44591-8075-4D4F-B09D-EF80356C8777}" type="pres">
      <dgm:prSet presAssocID="{1685FE36-C1E7-46A9-A7D1-5503D8D8C643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7B15FD15-7457-4247-8B52-2EFA74CB5D81}" type="pres">
      <dgm:prSet presAssocID="{1685FE36-C1E7-46A9-A7D1-5503D8D8C643}" presName="level3hierChild" presStyleCnt="0"/>
      <dgm:spPr/>
    </dgm:pt>
    <dgm:pt modelId="{0B7D6589-69A3-4DED-85C4-9532DB466DDE}" type="pres">
      <dgm:prSet presAssocID="{6234CEF0-007C-4913-8E95-E1F23690F7C6}" presName="conn2-1" presStyleLbl="parChTrans1D2" presStyleIdx="3" presStyleCnt="4"/>
      <dgm:spPr/>
      <dgm:t>
        <a:bodyPr/>
        <a:lstStyle/>
        <a:p>
          <a:endParaRPr lang="it-IT"/>
        </a:p>
      </dgm:t>
    </dgm:pt>
    <dgm:pt modelId="{06401924-3AEE-4D86-B6FA-949D714676F7}" type="pres">
      <dgm:prSet presAssocID="{6234CEF0-007C-4913-8E95-E1F23690F7C6}" presName="connTx" presStyleLbl="parChTrans1D2" presStyleIdx="3" presStyleCnt="4"/>
      <dgm:spPr/>
      <dgm:t>
        <a:bodyPr/>
        <a:lstStyle/>
        <a:p>
          <a:endParaRPr lang="it-IT"/>
        </a:p>
      </dgm:t>
    </dgm:pt>
    <dgm:pt modelId="{AC7A0884-BA0C-4451-B29D-FFB3279AE9CB}" type="pres">
      <dgm:prSet presAssocID="{C6FAF610-0D82-4239-B782-89A21036729D}" presName="root2" presStyleCnt="0"/>
      <dgm:spPr/>
    </dgm:pt>
    <dgm:pt modelId="{317F5EAD-8943-4705-9F99-1B4F2AA076C2}" type="pres">
      <dgm:prSet presAssocID="{C6FAF610-0D82-4239-B782-89A21036729D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D9281FE8-D3FF-4E47-8249-D2A065325D48}" type="pres">
      <dgm:prSet presAssocID="{C6FAF610-0D82-4239-B782-89A21036729D}" presName="level3hierChild" presStyleCnt="0"/>
      <dgm:spPr/>
    </dgm:pt>
  </dgm:ptLst>
  <dgm:cxnLst>
    <dgm:cxn modelId="{081A4667-0E28-4B1B-BB29-9C10954B6A13}" type="presOf" srcId="{6234CEF0-007C-4913-8E95-E1F23690F7C6}" destId="{06401924-3AEE-4D86-B6FA-949D714676F7}" srcOrd="1" destOrd="0" presId="urn:microsoft.com/office/officeart/2008/layout/HorizontalMultiLevelHierarchy"/>
    <dgm:cxn modelId="{8FD2180E-18E2-4E2A-BCEE-C945C5A8FF3B}" srcId="{FDAA633C-9C22-403B-B363-051D23B5DCEE}" destId="{4B5879C8-CB8D-48D3-84C1-9335C745D3AE}" srcOrd="0" destOrd="0" parTransId="{361D9F76-6C2E-47FE-8765-A62B2CD627E1}" sibTransId="{4AAEB058-DCD4-4797-BABF-17EA9AE413C2}"/>
    <dgm:cxn modelId="{33E002D5-6CA5-4477-A542-5767E785E941}" srcId="{FDAA633C-9C22-403B-B363-051D23B5DCEE}" destId="{2BE92176-A593-4E74-B78F-8B60014623CA}" srcOrd="1" destOrd="0" parTransId="{7EC7B9EC-0D44-4E9E-911B-9B6743798886}" sibTransId="{6CEECE51-5F24-4A7E-AFA0-3D154762F0AF}"/>
    <dgm:cxn modelId="{89142BA7-C4A6-4948-A5C4-73F70FEC27EC}" type="presOf" srcId="{4B5879C8-CB8D-48D3-84C1-9335C745D3AE}" destId="{D317222C-E4AE-490B-9D8E-F476921F779A}" srcOrd="0" destOrd="0" presId="urn:microsoft.com/office/officeart/2008/layout/HorizontalMultiLevelHierarchy"/>
    <dgm:cxn modelId="{3847ED5B-9EE1-4064-A161-38E50BDEDEF1}" srcId="{FDAA633C-9C22-403B-B363-051D23B5DCEE}" destId="{C6FAF610-0D82-4239-B782-89A21036729D}" srcOrd="3" destOrd="0" parTransId="{6234CEF0-007C-4913-8E95-E1F23690F7C6}" sibTransId="{954C1E1D-54A2-49B7-BBF2-2D6746AF5752}"/>
    <dgm:cxn modelId="{AC4F28F9-DD3F-4D86-A201-36C4127FD8B8}" type="presOf" srcId="{7EC7B9EC-0D44-4E9E-911B-9B6743798886}" destId="{FCE438D3-C9C7-4F59-8928-77D7DA706D5C}" srcOrd="0" destOrd="0" presId="urn:microsoft.com/office/officeart/2008/layout/HorizontalMultiLevelHierarchy"/>
    <dgm:cxn modelId="{5BE6F563-E0B6-4F6B-A945-9E4A7EE5CF07}" type="presOf" srcId="{1685FE36-C1E7-46A9-A7D1-5503D8D8C643}" destId="{14C44591-8075-4D4F-B09D-EF80356C8777}" srcOrd="0" destOrd="0" presId="urn:microsoft.com/office/officeart/2008/layout/HorizontalMultiLevelHierarchy"/>
    <dgm:cxn modelId="{280E0118-27AF-4641-B089-37BBF8F59B6C}" type="presOf" srcId="{5EF50AB9-5D91-4C08-8ADD-5FF9D254D03A}" destId="{4A4DB05F-9F3C-4F07-A234-1201E37B9090}" srcOrd="1" destOrd="0" presId="urn:microsoft.com/office/officeart/2008/layout/HorizontalMultiLevelHierarchy"/>
    <dgm:cxn modelId="{416A4855-9C80-4FAD-A442-1AE2DBDF7228}" type="presOf" srcId="{361D9F76-6C2E-47FE-8765-A62B2CD627E1}" destId="{19C475FD-3856-403B-A7D5-C71051EB5680}" srcOrd="0" destOrd="0" presId="urn:microsoft.com/office/officeart/2008/layout/HorizontalMultiLevelHierarchy"/>
    <dgm:cxn modelId="{2FDC6FD2-9E3A-41E7-AC46-DFDD2199EE7B}" srcId="{FDAA633C-9C22-403B-B363-051D23B5DCEE}" destId="{1685FE36-C1E7-46A9-A7D1-5503D8D8C643}" srcOrd="2" destOrd="0" parTransId="{5EF50AB9-5D91-4C08-8ADD-5FF9D254D03A}" sibTransId="{332F18CD-E8A0-4A3C-A3BD-661EF24DC3E2}"/>
    <dgm:cxn modelId="{CDA2D947-9232-483E-8F07-C56650D7A0A0}" type="presOf" srcId="{FDAA633C-9C22-403B-B363-051D23B5DCEE}" destId="{6142BCBB-B167-46CA-BAC1-EF85BF652EE9}" srcOrd="0" destOrd="0" presId="urn:microsoft.com/office/officeart/2008/layout/HorizontalMultiLevelHierarchy"/>
    <dgm:cxn modelId="{5DC80748-5E58-4067-9339-3D284C840161}" type="presOf" srcId="{2BE92176-A593-4E74-B78F-8B60014623CA}" destId="{9A3A0211-AF4B-4348-B9F1-6203165E4D0D}" srcOrd="0" destOrd="0" presId="urn:microsoft.com/office/officeart/2008/layout/HorizontalMultiLevelHierarchy"/>
    <dgm:cxn modelId="{EB3B9CB6-77E1-4FD4-B3A4-F15214CA9ABD}" type="presOf" srcId="{C6FAF610-0D82-4239-B782-89A21036729D}" destId="{317F5EAD-8943-4705-9F99-1B4F2AA076C2}" srcOrd="0" destOrd="0" presId="urn:microsoft.com/office/officeart/2008/layout/HorizontalMultiLevelHierarchy"/>
    <dgm:cxn modelId="{FEF6FA22-0F19-4B52-B3BA-993AF75E570D}" type="presOf" srcId="{6234CEF0-007C-4913-8E95-E1F23690F7C6}" destId="{0B7D6589-69A3-4DED-85C4-9532DB466DDE}" srcOrd="0" destOrd="0" presId="urn:microsoft.com/office/officeart/2008/layout/HorizontalMultiLevelHierarchy"/>
    <dgm:cxn modelId="{291A6370-A3B2-4618-B4A4-08BF2B38373C}" type="presOf" srcId="{5EF50AB9-5D91-4C08-8ADD-5FF9D254D03A}" destId="{3CDAC417-87E7-46B5-9A6A-159EFD5C4D5F}" srcOrd="0" destOrd="0" presId="urn:microsoft.com/office/officeart/2008/layout/HorizontalMultiLevelHierarchy"/>
    <dgm:cxn modelId="{95BA0971-0E96-4054-B612-976F5AC48B5C}" srcId="{DFFFFF90-EB7E-401D-9A61-945AB9E24446}" destId="{FDAA633C-9C22-403B-B363-051D23B5DCEE}" srcOrd="0" destOrd="0" parTransId="{22B6CD9E-A975-4A25-BCAB-6D5C1545AD90}" sibTransId="{285F6B21-B0D6-45A1-8E0C-B63B2C6F47F9}"/>
    <dgm:cxn modelId="{FA0CF570-AE9B-434E-87F1-8B9EA963E897}" type="presOf" srcId="{DFFFFF90-EB7E-401D-9A61-945AB9E24446}" destId="{9182FAEA-7A0E-4FD3-9818-C119F6039493}" srcOrd="0" destOrd="0" presId="urn:microsoft.com/office/officeart/2008/layout/HorizontalMultiLevelHierarchy"/>
    <dgm:cxn modelId="{4100E4F3-CF55-4AB7-96EF-4A85DDAEC9E0}" type="presOf" srcId="{361D9F76-6C2E-47FE-8765-A62B2CD627E1}" destId="{372E6833-4451-428F-BCED-FECDBA3F43D4}" srcOrd="1" destOrd="0" presId="urn:microsoft.com/office/officeart/2008/layout/HorizontalMultiLevelHierarchy"/>
    <dgm:cxn modelId="{C619064C-7D44-424E-BF84-5B40CF4B6BDC}" type="presOf" srcId="{7EC7B9EC-0D44-4E9E-911B-9B6743798886}" destId="{3CE335A8-37BC-4005-A634-B567D73FAAC0}" srcOrd="1" destOrd="0" presId="urn:microsoft.com/office/officeart/2008/layout/HorizontalMultiLevelHierarchy"/>
    <dgm:cxn modelId="{A39624DC-F226-4B76-904A-07FFD9DBE58B}" type="presParOf" srcId="{9182FAEA-7A0E-4FD3-9818-C119F6039493}" destId="{4F65798E-4280-40FA-80F7-1A1C5A81CF11}" srcOrd="0" destOrd="0" presId="urn:microsoft.com/office/officeart/2008/layout/HorizontalMultiLevelHierarchy"/>
    <dgm:cxn modelId="{0EF34E87-99A7-49CE-A704-F73CFDAF2896}" type="presParOf" srcId="{4F65798E-4280-40FA-80F7-1A1C5A81CF11}" destId="{6142BCBB-B167-46CA-BAC1-EF85BF652EE9}" srcOrd="0" destOrd="0" presId="urn:microsoft.com/office/officeart/2008/layout/HorizontalMultiLevelHierarchy"/>
    <dgm:cxn modelId="{D52A77A0-F96A-4C93-B9DB-381B5990BC83}" type="presParOf" srcId="{4F65798E-4280-40FA-80F7-1A1C5A81CF11}" destId="{81183844-57AC-42A4-846C-AD05A03384F8}" srcOrd="1" destOrd="0" presId="urn:microsoft.com/office/officeart/2008/layout/HorizontalMultiLevelHierarchy"/>
    <dgm:cxn modelId="{65BAAC95-4B70-4C88-9E38-5E6012B415C9}" type="presParOf" srcId="{81183844-57AC-42A4-846C-AD05A03384F8}" destId="{19C475FD-3856-403B-A7D5-C71051EB5680}" srcOrd="0" destOrd="0" presId="urn:microsoft.com/office/officeart/2008/layout/HorizontalMultiLevelHierarchy"/>
    <dgm:cxn modelId="{57150BF8-6F78-4E76-8A04-31D558EF37AC}" type="presParOf" srcId="{19C475FD-3856-403B-A7D5-C71051EB5680}" destId="{372E6833-4451-428F-BCED-FECDBA3F43D4}" srcOrd="0" destOrd="0" presId="urn:microsoft.com/office/officeart/2008/layout/HorizontalMultiLevelHierarchy"/>
    <dgm:cxn modelId="{0AFDC99D-C1B2-4ED9-ACB8-DCE3D3B83E4A}" type="presParOf" srcId="{81183844-57AC-42A4-846C-AD05A03384F8}" destId="{4861FC8E-A75E-4186-8AB9-B502AA514CF1}" srcOrd="1" destOrd="0" presId="urn:microsoft.com/office/officeart/2008/layout/HorizontalMultiLevelHierarchy"/>
    <dgm:cxn modelId="{89703C50-41A1-4B5F-9D2B-0B4856B775E9}" type="presParOf" srcId="{4861FC8E-A75E-4186-8AB9-B502AA514CF1}" destId="{D317222C-E4AE-490B-9D8E-F476921F779A}" srcOrd="0" destOrd="0" presId="urn:microsoft.com/office/officeart/2008/layout/HorizontalMultiLevelHierarchy"/>
    <dgm:cxn modelId="{31F46A68-07FE-461A-BED6-A4A4D66A75A7}" type="presParOf" srcId="{4861FC8E-A75E-4186-8AB9-B502AA514CF1}" destId="{370D69F9-FDC7-4B14-A933-495518882014}" srcOrd="1" destOrd="0" presId="urn:microsoft.com/office/officeart/2008/layout/HorizontalMultiLevelHierarchy"/>
    <dgm:cxn modelId="{BC957B07-29E0-4E33-AB85-12E4ABE1BD9B}" type="presParOf" srcId="{81183844-57AC-42A4-846C-AD05A03384F8}" destId="{FCE438D3-C9C7-4F59-8928-77D7DA706D5C}" srcOrd="2" destOrd="0" presId="urn:microsoft.com/office/officeart/2008/layout/HorizontalMultiLevelHierarchy"/>
    <dgm:cxn modelId="{9F0EBE4E-386B-4557-896A-2C8ED9F929C1}" type="presParOf" srcId="{FCE438D3-C9C7-4F59-8928-77D7DA706D5C}" destId="{3CE335A8-37BC-4005-A634-B567D73FAAC0}" srcOrd="0" destOrd="0" presId="urn:microsoft.com/office/officeart/2008/layout/HorizontalMultiLevelHierarchy"/>
    <dgm:cxn modelId="{F2956155-C6D6-4671-A848-5124C02ABCCD}" type="presParOf" srcId="{81183844-57AC-42A4-846C-AD05A03384F8}" destId="{9FB2C2EC-0368-498F-BC39-7E9FC228F98C}" srcOrd="3" destOrd="0" presId="urn:microsoft.com/office/officeart/2008/layout/HorizontalMultiLevelHierarchy"/>
    <dgm:cxn modelId="{F977A251-9A23-4817-BBF7-B2E3000D019F}" type="presParOf" srcId="{9FB2C2EC-0368-498F-BC39-7E9FC228F98C}" destId="{9A3A0211-AF4B-4348-B9F1-6203165E4D0D}" srcOrd="0" destOrd="0" presId="urn:microsoft.com/office/officeart/2008/layout/HorizontalMultiLevelHierarchy"/>
    <dgm:cxn modelId="{47E8281E-0069-44F6-AFF1-93069F406CFF}" type="presParOf" srcId="{9FB2C2EC-0368-498F-BC39-7E9FC228F98C}" destId="{39A227D8-1456-426B-85E7-F11CD9353932}" srcOrd="1" destOrd="0" presId="urn:microsoft.com/office/officeart/2008/layout/HorizontalMultiLevelHierarchy"/>
    <dgm:cxn modelId="{81A02265-0825-47D3-8CE8-8B4AF491FF16}" type="presParOf" srcId="{81183844-57AC-42A4-846C-AD05A03384F8}" destId="{3CDAC417-87E7-46B5-9A6A-159EFD5C4D5F}" srcOrd="4" destOrd="0" presId="urn:microsoft.com/office/officeart/2008/layout/HorizontalMultiLevelHierarchy"/>
    <dgm:cxn modelId="{2F5E97B5-B1B6-490C-B265-858AEB01DBF6}" type="presParOf" srcId="{3CDAC417-87E7-46B5-9A6A-159EFD5C4D5F}" destId="{4A4DB05F-9F3C-4F07-A234-1201E37B9090}" srcOrd="0" destOrd="0" presId="urn:microsoft.com/office/officeart/2008/layout/HorizontalMultiLevelHierarchy"/>
    <dgm:cxn modelId="{F1D58F41-55AB-4A22-9DE7-A0835A5A8237}" type="presParOf" srcId="{81183844-57AC-42A4-846C-AD05A03384F8}" destId="{61F13699-61A8-4444-B4C4-A5DBA6BC59E4}" srcOrd="5" destOrd="0" presId="urn:microsoft.com/office/officeart/2008/layout/HorizontalMultiLevelHierarchy"/>
    <dgm:cxn modelId="{7AF1D9CD-E6EA-484E-9784-2FEB13C7F718}" type="presParOf" srcId="{61F13699-61A8-4444-B4C4-A5DBA6BC59E4}" destId="{14C44591-8075-4D4F-B09D-EF80356C8777}" srcOrd="0" destOrd="0" presId="urn:microsoft.com/office/officeart/2008/layout/HorizontalMultiLevelHierarchy"/>
    <dgm:cxn modelId="{F00F203D-2D4A-4580-A347-DE48B07008C5}" type="presParOf" srcId="{61F13699-61A8-4444-B4C4-A5DBA6BC59E4}" destId="{7B15FD15-7457-4247-8B52-2EFA74CB5D81}" srcOrd="1" destOrd="0" presId="urn:microsoft.com/office/officeart/2008/layout/HorizontalMultiLevelHierarchy"/>
    <dgm:cxn modelId="{73696B6A-8342-48AC-9039-60C058CE8613}" type="presParOf" srcId="{81183844-57AC-42A4-846C-AD05A03384F8}" destId="{0B7D6589-69A3-4DED-85C4-9532DB466DDE}" srcOrd="6" destOrd="0" presId="urn:microsoft.com/office/officeart/2008/layout/HorizontalMultiLevelHierarchy"/>
    <dgm:cxn modelId="{A44D2EFD-45F5-4A88-9FD3-99060AFD26E5}" type="presParOf" srcId="{0B7D6589-69A3-4DED-85C4-9532DB466DDE}" destId="{06401924-3AEE-4D86-B6FA-949D714676F7}" srcOrd="0" destOrd="0" presId="urn:microsoft.com/office/officeart/2008/layout/HorizontalMultiLevelHierarchy"/>
    <dgm:cxn modelId="{6DBFAC15-1C41-4511-86A7-4B2EFE44AFE8}" type="presParOf" srcId="{81183844-57AC-42A4-846C-AD05A03384F8}" destId="{AC7A0884-BA0C-4451-B29D-FFB3279AE9CB}" srcOrd="7" destOrd="0" presId="urn:microsoft.com/office/officeart/2008/layout/HorizontalMultiLevelHierarchy"/>
    <dgm:cxn modelId="{79B477B9-BFE1-4A2A-A953-F3927ABEFA91}" type="presParOf" srcId="{AC7A0884-BA0C-4451-B29D-FFB3279AE9CB}" destId="{317F5EAD-8943-4705-9F99-1B4F2AA076C2}" srcOrd="0" destOrd="0" presId="urn:microsoft.com/office/officeart/2008/layout/HorizontalMultiLevelHierarchy"/>
    <dgm:cxn modelId="{B61CAC9A-BA7B-45BE-9F9C-967DBEE6FD83}" type="presParOf" srcId="{AC7A0884-BA0C-4451-B29D-FFB3279AE9CB}" destId="{D9281FE8-D3FF-4E47-8249-D2A065325D4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892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757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855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391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807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2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783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865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047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590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536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37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44.sv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39.png"/><Relationship Id="rId14" Type="http://schemas.openxmlformats.org/officeDocument/2006/relationships/image" Target="../media/image46.sv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2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60.svg"/><Relationship Id="rId3" Type="http://schemas.openxmlformats.org/officeDocument/2006/relationships/image" Target="../media/image45.png"/><Relationship Id="rId7" Type="http://schemas.openxmlformats.org/officeDocument/2006/relationships/image" Target="../media/image54.svg"/><Relationship Id="rId12" Type="http://schemas.openxmlformats.org/officeDocument/2006/relationships/image" Target="../media/image51.png"/><Relationship Id="rId17" Type="http://schemas.openxmlformats.org/officeDocument/2006/relationships/image" Target="../media/image64.svg"/><Relationship Id="rId2" Type="http://schemas.openxmlformats.org/officeDocument/2006/relationships/image" Target="../media/image44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8.svg"/><Relationship Id="rId5" Type="http://schemas.openxmlformats.org/officeDocument/2006/relationships/image" Target="../media/image47.png"/><Relationship Id="rId15" Type="http://schemas.openxmlformats.org/officeDocument/2006/relationships/image" Target="../media/image62.sv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56.svg"/><Relationship Id="rId1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60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microsoft.com/office/2007/relationships/hdphoto" Target="../media/hdphoto3.wdp"/><Relationship Id="rId7" Type="http://schemas.openxmlformats.org/officeDocument/2006/relationships/diagramColors" Target="../diagrams/colors7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microsoft.com/office/2007/relationships/hdphoto" Target="../media/hdphoto5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68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microsoft.com/office/2007/relationships/hdphoto" Target="../media/hdphoto6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0.png"/><Relationship Id="rId4" Type="http://schemas.microsoft.com/office/2017/06/relationships/model3d" Target="../media/model3d1.glb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85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microsoft.com/office/2007/relationships/hdphoto" Target="../media/hdphoto9.wdp"/><Relationship Id="rId7" Type="http://schemas.openxmlformats.org/officeDocument/2006/relationships/diagramQuickStyle" Target="../diagrams/quickStyle14.xm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4.xml"/><Relationship Id="rId5" Type="http://schemas.openxmlformats.org/officeDocument/2006/relationships/diagramData" Target="../diagrams/data14.xml"/><Relationship Id="rId4" Type="http://schemas.openxmlformats.org/officeDocument/2006/relationships/image" Target="../media/image99.png"/><Relationship Id="rId9" Type="http://schemas.microsoft.com/office/2007/relationships/diagramDrawing" Target="../diagrams/drawing1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6.xml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12" Type="http://schemas.microsoft.com/office/2007/relationships/diagramDrawing" Target="../diagrams/drawing16.xml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11" Type="http://schemas.openxmlformats.org/officeDocument/2006/relationships/diagramColors" Target="../diagrams/colors16.xml"/><Relationship Id="rId5" Type="http://schemas.openxmlformats.org/officeDocument/2006/relationships/diagramQuickStyle" Target="../diagrams/quickStyle15.xml"/><Relationship Id="rId10" Type="http://schemas.openxmlformats.org/officeDocument/2006/relationships/diagramQuickStyle" Target="../diagrams/quickStyle16.xml"/><Relationship Id="rId4" Type="http://schemas.openxmlformats.org/officeDocument/2006/relationships/diagramLayout" Target="../diagrams/layout15.xml"/><Relationship Id="rId9" Type="http://schemas.openxmlformats.org/officeDocument/2006/relationships/diagramLayout" Target="../diagrams/layout16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160412022001258" TargetMode="External"/><Relationship Id="rId7" Type="http://schemas.openxmlformats.org/officeDocument/2006/relationships/hyperlink" Target="https://www.sciencedirect.com/science/article/abs/pii/S0048969719331043?via%3Dihub" TargetMode="External"/><Relationship Id="rId2" Type="http://schemas.openxmlformats.org/officeDocument/2006/relationships/hyperlink" Target="https://pubmed.ncbi.nlm.nih.gov/20618331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boutplants.eu/notizie/ricerca/alberi-per-monitorare-linquinamento-dellaria" TargetMode="External"/><Relationship Id="rId5" Type="http://schemas.openxmlformats.org/officeDocument/2006/relationships/hyperlink" Target="https://www.panoramasanita.it/2022/09/13/sima-inquinamento-atmosferico-innesca-tumore-polmonare-nei-non-fumatori/" TargetMode="External"/><Relationship Id="rId4" Type="http://schemas.openxmlformats.org/officeDocument/2006/relationships/hyperlink" Target="https://www.ilpiacenza.it/blog/salute-e-medicina-on-line/studi-recenti-dimostrano-i-rischi-causati-dagli-agenti-inquinanti-sulla-salute-mentale.html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e 8">
            <a:extLst>
              <a:ext uri="{FF2B5EF4-FFF2-40B4-BE49-F238E27FC236}">
                <a16:creationId xmlns:a16="http://schemas.microsoft.com/office/drawing/2014/main" xmlns="" id="{31C818C3-4D51-A25D-595F-51D4C229E9C3}"/>
              </a:ext>
            </a:extLst>
          </p:cNvPr>
          <p:cNvSpPr/>
          <p:nvPr/>
        </p:nvSpPr>
        <p:spPr>
          <a:xfrm rot="8630455">
            <a:off x="-2405654" y="2154371"/>
            <a:ext cx="6002651" cy="6124988"/>
          </a:xfrm>
          <a:prstGeom prst="ellipse">
            <a:avLst/>
          </a:prstGeom>
          <a:effectLst>
            <a:outerShdw blurRad="228600" dist="190500" sx="104000" sy="104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xmlns="" id="{11167226-89D4-739A-DCAC-A91C59B5D7CA}"/>
              </a:ext>
            </a:extLst>
          </p:cNvPr>
          <p:cNvSpPr/>
          <p:nvPr/>
        </p:nvSpPr>
        <p:spPr>
          <a:xfrm>
            <a:off x="5359445" y="561316"/>
            <a:ext cx="3183634" cy="3182112"/>
          </a:xfrm>
          <a:prstGeom prst="ellipse">
            <a:avLst/>
          </a:prstGeom>
          <a:effectLst>
            <a:outerShdw blurRad="228600" dist="12700" dir="4500000" sx="104000" sy="104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xmlns="" id="{35BDC052-537B-D4B5-4F22-E6AAE5E2893D}"/>
              </a:ext>
            </a:extLst>
          </p:cNvPr>
          <p:cNvSpPr/>
          <p:nvPr/>
        </p:nvSpPr>
        <p:spPr>
          <a:xfrm>
            <a:off x="8918761" y="-1842029"/>
            <a:ext cx="5387501" cy="5401055"/>
          </a:xfrm>
          <a:prstGeom prst="ellipse">
            <a:avLst/>
          </a:prstGeom>
          <a:effectLst>
            <a:outerShdw blurRad="228600" dist="12700" dir="4500000" sx="104000" sy="104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xmlns="" id="{D87A81E2-3D4B-4147-57D6-CB12DFF4C599}"/>
              </a:ext>
            </a:extLst>
          </p:cNvPr>
          <p:cNvSpPr/>
          <p:nvPr/>
        </p:nvSpPr>
        <p:spPr>
          <a:xfrm>
            <a:off x="1188101" y="-1260618"/>
            <a:ext cx="4030576" cy="3703872"/>
          </a:xfrm>
          <a:prstGeom prst="ellipse">
            <a:avLst/>
          </a:prstGeom>
          <a:effectLst>
            <a:outerShdw blurRad="228600" dist="12700" dir="4500000" sx="104000" sy="104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xmlns="" id="{34DF1C2D-5040-305C-B347-7ED4FE2CE8DF}"/>
              </a:ext>
            </a:extLst>
          </p:cNvPr>
          <p:cNvSpPr/>
          <p:nvPr/>
        </p:nvSpPr>
        <p:spPr>
          <a:xfrm>
            <a:off x="9298065" y="3907418"/>
            <a:ext cx="4026338" cy="4259161"/>
          </a:xfrm>
          <a:prstGeom prst="ellipse">
            <a:avLst/>
          </a:prstGeom>
          <a:effectLst>
            <a:outerShdw blurRad="228600" dist="12700" dir="4500000" sx="104000" sy="104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xmlns="" id="{259D1F92-6D35-DD0D-4F9B-238CCD220F29}"/>
              </a:ext>
            </a:extLst>
          </p:cNvPr>
          <p:cNvSpPr/>
          <p:nvPr/>
        </p:nvSpPr>
        <p:spPr>
          <a:xfrm rot="8630455">
            <a:off x="-2323358" y="2154372"/>
            <a:ext cx="6002651" cy="6124988"/>
          </a:xfrm>
          <a:prstGeom prst="ellipse">
            <a:avLst/>
          </a:prstGeom>
          <a:effectLst>
            <a:outerShdw blurRad="228600" dist="190500" sx="104000" sy="104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46727F8D-499A-DBF1-3FB0-90F94BE90AE6}"/>
              </a:ext>
            </a:extLst>
          </p:cNvPr>
          <p:cNvSpPr/>
          <p:nvPr/>
        </p:nvSpPr>
        <p:spPr>
          <a:xfrm>
            <a:off x="0" y="-4332"/>
            <a:ext cx="12192000" cy="686232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095281" y="3822955"/>
            <a:ext cx="6029382" cy="1610434"/>
          </a:xfrm>
        </p:spPr>
        <p:txBody>
          <a:bodyPr anchor="t">
            <a:noAutofit/>
          </a:bodyPr>
          <a:lstStyle/>
          <a:p>
            <a:pPr algn="l"/>
            <a:r>
              <a:rPr lang="de-DE" sz="3600" dirty="0">
                <a:latin typeface="Avenir Next LT Pro"/>
                <a:ea typeface="Calibri Light"/>
                <a:cs typeface="Calibri Light"/>
              </a:rPr>
              <a:t>PRELIEVO E CONSERVAZIONE DEI CAMPIONI BIOLOGICI</a:t>
            </a:r>
            <a:endParaRPr lang="de-DE" sz="3600" dirty="0">
              <a:latin typeface="Avenir Next LT Pro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109670" y="5382709"/>
            <a:ext cx="4823400" cy="86214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de-DE" sz="1800" i="1" dirty="0">
                <a:latin typeface="Avenir Next LT Pro" panose="020B0504020202020204" pitchFamily="34" charset="0"/>
              </a:rPr>
              <a:t>Rita Concilio, Sara Esposito </a:t>
            </a:r>
            <a:r>
              <a:rPr lang="de-DE" sz="1800" i="1" dirty="0" err="1">
                <a:latin typeface="Avenir Next LT Pro" panose="020B0504020202020204" pitchFamily="34" charset="0"/>
              </a:rPr>
              <a:t>Marroccella</a:t>
            </a:r>
            <a:r>
              <a:rPr lang="de-DE" sz="1800" i="1" dirty="0">
                <a:latin typeface="Avenir Next LT Pro" panose="020B0504020202020204" pitchFamily="34" charset="0"/>
              </a:rPr>
              <a:t>, Maria Barra </a:t>
            </a:r>
            <a:r>
              <a:rPr lang="de-DE" sz="1800" i="1" dirty="0" err="1">
                <a:latin typeface="Avenir Next LT Pro" panose="020B0504020202020204" pitchFamily="34" charset="0"/>
              </a:rPr>
              <a:t>Parisi</a:t>
            </a:r>
            <a:r>
              <a:rPr lang="de-DE" sz="1800" i="1" dirty="0">
                <a:latin typeface="Avenir Next LT Pro" panose="020B0504020202020204" pitchFamily="34" charset="0"/>
              </a:rPr>
              <a:t>, </a:t>
            </a:r>
            <a:r>
              <a:rPr lang="de-DE" sz="1800" i="1" dirty="0" err="1">
                <a:latin typeface="Avenir Next LT Pro" panose="020B0504020202020204" pitchFamily="34" charset="0"/>
              </a:rPr>
              <a:t>Antonellapia</a:t>
            </a:r>
            <a:r>
              <a:rPr lang="de-DE" sz="1800" i="1" dirty="0">
                <a:latin typeface="Avenir Next LT Pro" panose="020B0504020202020204" pitchFamily="34" charset="0"/>
              </a:rPr>
              <a:t> </a:t>
            </a:r>
            <a:r>
              <a:rPr lang="de-DE" sz="1800" i="1" dirty="0" err="1">
                <a:latin typeface="Avenir Next LT Pro" panose="020B0504020202020204" pitchFamily="34" charset="0"/>
              </a:rPr>
              <a:t>Iuliano</a:t>
            </a:r>
            <a:r>
              <a:rPr lang="de-DE" sz="1800" i="1" dirty="0">
                <a:latin typeface="Avenir Next LT Pro" panose="020B0504020202020204" pitchFamily="34" charset="0"/>
              </a:rPr>
              <a:t>, Francesco De Simone.</a:t>
            </a: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xmlns="" id="{F6E384F5-137A-40B1-97F0-694CC6ECD5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xmlns="" id="{9DBC4630-03DA-474F-BBCB-BA3AE6B317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magine 11" descr="Immagine che contiene tazza, arancione, bevanda, succo di frutta&#10;&#10;Descrizione generata automaticamente">
            <a:extLst>
              <a:ext uri="{FF2B5EF4-FFF2-40B4-BE49-F238E27FC236}">
                <a16:creationId xmlns:a16="http://schemas.microsoft.com/office/drawing/2014/main" xmlns="" id="{E64DAF63-9509-8A9E-A714-AD37AB08B9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2522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4837645D-0CAD-2633-B56C-6909215F01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5" r="25368" b="-1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xmlns="" id="{78418A25-6EAC-4140-BFE6-284E1925B5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magine 13" descr="Immagine che contiene interno&#10;&#10;Descrizione generata automaticamente">
            <a:extLst>
              <a:ext uri="{FF2B5EF4-FFF2-40B4-BE49-F238E27FC236}">
                <a16:creationId xmlns:a16="http://schemas.microsoft.com/office/drawing/2014/main" xmlns="" id="{59ECA71F-184F-2060-82AD-AFD45A21AD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6" r="26916" b="3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52" name="Freeform: Shape 51">
            <a:extLst>
              <a:ext uri="{FF2B5EF4-FFF2-40B4-BE49-F238E27FC236}">
                <a16:creationId xmlns:a16="http://schemas.microsoft.com/office/drawing/2014/main" xmlns="" id="{6B9D64DB-4D5C-4A91-B45F-F301E3174F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A9DA3BED-A0EC-AE77-AFEB-393A853E4E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6" r="1" b="1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54" name="Freeform: Shape 53">
            <a:extLst>
              <a:ext uri="{FF2B5EF4-FFF2-40B4-BE49-F238E27FC236}">
                <a16:creationId xmlns:a16="http://schemas.microsoft.com/office/drawing/2014/main" xmlns="" id="{CB14CE1B-4BC5-4EF2-BE3D-05E4F580B3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magine 15" descr="Immagine che contiene spazzolino da denti, interno, spazzola, blu&#10;&#10;Descrizione generata automaticamente">
            <a:extLst>
              <a:ext uri="{FF2B5EF4-FFF2-40B4-BE49-F238E27FC236}">
                <a16:creationId xmlns:a16="http://schemas.microsoft.com/office/drawing/2014/main" xmlns="" id="{975D4D2F-BBDD-60A3-C07A-480AB5961E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7" r="-2" b="-2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1417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9">
            <a:extLst>
              <a:ext uri="{FF2B5EF4-FFF2-40B4-BE49-F238E27FC236}">
                <a16:creationId xmlns:a16="http://schemas.microsoft.com/office/drawing/2014/main" xmlns="" id="{C1DD1A8A-57D5-4A81-AD04-532B043C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Placchette a forma di cuore sospese nell'aria">
            <a:extLst>
              <a:ext uri="{FF2B5EF4-FFF2-40B4-BE49-F238E27FC236}">
                <a16:creationId xmlns:a16="http://schemas.microsoft.com/office/drawing/2014/main" xmlns="" id="{57ADCBD7-3101-D4D4-88FD-316D04999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713" b="15288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Diagramma 23">
            <a:extLst>
              <a:ext uri="{FF2B5EF4-FFF2-40B4-BE49-F238E27FC236}">
                <a16:creationId xmlns:a16="http://schemas.microsoft.com/office/drawing/2014/main" xmlns="" id="{0608246C-2DFB-10B0-1BDB-E0555883A8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7166517"/>
              </p:ext>
            </p:extLst>
          </p:nvPr>
        </p:nvGraphicFramePr>
        <p:xfrm>
          <a:off x="1166040" y="1015381"/>
          <a:ext cx="9875163" cy="5546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5" name="Immagine 24">
            <a:extLst>
              <a:ext uri="{FF2B5EF4-FFF2-40B4-BE49-F238E27FC236}">
                <a16:creationId xmlns:a16="http://schemas.microsoft.com/office/drawing/2014/main" xmlns="" id="{B61B18E8-3B2E-A408-FD9E-81B6EFE3FC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19569"/>
            <a:ext cx="12192000" cy="743712"/>
          </a:xfrm>
          <a:prstGeom prst="rect">
            <a:avLst/>
          </a:prstGeom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xmlns="" id="{DBF2DDDC-61A4-AC0A-1743-6ED8B8544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7" y="128644"/>
            <a:ext cx="12188951" cy="1325563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  <a:latin typeface="Avenir Next LT Pro" panose="020B0504020202020204" pitchFamily="34" charset="0"/>
              </a:rPr>
              <a:t>Prelievo venoso: </a:t>
            </a:r>
            <a:r>
              <a:rPr lang="it-IT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procedura standard </a:t>
            </a:r>
          </a:p>
        </p:txBody>
      </p:sp>
    </p:spTree>
    <p:extLst>
      <p:ext uri="{BB962C8B-B14F-4D97-AF65-F5344CB8AC3E}">
        <p14:creationId xmlns:p14="http://schemas.microsoft.com/office/powerpoint/2010/main" val="225374421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xmlns="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magine 9" descr="Immagine che contiene testo, calligrafia, penna, persona&#10;&#10;Descrizione generata automaticamente">
            <a:extLst>
              <a:ext uri="{FF2B5EF4-FFF2-40B4-BE49-F238E27FC236}">
                <a16:creationId xmlns:a16="http://schemas.microsoft.com/office/drawing/2014/main" xmlns="" id="{B01C583B-9ECE-6CB3-4D85-A84654754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538" y="0"/>
            <a:ext cx="8007462" cy="6858000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xmlns="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09CE1463-A49C-3300-9632-F7BEEA3A6CC3}"/>
              </a:ext>
            </a:extLst>
          </p:cNvPr>
          <p:cNvSpPr/>
          <p:nvPr/>
        </p:nvSpPr>
        <p:spPr>
          <a:xfrm>
            <a:off x="283694" y="4484926"/>
            <a:ext cx="4174976" cy="99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6E05AD48-4F15-1A7B-1D4F-1DBB560F6C7A}"/>
              </a:ext>
            </a:extLst>
          </p:cNvPr>
          <p:cNvSpPr/>
          <p:nvPr/>
        </p:nvSpPr>
        <p:spPr>
          <a:xfrm>
            <a:off x="481030" y="625683"/>
            <a:ext cx="704088" cy="146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EEBA5D8F-34E4-1FBF-8EE2-6CDA15B254BE}"/>
              </a:ext>
            </a:extLst>
          </p:cNvPr>
          <p:cNvSpPr/>
          <p:nvPr/>
        </p:nvSpPr>
        <p:spPr>
          <a:xfrm rot="16200000">
            <a:off x="-228597" y="228565"/>
            <a:ext cx="6857998" cy="6400803"/>
          </a:xfrm>
          <a:prstGeom prst="rect">
            <a:avLst/>
          </a:prstGeom>
          <a:gradFill>
            <a:gsLst>
              <a:gs pos="65160">
                <a:srgbClr val="4C0F0F">
                  <a:alpha val="77000"/>
                </a:srgbClr>
              </a:gs>
              <a:gs pos="48000">
                <a:srgbClr val="721717"/>
              </a:gs>
              <a:gs pos="0">
                <a:srgbClr val="A1212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D034BC6-51E3-EE67-9256-9CEF34FD8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792"/>
            <a:ext cx="5286895" cy="164777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it-IT" sz="4800" dirty="0">
                <a:latin typeface="Avenir Next LT Pro" panose="020B0504020202020204" pitchFamily="34" charset="0"/>
              </a:rPr>
              <a:t>Prelievo di sangue:</a:t>
            </a:r>
            <a:br>
              <a:rPr lang="it-IT" sz="4800" dirty="0">
                <a:latin typeface="Avenir Next LT Pro" panose="020B0504020202020204" pitchFamily="34" charset="0"/>
              </a:rPr>
            </a:br>
            <a:r>
              <a:rPr lang="it-IT" sz="4800" i="1" dirty="0">
                <a:latin typeface="Avenir Next LT Pro" panose="020B0504020202020204" pitchFamily="34" charset="0"/>
              </a:rPr>
              <a:t>prelievo arterioso </a:t>
            </a:r>
            <a:endParaRPr lang="en-US" sz="4800" i="1" dirty="0">
              <a:latin typeface="Avenir Next LT Pro" panose="020B0504020202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77EEDCC6-A28C-1EC3-DA2E-923924B6944D}"/>
              </a:ext>
            </a:extLst>
          </p:cNvPr>
          <p:cNvSpPr txBox="1">
            <a:spLocks/>
          </p:cNvSpPr>
          <p:nvPr/>
        </p:nvSpPr>
        <p:spPr>
          <a:xfrm>
            <a:off x="196957" y="2146876"/>
            <a:ext cx="4886488" cy="45543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dirty="0">
                <a:latin typeface="Avenir Next LT Pro" panose="020B0504020202020204" pitchFamily="34" charset="0"/>
              </a:rPr>
              <a:t>Questa tipologia di prelievo viene impiegata per verificare l'efficienza degli scambi gassosi nei polmoni.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dirty="0">
                <a:latin typeface="Avenir Next LT Pro" panose="020B0504020202020204" pitchFamily="34" charset="0"/>
              </a:rPr>
              <a:t>Nel dettaglio, permette di misurare: </a:t>
            </a:r>
          </a:p>
          <a:p>
            <a:r>
              <a:rPr lang="it-IT" dirty="0">
                <a:latin typeface="Avenir Next LT Pro" panose="020B0504020202020204" pitchFamily="34" charset="0"/>
              </a:rPr>
              <a:t>saturazione dell’ossigeno;</a:t>
            </a:r>
          </a:p>
          <a:p>
            <a:r>
              <a:rPr lang="it-IT" dirty="0">
                <a:latin typeface="Avenir Next LT Pro" panose="020B0504020202020204" pitchFamily="34" charset="0"/>
              </a:rPr>
              <a:t>pressione parziale di ossigeno e </a:t>
            </a:r>
            <a:r>
              <a:rPr lang="it-IT" kern="1800" dirty="0">
                <a:latin typeface="Avenir Next LT Pro" panose="020B0504020202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CO</a:t>
            </a:r>
            <a:r>
              <a:rPr lang="it-IT" kern="1800" baseline="-25000" dirty="0">
                <a:latin typeface="Avenir Next LT Pro" panose="020B0504020202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2</a:t>
            </a:r>
            <a:r>
              <a:rPr lang="it-IT" dirty="0"/>
              <a:t>;</a:t>
            </a:r>
            <a:r>
              <a:rPr lang="it-IT" kern="1800" baseline="-25000" dirty="0">
                <a:latin typeface="Avenir Next LT Pro" panose="020B0504020202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endParaRPr lang="it-IT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dirty="0">
                <a:latin typeface="Avenir Next LT Pro" panose="020B0504020202020204" pitchFamily="34" charset="0"/>
              </a:rPr>
              <a:t>pH del sangue;</a:t>
            </a:r>
          </a:p>
          <a:p>
            <a:r>
              <a:rPr lang="it-IT" dirty="0">
                <a:latin typeface="Avenir Next LT Pro" panose="020B0504020202020204" pitchFamily="34" charset="0"/>
              </a:rPr>
              <a:t>livelli sanguigni di </a:t>
            </a:r>
            <a:r>
              <a:rPr lang="it-IT" kern="1800" dirty="0">
                <a:latin typeface="Avenir Next LT Pro" panose="020B0504020202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HCO</a:t>
            </a:r>
            <a:r>
              <a:rPr lang="it-IT" kern="1800" baseline="-25000" dirty="0">
                <a:latin typeface="Avenir Next LT Pro" panose="020B0504020202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3</a:t>
            </a:r>
            <a:r>
              <a:rPr lang="it-IT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83742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Primo piano di piastrine che viaggiano nel sangue">
            <a:extLst>
              <a:ext uri="{FF2B5EF4-FFF2-40B4-BE49-F238E27FC236}">
                <a16:creationId xmlns:a16="http://schemas.microsoft.com/office/drawing/2014/main" xmlns="" id="{673D4690-609D-11FA-A692-B7A802F1B4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-1" y="10"/>
            <a:ext cx="12188953" cy="685799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25A4EE25-B9C7-427B-A6D9-0B2542D60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501" y="1270498"/>
            <a:ext cx="8394902" cy="529657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234D0F88-AC06-6C17-CA9D-167A986D6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" y="290925"/>
            <a:ext cx="12192000" cy="743712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xmlns="" id="{3D913668-B6D5-EBA7-BA43-AA3824CB9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" y="0"/>
            <a:ext cx="12193524" cy="1325563"/>
          </a:xfrm>
        </p:spPr>
        <p:txBody>
          <a:bodyPr/>
          <a:lstStyle/>
          <a:p>
            <a:pPr algn="ctr"/>
            <a:r>
              <a:rPr lang="it-IT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Test di Allen </a:t>
            </a:r>
          </a:p>
        </p:txBody>
      </p:sp>
    </p:spTree>
    <p:extLst>
      <p:ext uri="{BB962C8B-B14F-4D97-AF65-F5344CB8AC3E}">
        <p14:creationId xmlns:p14="http://schemas.microsoft.com/office/powerpoint/2010/main" val="1228774087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9">
            <a:extLst>
              <a:ext uri="{FF2B5EF4-FFF2-40B4-BE49-F238E27FC236}">
                <a16:creationId xmlns:a16="http://schemas.microsoft.com/office/drawing/2014/main" xmlns="" id="{C1DD1A8A-57D5-4A81-AD04-532B043C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Placchette a forma di cuore sospese nell'aria">
            <a:extLst>
              <a:ext uri="{FF2B5EF4-FFF2-40B4-BE49-F238E27FC236}">
                <a16:creationId xmlns:a16="http://schemas.microsoft.com/office/drawing/2014/main" xmlns="" id="{57ADCBD7-3101-D4D4-88FD-316D04999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713" b="15288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xmlns="" id="{811DC3CC-DC8F-D27A-E0AF-A0BA6B4460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6916613"/>
              </p:ext>
            </p:extLst>
          </p:nvPr>
        </p:nvGraphicFramePr>
        <p:xfrm>
          <a:off x="1265603" y="1249636"/>
          <a:ext cx="9676038" cy="5078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00665BF6-CCED-3091-06EA-F62DB364C0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193" y="391621"/>
            <a:ext cx="12192000" cy="743712"/>
          </a:xfrm>
          <a:prstGeom prst="rect">
            <a:avLst/>
          </a:prstGeom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xmlns="" id="{DBF2DDDC-61A4-AC0A-1743-6ED8B8544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7" y="100696"/>
            <a:ext cx="12188951" cy="1325563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  <a:latin typeface="Avenir Next LT Pro" panose="020B0504020202020204" pitchFamily="34" charset="0"/>
              </a:rPr>
              <a:t>Prelievo arterioso: </a:t>
            </a:r>
            <a:r>
              <a:rPr lang="it-IT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procedura standard </a:t>
            </a:r>
          </a:p>
        </p:txBody>
      </p:sp>
    </p:spTree>
    <p:extLst>
      <p:ext uri="{BB962C8B-B14F-4D97-AF65-F5344CB8AC3E}">
        <p14:creationId xmlns:p14="http://schemas.microsoft.com/office/powerpoint/2010/main" val="168993484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xmlns="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magine 8" descr="Immagine che contiene persona, Attrezzature mediche, medico, assistenza sanitaria&#10;&#10;Descrizione generata automaticamente">
            <a:extLst>
              <a:ext uri="{FF2B5EF4-FFF2-40B4-BE49-F238E27FC236}">
                <a16:creationId xmlns:a16="http://schemas.microsoft.com/office/drawing/2014/main" xmlns="" id="{DD78C543-E424-F4E1-0A61-2EAB5D4FAF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47"/>
          <a:stretch/>
        </p:blipFill>
        <p:spPr>
          <a:xfrm>
            <a:off x="4201378" y="-67"/>
            <a:ext cx="7986125" cy="6858000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xmlns="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09CE1463-A49C-3300-9632-F7BEEA3A6CC3}"/>
              </a:ext>
            </a:extLst>
          </p:cNvPr>
          <p:cNvSpPr/>
          <p:nvPr/>
        </p:nvSpPr>
        <p:spPr>
          <a:xfrm>
            <a:off x="283694" y="4484926"/>
            <a:ext cx="4174976" cy="99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6E05AD48-4F15-1A7B-1D4F-1DBB560F6C7A}"/>
              </a:ext>
            </a:extLst>
          </p:cNvPr>
          <p:cNvSpPr/>
          <p:nvPr/>
        </p:nvSpPr>
        <p:spPr>
          <a:xfrm>
            <a:off x="481030" y="625683"/>
            <a:ext cx="704088" cy="146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EEBA5D8F-34E4-1FBF-8EE2-6CDA15B254BE}"/>
              </a:ext>
            </a:extLst>
          </p:cNvPr>
          <p:cNvSpPr/>
          <p:nvPr/>
        </p:nvSpPr>
        <p:spPr>
          <a:xfrm rot="16200000">
            <a:off x="-228597" y="228565"/>
            <a:ext cx="6857998" cy="6400803"/>
          </a:xfrm>
          <a:prstGeom prst="rect">
            <a:avLst/>
          </a:prstGeom>
          <a:gradFill>
            <a:gsLst>
              <a:gs pos="65160">
                <a:srgbClr val="4C0F0F">
                  <a:alpha val="77000"/>
                </a:srgbClr>
              </a:gs>
              <a:gs pos="48000">
                <a:srgbClr val="721717"/>
              </a:gs>
              <a:gs pos="0">
                <a:srgbClr val="A1212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D034BC6-51E3-EE67-9256-9CEF34FD8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792"/>
            <a:ext cx="5286895" cy="164777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it-IT" sz="4800" dirty="0">
                <a:latin typeface="Avenir Next LT Pro" panose="020B0504020202020204" pitchFamily="34" charset="0"/>
              </a:rPr>
              <a:t>Prelievo di sangue:</a:t>
            </a:r>
            <a:br>
              <a:rPr lang="it-IT" sz="4800" dirty="0">
                <a:latin typeface="Avenir Next LT Pro" panose="020B0504020202020204" pitchFamily="34" charset="0"/>
              </a:rPr>
            </a:br>
            <a:r>
              <a:rPr lang="it-IT" sz="4800" i="1" dirty="0">
                <a:latin typeface="Avenir Next LT Pro" panose="020B0504020202020204" pitchFamily="34" charset="0"/>
              </a:rPr>
              <a:t>prelievo capillare</a:t>
            </a:r>
            <a:endParaRPr lang="en-US" sz="4800" i="1" dirty="0">
              <a:latin typeface="Avenir Next LT Pro" panose="020B0504020202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77EEDCC6-A28C-1EC3-DA2E-923924B6944D}"/>
              </a:ext>
            </a:extLst>
          </p:cNvPr>
          <p:cNvSpPr txBox="1">
            <a:spLocks/>
          </p:cNvSpPr>
          <p:nvPr/>
        </p:nvSpPr>
        <p:spPr>
          <a:xfrm>
            <a:off x="196957" y="2146876"/>
            <a:ext cx="4886488" cy="4554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/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xmlns="" id="{9A93BCD6-E016-D1C6-9FFA-5C8339C34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694" y="2155598"/>
            <a:ext cx="4886488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latin typeface="Avenir Next LT Pro" panose="020B0504020202020204" pitchFamily="34" charset="0"/>
              </a:rPr>
              <a:t>Il prelievo ematico capillare è finalizzato all’acquisizione di un campione di sangue (una goccia) a scopo prettamente diagnostico. Non viene usato solo per controllare le concentrazioni di glucosio, ma, anche se più raramente, per Emocromo ed indagini ematiche specifiche.</a:t>
            </a:r>
          </a:p>
          <a:p>
            <a:pPr marL="0" indent="0">
              <a:buNone/>
            </a:pPr>
            <a:endParaRPr lang="it-IT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it-IT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716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9">
            <a:extLst>
              <a:ext uri="{FF2B5EF4-FFF2-40B4-BE49-F238E27FC236}">
                <a16:creationId xmlns:a16="http://schemas.microsoft.com/office/drawing/2014/main" xmlns="" id="{C1DD1A8A-57D5-4A81-AD04-532B043C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Placchette a forma di cuore sospese nell'aria">
            <a:extLst>
              <a:ext uri="{FF2B5EF4-FFF2-40B4-BE49-F238E27FC236}">
                <a16:creationId xmlns:a16="http://schemas.microsoft.com/office/drawing/2014/main" xmlns="" id="{57ADCBD7-3101-D4D4-88FD-316D04999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713" b="15288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xmlns="" id="{811DC3CC-DC8F-D27A-E0AF-A0BA6B4460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4397757"/>
              </p:ext>
            </p:extLst>
          </p:nvPr>
        </p:nvGraphicFramePr>
        <p:xfrm>
          <a:off x="1265603" y="1249636"/>
          <a:ext cx="9676038" cy="5078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8B39D751-213D-1694-2AB5-779FC04429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6" y="391621"/>
            <a:ext cx="12192000" cy="743712"/>
          </a:xfrm>
          <a:prstGeom prst="rect">
            <a:avLst/>
          </a:prstGeom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xmlns="" id="{DBF2DDDC-61A4-AC0A-1743-6ED8B8544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7" y="100696"/>
            <a:ext cx="12188951" cy="1325563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  <a:latin typeface="Avenir Next LT Pro" panose="020B0504020202020204" pitchFamily="34" charset="0"/>
              </a:rPr>
              <a:t>Prelievo capillare: </a:t>
            </a:r>
            <a:r>
              <a:rPr lang="it-IT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procedura standard </a:t>
            </a:r>
          </a:p>
        </p:txBody>
      </p:sp>
    </p:spTree>
    <p:extLst>
      <p:ext uri="{BB962C8B-B14F-4D97-AF65-F5344CB8AC3E}">
        <p14:creationId xmlns:p14="http://schemas.microsoft.com/office/powerpoint/2010/main" val="41662519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34">
            <a:extLst>
              <a:ext uri="{FF2B5EF4-FFF2-40B4-BE49-F238E27FC236}">
                <a16:creationId xmlns:a16="http://schemas.microsoft.com/office/drawing/2014/main" xmlns="" id="{AA3CC463-F933-4AC4-86E1-5AC14B0C31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xmlns="" id="{030D2FE6-283F-1002-7F1C-7E290EA591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01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72A5CCED-96C7-0804-A804-3BC854B3B6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Rectangle 36">
            <a:extLst>
              <a:ext uri="{FF2B5EF4-FFF2-40B4-BE49-F238E27FC236}">
                <a16:creationId xmlns:a16="http://schemas.microsoft.com/office/drawing/2014/main" xmlns="" id="{6025D2DB-A12A-44DB-B00E-F4D622329E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2E95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38">
            <a:extLst>
              <a:ext uri="{FF2B5EF4-FFF2-40B4-BE49-F238E27FC236}">
                <a16:creationId xmlns:a16="http://schemas.microsoft.com/office/drawing/2014/main" xmlns="" id="{CE7E7877-F64E-4EEA-B778-138031EFF8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2E95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0">
            <a:extLst>
              <a:ext uri="{FF2B5EF4-FFF2-40B4-BE49-F238E27FC236}">
                <a16:creationId xmlns:a16="http://schemas.microsoft.com/office/drawing/2014/main" xmlns="" id="{7DD6C4F3-70FD-4F13-919C-702EE48864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xmlns="" id="{A380F9F6-50B1-114D-E68D-9FE32CFA07B5}"/>
              </a:ext>
            </a:extLst>
          </p:cNvPr>
          <p:cNvSpPr/>
          <p:nvPr/>
        </p:nvSpPr>
        <p:spPr>
          <a:xfrm>
            <a:off x="7434470" y="6016486"/>
            <a:ext cx="2849217" cy="3544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xmlns="" id="{9921A513-3BD1-C484-0470-8BFADCAD38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3675"/>
          <a:stretch/>
        </p:blipFill>
        <p:spPr>
          <a:xfrm>
            <a:off x="595272" y="1048096"/>
            <a:ext cx="3509248" cy="213269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14137377-7822-C88E-F63A-1098DE2C33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150" b="86613"/>
          <a:stretch/>
        </p:blipFill>
        <p:spPr>
          <a:xfrm>
            <a:off x="595272" y="513558"/>
            <a:ext cx="3780261" cy="97818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F4912DCA-071F-CFD7-F869-03A1766226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8316"/>
          <a:stretch/>
        </p:blipFill>
        <p:spPr>
          <a:xfrm>
            <a:off x="6082886" y="513558"/>
            <a:ext cx="4537268" cy="585735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ACF25FE8-2BD2-F68A-5DB7-851893C75B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402"/>
          <a:stretch/>
        </p:blipFill>
        <p:spPr>
          <a:xfrm>
            <a:off x="730779" y="3681105"/>
            <a:ext cx="3780262" cy="268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0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xmlns="" id="{3A930249-8242-4E2B-AF17-C018264883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A5BDD999-C5E1-4B3E-A710-7686738191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28" name="Picture 27" descr="Gocce d'olio galleggianti nell'acqua con sfondo rosso">
            <a:extLst>
              <a:ext uri="{FF2B5EF4-FFF2-40B4-BE49-F238E27FC236}">
                <a16:creationId xmlns:a16="http://schemas.microsoft.com/office/drawing/2014/main" xmlns="" id="{0B1BB71D-66F4-AAB6-EA43-9BC53D1830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1198" b="13802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A7B9BC71-34B4-792A-EB3E-5D61D13D54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92911"/>
            <a:ext cx="12192000" cy="61497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F9D0B822-22E1-79D2-78F9-EAC2DCC54FF0}"/>
              </a:ext>
            </a:extLst>
          </p:cNvPr>
          <p:cNvSpPr txBox="1"/>
          <p:nvPr/>
        </p:nvSpPr>
        <p:spPr>
          <a:xfrm>
            <a:off x="1042027" y="0"/>
            <a:ext cx="101048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Legenda provette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0D2AF396-3314-772D-C31F-F7BB63B6E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032" y="1526412"/>
            <a:ext cx="9552884" cy="560443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BE334C7F-9B78-6279-0D28-5CAD82F795FC}"/>
              </a:ext>
            </a:extLst>
          </p:cNvPr>
          <p:cNvSpPr txBox="1"/>
          <p:nvPr/>
        </p:nvSpPr>
        <p:spPr>
          <a:xfrm>
            <a:off x="2105569" y="880081"/>
            <a:ext cx="7977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latin typeface="Avenir Next LT Pro" panose="020B0504020202020204" pitchFamily="34" charset="0"/>
              </a:rPr>
              <a:t>Esistono diverse tipologie di provette, ed è importante seguire un ordine di riempimento per eseguire una corretta analisi</a:t>
            </a:r>
          </a:p>
        </p:txBody>
      </p:sp>
    </p:spTree>
    <p:extLst>
      <p:ext uri="{BB962C8B-B14F-4D97-AF65-F5344CB8AC3E}">
        <p14:creationId xmlns:p14="http://schemas.microsoft.com/office/powerpoint/2010/main" val="4206014248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B8375AD1-D76E-564E-382D-6DC26FD910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5149" y="0"/>
            <a:ext cx="12230308" cy="68580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E233C57F-90F4-9DE2-5985-7CD40553FAE6}"/>
              </a:ext>
            </a:extLst>
          </p:cNvPr>
          <p:cNvSpPr/>
          <p:nvPr/>
        </p:nvSpPr>
        <p:spPr>
          <a:xfrm>
            <a:off x="662609" y="1177871"/>
            <a:ext cx="4816552" cy="495945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Segnaposto contenuto 19">
            <a:extLst>
              <a:ext uri="{FF2B5EF4-FFF2-40B4-BE49-F238E27FC236}">
                <a16:creationId xmlns:a16="http://schemas.microsoft.com/office/drawing/2014/main" xmlns="" id="{5AC722DE-6D18-E733-7780-310389DA1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609" y="1299827"/>
            <a:ext cx="4922796" cy="519304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2400" dirty="0">
                <a:latin typeface="Avenir Next LT Pro" panose="020B0504020202020204" pitchFamily="34" charset="0"/>
              </a:rPr>
              <a:t>L’emolisi è la distruzione prematura dei globuli rossi o eritrociti. </a:t>
            </a:r>
          </a:p>
          <a:p>
            <a:pPr marL="0" indent="0">
              <a:buNone/>
            </a:pPr>
            <a:r>
              <a:rPr lang="it-IT" sz="2400" i="0" dirty="0">
                <a:effectLst/>
                <a:latin typeface="Avenir Next LT Pro" panose="020B0504020202020204" pitchFamily="34" charset="0"/>
              </a:rPr>
              <a:t>Il processo emolitico è un artefatto che si verifica all'interno della provetta dovuto a trazione dei globuli rossi o a shock termico, attribuibile a diversi fattori: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i="0" dirty="0">
                <a:effectLst/>
                <a:latin typeface="Avenir Next LT Pro" panose="020B0504020202020204" pitchFamily="34" charset="0"/>
              </a:rPr>
              <a:t>Una procedura di prelievo non corretta;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i="0" dirty="0">
                <a:effectLst/>
                <a:latin typeface="Avenir Next LT Pro" panose="020B0504020202020204" pitchFamily="34" charset="0"/>
              </a:rPr>
              <a:t>Una gestione inappropriata del campione;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i="0" dirty="0">
                <a:effectLst/>
                <a:latin typeface="Avenir Next LT Pro" panose="020B0504020202020204" pitchFamily="34" charset="0"/>
              </a:rPr>
              <a:t>Una centrifugazione prolungata, o troppo veloce, o ripetuta;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i="0" dirty="0">
                <a:effectLst/>
                <a:latin typeface="Avenir Next LT Pro" panose="020B0504020202020204" pitchFamily="34" charset="0"/>
              </a:rPr>
              <a:t>Condizioni di conservazione inadeguate.</a:t>
            </a:r>
          </a:p>
          <a:p>
            <a:pPr marL="0" indent="0" algn="l">
              <a:buNone/>
            </a:pP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A530FD54-1003-E57A-782E-F58D3B61A7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24303" y="190990"/>
            <a:ext cx="12192000" cy="74371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221B420-A100-809B-B4A7-6FA654885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09" y="190991"/>
            <a:ext cx="10515600" cy="743712"/>
          </a:xfrm>
        </p:spPr>
        <p:txBody>
          <a:bodyPr>
            <a:noAutofit/>
          </a:bodyPr>
          <a:lstStyle/>
          <a:p>
            <a:r>
              <a:rPr lang="it-IT" sz="4800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Emolisi</a:t>
            </a:r>
          </a:p>
        </p:txBody>
      </p:sp>
      <p:pic>
        <p:nvPicPr>
          <p:cNvPr id="30" name="Immagine 29" descr="Immagine che contiene Attrezzatura da laboratorio, bottiglia, Soluzione, testo&#10;&#10;Descrizione generata automaticamente">
            <a:extLst>
              <a:ext uri="{FF2B5EF4-FFF2-40B4-BE49-F238E27FC236}">
                <a16:creationId xmlns:a16="http://schemas.microsoft.com/office/drawing/2014/main" xmlns="" id="{9E51154E-0822-9DEF-983C-950E2DF27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408" y="1"/>
            <a:ext cx="5873802" cy="572263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C6FA4B29-E76A-4958-9DF3-9F4D073B6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0408" y="5828652"/>
            <a:ext cx="5873802" cy="1029347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xmlns="" id="{785E56BC-9EAC-0C48-32EA-8C4F4180DD7A}"/>
              </a:ext>
            </a:extLst>
          </p:cNvPr>
          <p:cNvSpPr txBox="1"/>
          <p:nvPr/>
        </p:nvSpPr>
        <p:spPr>
          <a:xfrm>
            <a:off x="5920409" y="5828653"/>
            <a:ext cx="60996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Avenir Next LT Pro" panose="020B0504020202020204" pitchFamily="34" charset="0"/>
              </a:rPr>
              <a:t>N.B: </a:t>
            </a:r>
            <a:r>
              <a:rPr lang="it-IT" dirty="0">
                <a:latin typeface="Avenir Next LT Pro" panose="020B0504020202020204" pitchFamily="34" charset="0"/>
              </a:rPr>
              <a:t>Può influenzare l'attendibilità dei risultati degli esami di laboratorio e ripercuotersi negativamente sul processo di diagnosi </a:t>
            </a:r>
          </a:p>
        </p:txBody>
      </p:sp>
    </p:spTree>
    <p:extLst>
      <p:ext uri="{BB962C8B-B14F-4D97-AF65-F5344CB8AC3E}">
        <p14:creationId xmlns:p14="http://schemas.microsoft.com/office/powerpoint/2010/main" val="2871965995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xmlns="" id="{3A930249-8242-4E2B-AF17-C018264883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A5BDD999-C5E1-4B3E-A710-7686738191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28" name="Picture 27" descr="Gocce d'olio galleggianti nell'acqua con sfondo rosso">
            <a:extLst>
              <a:ext uri="{FF2B5EF4-FFF2-40B4-BE49-F238E27FC236}">
                <a16:creationId xmlns:a16="http://schemas.microsoft.com/office/drawing/2014/main" xmlns="" id="{0B1BB71D-66F4-AAB6-EA43-9BC53D1830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1198" b="13802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A7B9BC71-34B4-792A-EB3E-5D61D13D54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-3050" y="607858"/>
            <a:ext cx="12192000" cy="74371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F9D0B822-22E1-79D2-78F9-EAC2DCC54FF0}"/>
              </a:ext>
            </a:extLst>
          </p:cNvPr>
          <p:cNvSpPr txBox="1"/>
          <p:nvPr/>
        </p:nvSpPr>
        <p:spPr>
          <a:xfrm>
            <a:off x="1177871" y="607857"/>
            <a:ext cx="105853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kern="1200" dirty="0" err="1">
                <a:solidFill>
                  <a:schemeClr val="bg1"/>
                </a:solidFill>
                <a:latin typeface="Avenir Next LT Pro" panose="020B0504020202020204" pitchFamily="34" charset="0"/>
                <a:ea typeface="+mj-ea"/>
                <a:cs typeface="+mj-cs"/>
              </a:rPr>
              <a:t>Interpretazione</a:t>
            </a:r>
            <a:r>
              <a:rPr lang="en-US" sz="4000" kern="1200" dirty="0">
                <a:solidFill>
                  <a:schemeClr val="bg1"/>
                </a:solidFill>
                <a:latin typeface="Avenir Next LT Pro" panose="020B0504020202020204" pitchFamily="34" charset="0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bg1"/>
                </a:solidFill>
                <a:latin typeface="Avenir Next LT Pro" panose="020B0504020202020204" pitchFamily="34" charset="0"/>
                <a:ea typeface="+mj-ea"/>
                <a:cs typeface="+mj-cs"/>
              </a:rPr>
              <a:t>dei</a:t>
            </a:r>
            <a:r>
              <a:rPr lang="en-US" sz="4000" kern="1200" dirty="0">
                <a:solidFill>
                  <a:schemeClr val="bg1"/>
                </a:solidFill>
                <a:latin typeface="Avenir Next LT Pro" panose="020B0504020202020204" pitchFamily="34" charset="0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bg1"/>
                </a:solidFill>
                <a:latin typeface="Avenir Next LT Pro" panose="020B0504020202020204" pitchFamily="34" charset="0"/>
                <a:ea typeface="+mj-ea"/>
                <a:cs typeface="+mj-cs"/>
              </a:rPr>
              <a:t>risultati</a:t>
            </a:r>
            <a:r>
              <a:rPr lang="en-US" sz="4000" kern="1200" dirty="0">
                <a:solidFill>
                  <a:schemeClr val="bg1"/>
                </a:solidFill>
                <a:latin typeface="Avenir Next LT Pro" panose="020B0504020202020204" pitchFamily="34" charset="0"/>
                <a:ea typeface="+mj-ea"/>
                <a:cs typeface="+mj-cs"/>
              </a:rPr>
              <a:t>: </a:t>
            </a:r>
            <a:r>
              <a:rPr lang="en-US" sz="4000" i="1" kern="1200" dirty="0" err="1">
                <a:solidFill>
                  <a:schemeClr val="bg1"/>
                </a:solidFill>
                <a:latin typeface="Avenir Next LT Pro" panose="020B0504020202020204" pitchFamily="34" charset="0"/>
                <a:ea typeface="+mj-ea"/>
                <a:cs typeface="+mj-cs"/>
              </a:rPr>
              <a:t>emocromo</a:t>
            </a:r>
            <a:endParaRPr lang="it-IT" sz="4000" dirty="0">
              <a:latin typeface="Avenir Next LT Pro" panose="020B05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4EAA7B33-0C9C-D15F-127B-164A33C24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669" y="1351569"/>
            <a:ext cx="11337545" cy="527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6895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5">
            <a:extLst>
              <a:ext uri="{FF2B5EF4-FFF2-40B4-BE49-F238E27FC236}">
                <a16:creationId xmlns:a16="http://schemas.microsoft.com/office/drawing/2014/main" xmlns="" id="{C0A1ED06-4733-4020-9C60-81D4D80140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B0CA3509-3AF9-45FE-93ED-57BB5D5E8E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14" descr="Una fila di campioni per test medico">
            <a:extLst>
              <a:ext uri="{FF2B5EF4-FFF2-40B4-BE49-F238E27FC236}">
                <a16:creationId xmlns:a16="http://schemas.microsoft.com/office/drawing/2014/main" xmlns="" id="{786CECB0-3371-30F7-4124-AF4DE6458B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</a:blip>
          <a:srcRect b="26703"/>
          <a:stretch/>
        </p:blipFill>
        <p:spPr>
          <a:xfrm>
            <a:off x="9462" y="0"/>
            <a:ext cx="12188951" cy="693751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826646D-5353-1720-D53D-1931E49CD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89" y="182880"/>
            <a:ext cx="10816030" cy="84950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400" dirty="0">
                <a:latin typeface="Avenir Next LT Pro" panose="020B0504020202020204" pitchFamily="34" charset="0"/>
              </a:rPr>
              <a:t>MATRICI</a:t>
            </a:r>
            <a:endParaRPr lang="en-US" sz="4800" dirty="0">
              <a:latin typeface="Avenir Next LT Pro" panose="020B05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2808499D-87FB-9E59-C9C0-14BDB3F9CFC7}"/>
              </a:ext>
            </a:extLst>
          </p:cNvPr>
          <p:cNvSpPr txBox="1"/>
          <p:nvPr/>
        </p:nvSpPr>
        <p:spPr>
          <a:xfrm>
            <a:off x="177921" y="1120054"/>
            <a:ext cx="4513349" cy="565027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venir Next LT Pro" panose="020B0504020202020204" pitchFamily="34" charset="0"/>
              </a:rPr>
              <a:t>Si </a:t>
            </a:r>
            <a:r>
              <a:rPr lang="en-US" sz="2000" dirty="0" err="1">
                <a:latin typeface="Avenir Next LT Pro" panose="020B0504020202020204" pitchFamily="34" charset="0"/>
              </a:rPr>
              <a:t>parla</a:t>
            </a:r>
            <a:r>
              <a:rPr lang="en-US" sz="2000" dirty="0">
                <a:latin typeface="Avenir Next LT Pro" panose="020B0504020202020204" pitchFamily="34" charset="0"/>
              </a:rPr>
              <a:t> di </a:t>
            </a:r>
            <a:r>
              <a:rPr lang="en-US" sz="2000" dirty="0" err="1">
                <a:latin typeface="Avenir Next LT Pro" panose="020B0504020202020204" pitchFamily="34" charset="0"/>
              </a:rPr>
              <a:t>matrice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riferendosi</a:t>
            </a:r>
            <a:r>
              <a:rPr lang="en-US" sz="2000" dirty="0">
                <a:latin typeface="Avenir Next LT Pro" panose="020B0504020202020204" pitchFamily="34" charset="0"/>
              </a:rPr>
              <a:t> a tutti </a:t>
            </a:r>
            <a:r>
              <a:rPr lang="en-US" sz="2000" dirty="0" err="1">
                <a:latin typeface="Avenir Next LT Pro" panose="020B0504020202020204" pitchFamily="34" charset="0"/>
              </a:rPr>
              <a:t>quei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composti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presenti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nel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campione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escluso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l’analita</a:t>
            </a:r>
            <a:r>
              <a:rPr lang="en-US" sz="2000" dirty="0">
                <a:latin typeface="Avenir Next LT Pro" panose="020B0504020202020204" pitchFamily="34" charset="0"/>
              </a:rPr>
              <a:t>, ossia la </a:t>
            </a:r>
            <a:r>
              <a:rPr lang="en-US" sz="2000" dirty="0" err="1">
                <a:latin typeface="Avenir Next LT Pro" panose="020B0504020202020204" pitchFamily="34" charset="0"/>
              </a:rPr>
              <a:t>molecola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che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si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vuole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determinare</a:t>
            </a:r>
            <a:r>
              <a:rPr lang="en-US" sz="2000" dirty="0">
                <a:latin typeface="Avenir Next LT Pro" panose="020B0504020202020204" pitchFamily="34" charset="0"/>
              </a:rPr>
              <a:t> dal punto di vista </a:t>
            </a:r>
            <a:r>
              <a:rPr lang="en-US" sz="2000" dirty="0" err="1">
                <a:latin typeface="Avenir Next LT Pro" panose="020B0504020202020204" pitchFamily="34" charset="0"/>
              </a:rPr>
              <a:t>qualitativo</a:t>
            </a:r>
            <a:r>
              <a:rPr lang="en-US" sz="2000" dirty="0">
                <a:latin typeface="Avenir Next LT Pro" panose="020B0504020202020204" pitchFamily="34" charset="0"/>
              </a:rPr>
              <a:t> e </a:t>
            </a:r>
            <a:r>
              <a:rPr lang="en-US" sz="2000" dirty="0" err="1">
                <a:latin typeface="Avenir Next LT Pro" panose="020B0504020202020204" pitchFamily="34" charset="0"/>
              </a:rPr>
              <a:t>quantitativo</a:t>
            </a:r>
            <a:r>
              <a:rPr lang="en-US" sz="2000" dirty="0">
                <a:latin typeface="Avenir Next LT Pro" panose="020B0504020202020204" pitchFamily="34" charset="0"/>
              </a:rPr>
              <a:t>. </a:t>
            </a:r>
            <a:br>
              <a:rPr lang="en-US" sz="2000" dirty="0">
                <a:latin typeface="Avenir Next LT Pro" panose="020B0504020202020204" pitchFamily="34" charset="0"/>
              </a:rPr>
            </a:br>
            <a:endParaRPr lang="en-US" sz="2000" dirty="0">
              <a:latin typeface="Avenir Next LT Pro" panose="020B05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venir Next LT Pro" panose="020B0504020202020204" pitchFamily="34" charset="0"/>
              </a:rPr>
              <a:t>Le </a:t>
            </a:r>
            <a:r>
              <a:rPr lang="en-US" sz="2000" dirty="0" err="1">
                <a:latin typeface="Avenir Next LT Pro" panose="020B0504020202020204" pitchFamily="34" charset="0"/>
              </a:rPr>
              <a:t>matrici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possono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essere</a:t>
            </a:r>
            <a:r>
              <a:rPr lang="en-US" sz="2000" dirty="0">
                <a:latin typeface="Avenir Next LT Pro" panose="020B0504020202020204" pitchFamily="34" charset="0"/>
              </a:rPr>
              <a:t> di </a:t>
            </a:r>
            <a:r>
              <a:rPr lang="en-US" sz="2000" dirty="0" err="1">
                <a:latin typeface="Avenir Next LT Pro" panose="020B0504020202020204" pitchFamily="34" charset="0"/>
              </a:rPr>
              <a:t>varie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tipologie</a:t>
            </a:r>
            <a:r>
              <a:rPr lang="en-US" sz="2000" dirty="0">
                <a:latin typeface="Avenir Next LT Pro" panose="020B0504020202020204" pitchFamily="34" charset="0"/>
              </a:rPr>
              <a:t>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 err="1">
                <a:latin typeface="Avenir Next LT Pro" panose="020B0504020202020204" pitchFamily="34" charset="0"/>
              </a:rPr>
              <a:t>Biologiche</a:t>
            </a:r>
            <a:r>
              <a:rPr lang="en-US" sz="2000" i="1" dirty="0">
                <a:latin typeface="Avenir Next LT Pro" panose="020B0504020202020204" pitchFamily="34" charset="0"/>
              </a:rPr>
              <a:t>;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 err="1">
                <a:latin typeface="Avenir Next LT Pro" panose="020B0504020202020204" pitchFamily="34" charset="0"/>
              </a:rPr>
              <a:t>Ambientali</a:t>
            </a:r>
            <a:r>
              <a:rPr lang="en-US" sz="2000" i="1" dirty="0">
                <a:latin typeface="Avenir Next LT Pro" panose="020B0504020202020204" pitchFamily="34" charset="0"/>
              </a:rPr>
              <a:t>;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 err="1">
                <a:latin typeface="Avenir Next LT Pro" panose="020B0504020202020204" pitchFamily="34" charset="0"/>
              </a:rPr>
              <a:t>Vegetali</a:t>
            </a:r>
            <a:r>
              <a:rPr lang="en-US" sz="2000" i="1" dirty="0">
                <a:latin typeface="Avenir Next LT Pro" panose="020B0504020202020204" pitchFamily="34" charset="0"/>
              </a:rPr>
              <a:t>;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Avenir Next LT Pro" panose="020B05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venir Next LT Pro" panose="020B0504020202020204" pitchFamily="34" charset="0"/>
              </a:rPr>
              <a:t>Una </a:t>
            </a:r>
            <a:r>
              <a:rPr lang="en-US" sz="2000" dirty="0" err="1">
                <a:latin typeface="Avenir Next LT Pro" panose="020B0504020202020204" pitchFamily="34" charset="0"/>
              </a:rPr>
              <a:t>classificazione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può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essere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fatta</a:t>
            </a:r>
            <a:r>
              <a:rPr lang="en-US" sz="2000" dirty="0">
                <a:latin typeface="Avenir Next LT Pro" panose="020B0504020202020204" pitchFamily="34" charset="0"/>
              </a:rPr>
              <a:t> in base </a:t>
            </a:r>
            <a:r>
              <a:rPr lang="en-US" sz="2000" dirty="0" err="1">
                <a:latin typeface="Avenir Next LT Pro" panose="020B0504020202020204" pitchFamily="34" charset="0"/>
              </a:rPr>
              <a:t>all’inasività</a:t>
            </a:r>
            <a:r>
              <a:rPr lang="en-US" sz="2000" dirty="0">
                <a:latin typeface="Avenir Next LT Pro" panose="020B0504020202020204" pitchFamily="34" charset="0"/>
              </a:rPr>
              <a:t>.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Avenir Next LT Pro" panose="020B0504020202020204" pitchFamily="34" charset="0"/>
              </a:rPr>
              <a:t>Possiamo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distinguere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quindi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matrici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derivanti</a:t>
            </a:r>
            <a:r>
              <a:rPr lang="en-US" sz="2000" dirty="0">
                <a:latin typeface="Avenir Next LT Pro" panose="020B0504020202020204" pitchFamily="34" charset="0"/>
              </a:rPr>
              <a:t> da </a:t>
            </a:r>
            <a:r>
              <a:rPr lang="en-US" sz="2000" dirty="0" err="1">
                <a:latin typeface="Avenir Next LT Pro" panose="020B0504020202020204" pitchFamily="34" charset="0"/>
              </a:rPr>
              <a:t>processi</a:t>
            </a:r>
            <a:r>
              <a:rPr lang="en-US" sz="2000" dirty="0">
                <a:latin typeface="Avenir Next LT Pro" panose="020B0504020202020204" pitchFamily="34" charset="0"/>
              </a:rPr>
              <a:t> di </a:t>
            </a:r>
            <a:r>
              <a:rPr lang="en-US" sz="2000" dirty="0" err="1">
                <a:latin typeface="Avenir Next LT Pro" panose="020B0504020202020204" pitchFamily="34" charset="0"/>
              </a:rPr>
              <a:t>campionamento</a:t>
            </a:r>
            <a:r>
              <a:rPr lang="en-US" sz="2000" dirty="0">
                <a:latin typeface="Avenir Next LT Pro" panose="020B0504020202020204" pitchFamily="34" charset="0"/>
              </a:rPr>
              <a:t>: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 err="1">
                <a:latin typeface="Avenir Next LT Pro" panose="020B0504020202020204" pitchFamily="34" charset="0"/>
              </a:rPr>
              <a:t>Invasivi</a:t>
            </a:r>
            <a:r>
              <a:rPr lang="en-US" sz="2000" i="1" dirty="0">
                <a:latin typeface="Avenir Next LT Pro" panose="020B0504020202020204" pitchFamily="34" charset="0"/>
              </a:rPr>
              <a:t>;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latin typeface="Avenir Next LT Pro" panose="020B0504020202020204" pitchFamily="34" charset="0"/>
              </a:rPr>
              <a:t>Non </a:t>
            </a:r>
            <a:r>
              <a:rPr lang="en-US" sz="2000" i="1" dirty="0" err="1">
                <a:latin typeface="Avenir Next LT Pro" panose="020B0504020202020204" pitchFamily="34" charset="0"/>
              </a:rPr>
              <a:t>invasivi</a:t>
            </a:r>
            <a:r>
              <a:rPr lang="en-US" sz="2000" i="1" dirty="0">
                <a:latin typeface="Avenir Next LT Pro" panose="020B0504020202020204" pitchFamily="34" charset="0"/>
              </a:rPr>
              <a:t>.</a:t>
            </a:r>
            <a:endParaRPr lang="en-US" sz="800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58264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9DBC8166-481C-4473-95F5-9A5B9073B7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A5A5CE6E-90AF-4D43-A014-1F9EC83EB9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xmlns="" id="{FF13EA6B-381C-757A-F828-C9D85BD83CF4}"/>
              </a:ext>
            </a:extLst>
          </p:cNvPr>
          <p:cNvSpPr/>
          <p:nvPr/>
        </p:nvSpPr>
        <p:spPr>
          <a:xfrm>
            <a:off x="-3929405" y="-865415"/>
            <a:ext cx="8441872" cy="8588829"/>
          </a:xfrm>
          <a:prstGeom prst="ellipse">
            <a:avLst/>
          </a:prstGeom>
          <a:gradFill>
            <a:gsLst>
              <a:gs pos="45000">
                <a:srgbClr val="A50000"/>
              </a:gs>
              <a:gs pos="0">
                <a:srgbClr val="830100"/>
              </a:gs>
              <a:gs pos="89000">
                <a:srgbClr val="EF01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4E3BC4F-7A9A-5C2D-7F6F-38A78BA62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30" y="643468"/>
            <a:ext cx="3789405" cy="5571066"/>
          </a:xfrm>
        </p:spPr>
        <p:txBody>
          <a:bodyPr>
            <a:normAutofit/>
          </a:bodyPr>
          <a:lstStyle/>
          <a:p>
            <a:r>
              <a:rPr lang="it-IT" i="1" dirty="0">
                <a:solidFill>
                  <a:srgbClr val="FFFFFF"/>
                </a:solidFill>
                <a:latin typeface="Avenir Next LT Pro" panose="020B0504020202020204" pitchFamily="34" charset="0"/>
              </a:rPr>
              <a:t>Perché le mie analisi sono fuori norma?</a:t>
            </a:r>
          </a:p>
        </p:txBody>
      </p:sp>
      <p:graphicFrame>
        <p:nvGraphicFramePr>
          <p:cNvPr id="16" name="Segnaposto contenuto 15">
            <a:extLst>
              <a:ext uri="{FF2B5EF4-FFF2-40B4-BE49-F238E27FC236}">
                <a16:creationId xmlns:a16="http://schemas.microsoft.com/office/drawing/2014/main" xmlns="" id="{388B3BD7-91F3-D163-5F5E-E18EDF7603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4834595"/>
              </p:ext>
            </p:extLst>
          </p:nvPr>
        </p:nvGraphicFramePr>
        <p:xfrm>
          <a:off x="3584833" y="682776"/>
          <a:ext cx="8604119" cy="6214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Elemento grafico 4" descr="Donna incinta contorno">
            <a:extLst>
              <a:ext uri="{FF2B5EF4-FFF2-40B4-BE49-F238E27FC236}">
                <a16:creationId xmlns:a16="http://schemas.microsoft.com/office/drawing/2014/main" xmlns="" id="{B546BF63-E78D-32BD-63CB-F57D222250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376786" y="855436"/>
            <a:ext cx="914400" cy="914400"/>
          </a:xfrm>
          <a:prstGeom prst="rect">
            <a:avLst/>
          </a:prstGeom>
        </p:spPr>
      </p:pic>
      <p:pic>
        <p:nvPicPr>
          <p:cNvPr id="7" name="Elemento grafico 6" descr="Calcio contorno">
            <a:extLst>
              <a:ext uri="{FF2B5EF4-FFF2-40B4-BE49-F238E27FC236}">
                <a16:creationId xmlns:a16="http://schemas.microsoft.com/office/drawing/2014/main" xmlns="" id="{ECD585D5-A355-38EA-5D0F-40D0171A24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735768" y="496208"/>
            <a:ext cx="914400" cy="914400"/>
          </a:xfrm>
          <a:prstGeom prst="rect">
            <a:avLst/>
          </a:prstGeom>
        </p:spPr>
      </p:pic>
      <p:pic>
        <p:nvPicPr>
          <p:cNvPr id="9" name="Elemento grafico 8" descr="Medicina contorno">
            <a:extLst>
              <a:ext uri="{FF2B5EF4-FFF2-40B4-BE49-F238E27FC236}">
                <a16:creationId xmlns:a16="http://schemas.microsoft.com/office/drawing/2014/main" xmlns="" id="{5FFE394E-C1E2-5539-08D3-40DF1B9BE5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416796" y="5270802"/>
            <a:ext cx="914400" cy="914400"/>
          </a:xfrm>
          <a:prstGeom prst="rect">
            <a:avLst/>
          </a:prstGeom>
        </p:spPr>
      </p:pic>
      <p:pic>
        <p:nvPicPr>
          <p:cNvPr id="11" name="Elemento grafico 10" descr="Faccina bavetta contorno">
            <a:extLst>
              <a:ext uri="{FF2B5EF4-FFF2-40B4-BE49-F238E27FC236}">
                <a16:creationId xmlns:a16="http://schemas.microsoft.com/office/drawing/2014/main" xmlns="" id="{08DD961D-E9C0-A2CB-4114-0BA34C7AAB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1088386" y="4990192"/>
            <a:ext cx="914400" cy="914400"/>
          </a:xfrm>
          <a:prstGeom prst="rect">
            <a:avLst/>
          </a:prstGeom>
        </p:spPr>
      </p:pic>
      <p:pic>
        <p:nvPicPr>
          <p:cNvPr id="13" name="Elemento grafico 12" descr="Pizza intera contorno">
            <a:extLst>
              <a:ext uri="{FF2B5EF4-FFF2-40B4-BE49-F238E27FC236}">
                <a16:creationId xmlns:a16="http://schemas.microsoft.com/office/drawing/2014/main" xmlns="" id="{BCE4EA3C-68BB-6743-D124-F885F495D9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752591" y="5545364"/>
            <a:ext cx="914400" cy="914400"/>
          </a:xfrm>
          <a:prstGeom prst="rect">
            <a:avLst/>
          </a:prstGeom>
        </p:spPr>
      </p:pic>
      <p:pic>
        <p:nvPicPr>
          <p:cNvPr id="15" name="Elemento grafico 14" descr="Tennis contorno">
            <a:extLst>
              <a:ext uri="{FF2B5EF4-FFF2-40B4-BE49-F238E27FC236}">
                <a16:creationId xmlns:a16="http://schemas.microsoft.com/office/drawing/2014/main" xmlns="" id="{DB6359C6-2ECE-9D0E-B019-B5497246F2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0489038" y="9534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32044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637B2035-1FCB-439A-B421-095E136C7E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76D6CDF-C512-4739-B158-55EE955EFA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E4383C3E-089C-5AE5-7580-3D5C64C91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09" y="202406"/>
            <a:ext cx="6148592" cy="229858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9EF6E33-48AB-5548-157B-193A289DD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006" y="232686"/>
            <a:ext cx="5875851" cy="2427512"/>
          </a:xfrm>
        </p:spPr>
        <p:txBody>
          <a:bodyPr anchor="t">
            <a:normAutofit/>
          </a:bodyPr>
          <a:lstStyle/>
          <a:p>
            <a:pPr algn="ctr"/>
            <a:r>
              <a:rPr lang="it-IT" sz="5200" dirty="0">
                <a:solidFill>
                  <a:schemeClr val="bg1"/>
                </a:solidFill>
                <a:latin typeface="Avenir Next LT Pro" panose="020B0504020202020204" pitchFamily="34" charset="0"/>
              </a:rPr>
              <a:t>SANGUE: </a:t>
            </a:r>
            <a:r>
              <a:rPr lang="it-IT" sz="5200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presenza di metalli pesanti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D17907DC-2A18-06DF-1934-FC6FFFCBA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61" y="4008662"/>
            <a:ext cx="12096642" cy="2616651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0538F4D-8944-1ECF-BF7D-32D3AFB55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8425" y="4008665"/>
            <a:ext cx="5580287" cy="2849332"/>
          </a:xfrm>
        </p:spPr>
        <p:txBody>
          <a:bodyPr anchor="t">
            <a:normAutofit fontScale="92500"/>
          </a:bodyPr>
          <a:lstStyle/>
          <a:p>
            <a:pPr marL="0" indent="0">
              <a:buNone/>
            </a:pPr>
            <a:r>
              <a:rPr lang="it-IT" sz="2600" kern="1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sangue può essere utili a valutare esposizioni acute a metalli pesanti </a:t>
            </a:r>
            <a:endParaRPr lang="it-IT" sz="2600" kern="100" dirty="0">
              <a:solidFill>
                <a:schemeClr val="bg1"/>
              </a:solidFill>
              <a:effectLst/>
              <a:latin typeface="Avenir Next LT Pro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it-IT" sz="2600" kern="1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L’intossicazione  da metalli pesanti è una condizione caratterizzata da un’eccessiva esposizione a un metallo pesante, tanto da influire sulla normale funzione dell’organismo.</a:t>
            </a:r>
            <a:endParaRPr lang="it-IT" sz="2600" kern="100" dirty="0">
              <a:solidFill>
                <a:schemeClr val="bg1"/>
              </a:solidFill>
              <a:effectLst/>
              <a:latin typeface="Avenir Next LT Pro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2000" dirty="0"/>
          </a:p>
        </p:txBody>
      </p:sp>
      <p:graphicFrame>
        <p:nvGraphicFramePr>
          <p:cNvPr id="8" name="Diagramma 7">
            <a:extLst>
              <a:ext uri="{FF2B5EF4-FFF2-40B4-BE49-F238E27FC236}">
                <a16:creationId xmlns:a16="http://schemas.microsoft.com/office/drawing/2014/main" xmlns="" id="{F04E0D44-7A58-33F6-F07A-0D3EFEA42E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9145557"/>
              </p:ext>
            </p:extLst>
          </p:nvPr>
        </p:nvGraphicFramePr>
        <p:xfrm>
          <a:off x="6137586" y="6463"/>
          <a:ext cx="5945298" cy="3603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Immagine 5" descr="Immagine che contiene Policromia, persona, strumento di scrittura, tessuto&#10;&#10;Descrizione generata automaticamente">
            <a:extLst>
              <a:ext uri="{FF2B5EF4-FFF2-40B4-BE49-F238E27FC236}">
                <a16:creationId xmlns:a16="http://schemas.microsoft.com/office/drawing/2014/main" xmlns="" id="{21057BDD-A330-E548-3734-CD099C9AA1C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5" r="1" b="1810"/>
          <a:stretch/>
        </p:blipFill>
        <p:spPr>
          <a:xfrm>
            <a:off x="-16509" y="3171536"/>
            <a:ext cx="5875851" cy="3680001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16298068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20">
            <a:extLst>
              <a:ext uri="{FF2B5EF4-FFF2-40B4-BE49-F238E27FC236}">
                <a16:creationId xmlns:a16="http://schemas.microsoft.com/office/drawing/2014/main" xmlns="" id="{A38D1415-87ED-9265-35A3-0F4D9B42C250}"/>
              </a:ext>
            </a:extLst>
          </p:cNvPr>
          <p:cNvSpPr/>
          <p:nvPr/>
        </p:nvSpPr>
        <p:spPr>
          <a:xfrm>
            <a:off x="0" y="0"/>
            <a:ext cx="12188328" cy="6857997"/>
          </a:xfrm>
          <a:prstGeom prst="rect">
            <a:avLst/>
          </a:prstGeom>
          <a:solidFill>
            <a:srgbClr val="EF01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FFF22E2-4651-7854-8CC1-D7202BECB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33" y="104257"/>
            <a:ext cx="5295451" cy="1787939"/>
          </a:xfrm>
        </p:spPr>
        <p:txBody>
          <a:bodyPr>
            <a:noAutofit/>
          </a:bodyPr>
          <a:lstStyle/>
          <a:p>
            <a:pPr algn="ctr"/>
            <a:r>
              <a:rPr lang="it-IT" sz="4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Le conseguenze sull’organismo ed i sintomi</a:t>
            </a:r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xmlns="" id="{E4D07EE7-59DF-E8A9-D400-86286A398322}"/>
              </a:ext>
            </a:extLst>
          </p:cNvPr>
          <p:cNvSpPr/>
          <p:nvPr/>
        </p:nvSpPr>
        <p:spPr>
          <a:xfrm>
            <a:off x="5597382" y="183619"/>
            <a:ext cx="2020826" cy="2020824"/>
          </a:xfrm>
          <a:prstGeom prst="ellipse">
            <a:avLst/>
          </a:prstGeom>
          <a:solidFill>
            <a:srgbClr val="D92305"/>
          </a:solidFill>
          <a:ln>
            <a:noFill/>
          </a:ln>
          <a:effectLst>
            <a:outerShdw blurRad="165100" dist="165100" dir="7500000" algn="ctr" rotWithShape="0">
              <a:srgbClr val="000000">
                <a:alpha val="9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Freeform: Shape 19">
            <a:extLst>
              <a:ext uri="{FF2B5EF4-FFF2-40B4-BE49-F238E27FC236}">
                <a16:creationId xmlns:a16="http://schemas.microsoft.com/office/drawing/2014/main" xmlns="" id="{81F3642D-13C8-47D1-8141-3F5A7CEBA8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61975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EB0289E-12C3-57B3-1741-AADD59742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23" y="1892199"/>
            <a:ext cx="5412650" cy="2662052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it-IT" sz="2600" dirty="0">
                <a:latin typeface="Avenir Next LT Pro" panose="020B0504020202020204" pitchFamily="34" charset="0"/>
              </a:rPr>
              <a:t>A livelli eccessivi i metalli pesanti sono dannosi per la salute, in quanto inibiscono le attività enzimatiche ed i processi biologici provocando di conseguenza danni alle membrane cellulari ed al DNA.</a:t>
            </a:r>
          </a:p>
          <a:p>
            <a:pPr marL="0" indent="0">
              <a:buNone/>
            </a:pPr>
            <a:r>
              <a:rPr lang="it-IT" sz="2600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I segni e sintomi generali includono:</a:t>
            </a:r>
          </a:p>
          <a:p>
            <a:pPr marL="0" indent="0">
              <a:buNone/>
            </a:pPr>
            <a:r>
              <a:rPr lang="it-IT" sz="2000" dirty="0">
                <a:latin typeface="Avenir Next LT Pro" panose="020B0504020202020204" pitchFamily="34" charset="0"/>
              </a:rPr>
              <a:t> </a:t>
            </a:r>
          </a:p>
        </p:txBody>
      </p:sp>
      <p:sp>
        <p:nvSpPr>
          <p:cNvPr id="31" name="Oval 21">
            <a:extLst>
              <a:ext uri="{FF2B5EF4-FFF2-40B4-BE49-F238E27FC236}">
                <a16:creationId xmlns:a16="http://schemas.microsoft.com/office/drawing/2014/main" xmlns="" id="{07977D39-626F-40D7-B00F-16E02602DD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97383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xmlns="" id="{10408D38-B340-FE61-65D8-943707EE0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696" y="2571084"/>
            <a:ext cx="3411674" cy="3424921"/>
          </a:xfrm>
          <a:prstGeom prst="rect">
            <a:avLst/>
          </a:prstGeom>
        </p:spPr>
      </p:pic>
      <p:sp>
        <p:nvSpPr>
          <p:cNvPr id="33" name="Freeform: Shape 23">
            <a:extLst>
              <a:ext uri="{FF2B5EF4-FFF2-40B4-BE49-F238E27FC236}">
                <a16:creationId xmlns:a16="http://schemas.microsoft.com/office/drawing/2014/main" xmlns="" id="{98E915F0-311A-4BDD-94EC-B0A3D6A3C5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33788" y="2715337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xmlns="" id="{C035A9F1-691C-529E-11B3-7521D6603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813" y="-855335"/>
            <a:ext cx="5412650" cy="4739804"/>
          </a:xfrm>
          <a:prstGeom prst="rect">
            <a:avLst/>
          </a:prstGeom>
        </p:spPr>
      </p:pic>
      <p:sp>
        <p:nvSpPr>
          <p:cNvPr id="35" name="Freeform: Shape 25">
            <a:extLst>
              <a:ext uri="{FF2B5EF4-FFF2-40B4-BE49-F238E27FC236}">
                <a16:creationId xmlns:a16="http://schemas.microsoft.com/office/drawing/2014/main" xmlns="" id="{EF1CD662-C732-41EB-A08A-EFB9E7EB89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278624" y="2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B905CDE4-B751-4B3E-B625-6E59F89034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xmlns="" id="{10DA07EE-5A10-8064-13AD-21816F09A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02722">
            <a:off x="834329" y="3460065"/>
            <a:ext cx="6205043" cy="6320667"/>
          </a:xfrm>
          <a:prstGeom prst="rect">
            <a:avLst/>
          </a:prstGeom>
          <a:effectLst>
            <a:outerShdw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xmlns="" id="{08108C16-F4C0-44AA-999D-17BD39219B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69196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CDC29AC1-2821-4FCC-B597-88DAF39C36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00930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xmlns="" id="{BDC202AA-2F16-A42C-3A73-4A51B2E13D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05120" y="3598794"/>
            <a:ext cx="3225064" cy="3479399"/>
          </a:xfrm>
          <a:prstGeom prst="rect">
            <a:avLst/>
          </a:pr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0640CCAE-325C-4DD0-BB26-38BF690F3B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50935"/>
            <a:ext cx="1732108" cy="2175118"/>
          </a:xfrm>
          <a:custGeom>
            <a:avLst/>
            <a:gdLst>
              <a:gd name="connsiteX0" fmla="*/ 644549 w 1732108"/>
              <a:gd name="connsiteY0" fmla="*/ 0 h 2175118"/>
              <a:gd name="connsiteX1" fmla="*/ 1732108 w 1732108"/>
              <a:gd name="connsiteY1" fmla="*/ 1087559 h 2175118"/>
              <a:gd name="connsiteX2" fmla="*/ 644549 w 1732108"/>
              <a:gd name="connsiteY2" fmla="*/ 2175118 h 2175118"/>
              <a:gd name="connsiteX3" fmla="*/ 36485 w 1732108"/>
              <a:gd name="connsiteY3" fmla="*/ 1989380 h 2175118"/>
              <a:gd name="connsiteX4" fmla="*/ 0 w 1732108"/>
              <a:gd name="connsiteY4" fmla="*/ 1959278 h 2175118"/>
              <a:gd name="connsiteX5" fmla="*/ 0 w 1732108"/>
              <a:gd name="connsiteY5" fmla="*/ 215841 h 2175118"/>
              <a:gd name="connsiteX6" fmla="*/ 36485 w 1732108"/>
              <a:gd name="connsiteY6" fmla="*/ 185738 h 2175118"/>
              <a:gd name="connsiteX7" fmla="*/ 644549 w 1732108"/>
              <a:gd name="connsiteY7" fmla="*/ 0 h 217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2108" h="2175118">
                <a:moveTo>
                  <a:pt x="644549" y="0"/>
                </a:moveTo>
                <a:cubicBezTo>
                  <a:pt x="1245191" y="0"/>
                  <a:pt x="1732108" y="486917"/>
                  <a:pt x="1732108" y="1087559"/>
                </a:cubicBezTo>
                <a:cubicBezTo>
                  <a:pt x="1732108" y="1688201"/>
                  <a:pt x="1245191" y="2175118"/>
                  <a:pt x="644549" y="2175118"/>
                </a:cubicBezTo>
                <a:cubicBezTo>
                  <a:pt x="419308" y="2175118"/>
                  <a:pt x="210060" y="2106646"/>
                  <a:pt x="36485" y="1989380"/>
                </a:cubicBezTo>
                <a:lnTo>
                  <a:pt x="0" y="1959278"/>
                </a:lnTo>
                <a:lnTo>
                  <a:pt x="0" y="215841"/>
                </a:lnTo>
                <a:lnTo>
                  <a:pt x="36485" y="185738"/>
                </a:lnTo>
                <a:cubicBezTo>
                  <a:pt x="210060" y="68473"/>
                  <a:pt x="419308" y="0"/>
                  <a:pt x="64454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49AC9A43-F5C5-4703-A0F0-78CBB9542E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414950"/>
            <a:ext cx="1568092" cy="1847088"/>
          </a:xfrm>
          <a:custGeom>
            <a:avLst/>
            <a:gdLst>
              <a:gd name="connsiteX0" fmla="*/ 644548 w 1568092"/>
              <a:gd name="connsiteY0" fmla="*/ 0 h 1847088"/>
              <a:gd name="connsiteX1" fmla="*/ 1568092 w 1568092"/>
              <a:gd name="connsiteY1" fmla="*/ 923544 h 1847088"/>
              <a:gd name="connsiteX2" fmla="*/ 644548 w 1568092"/>
              <a:gd name="connsiteY2" fmla="*/ 1847088 h 1847088"/>
              <a:gd name="connsiteX3" fmla="*/ 128186 w 1568092"/>
              <a:gd name="connsiteY3" fmla="*/ 1689361 h 1847088"/>
              <a:gd name="connsiteX4" fmla="*/ 0 w 1568092"/>
              <a:gd name="connsiteY4" fmla="*/ 1583598 h 1847088"/>
              <a:gd name="connsiteX5" fmla="*/ 0 w 1568092"/>
              <a:gd name="connsiteY5" fmla="*/ 263490 h 1847088"/>
              <a:gd name="connsiteX6" fmla="*/ 128186 w 1568092"/>
              <a:gd name="connsiteY6" fmla="*/ 157727 h 1847088"/>
              <a:gd name="connsiteX7" fmla="*/ 644548 w 1568092"/>
              <a:gd name="connsiteY7" fmla="*/ 0 h 184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8092" h="1847088">
                <a:moveTo>
                  <a:pt x="644548" y="0"/>
                </a:moveTo>
                <a:cubicBezTo>
                  <a:pt x="1154607" y="0"/>
                  <a:pt x="1568092" y="413485"/>
                  <a:pt x="1568092" y="923544"/>
                </a:cubicBezTo>
                <a:cubicBezTo>
                  <a:pt x="1568092" y="1433603"/>
                  <a:pt x="1154607" y="1847088"/>
                  <a:pt x="644548" y="1847088"/>
                </a:cubicBezTo>
                <a:cubicBezTo>
                  <a:pt x="453276" y="1847088"/>
                  <a:pt x="275584" y="1788942"/>
                  <a:pt x="128186" y="1689361"/>
                </a:cubicBezTo>
                <a:lnTo>
                  <a:pt x="0" y="1583598"/>
                </a:lnTo>
                <a:lnTo>
                  <a:pt x="0" y="263490"/>
                </a:lnTo>
                <a:lnTo>
                  <a:pt x="128186" y="157727"/>
                </a:lnTo>
                <a:cubicBezTo>
                  <a:pt x="275584" y="58147"/>
                  <a:pt x="453276" y="0"/>
                  <a:pt x="64454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BE28351C-7EEF-428E-9B7A-5CC84F3362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66382" y="4769538"/>
            <a:ext cx="3950208" cy="2088462"/>
          </a:xfrm>
          <a:custGeom>
            <a:avLst/>
            <a:gdLst>
              <a:gd name="connsiteX0" fmla="*/ 1975104 w 3950208"/>
              <a:gd name="connsiteY0" fmla="*/ 0 h 2088462"/>
              <a:gd name="connsiteX1" fmla="*/ 3950208 w 3950208"/>
              <a:gd name="connsiteY1" fmla="*/ 1975104 h 2088462"/>
              <a:gd name="connsiteX2" fmla="*/ 3944484 w 3950208"/>
              <a:gd name="connsiteY2" fmla="*/ 2088462 h 2088462"/>
              <a:gd name="connsiteX3" fmla="*/ 5724 w 3950208"/>
              <a:gd name="connsiteY3" fmla="*/ 2088462 h 2088462"/>
              <a:gd name="connsiteX4" fmla="*/ 0 w 3950208"/>
              <a:gd name="connsiteY4" fmla="*/ 1975104 h 2088462"/>
              <a:gd name="connsiteX5" fmla="*/ 1975104 w 3950208"/>
              <a:gd name="connsiteY5" fmla="*/ 0 h 208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xmlns="" id="{BC96605E-ADE2-186B-F8B2-929B8C387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293105">
            <a:off x="8374105" y="3593869"/>
            <a:ext cx="4651538" cy="4450159"/>
          </a:xfrm>
          <a:prstGeom prst="rect">
            <a:avLst/>
          </a:prstGeom>
          <a:effectLst>
            <a:outerShdw blurRad="50800" dist="1143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Elemento grafico 6" descr="Termometro contorno">
            <a:extLst>
              <a:ext uri="{FF2B5EF4-FFF2-40B4-BE49-F238E27FC236}">
                <a16:creationId xmlns:a16="http://schemas.microsoft.com/office/drawing/2014/main" xmlns="" id="{8AD1645D-AFD1-B105-BEF8-6BAE9F320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487021" y="3268570"/>
            <a:ext cx="1636734" cy="1636734"/>
          </a:xfrm>
          <a:prstGeom prst="rect">
            <a:avLst/>
          </a:prstGeom>
        </p:spPr>
      </p:pic>
      <p:pic>
        <p:nvPicPr>
          <p:cNvPr id="15" name="Elemento grafico 14" descr="WC contorno">
            <a:extLst>
              <a:ext uri="{FF2B5EF4-FFF2-40B4-BE49-F238E27FC236}">
                <a16:creationId xmlns:a16="http://schemas.microsoft.com/office/drawing/2014/main" xmlns="" id="{A2D7CCE1-B5A4-2C41-A337-0AF378ABB6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046056" y="682339"/>
            <a:ext cx="1134667" cy="1134667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xmlns="" id="{C8F10CB3-3B5E-4C7A-98CF-B87454DDFA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xmlns="" id="{B0B0DBC8-B5F0-40AE-A3D3-BCD504119D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Elemento grafico 10" descr="Faccina piangente contorno">
            <a:extLst>
              <a:ext uri="{FF2B5EF4-FFF2-40B4-BE49-F238E27FC236}">
                <a16:creationId xmlns:a16="http://schemas.microsoft.com/office/drawing/2014/main" xmlns="" id="{ACD49004-2B06-1B38-7B1B-B894CA6D04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874135" y="4813202"/>
            <a:ext cx="1751874" cy="1751874"/>
          </a:xfrm>
          <a:prstGeom prst="rect">
            <a:avLst/>
          </a:prstGeom>
        </p:spPr>
      </p:pic>
      <p:pic>
        <p:nvPicPr>
          <p:cNvPr id="9" name="Elemento grafico 8" descr="Cervello in testa contorno">
            <a:extLst>
              <a:ext uri="{FF2B5EF4-FFF2-40B4-BE49-F238E27FC236}">
                <a16:creationId xmlns:a16="http://schemas.microsoft.com/office/drawing/2014/main" xmlns="" id="{31B0DE78-F1F7-B719-D027-650803827E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139902" y="5242665"/>
            <a:ext cx="1458534" cy="1458534"/>
          </a:xfrm>
          <a:prstGeom prst="rect">
            <a:avLst/>
          </a:prstGeom>
        </p:spPr>
      </p:pic>
      <p:pic>
        <p:nvPicPr>
          <p:cNvPr id="5" name="Elemento grafico 4" descr="Dormire contorno">
            <a:extLst>
              <a:ext uri="{FF2B5EF4-FFF2-40B4-BE49-F238E27FC236}">
                <a16:creationId xmlns:a16="http://schemas.microsoft.com/office/drawing/2014/main" xmlns="" id="{FE249526-DEC8-628E-3CB4-03EF111C54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9361867" y="400645"/>
            <a:ext cx="2029745" cy="2029745"/>
          </a:xfrm>
          <a:prstGeom prst="rect">
            <a:avLst/>
          </a:prstGeom>
        </p:spPr>
      </p:pic>
      <p:pic>
        <p:nvPicPr>
          <p:cNvPr id="13" name="Elemento grafico 12" descr="Stomaco contorno">
            <a:extLst>
              <a:ext uri="{FF2B5EF4-FFF2-40B4-BE49-F238E27FC236}">
                <a16:creationId xmlns:a16="http://schemas.microsoft.com/office/drawing/2014/main" xmlns="" id="{2BCF0D25-4BFA-6AC1-95B3-0355CF3EFCB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0377" y="4709485"/>
            <a:ext cx="1155398" cy="115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04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xmlns="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BA841AD1-5B7D-F1D8-8A23-D6E91AADB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225" y="-67"/>
            <a:ext cx="8668512" cy="6858067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xmlns="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09CE1463-A49C-3300-9632-F7BEEA3A6CC3}"/>
              </a:ext>
            </a:extLst>
          </p:cNvPr>
          <p:cNvSpPr/>
          <p:nvPr/>
        </p:nvSpPr>
        <p:spPr>
          <a:xfrm>
            <a:off x="283694" y="4484926"/>
            <a:ext cx="4174976" cy="99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6E05AD48-4F15-1A7B-1D4F-1DBB560F6C7A}"/>
              </a:ext>
            </a:extLst>
          </p:cNvPr>
          <p:cNvSpPr/>
          <p:nvPr/>
        </p:nvSpPr>
        <p:spPr>
          <a:xfrm>
            <a:off x="481030" y="625683"/>
            <a:ext cx="704088" cy="146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EEBA5D8F-34E4-1FBF-8EE2-6CDA15B254BE}"/>
              </a:ext>
            </a:extLst>
          </p:cNvPr>
          <p:cNvSpPr/>
          <p:nvPr/>
        </p:nvSpPr>
        <p:spPr>
          <a:xfrm rot="16200000">
            <a:off x="399083" y="-399115"/>
            <a:ext cx="6857998" cy="7656162"/>
          </a:xfrm>
          <a:prstGeom prst="rect">
            <a:avLst/>
          </a:prstGeom>
          <a:gradFill>
            <a:gsLst>
              <a:gs pos="65160">
                <a:srgbClr val="4C0F0F">
                  <a:alpha val="77000"/>
                </a:srgbClr>
              </a:gs>
              <a:gs pos="48000">
                <a:srgbClr val="721717"/>
              </a:gs>
              <a:gs pos="0">
                <a:srgbClr val="A1212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77EEDCC6-A28C-1EC3-DA2E-923924B6944D}"/>
              </a:ext>
            </a:extLst>
          </p:cNvPr>
          <p:cNvSpPr txBox="1">
            <a:spLocks/>
          </p:cNvSpPr>
          <p:nvPr/>
        </p:nvSpPr>
        <p:spPr>
          <a:xfrm>
            <a:off x="196957" y="2146876"/>
            <a:ext cx="4886488" cy="4554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xmlns="" id="{7FBF3C96-09C0-B3D0-AA61-EED91A6CB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45" y="-78726"/>
            <a:ext cx="3621041" cy="2062889"/>
          </a:xfrm>
        </p:spPr>
        <p:txBody>
          <a:bodyPr anchor="b">
            <a:normAutofit/>
          </a:bodyPr>
          <a:lstStyle/>
          <a:p>
            <a:pPr algn="ctr" fontAlgn="base">
              <a:spcAft>
                <a:spcPts val="800"/>
              </a:spcAft>
            </a:pPr>
            <a:r>
              <a:rPr lang="it-IT" sz="5000" kern="0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Terapia: </a:t>
            </a:r>
            <a:r>
              <a:rPr lang="it-IT" sz="5000" i="1" kern="0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Chelazione</a:t>
            </a:r>
            <a:endParaRPr lang="it-IT" sz="5000" i="1" dirty="0">
              <a:latin typeface="Avenir Next LT Pro" panose="020B0504020202020204" pitchFamily="34" charset="0"/>
            </a:endParaRPr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xmlns="" id="{C0B208E0-AD6E-4A56-E9CA-1C2BAB54D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56" y="2316289"/>
            <a:ext cx="4174976" cy="470438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it-IT" sz="2600" kern="0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Oltre all’interruzione dell’esposizione al metallo si può tentare di somministrare agenti chelanti, sostanze in grado di legare il metallo e consentirne l’eliminazione con l’urina.</a:t>
            </a:r>
          </a:p>
          <a:p>
            <a:pPr marL="0" indent="0">
              <a:buNone/>
            </a:pPr>
            <a:r>
              <a:rPr lang="it-IT" sz="2600" kern="1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N.B: Parallelamente si porta in genere avanti anche un trattamento sintomatico e di supporto.</a:t>
            </a:r>
            <a:endParaRPr lang="it-IT" sz="2600" dirty="0"/>
          </a:p>
        </p:txBody>
      </p: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xmlns="" id="{22B47A5D-6FA0-EB53-C153-BEF93353EC8C}"/>
              </a:ext>
            </a:extLst>
          </p:cNvPr>
          <p:cNvCxnSpPr/>
          <p:nvPr/>
        </p:nvCxnSpPr>
        <p:spPr>
          <a:xfrm>
            <a:off x="283694" y="2146876"/>
            <a:ext cx="3326531" cy="0"/>
          </a:xfrm>
          <a:prstGeom prst="line">
            <a:avLst/>
          </a:prstGeom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7692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34">
            <a:extLst>
              <a:ext uri="{FF2B5EF4-FFF2-40B4-BE49-F238E27FC236}">
                <a16:creationId xmlns:a16="http://schemas.microsoft.com/office/drawing/2014/main" xmlns="" id="{AA3CC463-F933-4AC4-86E1-5AC14B0C31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xmlns="" id="{030D2FE6-283F-1002-7F1C-7E290EA591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01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72A5CCED-96C7-0804-A804-3BC854B3B6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Rectangle 36">
            <a:extLst>
              <a:ext uri="{FF2B5EF4-FFF2-40B4-BE49-F238E27FC236}">
                <a16:creationId xmlns:a16="http://schemas.microsoft.com/office/drawing/2014/main" xmlns="" id="{6025D2DB-A12A-44DB-B00E-F4D622329E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2E95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testo, Carattere, schermata&#10;&#10;Descrizione generata automaticamente">
            <a:extLst>
              <a:ext uri="{FF2B5EF4-FFF2-40B4-BE49-F238E27FC236}">
                <a16:creationId xmlns:a16="http://schemas.microsoft.com/office/drawing/2014/main" xmlns="" id="{DECE924C-F85E-DB08-19A5-61B060BA4A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41" y="681799"/>
            <a:ext cx="4172108" cy="2455615"/>
          </a:xfrm>
          <a:prstGeom prst="rect">
            <a:avLst/>
          </a:prstGeom>
        </p:spPr>
      </p:pic>
      <p:sp>
        <p:nvSpPr>
          <p:cNvPr id="45" name="Rectangle 38">
            <a:extLst>
              <a:ext uri="{FF2B5EF4-FFF2-40B4-BE49-F238E27FC236}">
                <a16:creationId xmlns:a16="http://schemas.microsoft.com/office/drawing/2014/main" xmlns="" id="{CE7E7877-F64E-4EEA-B778-138031EFF8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2E95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magine 11" descr="Immagine che contiene nuvola, cielo, aria aperta, lettiera&#10;&#10;Descrizione generata automaticamente">
            <a:extLst>
              <a:ext uri="{FF2B5EF4-FFF2-40B4-BE49-F238E27FC236}">
                <a16:creationId xmlns:a16="http://schemas.microsoft.com/office/drawing/2014/main" xmlns="" id="{5D91B300-DDAE-5D45-0FE5-F6E57DABC5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6" t="-1946" r="-801" b="1946"/>
          <a:stretch/>
        </p:blipFill>
        <p:spPr>
          <a:xfrm>
            <a:off x="622549" y="3748194"/>
            <a:ext cx="3888492" cy="2471631"/>
          </a:xfrm>
          <a:prstGeom prst="rect">
            <a:avLst/>
          </a:prstGeom>
        </p:spPr>
      </p:pic>
      <p:sp>
        <p:nvSpPr>
          <p:cNvPr id="46" name="Rectangle 40">
            <a:extLst>
              <a:ext uri="{FF2B5EF4-FFF2-40B4-BE49-F238E27FC236}">
                <a16:creationId xmlns:a16="http://schemas.microsoft.com/office/drawing/2014/main" xmlns="" id="{7DD6C4F3-70FD-4F13-919C-702EE48864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testo, carta, Carattere, bianco e nero&#10;&#10;Descrizione generata automaticamente">
            <a:extLst>
              <a:ext uri="{FF2B5EF4-FFF2-40B4-BE49-F238E27FC236}">
                <a16:creationId xmlns:a16="http://schemas.microsoft.com/office/drawing/2014/main" xmlns="" id="{F053EEBF-46BD-2266-6F7D-8D746863D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60"/>
          <a:stretch/>
        </p:blipFill>
        <p:spPr>
          <a:xfrm>
            <a:off x="6038253" y="622852"/>
            <a:ext cx="4757157" cy="5626355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xmlns="" id="{A380F9F6-50B1-114D-E68D-9FE32CFA07B5}"/>
              </a:ext>
            </a:extLst>
          </p:cNvPr>
          <p:cNvSpPr/>
          <p:nvPr/>
        </p:nvSpPr>
        <p:spPr>
          <a:xfrm>
            <a:off x="7434470" y="6016486"/>
            <a:ext cx="2849217" cy="3544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957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B030">
            <a:alpha val="4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ED331B5-D276-2D9E-9AC0-999432058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420" y="1414546"/>
            <a:ext cx="6574466" cy="1372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L'urina è una soluzione di colore ambrato prodotta dall'attività di filtrazione del rene.</a:t>
            </a:r>
            <a:r>
              <a:rPr lang="it-IT" kern="0" dirty="0"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it-IT" kern="0" dirty="0">
              <a:solidFill>
                <a:srgbClr val="0C143A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/>
          </a:p>
        </p:txBody>
      </p:sp>
      <p:graphicFrame>
        <p:nvGraphicFramePr>
          <p:cNvPr id="16" name="Grafico 15">
            <a:extLst>
              <a:ext uri="{FF2B5EF4-FFF2-40B4-BE49-F238E27FC236}">
                <a16:creationId xmlns:a16="http://schemas.microsoft.com/office/drawing/2014/main" xmlns="" id="{EF27FBAD-81F6-9550-8E65-5EAC667DB8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8823410"/>
              </p:ext>
            </p:extLst>
          </p:nvPr>
        </p:nvGraphicFramePr>
        <p:xfrm>
          <a:off x="-123566" y="2213113"/>
          <a:ext cx="7054452" cy="4552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" name="Rettangolo 26">
            <a:extLst>
              <a:ext uri="{FF2B5EF4-FFF2-40B4-BE49-F238E27FC236}">
                <a16:creationId xmlns:a16="http://schemas.microsoft.com/office/drawing/2014/main" xmlns="" id="{459B6E1F-C92C-34A2-CAE9-B3B078B616F5}"/>
              </a:ext>
            </a:extLst>
          </p:cNvPr>
          <p:cNvSpPr/>
          <p:nvPr/>
        </p:nvSpPr>
        <p:spPr>
          <a:xfrm>
            <a:off x="0" y="352497"/>
            <a:ext cx="12192000" cy="930405"/>
          </a:xfrm>
          <a:prstGeom prst="rect">
            <a:avLst/>
          </a:prstGeom>
          <a:solidFill>
            <a:srgbClr val="DF7306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0" name="Immagine 19" descr="Immagine che contiene Attrezzatura da laboratorio, interno, chimica, persona&#10;&#10;Descrizione generata automaticamente">
            <a:extLst>
              <a:ext uri="{FF2B5EF4-FFF2-40B4-BE49-F238E27FC236}">
                <a16:creationId xmlns:a16="http://schemas.microsoft.com/office/drawing/2014/main" xmlns="" id="{B29D06EC-79C7-0139-FC7A-0C2658454A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43" r="26577"/>
          <a:stretch/>
        </p:blipFill>
        <p:spPr>
          <a:xfrm>
            <a:off x="7088395" y="352497"/>
            <a:ext cx="4747185" cy="6374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6A14516-A409-380D-FB31-177B1787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20" y="352497"/>
            <a:ext cx="4967748" cy="930405"/>
          </a:xfrm>
        </p:spPr>
        <p:txBody>
          <a:bodyPr>
            <a:normAutofit/>
          </a:bodyPr>
          <a:lstStyle/>
          <a:p>
            <a:r>
              <a:rPr lang="it-IT" dirty="0">
                <a:latin typeface="Avenir Next LT Pro" panose="020B0504020202020204" pitchFamily="34" charset="0"/>
              </a:rPr>
              <a:t>URINA: </a:t>
            </a:r>
            <a:r>
              <a:rPr lang="it-IT" i="1" dirty="0">
                <a:latin typeface="Avenir Next LT Pro" panose="020B0504020202020204" pitchFamily="34" charset="0"/>
              </a:rPr>
              <a:t>Che cos’è?</a:t>
            </a:r>
          </a:p>
        </p:txBody>
      </p:sp>
    </p:spTree>
    <p:extLst>
      <p:ext uri="{BB962C8B-B14F-4D97-AF65-F5344CB8AC3E}">
        <p14:creationId xmlns:p14="http://schemas.microsoft.com/office/powerpoint/2010/main" val="201005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, Attrezzatura da laboratorio, assistenza sanitaria, chimica&#10;&#10;Descrizione generata automaticamente">
            <a:extLst>
              <a:ext uri="{FF2B5EF4-FFF2-40B4-BE49-F238E27FC236}">
                <a16:creationId xmlns:a16="http://schemas.microsoft.com/office/drawing/2014/main" xmlns="" id="{1F11887C-E2BC-CA0B-9F72-B8758BB361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53" t="18319" r="61236" b="143"/>
          <a:stretch/>
        </p:blipFill>
        <p:spPr>
          <a:xfrm>
            <a:off x="5674461" y="0"/>
            <a:ext cx="7131584" cy="6858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8A4A27CD-C236-F867-86E3-6AC760C16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32292" y="-18965"/>
            <a:ext cx="10186741" cy="6858000"/>
          </a:xfrm>
          <a:prstGeom prst="rect">
            <a:avLst/>
          </a:prstGeom>
        </p:spPr>
      </p:pic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xmlns="" id="{0832C288-E32C-4B85-507D-CD07216F20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9468608"/>
              </p:ext>
            </p:extLst>
          </p:nvPr>
        </p:nvGraphicFramePr>
        <p:xfrm>
          <a:off x="664851" y="3596674"/>
          <a:ext cx="4622184" cy="3168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5A4F826-F2FB-96D2-FB8D-D1518E2E3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256" y="1107949"/>
            <a:ext cx="5461205" cy="29838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kern="0" dirty="0"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L’esame delle urine è un test chimico-fisico e microscopico che si esegue su un campione di urina. </a:t>
            </a:r>
          </a:p>
          <a:p>
            <a:pPr marL="0" indent="0">
              <a:buNone/>
            </a:pPr>
            <a:r>
              <a:rPr lang="it-IT" sz="2400" kern="0" dirty="0"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Esso </a:t>
            </a:r>
            <a:r>
              <a:rPr lang="it-IT" sz="2400" dirty="0">
                <a:latin typeface="Avenir Next LT Pro" panose="020B0504020202020204" pitchFamily="34" charset="0"/>
              </a:rPr>
              <a:t>consente di diagnosticare eventuali patologie a carico dell’apparato urinario e di verificare la funzionalità renale.</a:t>
            </a:r>
            <a:r>
              <a:rPr lang="it-IT" sz="2400" kern="0" dirty="0"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it-IT" sz="3200" dirty="0">
              <a:latin typeface="Avenir Next LT Pro" panose="020B05040202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FE0A673-2DA6-A4BF-A643-B15605239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24" y="18964"/>
            <a:ext cx="10522423" cy="1325563"/>
          </a:xfrm>
        </p:spPr>
        <p:txBody>
          <a:bodyPr>
            <a:normAutofit/>
          </a:bodyPr>
          <a:lstStyle/>
          <a:p>
            <a:r>
              <a:rPr lang="it-IT" sz="4800" i="1" dirty="0">
                <a:latin typeface="Avenir Next LT Pro" panose="020B0504020202020204" pitchFamily="34" charset="0"/>
              </a:rPr>
              <a:t>Esame delle urine</a:t>
            </a:r>
          </a:p>
        </p:txBody>
      </p:sp>
    </p:spTree>
    <p:extLst>
      <p:ext uri="{BB962C8B-B14F-4D97-AF65-F5344CB8AC3E}">
        <p14:creationId xmlns:p14="http://schemas.microsoft.com/office/powerpoint/2010/main" val="1492682650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Soluzione, Solvente, fluido, liquido&#10;&#10;Descrizione generata automaticamente">
            <a:extLst>
              <a:ext uri="{FF2B5EF4-FFF2-40B4-BE49-F238E27FC236}">
                <a16:creationId xmlns:a16="http://schemas.microsoft.com/office/drawing/2014/main" xmlns="" id="{F2F98272-8ED1-2128-7E66-E27F278288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0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D2B5FC1-B23B-5B52-6942-70518ED50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12" y="436927"/>
            <a:ext cx="11056088" cy="783190"/>
          </a:xfrm>
        </p:spPr>
        <p:txBody>
          <a:bodyPr>
            <a:normAutofit/>
          </a:bodyPr>
          <a:lstStyle/>
          <a:p>
            <a:r>
              <a:rPr lang="it-IT" sz="4800" i="1" dirty="0">
                <a:latin typeface="Avenir Next LT Pro" panose="020B0504020202020204" pitchFamily="34" charset="0"/>
              </a:rPr>
              <a:t>A cosa serve?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CBB83C02-672C-079E-9BE6-AFE7EFB69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712" y="1267326"/>
            <a:ext cx="11674548" cy="5301233"/>
          </a:xfrm>
        </p:spPr>
        <p:txBody>
          <a:bodyPr>
            <a:normAutofit/>
          </a:bodyPr>
          <a:lstStyle/>
          <a:p>
            <a:pPr marL="0" indent="0" fontAlgn="base">
              <a:spcAft>
                <a:spcPts val="1500"/>
              </a:spcAft>
              <a:buNone/>
            </a:pPr>
            <a:r>
              <a:rPr lang="it-IT" sz="3500" kern="1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dirty="0"/>
          </a:p>
        </p:txBody>
      </p:sp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xmlns="" id="{E88B8B4D-8B9A-4869-B7A7-7AFF687F7C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9228836"/>
              </p:ext>
            </p:extLst>
          </p:nvPr>
        </p:nvGraphicFramePr>
        <p:xfrm>
          <a:off x="297712" y="1475733"/>
          <a:ext cx="11674548" cy="5301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65631006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7DF855BC-1D83-EA9E-B374-E661924A9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81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2745B4D-DFC3-8A9B-D1BD-D3761B5E8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68" y="305757"/>
            <a:ext cx="10515600" cy="693654"/>
          </a:xfrm>
        </p:spPr>
        <p:txBody>
          <a:bodyPr>
            <a:normAutofit fontScale="90000"/>
          </a:bodyPr>
          <a:lstStyle/>
          <a:p>
            <a:r>
              <a:rPr lang="it-IT" sz="4900" dirty="0">
                <a:latin typeface="Avenir Next LT Pro" panose="020B0504020202020204" pitchFamily="34" charset="0"/>
              </a:rPr>
              <a:t>Esame delle 24h</a:t>
            </a:r>
            <a:r>
              <a:rPr lang="it-IT" i="1" dirty="0">
                <a:latin typeface="Avenir Next LT Pro" panose="020B0504020202020204" pitchFamily="34" charset="0"/>
              </a:rPr>
              <a:t>: Prelievo e Conservazione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7148AB92-26BB-AC2D-5728-35692D4D9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9411"/>
            <a:ext cx="10515600" cy="5193463"/>
          </a:xfr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it-IT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it-IT" dirty="0"/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xmlns="" id="{CD0F4046-3DA5-7626-A279-95300FE60C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3524558"/>
              </p:ext>
            </p:extLst>
          </p:nvPr>
        </p:nvGraphicFramePr>
        <p:xfrm>
          <a:off x="88231" y="631767"/>
          <a:ext cx="12103769" cy="4712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E709F6A9-87B6-E034-A324-00791C4E5451}"/>
              </a:ext>
            </a:extLst>
          </p:cNvPr>
          <p:cNvSpPr txBox="1"/>
          <p:nvPr/>
        </p:nvSpPr>
        <p:spPr>
          <a:xfrm>
            <a:off x="7922794" y="4642009"/>
            <a:ext cx="38501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" panose="020B0504020202020204" pitchFamily="34" charset="0"/>
              </a:rPr>
              <a:t>L'esame delle urine delle 24 ore è una pratica che ha come obiettivo finale l'osservazione di come variano alcuni parametri delle urine, nell'arco di un'intera giornata.</a:t>
            </a:r>
          </a:p>
          <a:p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9789A140-F566-CE86-021D-6DFE50458D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228" y="4030472"/>
            <a:ext cx="7474344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92510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F6EB890E-6712-1A0A-25D0-9341AA604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86610" y="-1"/>
            <a:ext cx="12378610" cy="68579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2745B4D-DFC3-8A9B-D1BD-D3761B5E8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131" y="-1"/>
            <a:ext cx="11926956" cy="1217324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Avenir Next LT Pro" panose="020B0504020202020204" pitchFamily="34" charset="0"/>
              </a:rPr>
              <a:t>Urine completo e Urinocoltura</a:t>
            </a:r>
            <a:r>
              <a:rPr lang="it-IT" i="1" dirty="0">
                <a:latin typeface="Avenir Next LT Pro" panose="020B0504020202020204" pitchFamily="34" charset="0"/>
              </a:rPr>
              <a:t>: Prelievo e Conservazione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7148AB92-26BB-AC2D-5728-35692D4D9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7653" y="4202571"/>
            <a:ext cx="3710434" cy="2566219"/>
          </a:xfrm>
        </p:spPr>
        <p:txBody>
          <a:bodyPr>
            <a:normAutofit/>
          </a:bodyPr>
          <a:lstStyle/>
          <a:p>
            <a:pPr marL="0" lvl="0" indent="0">
              <a:buNone/>
              <a:defRPr/>
            </a:pPr>
            <a:r>
              <a:rPr lang="it-IT" sz="2400" dirty="0">
                <a:latin typeface="Avenir Next LT Pro" panose="020B0504020202020204" pitchFamily="34" charset="0"/>
              </a:rPr>
              <a:t>L'urinocoltura è un esame delle urine che ha come obiettivo principale la ricerca di batteri, virus e altri agenti infettivi, nelle urine.</a:t>
            </a:r>
          </a:p>
          <a:p>
            <a:pPr marL="0" lvl="0" indent="0">
              <a:buNone/>
              <a:defRPr/>
            </a:pPr>
            <a:endParaRPr lang="it-IT" sz="2400" kern="100" dirty="0">
              <a:latin typeface="Avenir Next LT Pro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/>
          </a:p>
        </p:txBody>
      </p:sp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xmlns="" id="{68D515E4-8761-72E6-E4C5-56A52EFE11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2757420"/>
              </p:ext>
            </p:extLst>
          </p:nvPr>
        </p:nvGraphicFramePr>
        <p:xfrm>
          <a:off x="-640347" y="126091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A580D9B6-9AA2-A2EC-B9E5-300951849B0B}"/>
              </a:ext>
            </a:extLst>
          </p:cNvPr>
          <p:cNvSpPr txBox="1"/>
          <p:nvPr/>
        </p:nvSpPr>
        <p:spPr>
          <a:xfrm>
            <a:off x="7487653" y="1501267"/>
            <a:ext cx="34586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Avenir Next LT Pro" panose="020B0504020202020204" pitchFamily="34" charset="0"/>
              </a:rPr>
              <a:t>L’esame urine completo consiste nel rilevare prodotti del metabolismo che possono essere sia fisiologici sia patologici</a:t>
            </a:r>
          </a:p>
        </p:txBody>
      </p:sp>
    </p:spTree>
    <p:extLst>
      <p:ext uri="{BB962C8B-B14F-4D97-AF65-F5344CB8AC3E}">
        <p14:creationId xmlns:p14="http://schemas.microsoft.com/office/powerpoint/2010/main" val="376843124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14" descr="Una fila di campioni per test medico">
            <a:extLst>
              <a:ext uri="{FF2B5EF4-FFF2-40B4-BE49-F238E27FC236}">
                <a16:creationId xmlns:a16="http://schemas.microsoft.com/office/drawing/2014/main" xmlns="" id="{786CECB0-3371-30F7-4124-AF4DE6458B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</a:blip>
          <a:srcRect b="26703"/>
          <a:stretch/>
        </p:blipFill>
        <p:spPr>
          <a:xfrm>
            <a:off x="9462" y="0"/>
            <a:ext cx="12188951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826646D-5353-1720-D53D-1931E49CD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89" y="182880"/>
            <a:ext cx="10816030" cy="84950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400" dirty="0">
                <a:latin typeface="Avenir Next LT Pro" panose="020B0504020202020204" pitchFamily="34" charset="0"/>
              </a:rPr>
              <a:t>MATRICI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2808499D-87FB-9E59-C9C0-14BDB3F9CFC7}"/>
              </a:ext>
            </a:extLst>
          </p:cNvPr>
          <p:cNvSpPr txBox="1"/>
          <p:nvPr/>
        </p:nvSpPr>
        <p:spPr>
          <a:xfrm>
            <a:off x="177921" y="1120054"/>
            <a:ext cx="4513349" cy="565027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venir Next LT Pro" panose="020B0504020202020204" pitchFamily="34" charset="0"/>
              </a:rPr>
              <a:t>Si </a:t>
            </a:r>
            <a:r>
              <a:rPr lang="en-US" sz="2000" dirty="0" err="1">
                <a:latin typeface="Avenir Next LT Pro" panose="020B0504020202020204" pitchFamily="34" charset="0"/>
              </a:rPr>
              <a:t>parla</a:t>
            </a:r>
            <a:r>
              <a:rPr lang="en-US" sz="2000" dirty="0">
                <a:latin typeface="Avenir Next LT Pro" panose="020B0504020202020204" pitchFamily="34" charset="0"/>
              </a:rPr>
              <a:t> di </a:t>
            </a:r>
            <a:r>
              <a:rPr lang="en-US" sz="2000" dirty="0" err="1">
                <a:latin typeface="Avenir Next LT Pro" panose="020B0504020202020204" pitchFamily="34" charset="0"/>
              </a:rPr>
              <a:t>matrice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riferendosi</a:t>
            </a:r>
            <a:r>
              <a:rPr lang="en-US" sz="2000" dirty="0">
                <a:latin typeface="Avenir Next LT Pro" panose="020B0504020202020204" pitchFamily="34" charset="0"/>
              </a:rPr>
              <a:t> a tutti </a:t>
            </a:r>
            <a:r>
              <a:rPr lang="en-US" sz="2000" dirty="0" err="1">
                <a:latin typeface="Avenir Next LT Pro" panose="020B0504020202020204" pitchFamily="34" charset="0"/>
              </a:rPr>
              <a:t>quei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composti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presenti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nel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campione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escluso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l’analita</a:t>
            </a:r>
            <a:r>
              <a:rPr lang="en-US" sz="2000" dirty="0">
                <a:latin typeface="Avenir Next LT Pro" panose="020B0504020202020204" pitchFamily="34" charset="0"/>
              </a:rPr>
              <a:t>, ossia la </a:t>
            </a:r>
            <a:r>
              <a:rPr lang="en-US" sz="2000" dirty="0" err="1">
                <a:latin typeface="Avenir Next LT Pro" panose="020B0504020202020204" pitchFamily="34" charset="0"/>
              </a:rPr>
              <a:t>molecola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che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si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vuole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determinare</a:t>
            </a:r>
            <a:r>
              <a:rPr lang="en-US" sz="2000" dirty="0">
                <a:latin typeface="Avenir Next LT Pro" panose="020B0504020202020204" pitchFamily="34" charset="0"/>
              </a:rPr>
              <a:t> dal punto di vista </a:t>
            </a:r>
            <a:r>
              <a:rPr lang="en-US" sz="2000" dirty="0" err="1">
                <a:latin typeface="Avenir Next LT Pro" panose="020B0504020202020204" pitchFamily="34" charset="0"/>
              </a:rPr>
              <a:t>qualitativo</a:t>
            </a:r>
            <a:r>
              <a:rPr lang="en-US" sz="2000" dirty="0">
                <a:latin typeface="Avenir Next LT Pro" panose="020B0504020202020204" pitchFamily="34" charset="0"/>
              </a:rPr>
              <a:t> e </a:t>
            </a:r>
            <a:r>
              <a:rPr lang="en-US" sz="2000" dirty="0" err="1">
                <a:latin typeface="Avenir Next LT Pro" panose="020B0504020202020204" pitchFamily="34" charset="0"/>
              </a:rPr>
              <a:t>quantitativo</a:t>
            </a:r>
            <a:r>
              <a:rPr lang="en-US" sz="2000" dirty="0">
                <a:latin typeface="Avenir Next LT Pro" panose="020B0504020202020204" pitchFamily="34" charset="0"/>
              </a:rPr>
              <a:t>. </a:t>
            </a:r>
            <a:br>
              <a:rPr lang="en-US" sz="2000" dirty="0">
                <a:latin typeface="Avenir Next LT Pro" panose="020B0504020202020204" pitchFamily="34" charset="0"/>
              </a:rPr>
            </a:br>
            <a:endParaRPr lang="en-US" sz="2000" dirty="0">
              <a:latin typeface="Avenir Next LT Pro" panose="020B05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venir Next LT Pro" panose="020B0504020202020204" pitchFamily="34" charset="0"/>
              </a:rPr>
              <a:t>Le </a:t>
            </a:r>
            <a:r>
              <a:rPr lang="en-US" sz="2000" dirty="0" err="1">
                <a:latin typeface="Avenir Next LT Pro" panose="020B0504020202020204" pitchFamily="34" charset="0"/>
              </a:rPr>
              <a:t>matrici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possono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essere</a:t>
            </a:r>
            <a:r>
              <a:rPr lang="en-US" sz="2000" dirty="0">
                <a:latin typeface="Avenir Next LT Pro" panose="020B0504020202020204" pitchFamily="34" charset="0"/>
              </a:rPr>
              <a:t> di </a:t>
            </a:r>
            <a:r>
              <a:rPr lang="en-US" sz="2000" dirty="0" err="1">
                <a:latin typeface="Avenir Next LT Pro" panose="020B0504020202020204" pitchFamily="34" charset="0"/>
              </a:rPr>
              <a:t>varie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tipologie</a:t>
            </a:r>
            <a:r>
              <a:rPr lang="en-US" sz="2000" dirty="0">
                <a:latin typeface="Avenir Next LT Pro" panose="020B0504020202020204" pitchFamily="34" charset="0"/>
              </a:rPr>
              <a:t>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 err="1">
                <a:latin typeface="Avenir Next LT Pro" panose="020B0504020202020204" pitchFamily="34" charset="0"/>
              </a:rPr>
              <a:t>Biologiche</a:t>
            </a:r>
            <a:r>
              <a:rPr lang="en-US" sz="2000" i="1" dirty="0">
                <a:latin typeface="Avenir Next LT Pro" panose="020B0504020202020204" pitchFamily="34" charset="0"/>
              </a:rPr>
              <a:t>;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 err="1">
                <a:latin typeface="Avenir Next LT Pro" panose="020B0504020202020204" pitchFamily="34" charset="0"/>
              </a:rPr>
              <a:t>Ambientali</a:t>
            </a:r>
            <a:r>
              <a:rPr lang="en-US" sz="2000" i="1" dirty="0">
                <a:latin typeface="Avenir Next LT Pro" panose="020B0504020202020204" pitchFamily="34" charset="0"/>
              </a:rPr>
              <a:t>;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 err="1">
                <a:latin typeface="Avenir Next LT Pro" panose="020B0504020202020204" pitchFamily="34" charset="0"/>
              </a:rPr>
              <a:t>Vegetali</a:t>
            </a:r>
            <a:r>
              <a:rPr lang="en-US" sz="2000" i="1" dirty="0">
                <a:latin typeface="Avenir Next LT Pro" panose="020B0504020202020204" pitchFamily="34" charset="0"/>
              </a:rPr>
              <a:t>;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Avenir Next LT Pro" panose="020B05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venir Next LT Pro" panose="020B0504020202020204" pitchFamily="34" charset="0"/>
              </a:rPr>
              <a:t>Una </a:t>
            </a:r>
            <a:r>
              <a:rPr lang="en-US" sz="2000" dirty="0" err="1">
                <a:latin typeface="Avenir Next LT Pro" panose="020B0504020202020204" pitchFamily="34" charset="0"/>
              </a:rPr>
              <a:t>classificazione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può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essere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fatta</a:t>
            </a:r>
            <a:r>
              <a:rPr lang="en-US" sz="2000" dirty="0">
                <a:latin typeface="Avenir Next LT Pro" panose="020B0504020202020204" pitchFamily="34" charset="0"/>
              </a:rPr>
              <a:t> in base </a:t>
            </a:r>
            <a:r>
              <a:rPr lang="en-US" sz="2000" dirty="0" err="1">
                <a:latin typeface="Avenir Next LT Pro" panose="020B0504020202020204" pitchFamily="34" charset="0"/>
              </a:rPr>
              <a:t>all’inasività</a:t>
            </a:r>
            <a:r>
              <a:rPr lang="en-US" sz="2000" dirty="0">
                <a:latin typeface="Avenir Next LT Pro" panose="020B0504020202020204" pitchFamily="34" charset="0"/>
              </a:rPr>
              <a:t>.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Avenir Next LT Pro" panose="020B0504020202020204" pitchFamily="34" charset="0"/>
              </a:rPr>
              <a:t>Possiamo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distinguere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quindi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matrici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derivanti</a:t>
            </a:r>
            <a:r>
              <a:rPr lang="en-US" sz="2000" dirty="0">
                <a:latin typeface="Avenir Next LT Pro" panose="020B0504020202020204" pitchFamily="34" charset="0"/>
              </a:rPr>
              <a:t> da </a:t>
            </a:r>
            <a:r>
              <a:rPr lang="en-US" sz="2000" dirty="0" err="1">
                <a:latin typeface="Avenir Next LT Pro" panose="020B0504020202020204" pitchFamily="34" charset="0"/>
              </a:rPr>
              <a:t>processi</a:t>
            </a:r>
            <a:r>
              <a:rPr lang="en-US" sz="2000" dirty="0">
                <a:latin typeface="Avenir Next LT Pro" panose="020B0504020202020204" pitchFamily="34" charset="0"/>
              </a:rPr>
              <a:t> di </a:t>
            </a:r>
            <a:r>
              <a:rPr lang="en-US" sz="2000" dirty="0" err="1">
                <a:latin typeface="Avenir Next LT Pro" panose="020B0504020202020204" pitchFamily="34" charset="0"/>
              </a:rPr>
              <a:t>campionamento</a:t>
            </a:r>
            <a:r>
              <a:rPr lang="en-US" sz="2000" dirty="0">
                <a:latin typeface="Avenir Next LT Pro" panose="020B0504020202020204" pitchFamily="34" charset="0"/>
              </a:rPr>
              <a:t>: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 err="1">
                <a:latin typeface="Avenir Next LT Pro" panose="020B0504020202020204" pitchFamily="34" charset="0"/>
              </a:rPr>
              <a:t>Invasivi</a:t>
            </a:r>
            <a:r>
              <a:rPr lang="en-US" sz="2000" i="1" dirty="0">
                <a:latin typeface="Avenir Next LT Pro" panose="020B0504020202020204" pitchFamily="34" charset="0"/>
              </a:rPr>
              <a:t>;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latin typeface="Avenir Next LT Pro" panose="020B0504020202020204" pitchFamily="34" charset="0"/>
              </a:rPr>
              <a:t>Non </a:t>
            </a:r>
            <a:r>
              <a:rPr lang="en-US" sz="2000" i="1" dirty="0" err="1">
                <a:latin typeface="Avenir Next LT Pro" panose="020B0504020202020204" pitchFamily="34" charset="0"/>
              </a:rPr>
              <a:t>invasivi</a:t>
            </a:r>
            <a:r>
              <a:rPr lang="en-US" sz="2000" i="1" dirty="0">
                <a:latin typeface="Avenir Next LT Pro" panose="020B0504020202020204" pitchFamily="34" charset="0"/>
              </a:rPr>
              <a:t>.</a:t>
            </a:r>
            <a:endParaRPr lang="en-US" sz="800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B527E478-66B9-0AD3-AA22-068AA879D596}"/>
              </a:ext>
            </a:extLst>
          </p:cNvPr>
          <p:cNvSpPr txBox="1"/>
          <p:nvPr/>
        </p:nvSpPr>
        <p:spPr>
          <a:xfrm>
            <a:off x="408610" y="3083114"/>
            <a:ext cx="136287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i="1" dirty="0" err="1">
                <a:latin typeface="Avenir Next LT Pro" panose="020B0504020202020204" pitchFamily="34" charset="0"/>
              </a:rPr>
              <a:t>Biologiche</a:t>
            </a:r>
            <a:endParaRPr lang="it-IT" sz="1900" dirty="0"/>
          </a:p>
        </p:txBody>
      </p:sp>
    </p:spTree>
    <p:extLst>
      <p:ext uri="{BB962C8B-B14F-4D97-AF65-F5344CB8AC3E}">
        <p14:creationId xmlns:p14="http://schemas.microsoft.com/office/powerpoint/2010/main" val="55408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0.41055 -0.0062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21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Ricercatore che esamina la crescita in una piastra di Petri">
            <a:extLst>
              <a:ext uri="{FF2B5EF4-FFF2-40B4-BE49-F238E27FC236}">
                <a16:creationId xmlns:a16="http://schemas.microsoft.com/office/drawing/2014/main" xmlns="" id="{51F49645-6978-8160-6DB4-851E05CBB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contrast="16000"/>
                    </a14:imgEffect>
                  </a14:imgLayer>
                </a14:imgProps>
              </a:ext>
            </a:extLst>
          </a:blip>
          <a:srcRect l="15205" t="-1" r="3712" b="-1"/>
          <a:stretch/>
        </p:blipFill>
        <p:spPr>
          <a:xfrm>
            <a:off x="-3048" y="0"/>
            <a:ext cx="8855500" cy="6857990"/>
          </a:xfrm>
          <a:prstGeom prst="rect">
            <a:avLst/>
          </a:prstGeom>
        </p:spPr>
      </p:pic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C8AC049E-5660-0A7F-505F-64669242DA77}"/>
              </a:ext>
            </a:extLst>
          </p:cNvPr>
          <p:cNvSpPr/>
          <p:nvPr/>
        </p:nvSpPr>
        <p:spPr>
          <a:xfrm rot="16200000">
            <a:off x="6160850" y="829884"/>
            <a:ext cx="6857990" cy="5198216"/>
          </a:xfrm>
          <a:prstGeom prst="rect">
            <a:avLst/>
          </a:prstGeom>
          <a:gradFill>
            <a:gsLst>
              <a:gs pos="6000">
                <a:schemeClr val="lt1">
                  <a:hueOff val="0"/>
                  <a:satOff val="0"/>
                  <a:lumOff val="0"/>
                  <a:satMod val="103000"/>
                  <a:lumMod val="102000"/>
                  <a:tint val="94000"/>
                  <a:alpha val="0"/>
                </a:schemeClr>
              </a:gs>
              <a:gs pos="37625">
                <a:srgbClr val="F7ECCA"/>
              </a:gs>
              <a:gs pos="85336">
                <a:srgbClr val="EBD07B"/>
              </a:gs>
              <a:gs pos="61000">
                <a:srgbClr val="F1DEA3"/>
              </a:gs>
              <a:gs pos="100000">
                <a:srgbClr val="E8C76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B55DC89-6B7B-DF50-3F6A-94DBA994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1083" y="67681"/>
            <a:ext cx="4527868" cy="1746357"/>
          </a:xfrm>
        </p:spPr>
        <p:txBody>
          <a:bodyPr>
            <a:normAutofit/>
          </a:bodyPr>
          <a:lstStyle/>
          <a:p>
            <a:pPr algn="ctr"/>
            <a:r>
              <a:rPr lang="it-IT" sz="4800" i="1" dirty="0">
                <a:latin typeface="Avenir Next LT Pro" panose="020B0504020202020204" pitchFamily="34" charset="0"/>
              </a:rPr>
              <a:t>Parametri Analizzati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EDE19A60-B6FA-873C-A340-968ABC273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6552" y="1814051"/>
            <a:ext cx="3962399" cy="48227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400" dirty="0">
                <a:latin typeface="Avenir Next LT Pro" panose="020B0504020202020204" pitchFamily="34" charset="0"/>
              </a:rPr>
              <a:t>I parametri analizzati sono di tipo chimico, fisico e microscopico:</a:t>
            </a:r>
          </a:p>
          <a:p>
            <a:r>
              <a:rPr lang="it-IT" sz="2400" u="sng" dirty="0">
                <a:latin typeface="Avenir Next LT Pro" panose="020B0504020202020204" pitchFamily="34" charset="0"/>
              </a:rPr>
              <a:t>Colore;</a:t>
            </a:r>
          </a:p>
          <a:p>
            <a:r>
              <a:rPr lang="it-IT" sz="2400" u="sng" dirty="0">
                <a:latin typeface="Avenir Next LT Pro" panose="020B0504020202020204" pitchFamily="34" charset="0"/>
              </a:rPr>
              <a:t>Limpidezza e torbidità;</a:t>
            </a:r>
          </a:p>
          <a:p>
            <a:r>
              <a:rPr lang="it-IT" sz="2400" dirty="0">
                <a:latin typeface="Avenir Next LT Pro" panose="020B0504020202020204" pitchFamily="34" charset="0"/>
              </a:rPr>
              <a:t>Odore;</a:t>
            </a:r>
          </a:p>
          <a:p>
            <a:r>
              <a:rPr lang="it-IT" sz="2400" dirty="0">
                <a:latin typeface="Avenir Next LT Pro" panose="020B0504020202020204" pitchFamily="34" charset="0"/>
              </a:rPr>
              <a:t>pH;</a:t>
            </a:r>
          </a:p>
          <a:p>
            <a:r>
              <a:rPr lang="it-IT" sz="2400" dirty="0">
                <a:latin typeface="Avenir Next LT Pro" panose="020B0504020202020204" pitchFamily="34" charset="0"/>
              </a:rPr>
              <a:t>Concentrazione di proteine, glucosio e nitriti;</a:t>
            </a:r>
          </a:p>
          <a:p>
            <a:r>
              <a:rPr lang="it-IT" sz="2400" dirty="0">
                <a:latin typeface="Avenir Next LT Pro" panose="020B0504020202020204" pitchFamily="34" charset="0"/>
              </a:rPr>
              <a:t>Presenza di bilirubina;</a:t>
            </a:r>
          </a:p>
          <a:p>
            <a:r>
              <a:rPr lang="it-IT" sz="2400" dirty="0">
                <a:latin typeface="Avenir Next LT Pro" panose="020B0504020202020204" pitchFamily="34" charset="0"/>
              </a:rPr>
              <a:t>Presenza di batteri, parassiti e lieviti.</a:t>
            </a:r>
          </a:p>
        </p:txBody>
      </p:sp>
    </p:spTree>
    <p:extLst>
      <p:ext uri="{BB962C8B-B14F-4D97-AF65-F5344CB8AC3E}">
        <p14:creationId xmlns:p14="http://schemas.microsoft.com/office/powerpoint/2010/main" val="2847148432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1ECAB1E8-8195-4748-BE71-FF806D8689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!!text rectangle">
            <a:extLst>
              <a:ext uri="{FF2B5EF4-FFF2-40B4-BE49-F238E27FC236}">
                <a16:creationId xmlns:a16="http://schemas.microsoft.com/office/drawing/2014/main" xmlns="" id="{57F6BDD4-E066-4008-8011-6CC31AEB45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!!accent">
            <a:extLst>
              <a:ext uri="{FF2B5EF4-FFF2-40B4-BE49-F238E27FC236}">
                <a16:creationId xmlns:a16="http://schemas.microsoft.com/office/drawing/2014/main" xmlns="" id="{2711A8FB-68FC-45FC-B01E-38F809E2D4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A865FE3-5FC9-4049-87CF-30019C46C0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799AAA84-3780-3163-CF4F-CC4647E69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67" y="777145"/>
            <a:ext cx="128016" cy="1097375"/>
          </a:xfrm>
          <a:prstGeom prst="rect">
            <a:avLst/>
          </a:prstGeom>
          <a:solidFill>
            <a:srgbClr val="122241"/>
          </a:solidFill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5BE9D65D-640A-B079-84F1-9519E80366ED}"/>
              </a:ext>
            </a:extLst>
          </p:cNvPr>
          <p:cNvSpPr/>
          <p:nvPr/>
        </p:nvSpPr>
        <p:spPr>
          <a:xfrm rot="16200000">
            <a:off x="-613728" y="613728"/>
            <a:ext cx="6858000" cy="5630542"/>
          </a:xfrm>
          <a:prstGeom prst="rect">
            <a:avLst/>
          </a:prstGeom>
          <a:gradFill>
            <a:gsLst>
              <a:gs pos="60000">
                <a:schemeClr val="accent4">
                  <a:lumMod val="60000"/>
                  <a:lumOff val="40000"/>
                </a:schemeClr>
              </a:gs>
              <a:gs pos="98000">
                <a:schemeClr val="accent1">
                  <a:lumMod val="5000"/>
                  <a:lumOff val="95000"/>
                  <a:alpha val="86000"/>
                </a:schemeClr>
              </a:gs>
              <a:gs pos="0">
                <a:schemeClr val="accent2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286D2F0C-8D72-0E4F-D9DF-33032A3BC9AA}"/>
              </a:ext>
            </a:extLst>
          </p:cNvPr>
          <p:cNvSpPr/>
          <p:nvPr/>
        </p:nvSpPr>
        <p:spPr>
          <a:xfrm>
            <a:off x="0" y="578313"/>
            <a:ext cx="12192000" cy="923023"/>
          </a:xfrm>
          <a:prstGeom prst="rect">
            <a:avLst/>
          </a:prstGeom>
          <a:solidFill>
            <a:schemeClr val="accent2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CBA2EAC-4FE4-E03B-11CE-CBFED84B9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13" y="91880"/>
            <a:ext cx="5023905" cy="1878044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it-IT" sz="4800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Colore</a:t>
            </a:r>
            <a:endParaRPr lang="it-IT" sz="4000" i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F6BBC30D-34E9-9C67-A71E-C87DB8F6C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630543" y="-2"/>
            <a:ext cx="6575197" cy="685799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2D0C4BC0-58C3-817E-9551-2FD68B563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69924"/>
            <a:ext cx="12192000" cy="4309760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94CA3CCE-8517-EB21-DFD0-701A102FD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200" y="2474356"/>
            <a:ext cx="3090142" cy="33008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600" dirty="0">
                <a:solidFill>
                  <a:schemeClr val="bg1"/>
                </a:solidFill>
                <a:latin typeface="Avenir Next LT Pro" panose="020B0504020202020204" pitchFamily="34" charset="0"/>
              </a:rPr>
              <a:t>Il colore è un parametro che può alterarsi a causa della dieta, di una particolare malattia o di una certa assunzione farmacologica. 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xmlns="" id="{B4175E6D-BA55-51CF-FFA2-17E96DB736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" t="2869" r="5436" b="6370"/>
          <a:stretch/>
        </p:blipFill>
        <p:spPr>
          <a:xfrm>
            <a:off x="5075583" y="578315"/>
            <a:ext cx="7007883" cy="5701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9107131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1ECAB1E8-8195-4748-BE71-FF806D8689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!!text rectangle">
            <a:extLst>
              <a:ext uri="{FF2B5EF4-FFF2-40B4-BE49-F238E27FC236}">
                <a16:creationId xmlns:a16="http://schemas.microsoft.com/office/drawing/2014/main" xmlns="" id="{57F6BDD4-E066-4008-8011-6CC31AEB45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!!accent">
            <a:extLst>
              <a:ext uri="{FF2B5EF4-FFF2-40B4-BE49-F238E27FC236}">
                <a16:creationId xmlns:a16="http://schemas.microsoft.com/office/drawing/2014/main" xmlns="" id="{2711A8FB-68FC-45FC-B01E-38F809E2D4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A865FE3-5FC9-4049-87CF-30019C46C0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799AAA84-3780-3163-CF4F-CC4647E69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67" y="777145"/>
            <a:ext cx="128016" cy="1097375"/>
          </a:xfrm>
          <a:prstGeom prst="rect">
            <a:avLst/>
          </a:prstGeom>
          <a:solidFill>
            <a:srgbClr val="122241"/>
          </a:solidFill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93BF171C-253C-3111-E3C4-F76527621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32704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B89A6481-7017-1188-A950-EDAE32597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0541" y="0"/>
            <a:ext cx="6926251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62969A4A-D547-C5A8-C7D7-0C8A5A049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8" y="534276"/>
            <a:ext cx="12192000" cy="92049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CBA2EAC-4FE4-E03B-11CE-CBFED84B9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278" y="88505"/>
            <a:ext cx="5795936" cy="1826117"/>
          </a:xfrm>
        </p:spPr>
        <p:txBody>
          <a:bodyPr>
            <a:normAutofit/>
          </a:bodyPr>
          <a:lstStyle/>
          <a:p>
            <a:pPr algn="ctr"/>
            <a:r>
              <a:rPr lang="it-IT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Limpidezza e torbidità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CC574E72-4BFD-37B3-4F34-EEF178723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48059"/>
            <a:ext cx="12556792" cy="4431624"/>
          </a:xfrm>
          <a:prstGeom prst="rect">
            <a:avLst/>
          </a:prstGeom>
          <a:noFill/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94CA3CCE-8517-EB21-DFD0-701A102FD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586" y="2397693"/>
            <a:ext cx="3134257" cy="333235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2800" dirty="0">
                <a:solidFill>
                  <a:schemeClr val="bg1"/>
                </a:solidFill>
                <a:latin typeface="Avenir Next LT Pro" panose="020B0504020202020204" pitchFamily="34" charset="0"/>
              </a:rPr>
              <a:t>La limpidezza e la torbidità di un campione di urine dipendono dalla presenza di batteri, globuli rossi, spermatozoi (nell'uomo), sostanze in forma di cristalli, muco.</a:t>
            </a:r>
          </a:p>
          <a:p>
            <a:pPr marL="0" indent="0" algn="ctr">
              <a:buNone/>
            </a:pPr>
            <a:endParaRPr lang="it-IT" dirty="0">
              <a:solidFill>
                <a:srgbClr val="002060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C50E0C99-653E-3DE8-4D65-F61B24E21A4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6712" y="534277"/>
            <a:ext cx="6633387" cy="5789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accent2"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1114419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xmlns="" id="{CB885F42-DD1F-1FD4-7025-1DCF0F77E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35"/>
            <a:ext cx="12192000" cy="68579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57D812A-78BD-638A-3614-2E99506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175" y="451104"/>
            <a:ext cx="4672048" cy="1533144"/>
          </a:xfrm>
        </p:spPr>
        <p:txBody>
          <a:bodyPr anchor="ctr">
            <a:normAutofit/>
          </a:bodyPr>
          <a:lstStyle/>
          <a:p>
            <a:pPr algn="ctr"/>
            <a:r>
              <a:rPr lang="it-IT" sz="4800" dirty="0">
                <a:latin typeface="Avenir Next LT Pro" panose="020B0504020202020204" pitchFamily="34" charset="0"/>
              </a:rPr>
              <a:t>URINE: </a:t>
            </a:r>
            <a:r>
              <a:rPr lang="it-IT" sz="4800" i="1" dirty="0">
                <a:latin typeface="Avenir Next LT Pro" panose="020B0504020202020204" pitchFamily="34" charset="0"/>
              </a:rPr>
              <a:t>test tossicologici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7CBBB7CD-398F-A824-AD60-9CAF630A4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197" y="2090569"/>
            <a:ext cx="5183612" cy="4766796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it-IT" sz="2000" dirty="0">
                <a:latin typeface="Avenir Next LT Pro" panose="020B0504020202020204" pitchFamily="34" charset="0"/>
              </a:rPr>
              <a:t>L'esecuzione del test tossicologico su urina è richiesto per:</a:t>
            </a:r>
          </a:p>
          <a:p>
            <a:r>
              <a:rPr lang="it-IT" sz="2000" dirty="0">
                <a:latin typeface="Avenir Next LT Pro" panose="020B0504020202020204" pitchFamily="34" charset="0"/>
              </a:rPr>
              <a:t>Analisi forensi;</a:t>
            </a:r>
          </a:p>
          <a:p>
            <a:r>
              <a:rPr lang="it-IT" sz="2000" dirty="0">
                <a:latin typeface="Avenir Next LT Pro" panose="020B0504020202020204" pitchFamily="34" charset="0"/>
              </a:rPr>
              <a:t>Screening clinico;</a:t>
            </a:r>
          </a:p>
          <a:p>
            <a:r>
              <a:rPr lang="it-IT" sz="2000" dirty="0">
                <a:latin typeface="Avenir Next LT Pro" panose="020B0504020202020204" pitchFamily="34" charset="0"/>
              </a:rPr>
              <a:t>Aderenza al trattamento;</a:t>
            </a:r>
          </a:p>
          <a:p>
            <a:r>
              <a:rPr lang="it-IT" sz="2000" dirty="0">
                <a:latin typeface="Avenir Next LT Pro" panose="020B0504020202020204" pitchFamily="34" charset="0"/>
              </a:rPr>
              <a:t>Screening in ambito sportivo.</a:t>
            </a:r>
          </a:p>
          <a:p>
            <a:pPr marL="0" indent="0">
              <a:buNone/>
            </a:pPr>
            <a:r>
              <a:rPr lang="it-IT" sz="2000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Un risultato negativo ai test non significa necessariamente che il paziente non abbia assunto droghe, ma che il metodo impiegato non è in grado di rilevare la specifica droga presente nel campione.</a:t>
            </a:r>
          </a:p>
          <a:p>
            <a:pPr marL="0" indent="0">
              <a:buNone/>
            </a:pPr>
            <a:r>
              <a:rPr lang="it-IT" sz="20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positività al test di conferma indica che la concentrazione della droga presente nel campione di urina è superiore alla soglia prestabilita dal laboratorio</a:t>
            </a:r>
            <a:endParaRPr lang="it-IT" sz="2000" dirty="0">
              <a:latin typeface="Avenir Next LT Pro" panose="020B05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A5E8EF70-6B29-D9E5-18BB-D7E72701CD33}"/>
              </a:ext>
            </a:extLst>
          </p:cNvPr>
          <p:cNvSpPr/>
          <p:nvPr/>
        </p:nvSpPr>
        <p:spPr>
          <a:xfrm>
            <a:off x="10697670" y="0"/>
            <a:ext cx="1494329" cy="6858000"/>
          </a:xfrm>
          <a:prstGeom prst="rect">
            <a:avLst/>
          </a:prstGeom>
          <a:solidFill>
            <a:srgbClr val="EB701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testo, disegno, design&#10;&#10;Descrizione generata automaticamente">
            <a:extLst>
              <a:ext uri="{FF2B5EF4-FFF2-40B4-BE49-F238E27FC236}">
                <a16:creationId xmlns:a16="http://schemas.microsoft.com/office/drawing/2014/main" xmlns="" id="{95588681-E8A5-51A5-9993-769B4EC249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2" r="13359"/>
          <a:stretch/>
        </p:blipFill>
        <p:spPr>
          <a:xfrm>
            <a:off x="5977788" y="856180"/>
            <a:ext cx="5425410" cy="5259296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28FB207D-5B21-5A33-A31E-02A2FA96CDE2}"/>
              </a:ext>
            </a:extLst>
          </p:cNvPr>
          <p:cNvSpPr/>
          <p:nvPr/>
        </p:nvSpPr>
        <p:spPr>
          <a:xfrm>
            <a:off x="0" y="1083484"/>
            <a:ext cx="87363" cy="673460"/>
          </a:xfrm>
          <a:prstGeom prst="rect">
            <a:avLst/>
          </a:prstGeom>
          <a:solidFill>
            <a:srgbClr val="EB701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D99FC26E-905F-2CAE-6C15-CEB67BCA0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341" y="1086326"/>
            <a:ext cx="195855" cy="670618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xmlns="" id="{571362F4-4C9E-3023-F00A-F1216A8931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790744" y="-42810"/>
            <a:ext cx="45719" cy="42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81122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A51BF355-05AD-4D8B-4B65-D92EC2C93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" y="-1"/>
            <a:ext cx="12192000" cy="685799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841A6E79-58E2-F0A2-DE52-5A31B5504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Segnaposto contenuto 4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xmlns="" id="{E1D6F862-34B4-E0E1-0A3D-EA3E4DB87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64" y="349388"/>
            <a:ext cx="10323871" cy="6159223"/>
          </a:xfrm>
        </p:spPr>
      </p:pic>
    </p:spTree>
    <p:extLst>
      <p:ext uri="{BB962C8B-B14F-4D97-AF65-F5344CB8AC3E}">
        <p14:creationId xmlns:p14="http://schemas.microsoft.com/office/powerpoint/2010/main" val="3970266122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89A9C2">
                <a:alpha val="12000"/>
              </a:srgbClr>
            </a:gs>
            <a:gs pos="69000">
              <a:srgbClr val="395D94">
                <a:alpha val="78000"/>
              </a:srgbClr>
            </a:gs>
            <a:gs pos="28000">
              <a:srgbClr val="0D337B"/>
            </a:gs>
            <a:gs pos="0">
              <a:srgbClr val="223F7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F5F915E6-367D-DB47-D57A-FDEDD84B39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6"/>
          <a:stretch/>
        </p:blipFill>
        <p:spPr>
          <a:xfrm>
            <a:off x="3318387" y="0"/>
            <a:ext cx="90571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7A0A8402-F85E-84CA-6F72-F58E7250EA9E}"/>
              </a:ext>
            </a:extLst>
          </p:cNvPr>
          <p:cNvSpPr/>
          <p:nvPr/>
        </p:nvSpPr>
        <p:spPr>
          <a:xfrm rot="16200000">
            <a:off x="1099562" y="-1099564"/>
            <a:ext cx="6858010" cy="9057131"/>
          </a:xfrm>
          <a:prstGeom prst="rect">
            <a:avLst/>
          </a:prstGeom>
          <a:gradFill>
            <a:gsLst>
              <a:gs pos="100000">
                <a:srgbClr val="89A9C2">
                  <a:alpha val="0"/>
                </a:srgbClr>
              </a:gs>
              <a:gs pos="71000">
                <a:srgbClr val="395D94">
                  <a:alpha val="42000"/>
                </a:srgbClr>
              </a:gs>
              <a:gs pos="34000">
                <a:srgbClr val="0D337B"/>
              </a:gs>
              <a:gs pos="0">
                <a:srgbClr val="12224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25A2436-DD8B-F87D-A525-32BE41DB7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86" y="0"/>
            <a:ext cx="5686465" cy="2160103"/>
          </a:xfrm>
        </p:spPr>
        <p:txBody>
          <a:bodyPr>
            <a:noAutofit/>
          </a:bodyPr>
          <a:lstStyle/>
          <a:p>
            <a:pPr algn="ctr"/>
            <a:r>
              <a:rPr lang="it-IT" sz="4800" dirty="0">
                <a:solidFill>
                  <a:schemeClr val="bg1"/>
                </a:solidFill>
                <a:latin typeface="Avenir Next LT Pro"/>
                <a:ea typeface="Calibri Light"/>
                <a:cs typeface="Calibri Light"/>
              </a:rPr>
              <a:t>FLUIDO CELEBROSPINA\LE</a:t>
            </a:r>
            <a:endParaRPr lang="it-IT" dirty="0">
              <a:solidFill>
                <a:schemeClr val="bg1"/>
              </a:solidFill>
              <a:latin typeface="Avenir Next LT Pro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63D10FD-15A3-6AC6-5DFE-59D05316B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87" y="1669765"/>
            <a:ext cx="3822189" cy="504907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it-IT" sz="2400" dirty="0">
              <a:solidFill>
                <a:schemeClr val="bg1"/>
              </a:solidFill>
              <a:latin typeface="Avenir Next LT Pro" panose="020B0504020202020204" pitchFamily="34" charset="0"/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it-IT" sz="1400" dirty="0">
              <a:solidFill>
                <a:schemeClr val="bg1"/>
              </a:solidFill>
              <a:latin typeface="Avenir Next LT Pro" panose="020B0504020202020204" pitchFamily="34" charset="0"/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it-IT" sz="1400" dirty="0">
              <a:solidFill>
                <a:schemeClr val="bg1"/>
              </a:solidFill>
              <a:latin typeface="Avenir Next LT Pro" panose="020B0504020202020204" pitchFamily="34" charset="0"/>
              <a:ea typeface="Calibri" panose="020F0502020204030204"/>
              <a:cs typeface="Calibri" panose="020F0502020204030204"/>
            </a:endParaRP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xmlns="" id="{77C924FB-3E55-FBFB-276A-B992C6AA37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0467224"/>
              </p:ext>
            </p:extLst>
          </p:nvPr>
        </p:nvGraphicFramePr>
        <p:xfrm>
          <a:off x="196363" y="1973050"/>
          <a:ext cx="5409308" cy="4639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0303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7A0A8402-F85E-84CA-6F72-F58E7250EA9E}"/>
              </a:ext>
            </a:extLst>
          </p:cNvPr>
          <p:cNvSpPr/>
          <p:nvPr/>
        </p:nvSpPr>
        <p:spPr>
          <a:xfrm rot="5400000">
            <a:off x="2667001" y="-2667000"/>
            <a:ext cx="6857998" cy="12192001"/>
          </a:xfrm>
          <a:prstGeom prst="rect">
            <a:avLst/>
          </a:prstGeom>
          <a:gradFill>
            <a:gsLst>
              <a:gs pos="100000">
                <a:srgbClr val="6687AE"/>
              </a:gs>
              <a:gs pos="61000">
                <a:srgbClr val="315590"/>
              </a:gs>
              <a:gs pos="30000">
                <a:srgbClr val="0D337B"/>
              </a:gs>
              <a:gs pos="0">
                <a:srgbClr val="12224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25A2436-DD8B-F87D-A525-32BE41DB7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87" y="1"/>
            <a:ext cx="10368116" cy="1299279"/>
          </a:xfrm>
        </p:spPr>
        <p:txBody>
          <a:bodyPr>
            <a:noAutofit/>
          </a:bodyPr>
          <a:lstStyle/>
          <a:p>
            <a:r>
              <a:rPr lang="it-IT" dirty="0">
                <a:solidFill>
                  <a:schemeClr val="bg1"/>
                </a:solidFill>
                <a:latin typeface="Avenir Next LT Pro"/>
                <a:ea typeface="Calibri Light"/>
                <a:cs typeface="Calibri Light"/>
              </a:rPr>
              <a:t>Fluido </a:t>
            </a:r>
            <a:r>
              <a:rPr lang="it-IT" dirty="0" err="1">
                <a:solidFill>
                  <a:schemeClr val="bg1"/>
                </a:solidFill>
                <a:latin typeface="Avenir Next LT Pro"/>
                <a:ea typeface="Calibri Light"/>
                <a:cs typeface="Calibri Light"/>
              </a:rPr>
              <a:t>Celebrospinale</a:t>
            </a:r>
            <a:r>
              <a:rPr lang="it-IT" dirty="0">
                <a:solidFill>
                  <a:schemeClr val="bg1"/>
                </a:solidFill>
                <a:latin typeface="Avenir Next LT Pro"/>
                <a:ea typeface="Calibri Light"/>
                <a:cs typeface="Calibri Light"/>
              </a:rPr>
              <a:t>: </a:t>
            </a:r>
            <a:r>
              <a:rPr lang="it-IT" i="1" dirty="0">
                <a:solidFill>
                  <a:schemeClr val="bg1"/>
                </a:solidFill>
                <a:latin typeface="Avenir Next LT Pro"/>
                <a:ea typeface="Calibri Light"/>
                <a:cs typeface="Calibri Light"/>
              </a:rPr>
              <a:t>Funzioni</a:t>
            </a:r>
            <a:endParaRPr lang="it-IT" sz="4000" i="1" dirty="0">
              <a:solidFill>
                <a:schemeClr val="bg1"/>
              </a:solidFill>
              <a:latin typeface="Avenir Next LT Pro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63D10FD-15A3-6AC6-5DFE-59D05316B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87" y="1669765"/>
            <a:ext cx="3822189" cy="504907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it-IT" sz="2400" dirty="0">
              <a:solidFill>
                <a:schemeClr val="bg1"/>
              </a:solidFill>
              <a:latin typeface="Avenir Next LT Pro" panose="020B0504020202020204" pitchFamily="34" charset="0"/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it-IT" sz="1400" dirty="0">
              <a:solidFill>
                <a:schemeClr val="bg1"/>
              </a:solidFill>
              <a:latin typeface="Avenir Next LT Pro" panose="020B0504020202020204" pitchFamily="34" charset="0"/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it-IT" sz="1400" dirty="0">
              <a:solidFill>
                <a:schemeClr val="bg1"/>
              </a:solidFill>
              <a:latin typeface="Avenir Next LT Pro" panose="020B0504020202020204" pitchFamily="34" charset="0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C395EF68-C123-DEC3-2B34-3FD8C249F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309" y="1194011"/>
            <a:ext cx="6986159" cy="5895317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8" name="Modello 3D 7" descr="Cervello umano">
                <a:extLst>
                  <a:ext uri="{FF2B5EF4-FFF2-40B4-BE49-F238E27FC236}">
                    <a16:creationId xmlns:a16="http://schemas.microsoft.com/office/drawing/2014/main" id="{C4C11967-A4B2-18C0-4D82-A77B9205E99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9827490"/>
                  </p:ext>
                </p:extLst>
              </p:nvPr>
            </p:nvGraphicFramePr>
            <p:xfrm>
              <a:off x="364215" y="1530608"/>
              <a:ext cx="4532250" cy="506688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532250" cy="5066886"/>
                    </a:xfrm>
                    <a:prstGeom prst="rect">
                      <a:avLst/>
                    </a:prstGeom>
                  </am3d:spPr>
                  <am3d:camera>
                    <am3d:pos x="0" y="0" z="693123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954572" d="1000000"/>
                    <am3d:preTrans dx="0" dy="-1793152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498831" ay="-1085398" az="-15588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686520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Modello 3D 7" descr="Cervello umano">
                <a:extLst>
                  <a:ext uri="{FF2B5EF4-FFF2-40B4-BE49-F238E27FC236}">
                    <a16:creationId xmlns:a16="http://schemas.microsoft.com/office/drawing/2014/main" xmlns="" id="{C4C11967-A4B2-18C0-4D82-A77B9205E99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4215" y="1530608"/>
                <a:ext cx="4532250" cy="506688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986431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mph" presetSubtype="128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7A453D2-15D8-4403-815F-291FA16340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161EA6B-09CA-445B-AB0D-8DF76FA92D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1EA1DAFF-CECA-492F-BFA1-22C64956B8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5D3D3744-142C-4653-90AB-546FE6B849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0BC69CAC-820B-41BA-BFCA-79B4557683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3D205E7A-88AB-4C4B-B8D1-5A76AA878B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0D4286E9-8501-4EBF-874C-74897B4B6F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45586ADC-910E-45C9-BAB4-CB0EFBEE5B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DAB594C5-5BB0-49AE-8AAC-AE40A6F8A3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B8114C98-A349-4111-A123-E8EAB86ABE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670FB431-AE18-414D-92F4-1D12D19911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24467063-D74E-4D42-8790-B9F6D69584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A1D19BAC-1681-47BC-AAF5-92FAFFF6F4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94347C2B-E846-452C-97AA-7E254FC1CE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10EA2B35-7959-4C2A-84AA-FF5D94FEDE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AF19A774-30A5-488B-9BAF-629C644029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291EBF88-5B98-4258-A542-14C3AF2E52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8FBC2D58-9E3C-490D-BD7A-61EF07EA79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B6CF1BB4-1C1D-4EDE-BA26-0243FCF83B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00C83729-E02F-4512-AFE7-F4792228BD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E2D3D3F2-ABBB-4453-B1C5-1BEBF7E4DD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8214E4A5-A0D2-42C4-8D14-D2A7E495F0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7494D7A0-6B21-41E8-A7D3-0033BBB791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1E141D7D-32B0-448E-A666-EA8703AFCF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8D87E268-6345-420F-8B97-B37ED04100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35E1622E-7FA6-4760-A2BF-A8105EBF7B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FA500EA-3725-10BD-BD01-1C66AE562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018137"/>
            <a:ext cx="4569060" cy="2129586"/>
          </a:xfrm>
          <a:noFill/>
        </p:spPr>
        <p:txBody>
          <a:bodyPr anchor="t">
            <a:normAutofit/>
          </a:bodyPr>
          <a:lstStyle/>
          <a:p>
            <a:endParaRPr lang="it-IT" sz="4800" dirty="0">
              <a:solidFill>
                <a:schemeClr val="bg1"/>
              </a:solidFill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44633E32-DB2E-5761-8DAE-FCC2EB50E177}"/>
              </a:ext>
            </a:extLst>
          </p:cNvPr>
          <p:cNvSpPr/>
          <p:nvPr/>
        </p:nvSpPr>
        <p:spPr>
          <a:xfrm>
            <a:off x="-3049" y="0"/>
            <a:ext cx="12645615" cy="685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IDI 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72EF7066-B2C3-E099-D436-B441FDB7BCF1}"/>
              </a:ext>
            </a:extLst>
          </p:cNvPr>
          <p:cNvSpPr/>
          <p:nvPr/>
        </p:nvSpPr>
        <p:spPr>
          <a:xfrm>
            <a:off x="0" y="0"/>
            <a:ext cx="12642566" cy="6881534"/>
          </a:xfrm>
          <a:prstGeom prst="rect">
            <a:avLst/>
          </a:prstGeom>
          <a:gradFill>
            <a:gsLst>
              <a:gs pos="100000">
                <a:srgbClr val="89A9C2">
                  <a:alpha val="12000"/>
                </a:srgbClr>
              </a:gs>
              <a:gs pos="69000">
                <a:srgbClr val="395D94">
                  <a:alpha val="42000"/>
                </a:srgbClr>
              </a:gs>
              <a:gs pos="28000">
                <a:srgbClr val="0D337B">
                  <a:alpha val="32000"/>
                </a:srgbClr>
              </a:gs>
              <a:gs pos="0">
                <a:srgbClr val="223F78">
                  <a:alpha val="5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F134E08C-CB92-0F49-1452-63865B0D09F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4879" y="4048930"/>
            <a:ext cx="4694324" cy="2498102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396067AF-1C61-3AE4-961D-9F12C5B14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1611" y="4018143"/>
            <a:ext cx="6788321" cy="2592561"/>
          </a:xfrm>
          <a:noFill/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it-IT" sz="2000" dirty="0">
                <a:solidFill>
                  <a:srgbClr val="002060"/>
                </a:solidFill>
                <a:latin typeface="Avenir Next LT Pro" panose="020B0504020202020204" pitchFamily="34" charset="0"/>
              </a:rPr>
              <a:t>Un campione di fluido cerebrospinale può essere prelevato in differenti modi, ma quello mediante rachicentesi o puntura lombare è quello più diffuso. La rachicentesi è una pratica diagnostica/terapeutica che consiste nel prelievo di un campione di liquor (fluido cerebrospinale) mediante l'introduzione di un ago tra le vertebre L3-L4 o L4-L5. Permette di accertare infezioni sospette a carico del cervello e rilevare la presenza di eventuali cellule neoplastiche.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9B28DC9F-D95D-D7AE-1EC0-3B7AC036E1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13" r="1" b="18298"/>
          <a:stretch/>
        </p:blipFill>
        <p:spPr>
          <a:xfrm>
            <a:off x="537287" y="173732"/>
            <a:ext cx="11369256" cy="350843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6314F0DE-C6A6-A45A-1367-1C845D0F61C2}"/>
              </a:ext>
            </a:extLst>
          </p:cNvPr>
          <p:cNvSpPr txBox="1"/>
          <p:nvPr/>
        </p:nvSpPr>
        <p:spPr>
          <a:xfrm>
            <a:off x="375328" y="4250828"/>
            <a:ext cx="44902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Analisi E Prelievo Del Liquido </a:t>
            </a:r>
            <a:r>
              <a:rPr lang="it-IT" sz="4400" i="1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Celebrospinale</a:t>
            </a:r>
            <a:endParaRPr lang="it-IT" sz="4400" i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522533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7A453D2-15D8-4403-815F-291FA16340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161EA6B-09CA-445B-AB0D-8DF76FA92D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1EA1DAFF-CECA-492F-BFA1-22C64956B8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5D3D3744-142C-4653-90AB-546FE6B849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0BC69CAC-820B-41BA-BFCA-79B4557683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3D205E7A-88AB-4C4B-B8D1-5A76AA878B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0D4286E9-8501-4EBF-874C-74897B4B6F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45586ADC-910E-45C9-BAB4-CB0EFBEE5B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DAB594C5-5BB0-49AE-8AAC-AE40A6F8A3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B8114C98-A349-4111-A123-E8EAB86ABE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670FB431-AE18-414D-92F4-1D12D19911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24467063-D74E-4D42-8790-B9F6D69584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A1D19BAC-1681-47BC-AAF5-92FAFFF6F4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94347C2B-E846-452C-97AA-7E254FC1CE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10EA2B35-7959-4C2A-84AA-FF5D94FEDE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AF19A774-30A5-488B-9BAF-629C644029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291EBF88-5B98-4258-A542-14C3AF2E52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8FBC2D58-9E3C-490D-BD7A-61EF07EA79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B6CF1BB4-1C1D-4EDE-BA26-0243FCF83B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00C83729-E02F-4512-AFE7-F4792228BD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E2D3D3F2-ABBB-4453-B1C5-1BEBF7E4DD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8214E4A5-A0D2-42C4-8D14-D2A7E495F0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7494D7A0-6B21-41E8-A7D3-0033BBB791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1E141D7D-32B0-448E-A666-EA8703AFCF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8D87E268-6345-420F-8B97-B37ED04100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35E1622E-7FA6-4760-A2BF-A8105EBF7B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FA500EA-3725-10BD-BD01-1C66AE562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018137"/>
            <a:ext cx="4569060" cy="2129586"/>
          </a:xfrm>
          <a:noFill/>
        </p:spPr>
        <p:txBody>
          <a:bodyPr anchor="t">
            <a:normAutofit/>
          </a:bodyPr>
          <a:lstStyle/>
          <a:p>
            <a:endParaRPr lang="it-IT" sz="4800" dirty="0">
              <a:solidFill>
                <a:schemeClr val="bg1"/>
              </a:solidFill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44633E32-DB2E-5761-8DAE-FCC2EB50E177}"/>
              </a:ext>
            </a:extLst>
          </p:cNvPr>
          <p:cNvSpPr/>
          <p:nvPr/>
        </p:nvSpPr>
        <p:spPr>
          <a:xfrm>
            <a:off x="-3049" y="0"/>
            <a:ext cx="12645615" cy="685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 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72EF7066-B2C3-E099-D436-B441FDB7BCF1}"/>
              </a:ext>
            </a:extLst>
          </p:cNvPr>
          <p:cNvSpPr/>
          <p:nvPr/>
        </p:nvSpPr>
        <p:spPr>
          <a:xfrm>
            <a:off x="-29574" y="0"/>
            <a:ext cx="12672139" cy="6881534"/>
          </a:xfrm>
          <a:prstGeom prst="rect">
            <a:avLst/>
          </a:prstGeom>
          <a:gradFill>
            <a:gsLst>
              <a:gs pos="100000">
                <a:srgbClr val="89A9C2">
                  <a:alpha val="12000"/>
                </a:srgbClr>
              </a:gs>
              <a:gs pos="69000">
                <a:srgbClr val="395D94">
                  <a:alpha val="42000"/>
                </a:srgbClr>
              </a:gs>
              <a:gs pos="28000">
                <a:srgbClr val="0D337B">
                  <a:alpha val="32000"/>
                </a:srgbClr>
              </a:gs>
              <a:gs pos="0">
                <a:srgbClr val="223F78">
                  <a:alpha val="5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396067AF-1C61-3AE4-961D-9F12C5B14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3" y="635156"/>
            <a:ext cx="11644604" cy="6246377"/>
          </a:xfrm>
          <a:noFill/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sz="2400" dirty="0">
                <a:solidFill>
                  <a:srgbClr val="002060"/>
                </a:solidFill>
                <a:latin typeface="Avenir Next LT Pro" panose="020B0504020202020204" pitchFamily="34" charset="0"/>
              </a:rPr>
              <a:t>TEMPO OTTIMALE DI PRELIEVO DEL CAMPIONE 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002060"/>
                </a:solidFill>
                <a:latin typeface="Avenir Next LT Pro" panose="020B0504020202020204" pitchFamily="34" charset="0"/>
              </a:rPr>
              <a:t>Preferibilmente prima dell’inizio della terapia antimicrobica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400" dirty="0">
                <a:solidFill>
                  <a:srgbClr val="002060"/>
                </a:solidFill>
                <a:latin typeface="Avenir Next LT Pro" panose="020B0504020202020204" pitchFamily="34" charset="0"/>
              </a:rPr>
              <a:t>TEMPO FRA PRELIEVO DEL CAMPIONE E PROCEDURA ANALITICA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002060"/>
                </a:solidFill>
                <a:latin typeface="Avenir Next LT Pro" panose="020B0504020202020204" pitchFamily="34" charset="0"/>
              </a:rPr>
              <a:t>I campioni devono essere trasportati e processati il più presto possibile.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400" dirty="0">
                <a:solidFill>
                  <a:srgbClr val="002060"/>
                </a:solidFill>
                <a:latin typeface="Avenir Next LT Pro" panose="020B0504020202020204" pitchFamily="34" charset="0"/>
              </a:rPr>
              <a:t>ACCORGIMENTI SPECIALI PER RIDURRE IL DETERIORAMENTO 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002060"/>
                </a:solidFill>
                <a:latin typeface="Avenir Next LT Pro" panose="020B0504020202020204" pitchFamily="34" charset="0"/>
              </a:rPr>
              <a:t>I campioni devono essere seminati in coltura il più presto possibile dopo il loro ricevimento in modo ottimale entro 10 minuti e non oltre un tempo massimo di due ore.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400" dirty="0">
                <a:solidFill>
                  <a:srgbClr val="002060"/>
                </a:solidFill>
                <a:latin typeface="Avenir Next LT Pro" panose="020B0504020202020204" pitchFamily="34" charset="0"/>
              </a:rPr>
              <a:t>TRASPORTO E CONSERVAZIONE DEL CAMPIONE  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002060"/>
                </a:solidFill>
                <a:latin typeface="Avenir Next LT Pro" panose="020B0504020202020204" pitchFamily="34" charset="0"/>
              </a:rPr>
              <a:t>Non refrigerare il campione fino a quando non sono completati l’esame microscopico e colturale.  Successivamente il campione deve essere refrigerato e/o congelato a -80°C per eventuali approfondimenti successivi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002060"/>
                </a:solidFill>
                <a:latin typeface="Avenir Next LT Pro" panose="020B0504020202020204" pitchFamily="34" charset="0"/>
              </a:rPr>
              <a:t>Il contenitore deve essere di plastica, impermeabile, sterile e chiuso.</a:t>
            </a:r>
            <a:endParaRPr lang="it-IT" sz="3600" dirty="0">
              <a:solidFill>
                <a:srgbClr val="002060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073980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A8CCCB6D-5162-4AAE-A5E3-3AC55410DB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BCD8C04-CC7B-40EF-82EB-E9821F79BB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Radiografia di un cervello umano in una clinica neurologica">
            <a:extLst>
              <a:ext uri="{FF2B5EF4-FFF2-40B4-BE49-F238E27FC236}">
                <a16:creationId xmlns:a16="http://schemas.microsoft.com/office/drawing/2014/main" xmlns="" id="{93FD5D9B-5DBB-C121-78CF-462656BFC9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7586"/>
          <a:stretch/>
        </p:blipFill>
        <p:spPr>
          <a:xfrm>
            <a:off x="-169" y="10"/>
            <a:ext cx="12174432" cy="685785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2C56201-87DE-78BD-5647-B46F9E1E9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45" y="-2579"/>
            <a:ext cx="11172493" cy="10107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Complicanze</a:t>
            </a:r>
            <a:endParaRPr lang="en-US" sz="6000" i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B0C3773B-60CE-473F-797C-BD3B73130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432" y="3039590"/>
            <a:ext cx="4903305" cy="2385268"/>
          </a:xfrm>
          <a:solidFill>
            <a:schemeClr val="accent1">
              <a:lumMod val="60000"/>
              <a:lumOff val="40000"/>
              <a:alpha val="4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kern="12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Lievi</a:t>
            </a:r>
            <a:r>
              <a:rPr lang="en-US" sz="2400" kern="1200" dirty="0">
                <a:solidFill>
                  <a:schemeClr val="bg1"/>
                </a:solidFill>
                <a:latin typeface="Avenir Next LT Pro" panose="020B0504020202020204" pitchFamily="34" charset="0"/>
              </a:rPr>
              <a:t>: </a:t>
            </a:r>
          </a:p>
          <a:p>
            <a:r>
              <a:rPr lang="en-US" sz="2000" i="1" kern="1200" err="1">
                <a:solidFill>
                  <a:schemeClr val="bg1"/>
                </a:solidFill>
                <a:latin typeface="Avenir Next LT Pro"/>
              </a:rPr>
              <a:t>Cefalea</a:t>
            </a:r>
            <a:endParaRPr lang="en-US" sz="2000" i="1" kern="1200">
              <a:solidFill>
                <a:schemeClr val="bg1"/>
              </a:solidFill>
              <a:latin typeface="Avenir Next LT Pro"/>
            </a:endParaRPr>
          </a:p>
          <a:p>
            <a:r>
              <a:rPr lang="en-US" sz="2000" i="1" kern="1200" dirty="0">
                <a:solidFill>
                  <a:schemeClr val="bg1"/>
                </a:solidFill>
                <a:latin typeface="Avenir Next LT Pro"/>
              </a:rPr>
              <a:t>Dolore </a:t>
            </a:r>
            <a:r>
              <a:rPr lang="en-US" sz="2000" i="1" kern="1200" err="1">
                <a:solidFill>
                  <a:schemeClr val="bg1"/>
                </a:solidFill>
                <a:latin typeface="Avenir Next LT Pro"/>
              </a:rPr>
              <a:t>lombare</a:t>
            </a:r>
            <a:endParaRPr lang="en-US" sz="2000" i="1" kern="1200">
              <a:solidFill>
                <a:schemeClr val="bg1"/>
              </a:solidFill>
              <a:latin typeface="Avenir Next LT Pro"/>
            </a:endParaRPr>
          </a:p>
          <a:p>
            <a:r>
              <a:rPr lang="en-US" sz="2000" b="0" i="1" kern="1200" dirty="0">
                <a:solidFill>
                  <a:schemeClr val="bg1"/>
                </a:solidFill>
                <a:effectLst/>
                <a:latin typeface="Avenir Next LT Pro"/>
              </a:rPr>
              <a:t>La </a:t>
            </a:r>
            <a:r>
              <a:rPr lang="en-US" sz="2000" b="0" i="1" kern="1200" err="1">
                <a:solidFill>
                  <a:schemeClr val="bg1"/>
                </a:solidFill>
                <a:effectLst/>
                <a:latin typeface="Avenir Next LT Pro"/>
              </a:rPr>
              <a:t>temporanea</a:t>
            </a:r>
            <a:r>
              <a:rPr lang="en-US" sz="2000" b="0" i="1" kern="1200" dirty="0">
                <a:solidFill>
                  <a:schemeClr val="bg1"/>
                </a:solidFill>
                <a:effectLst/>
                <a:latin typeface="Avenir Next LT Pro"/>
              </a:rPr>
              <a:t> </a:t>
            </a:r>
            <a:r>
              <a:rPr lang="en-US" sz="2000" b="0" i="1" kern="1200" err="1">
                <a:solidFill>
                  <a:schemeClr val="bg1"/>
                </a:solidFill>
                <a:effectLst/>
                <a:latin typeface="Avenir Next LT Pro"/>
              </a:rPr>
              <a:t>parestesia</a:t>
            </a:r>
            <a:endParaRPr lang="en-US" sz="2000" b="0" i="1" kern="1200">
              <a:solidFill>
                <a:schemeClr val="bg1"/>
              </a:solidFill>
              <a:effectLst/>
              <a:latin typeface="Avenir Next LT Pro"/>
            </a:endParaRPr>
          </a:p>
          <a:p>
            <a:pPr marL="0" indent="0">
              <a:buNone/>
            </a:pPr>
            <a:endParaRPr lang="en-US" sz="600" i="1" kern="1200" dirty="0">
              <a:solidFill>
                <a:srgbClr val="FFFFFF"/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4D533EAB-CACD-BEE6-73AB-C1D13FF37459}"/>
              </a:ext>
            </a:extLst>
          </p:cNvPr>
          <p:cNvSpPr txBox="1"/>
          <p:nvPr/>
        </p:nvSpPr>
        <p:spPr>
          <a:xfrm>
            <a:off x="6199616" y="3039590"/>
            <a:ext cx="5459952" cy="2385268"/>
          </a:xfrm>
          <a:prstGeom prst="rect">
            <a:avLst/>
          </a:prstGeom>
          <a:solidFill>
            <a:schemeClr val="accent1">
              <a:lumMod val="60000"/>
              <a:lumOff val="40000"/>
              <a:alpha val="4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it-IT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Gravi: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i="1" dirty="0">
                <a:solidFill>
                  <a:schemeClr val="bg1"/>
                </a:solidFill>
                <a:latin typeface="Avenir Next LT Pro"/>
              </a:rPr>
              <a:t>Tossicità da anestetico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i="1" dirty="0">
                <a:solidFill>
                  <a:schemeClr val="bg1"/>
                </a:solidFill>
                <a:latin typeface="Avenir Next LT Pro"/>
              </a:rPr>
              <a:t>Sanguinamento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i="1" dirty="0">
                <a:solidFill>
                  <a:schemeClr val="bg1"/>
                </a:solidFill>
                <a:latin typeface="Avenir Next LT Pro"/>
              </a:rPr>
              <a:t>Ascesso epidurale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i="1" dirty="0">
                <a:solidFill>
                  <a:schemeClr val="bg1"/>
                </a:solidFill>
                <a:latin typeface="Avenir Next LT Pro"/>
              </a:rPr>
              <a:t>Discesa delle tonsille cerebellari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i="1" dirty="0">
                <a:solidFill>
                  <a:schemeClr val="bg1"/>
                </a:solidFill>
                <a:latin typeface="Avenir Next LT Pro"/>
              </a:rPr>
              <a:t>Trombocitopenia </a:t>
            </a:r>
            <a:endParaRPr lang="it-IT" sz="2000" i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xmlns="" id="{5DD968C3-2016-304B-6736-C8340F1EAC7A}"/>
              </a:ext>
            </a:extLst>
          </p:cNvPr>
          <p:cNvSpPr txBox="1">
            <a:spLocks/>
          </p:cNvSpPr>
          <p:nvPr/>
        </p:nvSpPr>
        <p:spPr>
          <a:xfrm>
            <a:off x="-5280" y="1265424"/>
            <a:ext cx="12192625" cy="789382"/>
          </a:xfrm>
          <a:prstGeom prst="rect">
            <a:avLst/>
          </a:prstGeom>
          <a:solidFill>
            <a:schemeClr val="accent1">
              <a:lumMod val="60000"/>
              <a:lumOff val="40000"/>
              <a:alpha val="4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sz="2000" i="1">
              <a:solidFill>
                <a:schemeClr val="bg1"/>
              </a:solidFill>
              <a:latin typeface="Avenir Next LT Pro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600" i="1" dirty="0">
              <a:solidFill>
                <a:srgbClr val="FFFFFF"/>
              </a:solidFill>
              <a:ea typeface="Calibri"/>
              <a:cs typeface="Calibri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xmlns="" id="{1E1566DB-DB78-9864-3D8D-ACB61C589ED9}"/>
              </a:ext>
            </a:extLst>
          </p:cNvPr>
          <p:cNvSpPr txBox="1"/>
          <p:nvPr/>
        </p:nvSpPr>
        <p:spPr>
          <a:xfrm>
            <a:off x="360745" y="1238338"/>
            <a:ext cx="11172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La puntura lombare è una procedura chirurgica relativamente semplice, a basso rischio.</a:t>
            </a:r>
            <a:br>
              <a:rPr lang="it-IT" sz="2400" dirty="0">
                <a:solidFill>
                  <a:schemeClr val="bg1"/>
                </a:solidFill>
              </a:rPr>
            </a:br>
            <a:r>
              <a:rPr lang="it-IT" sz="2400" dirty="0">
                <a:solidFill>
                  <a:schemeClr val="bg1"/>
                </a:solidFill>
              </a:rPr>
              <a:t>Le complicanze della rachicentesi possono essere:</a:t>
            </a:r>
          </a:p>
        </p:txBody>
      </p:sp>
    </p:spTree>
    <p:extLst>
      <p:ext uri="{BB962C8B-B14F-4D97-AF65-F5344CB8AC3E}">
        <p14:creationId xmlns:p14="http://schemas.microsoft.com/office/powerpoint/2010/main" val="243959847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96CF2A2B-0745-440C-9224-C5C6A0A428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5BE6D6B-84C9-4D2B-97EB-773B7369EF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 descr="Immagine che contiene invertebrato&#10;&#10;Descrizione generata automaticamente">
            <a:extLst>
              <a:ext uri="{FF2B5EF4-FFF2-40B4-BE49-F238E27FC236}">
                <a16:creationId xmlns:a16="http://schemas.microsoft.com/office/drawing/2014/main" xmlns="" id="{40AD0F87-DC11-5D83-D260-73FF229D61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4" b="17733"/>
          <a:stretch/>
        </p:blipFill>
        <p:spPr>
          <a:xfrm>
            <a:off x="3048" y="10"/>
            <a:ext cx="12192001" cy="685799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4E11182D-B7E9-F166-20FA-641EEC9D8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" y="821635"/>
            <a:ext cx="12188952" cy="86345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DB177E4-107A-A1DD-504A-F6540374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51" y="264517"/>
            <a:ext cx="9752521" cy="2057037"/>
          </a:xfrm>
        </p:spPr>
        <p:txBody>
          <a:bodyPr>
            <a:normAutofit/>
          </a:bodyPr>
          <a:lstStyle/>
          <a:p>
            <a:r>
              <a:rPr lang="it-IT" sz="4800" dirty="0">
                <a:solidFill>
                  <a:srgbClr val="FFFFFF"/>
                </a:solidFill>
                <a:latin typeface="Avenir Next LT Pro" panose="020B0504020202020204" pitchFamily="34" charset="0"/>
              </a:rPr>
              <a:t>SANGUE</a:t>
            </a:r>
            <a:r>
              <a:rPr lang="it-IT" dirty="0">
                <a:solidFill>
                  <a:srgbClr val="FFFFFF"/>
                </a:solidFill>
                <a:latin typeface="Avenir Next LT Pro" panose="020B0504020202020204" pitchFamily="34" charset="0"/>
              </a:rPr>
              <a:t>: </a:t>
            </a:r>
            <a:r>
              <a:rPr lang="it-IT" i="1" dirty="0">
                <a:solidFill>
                  <a:srgbClr val="FFFFFF"/>
                </a:solidFill>
                <a:latin typeface="Avenir Next LT Pro" panose="020B0504020202020204" pitchFamily="34" charset="0"/>
              </a:rPr>
              <a:t>Che cos’è?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0880FB4B-EEE8-CF18-BA45-AEF3D1CB6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" y="2566767"/>
            <a:ext cx="12188952" cy="317142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4" name="Modello 3D 3" descr="Globuli rossi">
                <a:extLst>
                  <a:ext uri="{FF2B5EF4-FFF2-40B4-BE49-F238E27FC236}">
                    <a16:creationId xmlns:a16="http://schemas.microsoft.com/office/drawing/2014/main" id="{5B9122E1-5ECC-EC3D-8DCF-CDB289D1469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41253915"/>
                  </p:ext>
                </p:extLst>
              </p:nvPr>
            </p:nvGraphicFramePr>
            <p:xfrm>
              <a:off x="5910470" y="480952"/>
              <a:ext cx="5963478" cy="589609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5963478" cy="5896094"/>
                    </a:xfrm>
                    <a:prstGeom prst="rect">
                      <a:avLst/>
                    </a:prstGeom>
                  </am3d:spPr>
                  <am3d:camera>
                    <am3d:pos x="0" y="0" z="798883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473862" d="1000000"/>
                    <am3d:preTrans dx="3586" dy="2661096" dz="2366"/>
                    <am3d:scale>
                      <am3d:sx n="1000000" d="1000000"/>
                      <am3d:sy n="1000000" d="1000000"/>
                      <am3d:sz n="1000000" d="1000000"/>
                    </am3d:scale>
                    <am3d:rot ax="-82122" ay="2937192" az="-6196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93874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lo 3D 3" descr="Globuli rossi">
                <a:extLst>
                  <a:ext uri="{FF2B5EF4-FFF2-40B4-BE49-F238E27FC236}">
                    <a16:creationId xmlns:a16="http://schemas.microsoft.com/office/drawing/2014/main" xmlns="" id="{5B9122E1-5ECC-EC3D-8DCF-CDB289D146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10470" y="480952"/>
                <a:ext cx="5963478" cy="5896094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2E78F80-F4CF-EAF2-D599-0C13C438F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589" y="2660755"/>
            <a:ext cx="4751985" cy="332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dirty="0">
                <a:solidFill>
                  <a:srgbClr val="FFFFFF"/>
                </a:solidFill>
                <a:latin typeface="Avenir Next LT Pro" panose="020B0504020202020204" pitchFamily="34" charset="0"/>
              </a:rPr>
              <a:t>Il sangue è un fluido dalla composizione complessa, che circola nei vasi sanguigni di alcuni taxa animali, incluso l'uomo. Si tratta di un tessuto allo stato liquido, in particolare di un tessuto connettivo specializzato.</a:t>
            </a:r>
          </a:p>
          <a:p>
            <a:pPr marL="0" indent="0">
              <a:buNone/>
            </a:pPr>
            <a:r>
              <a:rPr lang="it-IT" sz="2200" dirty="0">
                <a:solidFill>
                  <a:srgbClr val="FFFFFF"/>
                </a:solidFill>
                <a:latin typeface="Avenir Next LT Pro" panose="020B0504020202020204" pitchFamily="34" charset="0"/>
              </a:rPr>
              <a:t>Esso costituisce circa il 7,7% del peso corporeo.</a:t>
            </a:r>
          </a:p>
          <a:p>
            <a:endParaRPr lang="it-IT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22587ECF-85E9-4393-9D87-8EB6F3F6C2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5781D00A-EC69-C410-278C-3D13294D5003}"/>
              </a:ext>
            </a:extLst>
          </p:cNvPr>
          <p:cNvSpPr/>
          <p:nvPr/>
        </p:nvSpPr>
        <p:spPr>
          <a:xfrm rot="16200000">
            <a:off x="2656218" y="-2653166"/>
            <a:ext cx="6879568" cy="12185900"/>
          </a:xfrm>
          <a:prstGeom prst="rect">
            <a:avLst/>
          </a:prstGeom>
          <a:gradFill>
            <a:gsLst>
              <a:gs pos="100000">
                <a:srgbClr val="89A9C2">
                  <a:alpha val="0"/>
                </a:srgbClr>
              </a:gs>
              <a:gs pos="69000">
                <a:srgbClr val="395D94">
                  <a:alpha val="48000"/>
                </a:srgbClr>
              </a:gs>
              <a:gs pos="28000">
                <a:srgbClr val="0D337B">
                  <a:alpha val="64000"/>
                </a:srgbClr>
              </a:gs>
              <a:gs pos="0">
                <a:srgbClr val="223F7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27C51F73-C8AC-4368-62BF-633169A71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51" y="369453"/>
            <a:ext cx="6094477" cy="109995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F1D49AD-E906-12EF-C722-9833E4134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0084" y="-96869"/>
            <a:ext cx="6091427" cy="1624138"/>
          </a:xfrm>
        </p:spPr>
        <p:txBody>
          <a:bodyPr anchor="b">
            <a:normAutofit/>
          </a:bodyPr>
          <a:lstStyle/>
          <a:p>
            <a:pPr algn="ctr"/>
            <a:r>
              <a:rPr lang="it-IT" sz="4000" i="1" dirty="0">
                <a:solidFill>
                  <a:schemeClr val="bg1"/>
                </a:solidFill>
                <a:effectLst/>
                <a:latin typeface="Avenir Next LT Pro"/>
                <a:ea typeface="Microsoft YaHei"/>
              </a:rPr>
              <a:t>Interpretazione Dei Risultati</a:t>
            </a:r>
            <a:endParaRPr lang="it-IT" sz="8000" i="1" dirty="0">
              <a:solidFill>
                <a:schemeClr val="bg1"/>
              </a:solidFill>
              <a:latin typeface="Avenir Next LT Pro"/>
              <a:ea typeface="Microsoft YaHei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CBC51383-D635-DAD5-8B16-002EE579F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909" y="1480776"/>
            <a:ext cx="3993442" cy="5091716"/>
          </a:xfrm>
        </p:spPr>
        <p:txBody>
          <a:bodyPr>
            <a:normAutofit fontScale="92500" lnSpcReduction="10000"/>
          </a:bodyPr>
          <a:lstStyle/>
          <a:p>
            <a:pPr marL="0" indent="0" fontAlgn="base">
              <a:buNone/>
            </a:pPr>
            <a:r>
              <a:rPr lang="it-IT" sz="2400" b="0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/>
            </a:r>
            <a:br>
              <a:rPr lang="it-IT" sz="2400" b="0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</a:br>
            <a:r>
              <a:rPr lang="it-IT" b="0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Il liquor raccolto mediante rachicentesi è analizzato nei suoi diversi aspetti qualitativi e quantitativi: cromia, conta cellulare, livelli di </a:t>
            </a:r>
            <a:r>
              <a:rPr lang="it-IT" b="0" i="0" u="none" strike="noStrike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glucosio</a:t>
            </a:r>
            <a:r>
              <a:rPr lang="it-IT" b="0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 e </a:t>
            </a:r>
            <a:r>
              <a:rPr lang="it-IT" b="0" i="0" u="none" strike="noStrike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proteine</a:t>
            </a:r>
            <a:r>
              <a:rPr lang="it-IT" b="0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, presenza di </a:t>
            </a:r>
            <a:r>
              <a:rPr lang="it-IT" b="0" i="0" u="none" strike="noStrike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anticorpi</a:t>
            </a:r>
            <a:r>
              <a:rPr lang="it-IT" b="0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 e di agenti patogeni. </a:t>
            </a:r>
          </a:p>
          <a:p>
            <a:pPr marL="0" indent="0" fontAlgn="base">
              <a:buNone/>
            </a:pPr>
            <a:r>
              <a:rPr lang="it-IT" b="0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In tabella sono riportati alcuni parametri generali di liquor sano ed alterato</a:t>
            </a:r>
            <a:r>
              <a:rPr lang="it-IT" dirty="0">
                <a:solidFill>
                  <a:schemeClr val="bg1"/>
                </a:solidFill>
                <a:latin typeface="Avenir Next LT Pro" panose="020B0504020202020204" pitchFamily="34" charset="0"/>
              </a:rPr>
              <a:t>.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D0BA9A65-B2EF-D8CE-D23F-5A45B893B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75" y="0"/>
            <a:ext cx="6094477" cy="687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69854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luce, idrozoi&#10;&#10;Descrizione generata automaticamente">
            <a:extLst>
              <a:ext uri="{FF2B5EF4-FFF2-40B4-BE49-F238E27FC236}">
                <a16:creationId xmlns:a16="http://schemas.microsoft.com/office/drawing/2014/main" xmlns="" id="{AB518757-C058-8200-66B1-2E6980189BF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7007621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63D10FD-15A3-6AC6-5DFE-59D05316B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2781" y="2342304"/>
            <a:ext cx="9166437" cy="2991696"/>
          </a:xfrm>
          <a:solidFill>
            <a:srgbClr val="002060">
              <a:alpha val="70000"/>
            </a:srgb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it-IT" sz="2400" b="0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In conclusione, l'analisi del liquido cerebrospinale è indispensabile per accertare </a:t>
            </a:r>
            <a:r>
              <a:rPr lang="it-IT" sz="2400" dirty="0">
                <a:solidFill>
                  <a:schemeClr val="bg1"/>
                </a:solidFill>
                <a:latin typeface="Avenir Next LT Pro" panose="020B0504020202020204" pitchFamily="34" charset="0"/>
                <a:ea typeface="Calibri"/>
                <a:cs typeface="Calibri"/>
              </a:rPr>
              <a:t>le patologie che affliggono il sistema nervoso centrale, quali:</a:t>
            </a:r>
            <a:endParaRPr lang="it-IT" sz="24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it-IT" sz="2400" b="0" i="0" dirty="0">
                <a:solidFill>
                  <a:schemeClr val="bg1"/>
                </a:solidFill>
                <a:effectLst/>
                <a:latin typeface="Avenir Next LT Pro"/>
              </a:rPr>
              <a:t>Infezioni: </a:t>
            </a:r>
            <a:r>
              <a:rPr lang="it-IT" sz="2400" b="0" i="1" u="none" strike="noStrike" dirty="0">
                <a:solidFill>
                  <a:schemeClr val="bg1"/>
                </a:solidFill>
                <a:effectLst/>
                <a:latin typeface="Avenir Next LT Pro"/>
              </a:rPr>
              <a:t>encefalite</a:t>
            </a:r>
            <a:r>
              <a:rPr lang="it-IT" sz="2400" b="0" i="1" dirty="0">
                <a:solidFill>
                  <a:schemeClr val="bg1"/>
                </a:solidFill>
                <a:effectLst/>
                <a:latin typeface="Avenir Next LT Pro"/>
              </a:rPr>
              <a:t>, </a:t>
            </a:r>
            <a:r>
              <a:rPr lang="it-IT" sz="2400" b="0" i="1" u="none" strike="noStrike" dirty="0">
                <a:solidFill>
                  <a:schemeClr val="bg1"/>
                </a:solidFill>
                <a:effectLst/>
                <a:latin typeface="Avenir Next LT Pro"/>
              </a:rPr>
              <a:t>meningite</a:t>
            </a:r>
            <a:endParaRPr lang="it-IT" sz="2400" b="0" i="1" dirty="0">
              <a:solidFill>
                <a:schemeClr val="bg1"/>
              </a:solidFill>
              <a:effectLst/>
              <a:latin typeface="Avenir Next LT Pro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it-IT" sz="2400" b="0" i="0" u="none" strike="noStrike" dirty="0">
                <a:solidFill>
                  <a:schemeClr val="bg1"/>
                </a:solidFill>
                <a:effectLst/>
                <a:latin typeface="Avenir Next LT Pro"/>
              </a:rPr>
              <a:t>Malattie autoimmuni</a:t>
            </a:r>
            <a:r>
              <a:rPr lang="it-IT" sz="2400" b="0" i="0" dirty="0">
                <a:solidFill>
                  <a:schemeClr val="bg1"/>
                </a:solidFill>
                <a:effectLst/>
                <a:latin typeface="Avenir Next LT Pro"/>
              </a:rPr>
              <a:t>: </a:t>
            </a:r>
            <a:r>
              <a:rPr lang="it-IT" sz="2400" b="0" i="1" u="none" strike="noStrike" dirty="0">
                <a:solidFill>
                  <a:schemeClr val="bg1"/>
                </a:solidFill>
                <a:effectLst/>
                <a:latin typeface="Avenir Next LT Pro"/>
              </a:rPr>
              <a:t>sarcoidosi</a:t>
            </a:r>
            <a:r>
              <a:rPr lang="it-IT" sz="2400" b="0" i="1" dirty="0">
                <a:solidFill>
                  <a:schemeClr val="bg1"/>
                </a:solidFill>
                <a:effectLst/>
                <a:latin typeface="Avenir Next LT Pro"/>
              </a:rPr>
              <a:t> meningea, </a:t>
            </a:r>
            <a:r>
              <a:rPr lang="it-IT" sz="2400" b="0" i="1" u="none" strike="noStrike" dirty="0">
                <a:solidFill>
                  <a:schemeClr val="bg1"/>
                </a:solidFill>
                <a:effectLst/>
                <a:latin typeface="Avenir Next LT Pro"/>
              </a:rPr>
              <a:t>sclerosi multipla</a:t>
            </a:r>
            <a:r>
              <a:rPr lang="it-IT" sz="2400" b="0" i="1" dirty="0">
                <a:solidFill>
                  <a:schemeClr val="bg1"/>
                </a:solidFill>
                <a:effectLst/>
                <a:latin typeface="Avenir Next LT Pro"/>
              </a:rPr>
              <a:t>, </a:t>
            </a:r>
            <a:r>
              <a:rPr lang="it-IT" sz="2400" b="0" i="1" u="none" strike="noStrike" dirty="0">
                <a:solidFill>
                  <a:schemeClr val="bg1"/>
                </a:solidFill>
                <a:effectLst/>
                <a:latin typeface="Avenir Next LT Pro"/>
              </a:rPr>
              <a:t>sindrome di </a:t>
            </a:r>
            <a:r>
              <a:rPr lang="it-IT" sz="2400" b="0" i="1" u="none" strike="noStrike" dirty="0" err="1">
                <a:solidFill>
                  <a:schemeClr val="bg1"/>
                </a:solidFill>
                <a:effectLst/>
                <a:latin typeface="Avenir Next LT Pro"/>
              </a:rPr>
              <a:t>Guillan-Barrè</a:t>
            </a:r>
            <a:endParaRPr lang="it-IT" sz="2400" b="0" i="1" dirty="0">
              <a:solidFill>
                <a:schemeClr val="bg1"/>
              </a:solidFill>
              <a:effectLst/>
              <a:latin typeface="Avenir Next LT Pro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it-IT" sz="2400" b="0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Neoplasie a carico del SNC</a:t>
            </a:r>
          </a:p>
          <a:p>
            <a:pPr marL="0" indent="0">
              <a:buNone/>
            </a:pPr>
            <a:endParaRPr lang="it-IT" dirty="0">
              <a:ea typeface="Calibri"/>
              <a:cs typeface="Calibri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4EE10247-2879-0A49-E2E7-1F16BD3BAC44}"/>
              </a:ext>
            </a:extLst>
          </p:cNvPr>
          <p:cNvSpPr/>
          <p:nvPr/>
        </p:nvSpPr>
        <p:spPr>
          <a:xfrm>
            <a:off x="-1" y="625476"/>
            <a:ext cx="12192000" cy="838200"/>
          </a:xfrm>
          <a:prstGeom prst="rect">
            <a:avLst/>
          </a:prstGeom>
          <a:solidFill>
            <a:srgbClr val="0D337B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xmlns="" id="{93DF0E8E-3BC4-DEAB-18BD-0AFC49D47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1" y="437621"/>
            <a:ext cx="10812356" cy="1325563"/>
          </a:xfrm>
        </p:spPr>
        <p:txBody>
          <a:bodyPr>
            <a:normAutofit/>
          </a:bodyPr>
          <a:lstStyle/>
          <a:p>
            <a:pPr algn="ctr"/>
            <a:r>
              <a:rPr lang="it-IT" sz="5400" i="1" dirty="0">
                <a:solidFill>
                  <a:schemeClr val="bg1"/>
                </a:solidFill>
                <a:latin typeface="Avenir Next LT Pro"/>
                <a:ea typeface="Calibri Light"/>
                <a:cs typeface="Calibri Light"/>
              </a:rPr>
              <a:t>Indicazioni Cliniche</a:t>
            </a:r>
          </a:p>
        </p:txBody>
      </p:sp>
    </p:spTree>
    <p:extLst>
      <p:ext uri="{BB962C8B-B14F-4D97-AF65-F5344CB8AC3E}">
        <p14:creationId xmlns:p14="http://schemas.microsoft.com/office/powerpoint/2010/main" val="4205385448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rimo piano di blister di pillole non aperti">
            <a:extLst>
              <a:ext uri="{FF2B5EF4-FFF2-40B4-BE49-F238E27FC236}">
                <a16:creationId xmlns:a16="http://schemas.microsoft.com/office/drawing/2014/main" xmlns="" id="{2A03779F-F2EF-DF88-B5BA-B3A940B3DB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37" r="622"/>
          <a:stretch/>
        </p:blipFill>
        <p:spPr>
          <a:xfrm>
            <a:off x="0" y="10"/>
            <a:ext cx="859831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93458376-A25E-834C-B52E-8D9716AE0395}"/>
              </a:ext>
            </a:extLst>
          </p:cNvPr>
          <p:cNvSpPr/>
          <p:nvPr/>
        </p:nvSpPr>
        <p:spPr>
          <a:xfrm rot="16200000">
            <a:off x="6474726" y="1158525"/>
            <a:ext cx="6872751" cy="4555699"/>
          </a:xfrm>
          <a:prstGeom prst="rect">
            <a:avLst/>
          </a:prstGeom>
          <a:gradFill>
            <a:gsLst>
              <a:gs pos="64000">
                <a:srgbClr val="B2C8DB">
                  <a:alpha val="82000"/>
                </a:srgbClr>
              </a:gs>
              <a:gs pos="0">
                <a:srgbClr val="F6F9FA">
                  <a:alpha val="0"/>
                </a:srgbClr>
              </a:gs>
              <a:gs pos="100000">
                <a:srgbClr val="749BB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5F4834CE-AC29-43CD-8535-13EB492B4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5537" y="1814052"/>
            <a:ext cx="4390905" cy="505868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Avenir Next LT Pro" panose="020B0504020202020204" pitchFamily="34" charset="0"/>
              </a:rPr>
              <a:t>Studi dimostrano che l’inquinamento atmosferico può incidere sulla comparsa di disturbi mentali, soprattutto in persone che restano a lungo esposte ad inquinanti presenti nell’aria.</a:t>
            </a:r>
          </a:p>
          <a:p>
            <a:pPr marL="0" indent="0">
              <a:buNone/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Avenir Next LT Pro" panose="020B0504020202020204" pitchFamily="34" charset="0"/>
              </a:rPr>
              <a:t>Analizzando l’ LCR di persone che vivono in ambienti con inquinamento cronico, i ricercatori hanno trovato tracce di sostanze tossiche legate allo smog e questo spiega il motivo per cui risultano in aumento la neuro-infiammazione e il declino cognitivo.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D145509-5C25-9944-3DA5-F9E8C625E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8233" y="14748"/>
            <a:ext cx="4555700" cy="1799292"/>
          </a:xfrm>
        </p:spPr>
        <p:txBody>
          <a:bodyPr>
            <a:normAutofit/>
          </a:bodyPr>
          <a:lstStyle/>
          <a:p>
            <a:pPr algn="ctr"/>
            <a:r>
              <a:rPr lang="it-IT" sz="3600" i="1" dirty="0">
                <a:solidFill>
                  <a:schemeClr val="accent1">
                    <a:lumMod val="50000"/>
                  </a:schemeClr>
                </a:solidFill>
                <a:latin typeface="Avenir Next LT Pro" panose="020B0504020202020204" pitchFamily="34" charset="0"/>
              </a:rPr>
              <a:t>Rischi causati dagli agenti inquinanti sulla salute mentale</a:t>
            </a:r>
          </a:p>
        </p:txBody>
      </p:sp>
    </p:spTree>
    <p:extLst>
      <p:ext uri="{BB962C8B-B14F-4D97-AF65-F5344CB8AC3E}">
        <p14:creationId xmlns:p14="http://schemas.microsoft.com/office/powerpoint/2010/main" val="1030016553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xmlns="" id="{0C0CCF94-9536-4A63-8FF2-E37827C927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C970655A-F4C2-4D7E-BAB6-D3BFC5CAE1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918174"/>
            <a:ext cx="12192000" cy="4939827"/>
          </a:xfrm>
          <a:custGeom>
            <a:avLst/>
            <a:gdLst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499101 w 12192000"/>
              <a:gd name="connsiteY144" fmla="*/ 232983 h 4939827"/>
              <a:gd name="connsiteX145" fmla="*/ 4558432 w 12192000"/>
              <a:gd name="connsiteY145" fmla="*/ 269194 h 4939827"/>
              <a:gd name="connsiteX146" fmla="*/ 4635061 w 12192000"/>
              <a:gd name="connsiteY146" fmla="*/ 280682 h 4939827"/>
              <a:gd name="connsiteX147" fmla="*/ 4680829 w 12192000"/>
              <a:gd name="connsiteY147" fmla="*/ 287953 h 4939827"/>
              <a:gd name="connsiteX148" fmla="*/ 4807427 w 12192000"/>
              <a:gd name="connsiteY148" fmla="*/ 276835 h 4939827"/>
              <a:gd name="connsiteX149" fmla="*/ 5028933 w 12192000"/>
              <a:gd name="connsiteY149" fmla="*/ 183887 h 4939827"/>
              <a:gd name="connsiteX150" fmla="*/ 5093642 w 12192000"/>
              <a:gd name="connsiteY150" fmla="*/ 177214 h 4939827"/>
              <a:gd name="connsiteX151" fmla="*/ 5102642 w 12192000"/>
              <a:gd name="connsiteY151" fmla="*/ 186816 h 4939827"/>
              <a:gd name="connsiteX152" fmla="*/ 5193590 w 12192000"/>
              <a:gd name="connsiteY152" fmla="*/ 136361 h 4939827"/>
              <a:gd name="connsiteX153" fmla="*/ 5323922 w 12192000"/>
              <a:gd name="connsiteY153" fmla="*/ 146332 h 4939827"/>
              <a:gd name="connsiteX154" fmla="*/ 5421860 w 12192000"/>
              <a:gd name="connsiteY154" fmla="*/ 167298 h 4939827"/>
              <a:gd name="connsiteX155" fmla="*/ 5476948 w 12192000"/>
              <a:gd name="connsiteY155" fmla="*/ 173249 h 4939827"/>
              <a:gd name="connsiteX156" fmla="*/ 5516842 w 12192000"/>
              <a:gd name="connsiteY156" fmla="*/ 184018 h 4939827"/>
              <a:gd name="connsiteX157" fmla="*/ 5619415 w 12192000"/>
              <a:gd name="connsiteY157" fmla="*/ 176781 h 4939827"/>
              <a:gd name="connsiteX158" fmla="*/ 5789867 w 12192000"/>
              <a:gd name="connsiteY158" fmla="*/ 150304 h 4939827"/>
              <a:gd name="connsiteX159" fmla="*/ 5825953 w 12192000"/>
              <a:gd name="connsiteY159" fmla="*/ 147907 h 4939827"/>
              <a:gd name="connsiteX160" fmla="*/ 5856168 w 12192000"/>
              <a:gd name="connsiteY160" fmla="*/ 158719 h 4939827"/>
              <a:gd name="connsiteX161" fmla="*/ 5862476 w 12192000"/>
              <a:gd name="connsiteY161" fmla="*/ 172447 h 4939827"/>
              <a:gd name="connsiteX162" fmla="*/ 5882195 w 12192000"/>
              <a:gd name="connsiteY162" fmla="*/ 173195 h 4939827"/>
              <a:gd name="connsiteX163" fmla="*/ 5887271 w 12192000"/>
              <a:gd name="connsiteY163" fmla="*/ 176084 h 4939827"/>
              <a:gd name="connsiteX164" fmla="*/ 5916552 w 12192000"/>
              <a:gd name="connsiteY164" fmla="*/ 189955 h 4939827"/>
              <a:gd name="connsiteX165" fmla="*/ 5983240 w 12192000"/>
              <a:gd name="connsiteY165" fmla="*/ 152755 h 4939827"/>
              <a:gd name="connsiteX166" fmla="*/ 6061852 w 12192000"/>
              <a:gd name="connsiteY166" fmla="*/ 161953 h 4939827"/>
              <a:gd name="connsiteX167" fmla="*/ 6408386 w 12192000"/>
              <a:gd name="connsiteY167" fmla="*/ 157590 h 4939827"/>
              <a:gd name="connsiteX168" fmla="*/ 6531386 w 12192000"/>
              <a:gd name="connsiteY168" fmla="*/ 156103 h 4939827"/>
              <a:gd name="connsiteX169" fmla="*/ 6721509 w 12192000"/>
              <a:gd name="connsiteY169" fmla="*/ 54829 h 4939827"/>
              <a:gd name="connsiteX170" fmla="*/ 6947884 w 12192000"/>
              <a:gd name="connsiteY170" fmla="*/ 47587 h 4939827"/>
              <a:gd name="connsiteX171" fmla="*/ 6965101 w 12192000"/>
              <a:gd name="connsiteY171" fmla="*/ 25718 h 4939827"/>
              <a:gd name="connsiteX172" fmla="*/ 6986370 w 12192000"/>
              <a:gd name="connsiteY172" fmla="*/ 12659 h 4939827"/>
              <a:gd name="connsiteX173" fmla="*/ 6989536 w 12192000"/>
              <a:gd name="connsiteY173" fmla="*/ 14528 h 4939827"/>
              <a:gd name="connsiteX174" fmla="*/ 7015933 w 12192000"/>
              <a:gd name="connsiteY174" fmla="*/ 9653 h 4939827"/>
              <a:gd name="connsiteX175" fmla="*/ 7020592 w 12192000"/>
              <a:gd name="connsiteY175" fmla="*/ 1651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558432 w 12192000"/>
              <a:gd name="connsiteY144" fmla="*/ 269194 h 4939827"/>
              <a:gd name="connsiteX145" fmla="*/ 4635061 w 12192000"/>
              <a:gd name="connsiteY145" fmla="*/ 280682 h 4939827"/>
              <a:gd name="connsiteX146" fmla="*/ 4680829 w 12192000"/>
              <a:gd name="connsiteY146" fmla="*/ 287953 h 4939827"/>
              <a:gd name="connsiteX147" fmla="*/ 4807427 w 12192000"/>
              <a:gd name="connsiteY147" fmla="*/ 276835 h 4939827"/>
              <a:gd name="connsiteX148" fmla="*/ 5028933 w 12192000"/>
              <a:gd name="connsiteY148" fmla="*/ 183887 h 4939827"/>
              <a:gd name="connsiteX149" fmla="*/ 5093642 w 12192000"/>
              <a:gd name="connsiteY149" fmla="*/ 177214 h 4939827"/>
              <a:gd name="connsiteX150" fmla="*/ 5102642 w 12192000"/>
              <a:gd name="connsiteY150" fmla="*/ 186816 h 4939827"/>
              <a:gd name="connsiteX151" fmla="*/ 5193590 w 12192000"/>
              <a:gd name="connsiteY151" fmla="*/ 136361 h 4939827"/>
              <a:gd name="connsiteX152" fmla="*/ 5323922 w 12192000"/>
              <a:gd name="connsiteY152" fmla="*/ 146332 h 4939827"/>
              <a:gd name="connsiteX153" fmla="*/ 5421860 w 12192000"/>
              <a:gd name="connsiteY153" fmla="*/ 167298 h 4939827"/>
              <a:gd name="connsiteX154" fmla="*/ 5476948 w 12192000"/>
              <a:gd name="connsiteY154" fmla="*/ 173249 h 4939827"/>
              <a:gd name="connsiteX155" fmla="*/ 5516842 w 12192000"/>
              <a:gd name="connsiteY155" fmla="*/ 184018 h 4939827"/>
              <a:gd name="connsiteX156" fmla="*/ 5619415 w 12192000"/>
              <a:gd name="connsiteY156" fmla="*/ 176781 h 4939827"/>
              <a:gd name="connsiteX157" fmla="*/ 5789867 w 12192000"/>
              <a:gd name="connsiteY157" fmla="*/ 150304 h 4939827"/>
              <a:gd name="connsiteX158" fmla="*/ 5825953 w 12192000"/>
              <a:gd name="connsiteY158" fmla="*/ 147907 h 4939827"/>
              <a:gd name="connsiteX159" fmla="*/ 5856168 w 12192000"/>
              <a:gd name="connsiteY159" fmla="*/ 158719 h 4939827"/>
              <a:gd name="connsiteX160" fmla="*/ 5862476 w 12192000"/>
              <a:gd name="connsiteY160" fmla="*/ 172447 h 4939827"/>
              <a:gd name="connsiteX161" fmla="*/ 5882195 w 12192000"/>
              <a:gd name="connsiteY161" fmla="*/ 173195 h 4939827"/>
              <a:gd name="connsiteX162" fmla="*/ 5887271 w 12192000"/>
              <a:gd name="connsiteY162" fmla="*/ 176084 h 4939827"/>
              <a:gd name="connsiteX163" fmla="*/ 5916552 w 12192000"/>
              <a:gd name="connsiteY163" fmla="*/ 189955 h 4939827"/>
              <a:gd name="connsiteX164" fmla="*/ 5983240 w 12192000"/>
              <a:gd name="connsiteY164" fmla="*/ 152755 h 4939827"/>
              <a:gd name="connsiteX165" fmla="*/ 6061852 w 12192000"/>
              <a:gd name="connsiteY165" fmla="*/ 161953 h 4939827"/>
              <a:gd name="connsiteX166" fmla="*/ 6408386 w 12192000"/>
              <a:gd name="connsiteY166" fmla="*/ 157590 h 4939827"/>
              <a:gd name="connsiteX167" fmla="*/ 6531386 w 12192000"/>
              <a:gd name="connsiteY167" fmla="*/ 156103 h 4939827"/>
              <a:gd name="connsiteX168" fmla="*/ 6721509 w 12192000"/>
              <a:gd name="connsiteY168" fmla="*/ 54829 h 4939827"/>
              <a:gd name="connsiteX169" fmla="*/ 6947884 w 12192000"/>
              <a:gd name="connsiteY169" fmla="*/ 47587 h 4939827"/>
              <a:gd name="connsiteX170" fmla="*/ 6965101 w 12192000"/>
              <a:gd name="connsiteY170" fmla="*/ 25718 h 4939827"/>
              <a:gd name="connsiteX171" fmla="*/ 6986370 w 12192000"/>
              <a:gd name="connsiteY171" fmla="*/ 12659 h 4939827"/>
              <a:gd name="connsiteX172" fmla="*/ 6989536 w 12192000"/>
              <a:gd name="connsiteY172" fmla="*/ 14528 h 4939827"/>
              <a:gd name="connsiteX173" fmla="*/ 7015933 w 12192000"/>
              <a:gd name="connsiteY173" fmla="*/ 9653 h 4939827"/>
              <a:gd name="connsiteX174" fmla="*/ 7020592 w 12192000"/>
              <a:gd name="connsiteY174" fmla="*/ 1651 h 4939827"/>
              <a:gd name="connsiteX175" fmla="*/ 7025905 w 12192000"/>
              <a:gd name="connsiteY17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680829 w 12192000"/>
              <a:gd name="connsiteY145" fmla="*/ 287953 h 4939827"/>
              <a:gd name="connsiteX146" fmla="*/ 4807427 w 12192000"/>
              <a:gd name="connsiteY146" fmla="*/ 276835 h 4939827"/>
              <a:gd name="connsiteX147" fmla="*/ 5028933 w 12192000"/>
              <a:gd name="connsiteY147" fmla="*/ 183887 h 4939827"/>
              <a:gd name="connsiteX148" fmla="*/ 5093642 w 12192000"/>
              <a:gd name="connsiteY148" fmla="*/ 177214 h 4939827"/>
              <a:gd name="connsiteX149" fmla="*/ 5102642 w 12192000"/>
              <a:gd name="connsiteY149" fmla="*/ 186816 h 4939827"/>
              <a:gd name="connsiteX150" fmla="*/ 5193590 w 12192000"/>
              <a:gd name="connsiteY150" fmla="*/ 136361 h 4939827"/>
              <a:gd name="connsiteX151" fmla="*/ 5323922 w 12192000"/>
              <a:gd name="connsiteY151" fmla="*/ 146332 h 4939827"/>
              <a:gd name="connsiteX152" fmla="*/ 5421860 w 12192000"/>
              <a:gd name="connsiteY152" fmla="*/ 167298 h 4939827"/>
              <a:gd name="connsiteX153" fmla="*/ 5476948 w 12192000"/>
              <a:gd name="connsiteY153" fmla="*/ 173249 h 4939827"/>
              <a:gd name="connsiteX154" fmla="*/ 5516842 w 12192000"/>
              <a:gd name="connsiteY154" fmla="*/ 184018 h 4939827"/>
              <a:gd name="connsiteX155" fmla="*/ 5619415 w 12192000"/>
              <a:gd name="connsiteY155" fmla="*/ 176781 h 4939827"/>
              <a:gd name="connsiteX156" fmla="*/ 5789867 w 12192000"/>
              <a:gd name="connsiteY156" fmla="*/ 150304 h 4939827"/>
              <a:gd name="connsiteX157" fmla="*/ 5825953 w 12192000"/>
              <a:gd name="connsiteY157" fmla="*/ 147907 h 4939827"/>
              <a:gd name="connsiteX158" fmla="*/ 5856168 w 12192000"/>
              <a:gd name="connsiteY158" fmla="*/ 158719 h 4939827"/>
              <a:gd name="connsiteX159" fmla="*/ 5862476 w 12192000"/>
              <a:gd name="connsiteY159" fmla="*/ 172447 h 4939827"/>
              <a:gd name="connsiteX160" fmla="*/ 5882195 w 12192000"/>
              <a:gd name="connsiteY160" fmla="*/ 173195 h 4939827"/>
              <a:gd name="connsiteX161" fmla="*/ 5887271 w 12192000"/>
              <a:gd name="connsiteY161" fmla="*/ 176084 h 4939827"/>
              <a:gd name="connsiteX162" fmla="*/ 5916552 w 12192000"/>
              <a:gd name="connsiteY162" fmla="*/ 189955 h 4939827"/>
              <a:gd name="connsiteX163" fmla="*/ 5983240 w 12192000"/>
              <a:gd name="connsiteY163" fmla="*/ 152755 h 4939827"/>
              <a:gd name="connsiteX164" fmla="*/ 6061852 w 12192000"/>
              <a:gd name="connsiteY164" fmla="*/ 161953 h 4939827"/>
              <a:gd name="connsiteX165" fmla="*/ 6408386 w 12192000"/>
              <a:gd name="connsiteY165" fmla="*/ 157590 h 4939827"/>
              <a:gd name="connsiteX166" fmla="*/ 6531386 w 12192000"/>
              <a:gd name="connsiteY166" fmla="*/ 156103 h 4939827"/>
              <a:gd name="connsiteX167" fmla="*/ 6721509 w 12192000"/>
              <a:gd name="connsiteY167" fmla="*/ 54829 h 4939827"/>
              <a:gd name="connsiteX168" fmla="*/ 6947884 w 12192000"/>
              <a:gd name="connsiteY168" fmla="*/ 47587 h 4939827"/>
              <a:gd name="connsiteX169" fmla="*/ 6965101 w 12192000"/>
              <a:gd name="connsiteY169" fmla="*/ 25718 h 4939827"/>
              <a:gd name="connsiteX170" fmla="*/ 6986370 w 12192000"/>
              <a:gd name="connsiteY170" fmla="*/ 12659 h 4939827"/>
              <a:gd name="connsiteX171" fmla="*/ 6989536 w 12192000"/>
              <a:gd name="connsiteY171" fmla="*/ 14528 h 4939827"/>
              <a:gd name="connsiteX172" fmla="*/ 7015933 w 12192000"/>
              <a:gd name="connsiteY172" fmla="*/ 9653 h 4939827"/>
              <a:gd name="connsiteX173" fmla="*/ 7020592 w 12192000"/>
              <a:gd name="connsiteY173" fmla="*/ 1651 h 4939827"/>
              <a:gd name="connsiteX174" fmla="*/ 7025905 w 12192000"/>
              <a:gd name="connsiteY17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08386 w 12192000"/>
              <a:gd name="connsiteY164" fmla="*/ 157590 h 4939827"/>
              <a:gd name="connsiteX165" fmla="*/ 6531386 w 12192000"/>
              <a:gd name="connsiteY165" fmla="*/ 156103 h 4939827"/>
              <a:gd name="connsiteX166" fmla="*/ 6721509 w 12192000"/>
              <a:gd name="connsiteY166" fmla="*/ 54829 h 4939827"/>
              <a:gd name="connsiteX167" fmla="*/ 6947884 w 12192000"/>
              <a:gd name="connsiteY167" fmla="*/ 47587 h 4939827"/>
              <a:gd name="connsiteX168" fmla="*/ 6965101 w 12192000"/>
              <a:gd name="connsiteY168" fmla="*/ 25718 h 4939827"/>
              <a:gd name="connsiteX169" fmla="*/ 6986370 w 12192000"/>
              <a:gd name="connsiteY169" fmla="*/ 12659 h 4939827"/>
              <a:gd name="connsiteX170" fmla="*/ 6989536 w 12192000"/>
              <a:gd name="connsiteY170" fmla="*/ 14528 h 4939827"/>
              <a:gd name="connsiteX171" fmla="*/ 7015933 w 12192000"/>
              <a:gd name="connsiteY171" fmla="*/ 9653 h 4939827"/>
              <a:gd name="connsiteX172" fmla="*/ 7020592 w 12192000"/>
              <a:gd name="connsiteY172" fmla="*/ 1651 h 4939827"/>
              <a:gd name="connsiteX173" fmla="*/ 7025905 w 12192000"/>
              <a:gd name="connsiteY17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21509 w 12192000"/>
              <a:gd name="connsiteY165" fmla="*/ 54829 h 4939827"/>
              <a:gd name="connsiteX166" fmla="*/ 6947884 w 12192000"/>
              <a:gd name="connsiteY166" fmla="*/ 47587 h 4939827"/>
              <a:gd name="connsiteX167" fmla="*/ 6965101 w 12192000"/>
              <a:gd name="connsiteY167" fmla="*/ 25718 h 4939827"/>
              <a:gd name="connsiteX168" fmla="*/ 6986370 w 12192000"/>
              <a:gd name="connsiteY168" fmla="*/ 12659 h 4939827"/>
              <a:gd name="connsiteX169" fmla="*/ 6989536 w 12192000"/>
              <a:gd name="connsiteY169" fmla="*/ 14528 h 4939827"/>
              <a:gd name="connsiteX170" fmla="*/ 7015933 w 12192000"/>
              <a:gd name="connsiteY170" fmla="*/ 9653 h 4939827"/>
              <a:gd name="connsiteX171" fmla="*/ 7020592 w 12192000"/>
              <a:gd name="connsiteY171" fmla="*/ 1651 h 4939827"/>
              <a:gd name="connsiteX172" fmla="*/ 7025905 w 12192000"/>
              <a:gd name="connsiteY17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947884 w 12192000"/>
              <a:gd name="connsiteY165" fmla="*/ 47587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152287 w 12192000"/>
              <a:gd name="connsiteY163" fmla="*/ 116736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56458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922756 w 12192000"/>
              <a:gd name="connsiteY135" fmla="*/ 194044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98001 w 12192000"/>
              <a:gd name="connsiteY124" fmla="*/ 231941 h 4939827"/>
              <a:gd name="connsiteX125" fmla="*/ 3561557 w 12192000"/>
              <a:gd name="connsiteY125" fmla="*/ 228095 h 4939827"/>
              <a:gd name="connsiteX126" fmla="*/ 3611920 w 12192000"/>
              <a:gd name="connsiteY126" fmla="*/ 218094 h 4939827"/>
              <a:gd name="connsiteX127" fmla="*/ 3620528 w 12192000"/>
              <a:gd name="connsiteY127" fmla="*/ 218788 h 4939827"/>
              <a:gd name="connsiteX128" fmla="*/ 3620766 w 12192000"/>
              <a:gd name="connsiteY128" fmla="*/ 218511 h 4939827"/>
              <a:gd name="connsiteX129" fmla="*/ 3629977 w 12192000"/>
              <a:gd name="connsiteY129" fmla="*/ 218664 h 4939827"/>
              <a:gd name="connsiteX130" fmla="*/ 3636217 w 12192000"/>
              <a:gd name="connsiteY130" fmla="*/ 220048 h 4939827"/>
              <a:gd name="connsiteX131" fmla="*/ 3709484 w 12192000"/>
              <a:gd name="connsiteY131" fmla="*/ 186927 h 4939827"/>
              <a:gd name="connsiteX132" fmla="*/ 3761342 w 12192000"/>
              <a:gd name="connsiteY132" fmla="*/ 177474 h 4939827"/>
              <a:gd name="connsiteX133" fmla="*/ 3799748 w 12192000"/>
              <a:gd name="connsiteY133" fmla="*/ 167154 h 4939827"/>
              <a:gd name="connsiteX134" fmla="*/ 3922756 w 12192000"/>
              <a:gd name="connsiteY134" fmla="*/ 194044 h 4939827"/>
              <a:gd name="connsiteX135" fmla="*/ 4028476 w 12192000"/>
              <a:gd name="connsiteY135" fmla="*/ 223679 h 4939827"/>
              <a:gd name="connsiteX136" fmla="*/ 4191582 w 12192000"/>
              <a:gd name="connsiteY136" fmla="*/ 238952 h 4939827"/>
              <a:gd name="connsiteX137" fmla="*/ 4251024 w 12192000"/>
              <a:gd name="connsiteY137" fmla="*/ 240874 h 4939827"/>
              <a:gd name="connsiteX138" fmla="*/ 4355275 w 12192000"/>
              <a:gd name="connsiteY138" fmla="*/ 260205 h 4939827"/>
              <a:gd name="connsiteX139" fmla="*/ 4423807 w 12192000"/>
              <a:gd name="connsiteY139" fmla="*/ 270366 h 4939827"/>
              <a:gd name="connsiteX140" fmla="*/ 4558432 w 12192000"/>
              <a:gd name="connsiteY140" fmla="*/ 269194 h 4939827"/>
              <a:gd name="connsiteX141" fmla="*/ 4635061 w 12192000"/>
              <a:gd name="connsiteY141" fmla="*/ 280682 h 4939827"/>
              <a:gd name="connsiteX142" fmla="*/ 4807427 w 12192000"/>
              <a:gd name="connsiteY142" fmla="*/ 276835 h 4939827"/>
              <a:gd name="connsiteX143" fmla="*/ 5028933 w 12192000"/>
              <a:gd name="connsiteY143" fmla="*/ 183887 h 4939827"/>
              <a:gd name="connsiteX144" fmla="*/ 5093642 w 12192000"/>
              <a:gd name="connsiteY144" fmla="*/ 177214 h 4939827"/>
              <a:gd name="connsiteX145" fmla="*/ 5102642 w 12192000"/>
              <a:gd name="connsiteY145" fmla="*/ 186816 h 4939827"/>
              <a:gd name="connsiteX146" fmla="*/ 5193590 w 12192000"/>
              <a:gd name="connsiteY146" fmla="*/ 156458 h 4939827"/>
              <a:gd name="connsiteX147" fmla="*/ 5323922 w 12192000"/>
              <a:gd name="connsiteY147" fmla="*/ 146332 h 4939827"/>
              <a:gd name="connsiteX148" fmla="*/ 5421860 w 12192000"/>
              <a:gd name="connsiteY148" fmla="*/ 167298 h 4939827"/>
              <a:gd name="connsiteX149" fmla="*/ 5476948 w 12192000"/>
              <a:gd name="connsiteY149" fmla="*/ 173249 h 4939827"/>
              <a:gd name="connsiteX150" fmla="*/ 5516842 w 12192000"/>
              <a:gd name="connsiteY150" fmla="*/ 184018 h 4939827"/>
              <a:gd name="connsiteX151" fmla="*/ 5619415 w 12192000"/>
              <a:gd name="connsiteY151" fmla="*/ 176781 h 4939827"/>
              <a:gd name="connsiteX152" fmla="*/ 5789867 w 12192000"/>
              <a:gd name="connsiteY152" fmla="*/ 150304 h 4939827"/>
              <a:gd name="connsiteX153" fmla="*/ 5825953 w 12192000"/>
              <a:gd name="connsiteY153" fmla="*/ 147907 h 4939827"/>
              <a:gd name="connsiteX154" fmla="*/ 5856168 w 12192000"/>
              <a:gd name="connsiteY154" fmla="*/ 158719 h 4939827"/>
              <a:gd name="connsiteX155" fmla="*/ 5862476 w 12192000"/>
              <a:gd name="connsiteY155" fmla="*/ 172447 h 4939827"/>
              <a:gd name="connsiteX156" fmla="*/ 5882195 w 12192000"/>
              <a:gd name="connsiteY156" fmla="*/ 173195 h 4939827"/>
              <a:gd name="connsiteX157" fmla="*/ 5887271 w 12192000"/>
              <a:gd name="connsiteY157" fmla="*/ 176084 h 4939827"/>
              <a:gd name="connsiteX158" fmla="*/ 5921577 w 12192000"/>
              <a:gd name="connsiteY158" fmla="*/ 169858 h 4939827"/>
              <a:gd name="connsiteX159" fmla="*/ 5983240 w 12192000"/>
              <a:gd name="connsiteY159" fmla="*/ 152755 h 4939827"/>
              <a:gd name="connsiteX160" fmla="*/ 6152287 w 12192000"/>
              <a:gd name="connsiteY160" fmla="*/ 116736 h 4939827"/>
              <a:gd name="connsiteX161" fmla="*/ 6415830 w 12192000"/>
              <a:gd name="connsiteY161" fmla="*/ 136006 h 4939827"/>
              <a:gd name="connsiteX162" fmla="*/ 6756965 w 12192000"/>
              <a:gd name="connsiteY162" fmla="*/ 57636 h 4939827"/>
              <a:gd name="connsiteX163" fmla="*/ 6819400 w 12192000"/>
              <a:gd name="connsiteY163" fmla="*/ 30742 h 4939827"/>
              <a:gd name="connsiteX164" fmla="*/ 6986370 w 12192000"/>
              <a:gd name="connsiteY164" fmla="*/ 12659 h 4939827"/>
              <a:gd name="connsiteX165" fmla="*/ 6989536 w 12192000"/>
              <a:gd name="connsiteY165" fmla="*/ 14528 h 4939827"/>
              <a:gd name="connsiteX166" fmla="*/ 7015933 w 12192000"/>
              <a:gd name="connsiteY166" fmla="*/ 9653 h 4939827"/>
              <a:gd name="connsiteX167" fmla="*/ 7020592 w 12192000"/>
              <a:gd name="connsiteY167" fmla="*/ 1651 h 4939827"/>
              <a:gd name="connsiteX168" fmla="*/ 7025905 w 12192000"/>
              <a:gd name="connsiteY16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30844 w 12192000"/>
              <a:gd name="connsiteY115" fmla="*/ 225861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3030844 w 12192000"/>
              <a:gd name="connsiteY114" fmla="*/ 225861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87089 w 12192000"/>
              <a:gd name="connsiteY55" fmla="*/ 303891 h 4939827"/>
              <a:gd name="connsiteX56" fmla="*/ 9371484 w 12192000"/>
              <a:gd name="connsiteY56" fmla="*/ 329634 h 4939827"/>
              <a:gd name="connsiteX57" fmla="*/ 9404829 w 12192000"/>
              <a:gd name="connsiteY57" fmla="*/ 339038 h 4939827"/>
              <a:gd name="connsiteX58" fmla="*/ 9427021 w 12192000"/>
              <a:gd name="connsiteY58" fmla="*/ 358784 h 4939827"/>
              <a:gd name="connsiteX59" fmla="*/ 9670844 w 12192000"/>
              <a:gd name="connsiteY59" fmla="*/ 405128 h 4939827"/>
              <a:gd name="connsiteX60" fmla="*/ 9816083 w 12192000"/>
              <a:gd name="connsiteY60" fmla="*/ 416573 h 4939827"/>
              <a:gd name="connsiteX61" fmla="*/ 9936741 w 12192000"/>
              <a:gd name="connsiteY61" fmla="*/ 437044 h 4939827"/>
              <a:gd name="connsiteX62" fmla="*/ 10050093 w 12192000"/>
              <a:gd name="connsiteY62" fmla="*/ 443783 h 4939827"/>
              <a:gd name="connsiteX63" fmla="*/ 10130090 w 12192000"/>
              <a:gd name="connsiteY63" fmla="*/ 459520 h 4939827"/>
              <a:gd name="connsiteX64" fmla="*/ 10173456 w 12192000"/>
              <a:gd name="connsiteY64" fmla="*/ 457749 h 4939827"/>
              <a:gd name="connsiteX65" fmla="*/ 10218232 w 12192000"/>
              <a:gd name="connsiteY65" fmla="*/ 459820 h 4939827"/>
              <a:gd name="connsiteX66" fmla="*/ 10354176 w 12192000"/>
              <a:gd name="connsiteY66" fmla="*/ 471377 h 4939827"/>
              <a:gd name="connsiteX67" fmla="*/ 10430681 w 12192000"/>
              <a:gd name="connsiteY67" fmla="*/ 481226 h 4939827"/>
              <a:gd name="connsiteX68" fmla="*/ 10478169 w 12192000"/>
              <a:gd name="connsiteY68" fmla="*/ 481774 h 4939827"/>
              <a:gd name="connsiteX69" fmla="*/ 10540907 w 12192000"/>
              <a:gd name="connsiteY69" fmla="*/ 485607 h 4939827"/>
              <a:gd name="connsiteX70" fmla="*/ 10614941 w 12192000"/>
              <a:gd name="connsiteY70" fmla="*/ 487592 h 4939827"/>
              <a:gd name="connsiteX71" fmla="*/ 10674098 w 12192000"/>
              <a:gd name="connsiteY71" fmla="*/ 521656 h 4939827"/>
              <a:gd name="connsiteX72" fmla="*/ 10874834 w 12192000"/>
              <a:gd name="connsiteY72" fmla="*/ 574867 h 4939827"/>
              <a:gd name="connsiteX73" fmla="*/ 10944981 w 12192000"/>
              <a:gd name="connsiteY73" fmla="*/ 615042 h 4939827"/>
              <a:gd name="connsiteX74" fmla="*/ 11006376 w 12192000"/>
              <a:gd name="connsiteY74" fmla="*/ 645957 h 4939827"/>
              <a:gd name="connsiteX75" fmla="*/ 11076308 w 12192000"/>
              <a:gd name="connsiteY75" fmla="*/ 675698 h 4939827"/>
              <a:gd name="connsiteX76" fmla="*/ 11148789 w 12192000"/>
              <a:gd name="connsiteY76" fmla="*/ 685041 h 4939827"/>
              <a:gd name="connsiteX77" fmla="*/ 11249129 w 12192000"/>
              <a:gd name="connsiteY77" fmla="*/ 684218 h 4939827"/>
              <a:gd name="connsiteX78" fmla="*/ 11299915 w 12192000"/>
              <a:gd name="connsiteY78" fmla="*/ 692177 h 4939827"/>
              <a:gd name="connsiteX79" fmla="*/ 11386973 w 12192000"/>
              <a:gd name="connsiteY79" fmla="*/ 708209 h 4939827"/>
              <a:gd name="connsiteX80" fmla="*/ 11500105 w 12192000"/>
              <a:gd name="connsiteY80" fmla="*/ 735014 h 4939827"/>
              <a:gd name="connsiteX81" fmla="*/ 11621735 w 12192000"/>
              <a:gd name="connsiteY81" fmla="*/ 789584 h 4939827"/>
              <a:gd name="connsiteX82" fmla="*/ 11691200 w 12192000"/>
              <a:gd name="connsiteY82" fmla="*/ 867902 h 4939827"/>
              <a:gd name="connsiteX83" fmla="*/ 11819427 w 12192000"/>
              <a:gd name="connsiteY83" fmla="*/ 911634 h 4939827"/>
              <a:gd name="connsiteX84" fmla="*/ 11969720 w 12192000"/>
              <a:gd name="connsiteY84" fmla="*/ 964737 h 4939827"/>
              <a:gd name="connsiteX85" fmla="*/ 12055766 w 12192000"/>
              <a:gd name="connsiteY85" fmla="*/ 991268 h 4939827"/>
              <a:gd name="connsiteX86" fmla="*/ 12171539 w 12192000"/>
              <a:gd name="connsiteY86" fmla="*/ 995427 h 4939827"/>
              <a:gd name="connsiteX87" fmla="*/ 12187831 w 12192000"/>
              <a:gd name="connsiteY87" fmla="*/ 996580 h 4939827"/>
              <a:gd name="connsiteX88" fmla="*/ 12192000 w 12192000"/>
              <a:gd name="connsiteY88" fmla="*/ 996726 h 4939827"/>
              <a:gd name="connsiteX89" fmla="*/ 12192000 w 12192000"/>
              <a:gd name="connsiteY89" fmla="*/ 4939827 h 4939827"/>
              <a:gd name="connsiteX90" fmla="*/ 0 w 12192000"/>
              <a:gd name="connsiteY90" fmla="*/ 4939827 h 4939827"/>
              <a:gd name="connsiteX91" fmla="*/ 0 w 12192000"/>
              <a:gd name="connsiteY91" fmla="*/ 512043 h 4939827"/>
              <a:gd name="connsiteX92" fmla="*/ 7381 w 12192000"/>
              <a:gd name="connsiteY92" fmla="*/ 512580 h 4939827"/>
              <a:gd name="connsiteX93" fmla="*/ 100029 w 12192000"/>
              <a:gd name="connsiteY93" fmla="*/ 504758 h 4939827"/>
              <a:gd name="connsiteX94" fmla="*/ 155244 w 12192000"/>
              <a:gd name="connsiteY94" fmla="*/ 525130 h 4939827"/>
              <a:gd name="connsiteX95" fmla="*/ 254366 w 12192000"/>
              <a:gd name="connsiteY95" fmla="*/ 534449 h 4939827"/>
              <a:gd name="connsiteX96" fmla="*/ 447292 w 12192000"/>
              <a:gd name="connsiteY96" fmla="*/ 542725 h 4939827"/>
              <a:gd name="connsiteX97" fmla="*/ 628105 w 12192000"/>
              <a:gd name="connsiteY97" fmla="*/ 547853 h 4939827"/>
              <a:gd name="connsiteX98" fmla="*/ 783146 w 12192000"/>
              <a:gd name="connsiteY98" fmla="*/ 591799 h 4939827"/>
              <a:gd name="connsiteX99" fmla="*/ 1043676 w 12192000"/>
              <a:gd name="connsiteY99" fmla="*/ 591887 h 4939827"/>
              <a:gd name="connsiteX100" fmla="*/ 1281816 w 12192000"/>
              <a:gd name="connsiteY100" fmla="*/ 520946 h 4939827"/>
              <a:gd name="connsiteX101" fmla="*/ 1486347 w 12192000"/>
              <a:gd name="connsiteY101" fmla="*/ 487310 h 4939827"/>
              <a:gd name="connsiteX102" fmla="*/ 1568079 w 12192000"/>
              <a:gd name="connsiteY102" fmla="*/ 462531 h 4939827"/>
              <a:gd name="connsiteX103" fmla="*/ 1622516 w 12192000"/>
              <a:gd name="connsiteY103" fmla="*/ 466058 h 4939827"/>
              <a:gd name="connsiteX104" fmla="*/ 1655457 w 12192000"/>
              <a:gd name="connsiteY104" fmla="*/ 465359 h 4939827"/>
              <a:gd name="connsiteX105" fmla="*/ 1717454 w 12192000"/>
              <a:gd name="connsiteY105" fmla="*/ 417203 h 4939827"/>
              <a:gd name="connsiteX106" fmla="*/ 1913794 w 12192000"/>
              <a:gd name="connsiteY106" fmla="*/ 365255 h 4939827"/>
              <a:gd name="connsiteX107" fmla="*/ 2129762 w 12192000"/>
              <a:gd name="connsiteY107" fmla="*/ 367832 h 4939827"/>
              <a:gd name="connsiteX108" fmla="*/ 2376970 w 12192000"/>
              <a:gd name="connsiteY108" fmla="*/ 350129 h 4939827"/>
              <a:gd name="connsiteX109" fmla="*/ 2480155 w 12192000"/>
              <a:gd name="connsiteY109" fmla="*/ 359227 h 4939827"/>
              <a:gd name="connsiteX110" fmla="*/ 2586782 w 12192000"/>
              <a:gd name="connsiteY110" fmla="*/ 339352 h 4939827"/>
              <a:gd name="connsiteX111" fmla="*/ 2679617 w 12192000"/>
              <a:gd name="connsiteY111" fmla="*/ 305383 h 4939827"/>
              <a:gd name="connsiteX112" fmla="*/ 2788947 w 12192000"/>
              <a:gd name="connsiteY112" fmla="*/ 250375 h 4939827"/>
              <a:gd name="connsiteX113" fmla="*/ 2965530 w 12192000"/>
              <a:gd name="connsiteY113" fmla="*/ 245958 h 4939827"/>
              <a:gd name="connsiteX114" fmla="*/ 3103677 w 12192000"/>
              <a:gd name="connsiteY114" fmla="*/ 209527 h 4939827"/>
              <a:gd name="connsiteX115" fmla="*/ 3126759 w 12192000"/>
              <a:gd name="connsiteY115" fmla="*/ 211226 h 4939827"/>
              <a:gd name="connsiteX116" fmla="*/ 3164020 w 12192000"/>
              <a:gd name="connsiteY116" fmla="*/ 212779 h 4939827"/>
              <a:gd name="connsiteX117" fmla="*/ 3285019 w 12192000"/>
              <a:gd name="connsiteY117" fmla="*/ 220535 h 4939827"/>
              <a:gd name="connsiteX118" fmla="*/ 3365154 w 12192000"/>
              <a:gd name="connsiteY118" fmla="*/ 226416 h 4939827"/>
              <a:gd name="connsiteX119" fmla="*/ 3367507 w 12192000"/>
              <a:gd name="connsiteY119" fmla="*/ 225416 h 4939827"/>
              <a:gd name="connsiteX120" fmla="*/ 3387567 w 12192000"/>
              <a:gd name="connsiteY120" fmla="*/ 227103 h 4939827"/>
              <a:gd name="connsiteX121" fmla="*/ 3498001 w 12192000"/>
              <a:gd name="connsiteY121" fmla="*/ 231941 h 4939827"/>
              <a:gd name="connsiteX122" fmla="*/ 3561557 w 12192000"/>
              <a:gd name="connsiteY122" fmla="*/ 228095 h 4939827"/>
              <a:gd name="connsiteX123" fmla="*/ 3611920 w 12192000"/>
              <a:gd name="connsiteY123" fmla="*/ 218094 h 4939827"/>
              <a:gd name="connsiteX124" fmla="*/ 3620528 w 12192000"/>
              <a:gd name="connsiteY124" fmla="*/ 218788 h 4939827"/>
              <a:gd name="connsiteX125" fmla="*/ 3620766 w 12192000"/>
              <a:gd name="connsiteY125" fmla="*/ 218511 h 4939827"/>
              <a:gd name="connsiteX126" fmla="*/ 3629977 w 12192000"/>
              <a:gd name="connsiteY126" fmla="*/ 218664 h 4939827"/>
              <a:gd name="connsiteX127" fmla="*/ 3636217 w 12192000"/>
              <a:gd name="connsiteY127" fmla="*/ 220048 h 4939827"/>
              <a:gd name="connsiteX128" fmla="*/ 3709484 w 12192000"/>
              <a:gd name="connsiteY128" fmla="*/ 186927 h 4939827"/>
              <a:gd name="connsiteX129" fmla="*/ 3761342 w 12192000"/>
              <a:gd name="connsiteY129" fmla="*/ 177474 h 4939827"/>
              <a:gd name="connsiteX130" fmla="*/ 3799748 w 12192000"/>
              <a:gd name="connsiteY130" fmla="*/ 167154 h 4939827"/>
              <a:gd name="connsiteX131" fmla="*/ 3922756 w 12192000"/>
              <a:gd name="connsiteY131" fmla="*/ 194044 h 4939827"/>
              <a:gd name="connsiteX132" fmla="*/ 4028476 w 12192000"/>
              <a:gd name="connsiteY132" fmla="*/ 223679 h 4939827"/>
              <a:gd name="connsiteX133" fmla="*/ 4191582 w 12192000"/>
              <a:gd name="connsiteY133" fmla="*/ 238952 h 4939827"/>
              <a:gd name="connsiteX134" fmla="*/ 4251024 w 12192000"/>
              <a:gd name="connsiteY134" fmla="*/ 240874 h 4939827"/>
              <a:gd name="connsiteX135" fmla="*/ 4355275 w 12192000"/>
              <a:gd name="connsiteY135" fmla="*/ 260205 h 4939827"/>
              <a:gd name="connsiteX136" fmla="*/ 4423807 w 12192000"/>
              <a:gd name="connsiteY136" fmla="*/ 270366 h 4939827"/>
              <a:gd name="connsiteX137" fmla="*/ 4558432 w 12192000"/>
              <a:gd name="connsiteY137" fmla="*/ 269194 h 4939827"/>
              <a:gd name="connsiteX138" fmla="*/ 4635061 w 12192000"/>
              <a:gd name="connsiteY138" fmla="*/ 280682 h 4939827"/>
              <a:gd name="connsiteX139" fmla="*/ 4807427 w 12192000"/>
              <a:gd name="connsiteY139" fmla="*/ 276835 h 4939827"/>
              <a:gd name="connsiteX140" fmla="*/ 5028933 w 12192000"/>
              <a:gd name="connsiteY140" fmla="*/ 183887 h 4939827"/>
              <a:gd name="connsiteX141" fmla="*/ 5093642 w 12192000"/>
              <a:gd name="connsiteY141" fmla="*/ 177214 h 4939827"/>
              <a:gd name="connsiteX142" fmla="*/ 5102642 w 12192000"/>
              <a:gd name="connsiteY142" fmla="*/ 186816 h 4939827"/>
              <a:gd name="connsiteX143" fmla="*/ 5193590 w 12192000"/>
              <a:gd name="connsiteY143" fmla="*/ 156458 h 4939827"/>
              <a:gd name="connsiteX144" fmla="*/ 5323922 w 12192000"/>
              <a:gd name="connsiteY144" fmla="*/ 146332 h 4939827"/>
              <a:gd name="connsiteX145" fmla="*/ 5421860 w 12192000"/>
              <a:gd name="connsiteY145" fmla="*/ 167298 h 4939827"/>
              <a:gd name="connsiteX146" fmla="*/ 5476948 w 12192000"/>
              <a:gd name="connsiteY146" fmla="*/ 173249 h 4939827"/>
              <a:gd name="connsiteX147" fmla="*/ 5516842 w 12192000"/>
              <a:gd name="connsiteY147" fmla="*/ 184018 h 4939827"/>
              <a:gd name="connsiteX148" fmla="*/ 5619415 w 12192000"/>
              <a:gd name="connsiteY148" fmla="*/ 176781 h 4939827"/>
              <a:gd name="connsiteX149" fmla="*/ 5789867 w 12192000"/>
              <a:gd name="connsiteY149" fmla="*/ 150304 h 4939827"/>
              <a:gd name="connsiteX150" fmla="*/ 5825953 w 12192000"/>
              <a:gd name="connsiteY150" fmla="*/ 147907 h 4939827"/>
              <a:gd name="connsiteX151" fmla="*/ 5856168 w 12192000"/>
              <a:gd name="connsiteY151" fmla="*/ 158719 h 4939827"/>
              <a:gd name="connsiteX152" fmla="*/ 5862476 w 12192000"/>
              <a:gd name="connsiteY152" fmla="*/ 172447 h 4939827"/>
              <a:gd name="connsiteX153" fmla="*/ 5882195 w 12192000"/>
              <a:gd name="connsiteY153" fmla="*/ 173195 h 4939827"/>
              <a:gd name="connsiteX154" fmla="*/ 5887271 w 12192000"/>
              <a:gd name="connsiteY154" fmla="*/ 176084 h 4939827"/>
              <a:gd name="connsiteX155" fmla="*/ 5921577 w 12192000"/>
              <a:gd name="connsiteY155" fmla="*/ 169858 h 4939827"/>
              <a:gd name="connsiteX156" fmla="*/ 5983240 w 12192000"/>
              <a:gd name="connsiteY156" fmla="*/ 152755 h 4939827"/>
              <a:gd name="connsiteX157" fmla="*/ 6152287 w 12192000"/>
              <a:gd name="connsiteY157" fmla="*/ 116736 h 4939827"/>
              <a:gd name="connsiteX158" fmla="*/ 6415830 w 12192000"/>
              <a:gd name="connsiteY158" fmla="*/ 136006 h 4939827"/>
              <a:gd name="connsiteX159" fmla="*/ 6756965 w 12192000"/>
              <a:gd name="connsiteY159" fmla="*/ 57636 h 4939827"/>
              <a:gd name="connsiteX160" fmla="*/ 6819400 w 12192000"/>
              <a:gd name="connsiteY160" fmla="*/ 30742 h 4939827"/>
              <a:gd name="connsiteX161" fmla="*/ 6986370 w 12192000"/>
              <a:gd name="connsiteY161" fmla="*/ 12659 h 4939827"/>
              <a:gd name="connsiteX162" fmla="*/ 6989536 w 12192000"/>
              <a:gd name="connsiteY162" fmla="*/ 14528 h 4939827"/>
              <a:gd name="connsiteX163" fmla="*/ 7015933 w 12192000"/>
              <a:gd name="connsiteY163" fmla="*/ 9653 h 4939827"/>
              <a:gd name="connsiteX164" fmla="*/ 7020592 w 12192000"/>
              <a:gd name="connsiteY164" fmla="*/ 1651 h 4939827"/>
              <a:gd name="connsiteX165" fmla="*/ 7025905 w 12192000"/>
              <a:gd name="connsiteY16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371484 w 12192000"/>
              <a:gd name="connsiteY55" fmla="*/ 329634 h 4939827"/>
              <a:gd name="connsiteX56" fmla="*/ 9404829 w 12192000"/>
              <a:gd name="connsiteY56" fmla="*/ 339038 h 4939827"/>
              <a:gd name="connsiteX57" fmla="*/ 9427021 w 12192000"/>
              <a:gd name="connsiteY57" fmla="*/ 358784 h 4939827"/>
              <a:gd name="connsiteX58" fmla="*/ 9670844 w 12192000"/>
              <a:gd name="connsiteY58" fmla="*/ 405128 h 4939827"/>
              <a:gd name="connsiteX59" fmla="*/ 9816083 w 12192000"/>
              <a:gd name="connsiteY59" fmla="*/ 416573 h 4939827"/>
              <a:gd name="connsiteX60" fmla="*/ 9936741 w 12192000"/>
              <a:gd name="connsiteY60" fmla="*/ 437044 h 4939827"/>
              <a:gd name="connsiteX61" fmla="*/ 10050093 w 12192000"/>
              <a:gd name="connsiteY61" fmla="*/ 443783 h 4939827"/>
              <a:gd name="connsiteX62" fmla="*/ 10130090 w 12192000"/>
              <a:gd name="connsiteY62" fmla="*/ 459520 h 4939827"/>
              <a:gd name="connsiteX63" fmla="*/ 10173456 w 12192000"/>
              <a:gd name="connsiteY63" fmla="*/ 457749 h 4939827"/>
              <a:gd name="connsiteX64" fmla="*/ 10218232 w 12192000"/>
              <a:gd name="connsiteY64" fmla="*/ 459820 h 4939827"/>
              <a:gd name="connsiteX65" fmla="*/ 10354176 w 12192000"/>
              <a:gd name="connsiteY65" fmla="*/ 471377 h 4939827"/>
              <a:gd name="connsiteX66" fmla="*/ 10430681 w 12192000"/>
              <a:gd name="connsiteY66" fmla="*/ 481226 h 4939827"/>
              <a:gd name="connsiteX67" fmla="*/ 10478169 w 12192000"/>
              <a:gd name="connsiteY67" fmla="*/ 481774 h 4939827"/>
              <a:gd name="connsiteX68" fmla="*/ 10540907 w 12192000"/>
              <a:gd name="connsiteY68" fmla="*/ 485607 h 4939827"/>
              <a:gd name="connsiteX69" fmla="*/ 10614941 w 12192000"/>
              <a:gd name="connsiteY69" fmla="*/ 487592 h 4939827"/>
              <a:gd name="connsiteX70" fmla="*/ 10674098 w 12192000"/>
              <a:gd name="connsiteY70" fmla="*/ 521656 h 4939827"/>
              <a:gd name="connsiteX71" fmla="*/ 10874834 w 12192000"/>
              <a:gd name="connsiteY71" fmla="*/ 574867 h 4939827"/>
              <a:gd name="connsiteX72" fmla="*/ 10944981 w 12192000"/>
              <a:gd name="connsiteY72" fmla="*/ 615042 h 4939827"/>
              <a:gd name="connsiteX73" fmla="*/ 11006376 w 12192000"/>
              <a:gd name="connsiteY73" fmla="*/ 645957 h 4939827"/>
              <a:gd name="connsiteX74" fmla="*/ 11076308 w 12192000"/>
              <a:gd name="connsiteY74" fmla="*/ 675698 h 4939827"/>
              <a:gd name="connsiteX75" fmla="*/ 11148789 w 12192000"/>
              <a:gd name="connsiteY75" fmla="*/ 685041 h 4939827"/>
              <a:gd name="connsiteX76" fmla="*/ 11249129 w 12192000"/>
              <a:gd name="connsiteY76" fmla="*/ 684218 h 4939827"/>
              <a:gd name="connsiteX77" fmla="*/ 11299915 w 12192000"/>
              <a:gd name="connsiteY77" fmla="*/ 692177 h 4939827"/>
              <a:gd name="connsiteX78" fmla="*/ 11386973 w 12192000"/>
              <a:gd name="connsiteY78" fmla="*/ 708209 h 4939827"/>
              <a:gd name="connsiteX79" fmla="*/ 11500105 w 12192000"/>
              <a:gd name="connsiteY79" fmla="*/ 735014 h 4939827"/>
              <a:gd name="connsiteX80" fmla="*/ 11621735 w 12192000"/>
              <a:gd name="connsiteY80" fmla="*/ 789584 h 4939827"/>
              <a:gd name="connsiteX81" fmla="*/ 11691200 w 12192000"/>
              <a:gd name="connsiteY81" fmla="*/ 867902 h 4939827"/>
              <a:gd name="connsiteX82" fmla="*/ 11819427 w 12192000"/>
              <a:gd name="connsiteY82" fmla="*/ 911634 h 4939827"/>
              <a:gd name="connsiteX83" fmla="*/ 11969720 w 12192000"/>
              <a:gd name="connsiteY83" fmla="*/ 964737 h 4939827"/>
              <a:gd name="connsiteX84" fmla="*/ 12055766 w 12192000"/>
              <a:gd name="connsiteY84" fmla="*/ 991268 h 4939827"/>
              <a:gd name="connsiteX85" fmla="*/ 12171539 w 12192000"/>
              <a:gd name="connsiteY85" fmla="*/ 995427 h 4939827"/>
              <a:gd name="connsiteX86" fmla="*/ 12187831 w 12192000"/>
              <a:gd name="connsiteY86" fmla="*/ 996580 h 4939827"/>
              <a:gd name="connsiteX87" fmla="*/ 12192000 w 12192000"/>
              <a:gd name="connsiteY87" fmla="*/ 996726 h 4939827"/>
              <a:gd name="connsiteX88" fmla="*/ 12192000 w 12192000"/>
              <a:gd name="connsiteY88" fmla="*/ 4939827 h 4939827"/>
              <a:gd name="connsiteX89" fmla="*/ 0 w 12192000"/>
              <a:gd name="connsiteY89" fmla="*/ 4939827 h 4939827"/>
              <a:gd name="connsiteX90" fmla="*/ 0 w 12192000"/>
              <a:gd name="connsiteY90" fmla="*/ 512043 h 4939827"/>
              <a:gd name="connsiteX91" fmla="*/ 7381 w 12192000"/>
              <a:gd name="connsiteY91" fmla="*/ 512580 h 4939827"/>
              <a:gd name="connsiteX92" fmla="*/ 100029 w 12192000"/>
              <a:gd name="connsiteY92" fmla="*/ 504758 h 4939827"/>
              <a:gd name="connsiteX93" fmla="*/ 155244 w 12192000"/>
              <a:gd name="connsiteY93" fmla="*/ 525130 h 4939827"/>
              <a:gd name="connsiteX94" fmla="*/ 254366 w 12192000"/>
              <a:gd name="connsiteY94" fmla="*/ 534449 h 4939827"/>
              <a:gd name="connsiteX95" fmla="*/ 447292 w 12192000"/>
              <a:gd name="connsiteY95" fmla="*/ 542725 h 4939827"/>
              <a:gd name="connsiteX96" fmla="*/ 628105 w 12192000"/>
              <a:gd name="connsiteY96" fmla="*/ 547853 h 4939827"/>
              <a:gd name="connsiteX97" fmla="*/ 783146 w 12192000"/>
              <a:gd name="connsiteY97" fmla="*/ 591799 h 4939827"/>
              <a:gd name="connsiteX98" fmla="*/ 1043676 w 12192000"/>
              <a:gd name="connsiteY98" fmla="*/ 591887 h 4939827"/>
              <a:gd name="connsiteX99" fmla="*/ 1281816 w 12192000"/>
              <a:gd name="connsiteY99" fmla="*/ 520946 h 4939827"/>
              <a:gd name="connsiteX100" fmla="*/ 1486347 w 12192000"/>
              <a:gd name="connsiteY100" fmla="*/ 487310 h 4939827"/>
              <a:gd name="connsiteX101" fmla="*/ 1568079 w 12192000"/>
              <a:gd name="connsiteY101" fmla="*/ 462531 h 4939827"/>
              <a:gd name="connsiteX102" fmla="*/ 1622516 w 12192000"/>
              <a:gd name="connsiteY102" fmla="*/ 466058 h 4939827"/>
              <a:gd name="connsiteX103" fmla="*/ 1655457 w 12192000"/>
              <a:gd name="connsiteY103" fmla="*/ 465359 h 4939827"/>
              <a:gd name="connsiteX104" fmla="*/ 1717454 w 12192000"/>
              <a:gd name="connsiteY104" fmla="*/ 417203 h 4939827"/>
              <a:gd name="connsiteX105" fmla="*/ 1913794 w 12192000"/>
              <a:gd name="connsiteY105" fmla="*/ 365255 h 4939827"/>
              <a:gd name="connsiteX106" fmla="*/ 2129762 w 12192000"/>
              <a:gd name="connsiteY106" fmla="*/ 367832 h 4939827"/>
              <a:gd name="connsiteX107" fmla="*/ 2376970 w 12192000"/>
              <a:gd name="connsiteY107" fmla="*/ 350129 h 4939827"/>
              <a:gd name="connsiteX108" fmla="*/ 2480155 w 12192000"/>
              <a:gd name="connsiteY108" fmla="*/ 359227 h 4939827"/>
              <a:gd name="connsiteX109" fmla="*/ 2586782 w 12192000"/>
              <a:gd name="connsiteY109" fmla="*/ 339352 h 4939827"/>
              <a:gd name="connsiteX110" fmla="*/ 2679617 w 12192000"/>
              <a:gd name="connsiteY110" fmla="*/ 305383 h 4939827"/>
              <a:gd name="connsiteX111" fmla="*/ 2788947 w 12192000"/>
              <a:gd name="connsiteY111" fmla="*/ 250375 h 4939827"/>
              <a:gd name="connsiteX112" fmla="*/ 2965530 w 12192000"/>
              <a:gd name="connsiteY112" fmla="*/ 245958 h 4939827"/>
              <a:gd name="connsiteX113" fmla="*/ 3103677 w 12192000"/>
              <a:gd name="connsiteY113" fmla="*/ 209527 h 4939827"/>
              <a:gd name="connsiteX114" fmla="*/ 3126759 w 12192000"/>
              <a:gd name="connsiteY114" fmla="*/ 211226 h 4939827"/>
              <a:gd name="connsiteX115" fmla="*/ 3164020 w 12192000"/>
              <a:gd name="connsiteY115" fmla="*/ 212779 h 4939827"/>
              <a:gd name="connsiteX116" fmla="*/ 3285019 w 12192000"/>
              <a:gd name="connsiteY116" fmla="*/ 220535 h 4939827"/>
              <a:gd name="connsiteX117" fmla="*/ 3365154 w 12192000"/>
              <a:gd name="connsiteY117" fmla="*/ 226416 h 4939827"/>
              <a:gd name="connsiteX118" fmla="*/ 3367507 w 12192000"/>
              <a:gd name="connsiteY118" fmla="*/ 225416 h 4939827"/>
              <a:gd name="connsiteX119" fmla="*/ 3387567 w 12192000"/>
              <a:gd name="connsiteY119" fmla="*/ 227103 h 4939827"/>
              <a:gd name="connsiteX120" fmla="*/ 3498001 w 12192000"/>
              <a:gd name="connsiteY120" fmla="*/ 231941 h 4939827"/>
              <a:gd name="connsiteX121" fmla="*/ 3561557 w 12192000"/>
              <a:gd name="connsiteY121" fmla="*/ 228095 h 4939827"/>
              <a:gd name="connsiteX122" fmla="*/ 3611920 w 12192000"/>
              <a:gd name="connsiteY122" fmla="*/ 218094 h 4939827"/>
              <a:gd name="connsiteX123" fmla="*/ 3620528 w 12192000"/>
              <a:gd name="connsiteY123" fmla="*/ 218788 h 4939827"/>
              <a:gd name="connsiteX124" fmla="*/ 3620766 w 12192000"/>
              <a:gd name="connsiteY124" fmla="*/ 218511 h 4939827"/>
              <a:gd name="connsiteX125" fmla="*/ 3629977 w 12192000"/>
              <a:gd name="connsiteY125" fmla="*/ 218664 h 4939827"/>
              <a:gd name="connsiteX126" fmla="*/ 3636217 w 12192000"/>
              <a:gd name="connsiteY126" fmla="*/ 220048 h 4939827"/>
              <a:gd name="connsiteX127" fmla="*/ 3709484 w 12192000"/>
              <a:gd name="connsiteY127" fmla="*/ 186927 h 4939827"/>
              <a:gd name="connsiteX128" fmla="*/ 3761342 w 12192000"/>
              <a:gd name="connsiteY128" fmla="*/ 177474 h 4939827"/>
              <a:gd name="connsiteX129" fmla="*/ 3799748 w 12192000"/>
              <a:gd name="connsiteY129" fmla="*/ 167154 h 4939827"/>
              <a:gd name="connsiteX130" fmla="*/ 3922756 w 12192000"/>
              <a:gd name="connsiteY130" fmla="*/ 194044 h 4939827"/>
              <a:gd name="connsiteX131" fmla="*/ 4028476 w 12192000"/>
              <a:gd name="connsiteY131" fmla="*/ 223679 h 4939827"/>
              <a:gd name="connsiteX132" fmla="*/ 4191582 w 12192000"/>
              <a:gd name="connsiteY132" fmla="*/ 238952 h 4939827"/>
              <a:gd name="connsiteX133" fmla="*/ 4251024 w 12192000"/>
              <a:gd name="connsiteY133" fmla="*/ 240874 h 4939827"/>
              <a:gd name="connsiteX134" fmla="*/ 4355275 w 12192000"/>
              <a:gd name="connsiteY134" fmla="*/ 260205 h 4939827"/>
              <a:gd name="connsiteX135" fmla="*/ 4423807 w 12192000"/>
              <a:gd name="connsiteY135" fmla="*/ 270366 h 4939827"/>
              <a:gd name="connsiteX136" fmla="*/ 4558432 w 12192000"/>
              <a:gd name="connsiteY136" fmla="*/ 269194 h 4939827"/>
              <a:gd name="connsiteX137" fmla="*/ 4635061 w 12192000"/>
              <a:gd name="connsiteY137" fmla="*/ 280682 h 4939827"/>
              <a:gd name="connsiteX138" fmla="*/ 4807427 w 12192000"/>
              <a:gd name="connsiteY138" fmla="*/ 276835 h 4939827"/>
              <a:gd name="connsiteX139" fmla="*/ 5028933 w 12192000"/>
              <a:gd name="connsiteY139" fmla="*/ 183887 h 4939827"/>
              <a:gd name="connsiteX140" fmla="*/ 5093642 w 12192000"/>
              <a:gd name="connsiteY140" fmla="*/ 177214 h 4939827"/>
              <a:gd name="connsiteX141" fmla="*/ 5102642 w 12192000"/>
              <a:gd name="connsiteY141" fmla="*/ 186816 h 4939827"/>
              <a:gd name="connsiteX142" fmla="*/ 5193590 w 12192000"/>
              <a:gd name="connsiteY142" fmla="*/ 156458 h 4939827"/>
              <a:gd name="connsiteX143" fmla="*/ 5323922 w 12192000"/>
              <a:gd name="connsiteY143" fmla="*/ 146332 h 4939827"/>
              <a:gd name="connsiteX144" fmla="*/ 5421860 w 12192000"/>
              <a:gd name="connsiteY144" fmla="*/ 167298 h 4939827"/>
              <a:gd name="connsiteX145" fmla="*/ 5476948 w 12192000"/>
              <a:gd name="connsiteY145" fmla="*/ 173249 h 4939827"/>
              <a:gd name="connsiteX146" fmla="*/ 5516842 w 12192000"/>
              <a:gd name="connsiteY146" fmla="*/ 184018 h 4939827"/>
              <a:gd name="connsiteX147" fmla="*/ 5619415 w 12192000"/>
              <a:gd name="connsiteY147" fmla="*/ 176781 h 4939827"/>
              <a:gd name="connsiteX148" fmla="*/ 5789867 w 12192000"/>
              <a:gd name="connsiteY148" fmla="*/ 150304 h 4939827"/>
              <a:gd name="connsiteX149" fmla="*/ 5825953 w 12192000"/>
              <a:gd name="connsiteY149" fmla="*/ 147907 h 4939827"/>
              <a:gd name="connsiteX150" fmla="*/ 5856168 w 12192000"/>
              <a:gd name="connsiteY150" fmla="*/ 158719 h 4939827"/>
              <a:gd name="connsiteX151" fmla="*/ 5862476 w 12192000"/>
              <a:gd name="connsiteY151" fmla="*/ 172447 h 4939827"/>
              <a:gd name="connsiteX152" fmla="*/ 5882195 w 12192000"/>
              <a:gd name="connsiteY152" fmla="*/ 173195 h 4939827"/>
              <a:gd name="connsiteX153" fmla="*/ 5887271 w 12192000"/>
              <a:gd name="connsiteY153" fmla="*/ 176084 h 4939827"/>
              <a:gd name="connsiteX154" fmla="*/ 5921577 w 12192000"/>
              <a:gd name="connsiteY154" fmla="*/ 169858 h 4939827"/>
              <a:gd name="connsiteX155" fmla="*/ 5983240 w 12192000"/>
              <a:gd name="connsiteY155" fmla="*/ 152755 h 4939827"/>
              <a:gd name="connsiteX156" fmla="*/ 6152287 w 12192000"/>
              <a:gd name="connsiteY156" fmla="*/ 116736 h 4939827"/>
              <a:gd name="connsiteX157" fmla="*/ 6415830 w 12192000"/>
              <a:gd name="connsiteY157" fmla="*/ 136006 h 4939827"/>
              <a:gd name="connsiteX158" fmla="*/ 6756965 w 12192000"/>
              <a:gd name="connsiteY158" fmla="*/ 57636 h 4939827"/>
              <a:gd name="connsiteX159" fmla="*/ 6819400 w 12192000"/>
              <a:gd name="connsiteY159" fmla="*/ 30742 h 4939827"/>
              <a:gd name="connsiteX160" fmla="*/ 6986370 w 12192000"/>
              <a:gd name="connsiteY160" fmla="*/ 12659 h 4939827"/>
              <a:gd name="connsiteX161" fmla="*/ 6989536 w 12192000"/>
              <a:gd name="connsiteY161" fmla="*/ 14528 h 4939827"/>
              <a:gd name="connsiteX162" fmla="*/ 7015933 w 12192000"/>
              <a:gd name="connsiteY162" fmla="*/ 9653 h 4939827"/>
              <a:gd name="connsiteX163" fmla="*/ 7020592 w 12192000"/>
              <a:gd name="connsiteY163" fmla="*/ 1651 h 4939827"/>
              <a:gd name="connsiteX164" fmla="*/ 7025905 w 12192000"/>
              <a:gd name="connsiteY16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877301 w 12192000"/>
              <a:gd name="connsiteY15" fmla="*/ 186153 h 4939827"/>
              <a:gd name="connsiteX16" fmla="*/ 7952584 w 12192000"/>
              <a:gd name="connsiteY16" fmla="*/ 170181 h 4939827"/>
              <a:gd name="connsiteX17" fmla="*/ 8009534 w 12192000"/>
              <a:gd name="connsiteY17" fmla="*/ 176441 h 4939827"/>
              <a:gd name="connsiteX18" fmla="*/ 8058681 w 12192000"/>
              <a:gd name="connsiteY18" fmla="*/ 219431 h 4939827"/>
              <a:gd name="connsiteX19" fmla="*/ 8126175 w 12192000"/>
              <a:gd name="connsiteY19" fmla="*/ 240005 h 4939827"/>
              <a:gd name="connsiteX20" fmla="*/ 8166439 w 12192000"/>
              <a:gd name="connsiteY20" fmla="*/ 252699 h 4939827"/>
              <a:gd name="connsiteX21" fmla="*/ 8281371 w 12192000"/>
              <a:gd name="connsiteY21" fmla="*/ 256875 h 4939827"/>
              <a:gd name="connsiteX22" fmla="*/ 8381609 w 12192000"/>
              <a:gd name="connsiteY22" fmla="*/ 240618 h 4939827"/>
              <a:gd name="connsiteX23" fmla="*/ 8406759 w 12192000"/>
              <a:gd name="connsiteY23" fmla="*/ 232517 h 4939827"/>
              <a:gd name="connsiteX24" fmla="*/ 8426506 w 12192000"/>
              <a:gd name="connsiteY24" fmla="*/ 241842 h 4939827"/>
              <a:gd name="connsiteX25" fmla="*/ 8427949 w 12192000"/>
              <a:gd name="connsiteY25" fmla="*/ 240981 h 4939827"/>
              <a:gd name="connsiteX26" fmla="*/ 8441468 w 12192000"/>
              <a:gd name="connsiteY26" fmla="*/ 241157 h 4939827"/>
              <a:gd name="connsiteX27" fmla="*/ 8565757 w 12192000"/>
              <a:gd name="connsiteY27" fmla="*/ 255317 h 4939827"/>
              <a:gd name="connsiteX28" fmla="*/ 8573171 w 12192000"/>
              <a:gd name="connsiteY28" fmla="*/ 258426 h 4939827"/>
              <a:gd name="connsiteX29" fmla="*/ 8573548 w 12192000"/>
              <a:gd name="connsiteY29" fmla="*/ 258241 h 4939827"/>
              <a:gd name="connsiteX30" fmla="*/ 8581827 w 12192000"/>
              <a:gd name="connsiteY30" fmla="*/ 261028 h 4939827"/>
              <a:gd name="connsiteX31" fmla="*/ 8586687 w 12192000"/>
              <a:gd name="connsiteY31" fmla="*/ 264089 h 4939827"/>
              <a:gd name="connsiteX32" fmla="*/ 8601067 w 12192000"/>
              <a:gd name="connsiteY32" fmla="*/ 270114 h 4939827"/>
              <a:gd name="connsiteX33" fmla="*/ 8672650 w 12192000"/>
              <a:gd name="connsiteY33" fmla="*/ 254821 h 4939827"/>
              <a:gd name="connsiteX34" fmla="*/ 8785543 w 12192000"/>
              <a:gd name="connsiteY34" fmla="*/ 263406 h 4939827"/>
              <a:gd name="connsiteX35" fmla="*/ 8830588 w 12192000"/>
              <a:gd name="connsiteY35" fmla="*/ 265483 h 4939827"/>
              <a:gd name="connsiteX36" fmla="*/ 8905142 w 12192000"/>
              <a:gd name="connsiteY36" fmla="*/ 264958 h 4939827"/>
              <a:gd name="connsiteX37" fmla="*/ 8968582 w 12192000"/>
              <a:gd name="connsiteY37" fmla="*/ 262728 h 4939827"/>
              <a:gd name="connsiteX38" fmla="*/ 8972994 w 12192000"/>
              <a:gd name="connsiteY38" fmla="*/ 263284 h 4939827"/>
              <a:gd name="connsiteX39" fmla="*/ 9004605 w 12192000"/>
              <a:gd name="connsiteY39" fmla="*/ 258041 h 4939827"/>
              <a:gd name="connsiteX40" fmla="*/ 9016165 w 12192000"/>
              <a:gd name="connsiteY40" fmla="*/ 261258 h 4939827"/>
              <a:gd name="connsiteX41" fmla="*/ 9043297 w 12192000"/>
              <a:gd name="connsiteY41" fmla="*/ 281547 h 4939827"/>
              <a:gd name="connsiteX42" fmla="*/ 9048315 w 12192000"/>
              <a:gd name="connsiteY42" fmla="*/ 279264 h 4939827"/>
              <a:gd name="connsiteX43" fmla="*/ 9054706 w 12192000"/>
              <a:gd name="connsiteY43" fmla="*/ 278538 h 4939827"/>
              <a:gd name="connsiteX44" fmla="*/ 9070919 w 12192000"/>
              <a:gd name="connsiteY44" fmla="*/ 281810 h 4939827"/>
              <a:gd name="connsiteX45" fmla="*/ 9076813 w 12192000"/>
              <a:gd name="connsiteY45" fmla="*/ 283909 h 4939827"/>
              <a:gd name="connsiteX46" fmla="*/ 9085871 w 12192000"/>
              <a:gd name="connsiteY46" fmla="*/ 285133 h 4939827"/>
              <a:gd name="connsiteX47" fmla="*/ 9086159 w 12192000"/>
              <a:gd name="connsiteY47" fmla="*/ 284887 h 4939827"/>
              <a:gd name="connsiteX48" fmla="*/ 9134606 w 12192000"/>
              <a:gd name="connsiteY48" fmla="*/ 288168 h 4939827"/>
              <a:gd name="connsiteX49" fmla="*/ 9195590 w 12192000"/>
              <a:gd name="connsiteY49" fmla="*/ 279568 h 4939827"/>
              <a:gd name="connsiteX50" fmla="*/ 9219336 w 12192000"/>
              <a:gd name="connsiteY50" fmla="*/ 278133 h 4939827"/>
              <a:gd name="connsiteX51" fmla="*/ 9232362 w 12192000"/>
              <a:gd name="connsiteY51" fmla="*/ 275894 h 4939827"/>
              <a:gd name="connsiteX52" fmla="*/ 9233396 w 12192000"/>
              <a:gd name="connsiteY52" fmla="*/ 274803 h 4939827"/>
              <a:gd name="connsiteX53" fmla="*/ 9256213 w 12192000"/>
              <a:gd name="connsiteY53" fmla="*/ 281576 h 4939827"/>
              <a:gd name="connsiteX54" fmla="*/ 9371484 w 12192000"/>
              <a:gd name="connsiteY54" fmla="*/ 329634 h 4939827"/>
              <a:gd name="connsiteX55" fmla="*/ 9404829 w 12192000"/>
              <a:gd name="connsiteY55" fmla="*/ 339038 h 4939827"/>
              <a:gd name="connsiteX56" fmla="*/ 9427021 w 12192000"/>
              <a:gd name="connsiteY56" fmla="*/ 358784 h 4939827"/>
              <a:gd name="connsiteX57" fmla="*/ 9670844 w 12192000"/>
              <a:gd name="connsiteY57" fmla="*/ 405128 h 4939827"/>
              <a:gd name="connsiteX58" fmla="*/ 9816083 w 12192000"/>
              <a:gd name="connsiteY58" fmla="*/ 416573 h 4939827"/>
              <a:gd name="connsiteX59" fmla="*/ 9936741 w 12192000"/>
              <a:gd name="connsiteY59" fmla="*/ 437044 h 4939827"/>
              <a:gd name="connsiteX60" fmla="*/ 10050093 w 12192000"/>
              <a:gd name="connsiteY60" fmla="*/ 443783 h 4939827"/>
              <a:gd name="connsiteX61" fmla="*/ 10130090 w 12192000"/>
              <a:gd name="connsiteY61" fmla="*/ 459520 h 4939827"/>
              <a:gd name="connsiteX62" fmla="*/ 10173456 w 12192000"/>
              <a:gd name="connsiteY62" fmla="*/ 457749 h 4939827"/>
              <a:gd name="connsiteX63" fmla="*/ 10218232 w 12192000"/>
              <a:gd name="connsiteY63" fmla="*/ 459820 h 4939827"/>
              <a:gd name="connsiteX64" fmla="*/ 10354176 w 12192000"/>
              <a:gd name="connsiteY64" fmla="*/ 471377 h 4939827"/>
              <a:gd name="connsiteX65" fmla="*/ 10430681 w 12192000"/>
              <a:gd name="connsiteY65" fmla="*/ 481226 h 4939827"/>
              <a:gd name="connsiteX66" fmla="*/ 10478169 w 12192000"/>
              <a:gd name="connsiteY66" fmla="*/ 481774 h 4939827"/>
              <a:gd name="connsiteX67" fmla="*/ 10540907 w 12192000"/>
              <a:gd name="connsiteY67" fmla="*/ 485607 h 4939827"/>
              <a:gd name="connsiteX68" fmla="*/ 10614941 w 12192000"/>
              <a:gd name="connsiteY68" fmla="*/ 487592 h 4939827"/>
              <a:gd name="connsiteX69" fmla="*/ 10674098 w 12192000"/>
              <a:gd name="connsiteY69" fmla="*/ 521656 h 4939827"/>
              <a:gd name="connsiteX70" fmla="*/ 10874834 w 12192000"/>
              <a:gd name="connsiteY70" fmla="*/ 574867 h 4939827"/>
              <a:gd name="connsiteX71" fmla="*/ 10944981 w 12192000"/>
              <a:gd name="connsiteY71" fmla="*/ 615042 h 4939827"/>
              <a:gd name="connsiteX72" fmla="*/ 11006376 w 12192000"/>
              <a:gd name="connsiteY72" fmla="*/ 645957 h 4939827"/>
              <a:gd name="connsiteX73" fmla="*/ 11076308 w 12192000"/>
              <a:gd name="connsiteY73" fmla="*/ 675698 h 4939827"/>
              <a:gd name="connsiteX74" fmla="*/ 11148789 w 12192000"/>
              <a:gd name="connsiteY74" fmla="*/ 685041 h 4939827"/>
              <a:gd name="connsiteX75" fmla="*/ 11249129 w 12192000"/>
              <a:gd name="connsiteY75" fmla="*/ 684218 h 4939827"/>
              <a:gd name="connsiteX76" fmla="*/ 11299915 w 12192000"/>
              <a:gd name="connsiteY76" fmla="*/ 692177 h 4939827"/>
              <a:gd name="connsiteX77" fmla="*/ 11386973 w 12192000"/>
              <a:gd name="connsiteY77" fmla="*/ 708209 h 4939827"/>
              <a:gd name="connsiteX78" fmla="*/ 11500105 w 12192000"/>
              <a:gd name="connsiteY78" fmla="*/ 735014 h 4939827"/>
              <a:gd name="connsiteX79" fmla="*/ 11621735 w 12192000"/>
              <a:gd name="connsiteY79" fmla="*/ 789584 h 4939827"/>
              <a:gd name="connsiteX80" fmla="*/ 11691200 w 12192000"/>
              <a:gd name="connsiteY80" fmla="*/ 867902 h 4939827"/>
              <a:gd name="connsiteX81" fmla="*/ 11819427 w 12192000"/>
              <a:gd name="connsiteY81" fmla="*/ 911634 h 4939827"/>
              <a:gd name="connsiteX82" fmla="*/ 11969720 w 12192000"/>
              <a:gd name="connsiteY82" fmla="*/ 964737 h 4939827"/>
              <a:gd name="connsiteX83" fmla="*/ 12055766 w 12192000"/>
              <a:gd name="connsiteY83" fmla="*/ 991268 h 4939827"/>
              <a:gd name="connsiteX84" fmla="*/ 12171539 w 12192000"/>
              <a:gd name="connsiteY84" fmla="*/ 995427 h 4939827"/>
              <a:gd name="connsiteX85" fmla="*/ 12187831 w 12192000"/>
              <a:gd name="connsiteY85" fmla="*/ 996580 h 4939827"/>
              <a:gd name="connsiteX86" fmla="*/ 12192000 w 12192000"/>
              <a:gd name="connsiteY86" fmla="*/ 996726 h 4939827"/>
              <a:gd name="connsiteX87" fmla="*/ 12192000 w 12192000"/>
              <a:gd name="connsiteY87" fmla="*/ 4939827 h 4939827"/>
              <a:gd name="connsiteX88" fmla="*/ 0 w 12192000"/>
              <a:gd name="connsiteY88" fmla="*/ 4939827 h 4939827"/>
              <a:gd name="connsiteX89" fmla="*/ 0 w 12192000"/>
              <a:gd name="connsiteY89" fmla="*/ 512043 h 4939827"/>
              <a:gd name="connsiteX90" fmla="*/ 7381 w 12192000"/>
              <a:gd name="connsiteY90" fmla="*/ 512580 h 4939827"/>
              <a:gd name="connsiteX91" fmla="*/ 100029 w 12192000"/>
              <a:gd name="connsiteY91" fmla="*/ 504758 h 4939827"/>
              <a:gd name="connsiteX92" fmla="*/ 155244 w 12192000"/>
              <a:gd name="connsiteY92" fmla="*/ 525130 h 4939827"/>
              <a:gd name="connsiteX93" fmla="*/ 254366 w 12192000"/>
              <a:gd name="connsiteY93" fmla="*/ 534449 h 4939827"/>
              <a:gd name="connsiteX94" fmla="*/ 447292 w 12192000"/>
              <a:gd name="connsiteY94" fmla="*/ 542725 h 4939827"/>
              <a:gd name="connsiteX95" fmla="*/ 628105 w 12192000"/>
              <a:gd name="connsiteY95" fmla="*/ 547853 h 4939827"/>
              <a:gd name="connsiteX96" fmla="*/ 783146 w 12192000"/>
              <a:gd name="connsiteY96" fmla="*/ 591799 h 4939827"/>
              <a:gd name="connsiteX97" fmla="*/ 1043676 w 12192000"/>
              <a:gd name="connsiteY97" fmla="*/ 591887 h 4939827"/>
              <a:gd name="connsiteX98" fmla="*/ 1281816 w 12192000"/>
              <a:gd name="connsiteY98" fmla="*/ 520946 h 4939827"/>
              <a:gd name="connsiteX99" fmla="*/ 1486347 w 12192000"/>
              <a:gd name="connsiteY99" fmla="*/ 487310 h 4939827"/>
              <a:gd name="connsiteX100" fmla="*/ 1568079 w 12192000"/>
              <a:gd name="connsiteY100" fmla="*/ 462531 h 4939827"/>
              <a:gd name="connsiteX101" fmla="*/ 1622516 w 12192000"/>
              <a:gd name="connsiteY101" fmla="*/ 466058 h 4939827"/>
              <a:gd name="connsiteX102" fmla="*/ 1655457 w 12192000"/>
              <a:gd name="connsiteY102" fmla="*/ 465359 h 4939827"/>
              <a:gd name="connsiteX103" fmla="*/ 1717454 w 12192000"/>
              <a:gd name="connsiteY103" fmla="*/ 417203 h 4939827"/>
              <a:gd name="connsiteX104" fmla="*/ 1913794 w 12192000"/>
              <a:gd name="connsiteY104" fmla="*/ 365255 h 4939827"/>
              <a:gd name="connsiteX105" fmla="*/ 2129762 w 12192000"/>
              <a:gd name="connsiteY105" fmla="*/ 367832 h 4939827"/>
              <a:gd name="connsiteX106" fmla="*/ 2376970 w 12192000"/>
              <a:gd name="connsiteY106" fmla="*/ 350129 h 4939827"/>
              <a:gd name="connsiteX107" fmla="*/ 2480155 w 12192000"/>
              <a:gd name="connsiteY107" fmla="*/ 359227 h 4939827"/>
              <a:gd name="connsiteX108" fmla="*/ 2586782 w 12192000"/>
              <a:gd name="connsiteY108" fmla="*/ 339352 h 4939827"/>
              <a:gd name="connsiteX109" fmla="*/ 2679617 w 12192000"/>
              <a:gd name="connsiteY109" fmla="*/ 305383 h 4939827"/>
              <a:gd name="connsiteX110" fmla="*/ 2788947 w 12192000"/>
              <a:gd name="connsiteY110" fmla="*/ 250375 h 4939827"/>
              <a:gd name="connsiteX111" fmla="*/ 2965530 w 12192000"/>
              <a:gd name="connsiteY111" fmla="*/ 245958 h 4939827"/>
              <a:gd name="connsiteX112" fmla="*/ 3103677 w 12192000"/>
              <a:gd name="connsiteY112" fmla="*/ 209527 h 4939827"/>
              <a:gd name="connsiteX113" fmla="*/ 3126759 w 12192000"/>
              <a:gd name="connsiteY113" fmla="*/ 211226 h 4939827"/>
              <a:gd name="connsiteX114" fmla="*/ 3164020 w 12192000"/>
              <a:gd name="connsiteY114" fmla="*/ 212779 h 4939827"/>
              <a:gd name="connsiteX115" fmla="*/ 3285019 w 12192000"/>
              <a:gd name="connsiteY115" fmla="*/ 220535 h 4939827"/>
              <a:gd name="connsiteX116" fmla="*/ 3365154 w 12192000"/>
              <a:gd name="connsiteY116" fmla="*/ 226416 h 4939827"/>
              <a:gd name="connsiteX117" fmla="*/ 3367507 w 12192000"/>
              <a:gd name="connsiteY117" fmla="*/ 225416 h 4939827"/>
              <a:gd name="connsiteX118" fmla="*/ 3387567 w 12192000"/>
              <a:gd name="connsiteY118" fmla="*/ 227103 h 4939827"/>
              <a:gd name="connsiteX119" fmla="*/ 3498001 w 12192000"/>
              <a:gd name="connsiteY119" fmla="*/ 231941 h 4939827"/>
              <a:gd name="connsiteX120" fmla="*/ 3561557 w 12192000"/>
              <a:gd name="connsiteY120" fmla="*/ 228095 h 4939827"/>
              <a:gd name="connsiteX121" fmla="*/ 3611920 w 12192000"/>
              <a:gd name="connsiteY121" fmla="*/ 218094 h 4939827"/>
              <a:gd name="connsiteX122" fmla="*/ 3620528 w 12192000"/>
              <a:gd name="connsiteY122" fmla="*/ 218788 h 4939827"/>
              <a:gd name="connsiteX123" fmla="*/ 3620766 w 12192000"/>
              <a:gd name="connsiteY123" fmla="*/ 218511 h 4939827"/>
              <a:gd name="connsiteX124" fmla="*/ 3629977 w 12192000"/>
              <a:gd name="connsiteY124" fmla="*/ 218664 h 4939827"/>
              <a:gd name="connsiteX125" fmla="*/ 3636217 w 12192000"/>
              <a:gd name="connsiteY125" fmla="*/ 220048 h 4939827"/>
              <a:gd name="connsiteX126" fmla="*/ 3709484 w 12192000"/>
              <a:gd name="connsiteY126" fmla="*/ 186927 h 4939827"/>
              <a:gd name="connsiteX127" fmla="*/ 3761342 w 12192000"/>
              <a:gd name="connsiteY127" fmla="*/ 177474 h 4939827"/>
              <a:gd name="connsiteX128" fmla="*/ 3799748 w 12192000"/>
              <a:gd name="connsiteY128" fmla="*/ 167154 h 4939827"/>
              <a:gd name="connsiteX129" fmla="*/ 3922756 w 12192000"/>
              <a:gd name="connsiteY129" fmla="*/ 194044 h 4939827"/>
              <a:gd name="connsiteX130" fmla="*/ 4028476 w 12192000"/>
              <a:gd name="connsiteY130" fmla="*/ 223679 h 4939827"/>
              <a:gd name="connsiteX131" fmla="*/ 4191582 w 12192000"/>
              <a:gd name="connsiteY131" fmla="*/ 238952 h 4939827"/>
              <a:gd name="connsiteX132" fmla="*/ 4251024 w 12192000"/>
              <a:gd name="connsiteY132" fmla="*/ 240874 h 4939827"/>
              <a:gd name="connsiteX133" fmla="*/ 4355275 w 12192000"/>
              <a:gd name="connsiteY133" fmla="*/ 260205 h 4939827"/>
              <a:gd name="connsiteX134" fmla="*/ 4423807 w 12192000"/>
              <a:gd name="connsiteY134" fmla="*/ 270366 h 4939827"/>
              <a:gd name="connsiteX135" fmla="*/ 4558432 w 12192000"/>
              <a:gd name="connsiteY135" fmla="*/ 269194 h 4939827"/>
              <a:gd name="connsiteX136" fmla="*/ 4635061 w 12192000"/>
              <a:gd name="connsiteY136" fmla="*/ 280682 h 4939827"/>
              <a:gd name="connsiteX137" fmla="*/ 4807427 w 12192000"/>
              <a:gd name="connsiteY137" fmla="*/ 276835 h 4939827"/>
              <a:gd name="connsiteX138" fmla="*/ 5028933 w 12192000"/>
              <a:gd name="connsiteY138" fmla="*/ 183887 h 4939827"/>
              <a:gd name="connsiteX139" fmla="*/ 5093642 w 12192000"/>
              <a:gd name="connsiteY139" fmla="*/ 177214 h 4939827"/>
              <a:gd name="connsiteX140" fmla="*/ 5102642 w 12192000"/>
              <a:gd name="connsiteY140" fmla="*/ 186816 h 4939827"/>
              <a:gd name="connsiteX141" fmla="*/ 5193590 w 12192000"/>
              <a:gd name="connsiteY141" fmla="*/ 156458 h 4939827"/>
              <a:gd name="connsiteX142" fmla="*/ 5323922 w 12192000"/>
              <a:gd name="connsiteY142" fmla="*/ 146332 h 4939827"/>
              <a:gd name="connsiteX143" fmla="*/ 5421860 w 12192000"/>
              <a:gd name="connsiteY143" fmla="*/ 167298 h 4939827"/>
              <a:gd name="connsiteX144" fmla="*/ 5476948 w 12192000"/>
              <a:gd name="connsiteY144" fmla="*/ 173249 h 4939827"/>
              <a:gd name="connsiteX145" fmla="*/ 5516842 w 12192000"/>
              <a:gd name="connsiteY145" fmla="*/ 184018 h 4939827"/>
              <a:gd name="connsiteX146" fmla="*/ 5619415 w 12192000"/>
              <a:gd name="connsiteY146" fmla="*/ 176781 h 4939827"/>
              <a:gd name="connsiteX147" fmla="*/ 5789867 w 12192000"/>
              <a:gd name="connsiteY147" fmla="*/ 150304 h 4939827"/>
              <a:gd name="connsiteX148" fmla="*/ 5825953 w 12192000"/>
              <a:gd name="connsiteY148" fmla="*/ 147907 h 4939827"/>
              <a:gd name="connsiteX149" fmla="*/ 5856168 w 12192000"/>
              <a:gd name="connsiteY149" fmla="*/ 158719 h 4939827"/>
              <a:gd name="connsiteX150" fmla="*/ 5862476 w 12192000"/>
              <a:gd name="connsiteY150" fmla="*/ 172447 h 4939827"/>
              <a:gd name="connsiteX151" fmla="*/ 5882195 w 12192000"/>
              <a:gd name="connsiteY151" fmla="*/ 173195 h 4939827"/>
              <a:gd name="connsiteX152" fmla="*/ 5887271 w 12192000"/>
              <a:gd name="connsiteY152" fmla="*/ 176084 h 4939827"/>
              <a:gd name="connsiteX153" fmla="*/ 5921577 w 12192000"/>
              <a:gd name="connsiteY153" fmla="*/ 169858 h 4939827"/>
              <a:gd name="connsiteX154" fmla="*/ 5983240 w 12192000"/>
              <a:gd name="connsiteY154" fmla="*/ 152755 h 4939827"/>
              <a:gd name="connsiteX155" fmla="*/ 6152287 w 12192000"/>
              <a:gd name="connsiteY155" fmla="*/ 116736 h 4939827"/>
              <a:gd name="connsiteX156" fmla="*/ 6415830 w 12192000"/>
              <a:gd name="connsiteY156" fmla="*/ 136006 h 4939827"/>
              <a:gd name="connsiteX157" fmla="*/ 6756965 w 12192000"/>
              <a:gd name="connsiteY157" fmla="*/ 57636 h 4939827"/>
              <a:gd name="connsiteX158" fmla="*/ 6819400 w 12192000"/>
              <a:gd name="connsiteY158" fmla="*/ 30742 h 4939827"/>
              <a:gd name="connsiteX159" fmla="*/ 6986370 w 12192000"/>
              <a:gd name="connsiteY159" fmla="*/ 12659 h 4939827"/>
              <a:gd name="connsiteX160" fmla="*/ 6989536 w 12192000"/>
              <a:gd name="connsiteY160" fmla="*/ 14528 h 4939827"/>
              <a:gd name="connsiteX161" fmla="*/ 7015933 w 12192000"/>
              <a:gd name="connsiteY161" fmla="*/ 9653 h 4939827"/>
              <a:gd name="connsiteX162" fmla="*/ 7020592 w 12192000"/>
              <a:gd name="connsiteY162" fmla="*/ 1651 h 4939827"/>
              <a:gd name="connsiteX163" fmla="*/ 7025905 w 12192000"/>
              <a:gd name="connsiteY16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152287 w 12192000"/>
              <a:gd name="connsiteY154" fmla="*/ 116736 h 4939827"/>
              <a:gd name="connsiteX155" fmla="*/ 6415830 w 12192000"/>
              <a:gd name="connsiteY155" fmla="*/ 136006 h 4939827"/>
              <a:gd name="connsiteX156" fmla="*/ 6756965 w 12192000"/>
              <a:gd name="connsiteY156" fmla="*/ 57636 h 4939827"/>
              <a:gd name="connsiteX157" fmla="*/ 6819400 w 12192000"/>
              <a:gd name="connsiteY157" fmla="*/ 30742 h 4939827"/>
              <a:gd name="connsiteX158" fmla="*/ 6986370 w 12192000"/>
              <a:gd name="connsiteY158" fmla="*/ 12659 h 4939827"/>
              <a:gd name="connsiteX159" fmla="*/ 6989536 w 12192000"/>
              <a:gd name="connsiteY159" fmla="*/ 14528 h 4939827"/>
              <a:gd name="connsiteX160" fmla="*/ 7015933 w 12192000"/>
              <a:gd name="connsiteY160" fmla="*/ 9653 h 4939827"/>
              <a:gd name="connsiteX161" fmla="*/ 7020592 w 12192000"/>
              <a:gd name="connsiteY161" fmla="*/ 1651 h 4939827"/>
              <a:gd name="connsiteX162" fmla="*/ 7025905 w 12192000"/>
              <a:gd name="connsiteY16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256213 w 12192000"/>
              <a:gd name="connsiteY51" fmla="*/ 281576 h 4939827"/>
              <a:gd name="connsiteX52" fmla="*/ 9371484 w 12192000"/>
              <a:gd name="connsiteY52" fmla="*/ 329634 h 4939827"/>
              <a:gd name="connsiteX53" fmla="*/ 9404829 w 12192000"/>
              <a:gd name="connsiteY53" fmla="*/ 339038 h 4939827"/>
              <a:gd name="connsiteX54" fmla="*/ 9427021 w 12192000"/>
              <a:gd name="connsiteY54" fmla="*/ 358784 h 4939827"/>
              <a:gd name="connsiteX55" fmla="*/ 9670844 w 12192000"/>
              <a:gd name="connsiteY55" fmla="*/ 405128 h 4939827"/>
              <a:gd name="connsiteX56" fmla="*/ 9816083 w 12192000"/>
              <a:gd name="connsiteY56" fmla="*/ 416573 h 4939827"/>
              <a:gd name="connsiteX57" fmla="*/ 9936741 w 12192000"/>
              <a:gd name="connsiteY57" fmla="*/ 437044 h 4939827"/>
              <a:gd name="connsiteX58" fmla="*/ 10050093 w 12192000"/>
              <a:gd name="connsiteY58" fmla="*/ 443783 h 4939827"/>
              <a:gd name="connsiteX59" fmla="*/ 10130090 w 12192000"/>
              <a:gd name="connsiteY59" fmla="*/ 459520 h 4939827"/>
              <a:gd name="connsiteX60" fmla="*/ 10173456 w 12192000"/>
              <a:gd name="connsiteY60" fmla="*/ 457749 h 4939827"/>
              <a:gd name="connsiteX61" fmla="*/ 10218232 w 12192000"/>
              <a:gd name="connsiteY61" fmla="*/ 459820 h 4939827"/>
              <a:gd name="connsiteX62" fmla="*/ 10354176 w 12192000"/>
              <a:gd name="connsiteY62" fmla="*/ 471377 h 4939827"/>
              <a:gd name="connsiteX63" fmla="*/ 10430681 w 12192000"/>
              <a:gd name="connsiteY63" fmla="*/ 481226 h 4939827"/>
              <a:gd name="connsiteX64" fmla="*/ 10478169 w 12192000"/>
              <a:gd name="connsiteY64" fmla="*/ 481774 h 4939827"/>
              <a:gd name="connsiteX65" fmla="*/ 10540907 w 12192000"/>
              <a:gd name="connsiteY65" fmla="*/ 485607 h 4939827"/>
              <a:gd name="connsiteX66" fmla="*/ 10614941 w 12192000"/>
              <a:gd name="connsiteY66" fmla="*/ 487592 h 4939827"/>
              <a:gd name="connsiteX67" fmla="*/ 10674098 w 12192000"/>
              <a:gd name="connsiteY67" fmla="*/ 521656 h 4939827"/>
              <a:gd name="connsiteX68" fmla="*/ 10874834 w 12192000"/>
              <a:gd name="connsiteY68" fmla="*/ 574867 h 4939827"/>
              <a:gd name="connsiteX69" fmla="*/ 10944981 w 12192000"/>
              <a:gd name="connsiteY69" fmla="*/ 615042 h 4939827"/>
              <a:gd name="connsiteX70" fmla="*/ 11006376 w 12192000"/>
              <a:gd name="connsiteY70" fmla="*/ 645957 h 4939827"/>
              <a:gd name="connsiteX71" fmla="*/ 11076308 w 12192000"/>
              <a:gd name="connsiteY71" fmla="*/ 675698 h 4939827"/>
              <a:gd name="connsiteX72" fmla="*/ 11148789 w 12192000"/>
              <a:gd name="connsiteY72" fmla="*/ 685041 h 4939827"/>
              <a:gd name="connsiteX73" fmla="*/ 11249129 w 12192000"/>
              <a:gd name="connsiteY73" fmla="*/ 684218 h 4939827"/>
              <a:gd name="connsiteX74" fmla="*/ 11299915 w 12192000"/>
              <a:gd name="connsiteY74" fmla="*/ 692177 h 4939827"/>
              <a:gd name="connsiteX75" fmla="*/ 11386973 w 12192000"/>
              <a:gd name="connsiteY75" fmla="*/ 708209 h 4939827"/>
              <a:gd name="connsiteX76" fmla="*/ 11500105 w 12192000"/>
              <a:gd name="connsiteY76" fmla="*/ 735014 h 4939827"/>
              <a:gd name="connsiteX77" fmla="*/ 11621735 w 12192000"/>
              <a:gd name="connsiteY77" fmla="*/ 789584 h 4939827"/>
              <a:gd name="connsiteX78" fmla="*/ 11691200 w 12192000"/>
              <a:gd name="connsiteY78" fmla="*/ 867902 h 4939827"/>
              <a:gd name="connsiteX79" fmla="*/ 11819427 w 12192000"/>
              <a:gd name="connsiteY79" fmla="*/ 911634 h 4939827"/>
              <a:gd name="connsiteX80" fmla="*/ 11969720 w 12192000"/>
              <a:gd name="connsiteY80" fmla="*/ 964737 h 4939827"/>
              <a:gd name="connsiteX81" fmla="*/ 12055766 w 12192000"/>
              <a:gd name="connsiteY81" fmla="*/ 991268 h 4939827"/>
              <a:gd name="connsiteX82" fmla="*/ 12171539 w 12192000"/>
              <a:gd name="connsiteY82" fmla="*/ 995427 h 4939827"/>
              <a:gd name="connsiteX83" fmla="*/ 12187831 w 12192000"/>
              <a:gd name="connsiteY83" fmla="*/ 996580 h 4939827"/>
              <a:gd name="connsiteX84" fmla="*/ 12192000 w 12192000"/>
              <a:gd name="connsiteY84" fmla="*/ 996726 h 4939827"/>
              <a:gd name="connsiteX85" fmla="*/ 12192000 w 12192000"/>
              <a:gd name="connsiteY85" fmla="*/ 4939827 h 4939827"/>
              <a:gd name="connsiteX86" fmla="*/ 0 w 12192000"/>
              <a:gd name="connsiteY86" fmla="*/ 4939827 h 4939827"/>
              <a:gd name="connsiteX87" fmla="*/ 0 w 12192000"/>
              <a:gd name="connsiteY87" fmla="*/ 512043 h 4939827"/>
              <a:gd name="connsiteX88" fmla="*/ 7381 w 12192000"/>
              <a:gd name="connsiteY88" fmla="*/ 512580 h 4939827"/>
              <a:gd name="connsiteX89" fmla="*/ 100029 w 12192000"/>
              <a:gd name="connsiteY89" fmla="*/ 504758 h 4939827"/>
              <a:gd name="connsiteX90" fmla="*/ 155244 w 12192000"/>
              <a:gd name="connsiteY90" fmla="*/ 525130 h 4939827"/>
              <a:gd name="connsiteX91" fmla="*/ 254366 w 12192000"/>
              <a:gd name="connsiteY91" fmla="*/ 534449 h 4939827"/>
              <a:gd name="connsiteX92" fmla="*/ 447292 w 12192000"/>
              <a:gd name="connsiteY92" fmla="*/ 542725 h 4939827"/>
              <a:gd name="connsiteX93" fmla="*/ 628105 w 12192000"/>
              <a:gd name="connsiteY93" fmla="*/ 547853 h 4939827"/>
              <a:gd name="connsiteX94" fmla="*/ 783146 w 12192000"/>
              <a:gd name="connsiteY94" fmla="*/ 591799 h 4939827"/>
              <a:gd name="connsiteX95" fmla="*/ 1043676 w 12192000"/>
              <a:gd name="connsiteY95" fmla="*/ 591887 h 4939827"/>
              <a:gd name="connsiteX96" fmla="*/ 1281816 w 12192000"/>
              <a:gd name="connsiteY96" fmla="*/ 520946 h 4939827"/>
              <a:gd name="connsiteX97" fmla="*/ 1486347 w 12192000"/>
              <a:gd name="connsiteY97" fmla="*/ 487310 h 4939827"/>
              <a:gd name="connsiteX98" fmla="*/ 1568079 w 12192000"/>
              <a:gd name="connsiteY98" fmla="*/ 462531 h 4939827"/>
              <a:gd name="connsiteX99" fmla="*/ 1622516 w 12192000"/>
              <a:gd name="connsiteY99" fmla="*/ 466058 h 4939827"/>
              <a:gd name="connsiteX100" fmla="*/ 1655457 w 12192000"/>
              <a:gd name="connsiteY100" fmla="*/ 465359 h 4939827"/>
              <a:gd name="connsiteX101" fmla="*/ 1717454 w 12192000"/>
              <a:gd name="connsiteY101" fmla="*/ 417203 h 4939827"/>
              <a:gd name="connsiteX102" fmla="*/ 1913794 w 12192000"/>
              <a:gd name="connsiteY102" fmla="*/ 365255 h 4939827"/>
              <a:gd name="connsiteX103" fmla="*/ 2129762 w 12192000"/>
              <a:gd name="connsiteY103" fmla="*/ 367832 h 4939827"/>
              <a:gd name="connsiteX104" fmla="*/ 2376970 w 12192000"/>
              <a:gd name="connsiteY104" fmla="*/ 350129 h 4939827"/>
              <a:gd name="connsiteX105" fmla="*/ 2480155 w 12192000"/>
              <a:gd name="connsiteY105" fmla="*/ 359227 h 4939827"/>
              <a:gd name="connsiteX106" fmla="*/ 2586782 w 12192000"/>
              <a:gd name="connsiteY106" fmla="*/ 339352 h 4939827"/>
              <a:gd name="connsiteX107" fmla="*/ 2679617 w 12192000"/>
              <a:gd name="connsiteY107" fmla="*/ 305383 h 4939827"/>
              <a:gd name="connsiteX108" fmla="*/ 2788947 w 12192000"/>
              <a:gd name="connsiteY108" fmla="*/ 250375 h 4939827"/>
              <a:gd name="connsiteX109" fmla="*/ 2965530 w 12192000"/>
              <a:gd name="connsiteY109" fmla="*/ 245958 h 4939827"/>
              <a:gd name="connsiteX110" fmla="*/ 3103677 w 12192000"/>
              <a:gd name="connsiteY110" fmla="*/ 209527 h 4939827"/>
              <a:gd name="connsiteX111" fmla="*/ 3126759 w 12192000"/>
              <a:gd name="connsiteY111" fmla="*/ 211226 h 4939827"/>
              <a:gd name="connsiteX112" fmla="*/ 3164020 w 12192000"/>
              <a:gd name="connsiteY112" fmla="*/ 212779 h 4939827"/>
              <a:gd name="connsiteX113" fmla="*/ 3285019 w 12192000"/>
              <a:gd name="connsiteY113" fmla="*/ 220535 h 4939827"/>
              <a:gd name="connsiteX114" fmla="*/ 3365154 w 12192000"/>
              <a:gd name="connsiteY114" fmla="*/ 226416 h 4939827"/>
              <a:gd name="connsiteX115" fmla="*/ 3367507 w 12192000"/>
              <a:gd name="connsiteY115" fmla="*/ 225416 h 4939827"/>
              <a:gd name="connsiteX116" fmla="*/ 3387567 w 12192000"/>
              <a:gd name="connsiteY116" fmla="*/ 227103 h 4939827"/>
              <a:gd name="connsiteX117" fmla="*/ 3498001 w 12192000"/>
              <a:gd name="connsiteY117" fmla="*/ 231941 h 4939827"/>
              <a:gd name="connsiteX118" fmla="*/ 3561557 w 12192000"/>
              <a:gd name="connsiteY118" fmla="*/ 228095 h 4939827"/>
              <a:gd name="connsiteX119" fmla="*/ 3611920 w 12192000"/>
              <a:gd name="connsiteY119" fmla="*/ 218094 h 4939827"/>
              <a:gd name="connsiteX120" fmla="*/ 3620528 w 12192000"/>
              <a:gd name="connsiteY120" fmla="*/ 218788 h 4939827"/>
              <a:gd name="connsiteX121" fmla="*/ 3620766 w 12192000"/>
              <a:gd name="connsiteY121" fmla="*/ 218511 h 4939827"/>
              <a:gd name="connsiteX122" fmla="*/ 3629977 w 12192000"/>
              <a:gd name="connsiteY122" fmla="*/ 218664 h 4939827"/>
              <a:gd name="connsiteX123" fmla="*/ 3636217 w 12192000"/>
              <a:gd name="connsiteY123" fmla="*/ 220048 h 4939827"/>
              <a:gd name="connsiteX124" fmla="*/ 3709484 w 12192000"/>
              <a:gd name="connsiteY124" fmla="*/ 186927 h 4939827"/>
              <a:gd name="connsiteX125" fmla="*/ 3761342 w 12192000"/>
              <a:gd name="connsiteY125" fmla="*/ 177474 h 4939827"/>
              <a:gd name="connsiteX126" fmla="*/ 3799748 w 12192000"/>
              <a:gd name="connsiteY126" fmla="*/ 167154 h 4939827"/>
              <a:gd name="connsiteX127" fmla="*/ 3922756 w 12192000"/>
              <a:gd name="connsiteY127" fmla="*/ 194044 h 4939827"/>
              <a:gd name="connsiteX128" fmla="*/ 4028476 w 12192000"/>
              <a:gd name="connsiteY128" fmla="*/ 223679 h 4939827"/>
              <a:gd name="connsiteX129" fmla="*/ 4191582 w 12192000"/>
              <a:gd name="connsiteY129" fmla="*/ 238952 h 4939827"/>
              <a:gd name="connsiteX130" fmla="*/ 4251024 w 12192000"/>
              <a:gd name="connsiteY130" fmla="*/ 240874 h 4939827"/>
              <a:gd name="connsiteX131" fmla="*/ 4355275 w 12192000"/>
              <a:gd name="connsiteY131" fmla="*/ 260205 h 4939827"/>
              <a:gd name="connsiteX132" fmla="*/ 4423807 w 12192000"/>
              <a:gd name="connsiteY132" fmla="*/ 270366 h 4939827"/>
              <a:gd name="connsiteX133" fmla="*/ 4558432 w 12192000"/>
              <a:gd name="connsiteY133" fmla="*/ 269194 h 4939827"/>
              <a:gd name="connsiteX134" fmla="*/ 4635061 w 12192000"/>
              <a:gd name="connsiteY134" fmla="*/ 280682 h 4939827"/>
              <a:gd name="connsiteX135" fmla="*/ 4807427 w 12192000"/>
              <a:gd name="connsiteY135" fmla="*/ 276835 h 4939827"/>
              <a:gd name="connsiteX136" fmla="*/ 5028933 w 12192000"/>
              <a:gd name="connsiteY136" fmla="*/ 183887 h 4939827"/>
              <a:gd name="connsiteX137" fmla="*/ 5093642 w 12192000"/>
              <a:gd name="connsiteY137" fmla="*/ 177214 h 4939827"/>
              <a:gd name="connsiteX138" fmla="*/ 5102642 w 12192000"/>
              <a:gd name="connsiteY138" fmla="*/ 186816 h 4939827"/>
              <a:gd name="connsiteX139" fmla="*/ 5193590 w 12192000"/>
              <a:gd name="connsiteY139" fmla="*/ 156458 h 4939827"/>
              <a:gd name="connsiteX140" fmla="*/ 5323922 w 12192000"/>
              <a:gd name="connsiteY140" fmla="*/ 146332 h 4939827"/>
              <a:gd name="connsiteX141" fmla="*/ 5421860 w 12192000"/>
              <a:gd name="connsiteY141" fmla="*/ 167298 h 4939827"/>
              <a:gd name="connsiteX142" fmla="*/ 5476948 w 12192000"/>
              <a:gd name="connsiteY142" fmla="*/ 173249 h 4939827"/>
              <a:gd name="connsiteX143" fmla="*/ 5516842 w 12192000"/>
              <a:gd name="connsiteY143" fmla="*/ 184018 h 4939827"/>
              <a:gd name="connsiteX144" fmla="*/ 5619415 w 12192000"/>
              <a:gd name="connsiteY144" fmla="*/ 176781 h 4939827"/>
              <a:gd name="connsiteX145" fmla="*/ 5789867 w 12192000"/>
              <a:gd name="connsiteY145" fmla="*/ 150304 h 4939827"/>
              <a:gd name="connsiteX146" fmla="*/ 5825953 w 12192000"/>
              <a:gd name="connsiteY146" fmla="*/ 147907 h 4939827"/>
              <a:gd name="connsiteX147" fmla="*/ 5856168 w 12192000"/>
              <a:gd name="connsiteY147" fmla="*/ 158719 h 4939827"/>
              <a:gd name="connsiteX148" fmla="*/ 5862476 w 12192000"/>
              <a:gd name="connsiteY148" fmla="*/ 172447 h 4939827"/>
              <a:gd name="connsiteX149" fmla="*/ 5882195 w 12192000"/>
              <a:gd name="connsiteY149" fmla="*/ 173195 h 4939827"/>
              <a:gd name="connsiteX150" fmla="*/ 5952585 w 12192000"/>
              <a:gd name="connsiteY150" fmla="*/ 161012 h 4939827"/>
              <a:gd name="connsiteX151" fmla="*/ 6001964 w 12192000"/>
              <a:gd name="connsiteY151" fmla="*/ 154786 h 4939827"/>
              <a:gd name="connsiteX152" fmla="*/ 6184207 w 12192000"/>
              <a:gd name="connsiteY152" fmla="*/ 132658 h 4939827"/>
              <a:gd name="connsiteX153" fmla="*/ 6415830 w 12192000"/>
              <a:gd name="connsiteY153" fmla="*/ 136006 h 4939827"/>
              <a:gd name="connsiteX154" fmla="*/ 6756965 w 12192000"/>
              <a:gd name="connsiteY154" fmla="*/ 57636 h 4939827"/>
              <a:gd name="connsiteX155" fmla="*/ 6819400 w 12192000"/>
              <a:gd name="connsiteY155" fmla="*/ 30742 h 4939827"/>
              <a:gd name="connsiteX156" fmla="*/ 6986370 w 12192000"/>
              <a:gd name="connsiteY156" fmla="*/ 12659 h 4939827"/>
              <a:gd name="connsiteX157" fmla="*/ 6989536 w 12192000"/>
              <a:gd name="connsiteY157" fmla="*/ 14528 h 4939827"/>
              <a:gd name="connsiteX158" fmla="*/ 7015933 w 12192000"/>
              <a:gd name="connsiteY158" fmla="*/ 9653 h 4939827"/>
              <a:gd name="connsiteX159" fmla="*/ 7020592 w 12192000"/>
              <a:gd name="connsiteY159" fmla="*/ 1651 h 4939827"/>
              <a:gd name="connsiteX160" fmla="*/ 7025905 w 12192000"/>
              <a:gd name="connsiteY16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83638 w 12192000"/>
              <a:gd name="connsiteY50" fmla="*/ 299924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622021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281371 w 12192000"/>
              <a:gd name="connsiteY19" fmla="*/ 256875 h 4939827"/>
              <a:gd name="connsiteX20" fmla="*/ 8381609 w 12192000"/>
              <a:gd name="connsiteY20" fmla="*/ 240618 h 4939827"/>
              <a:gd name="connsiteX21" fmla="*/ 8406759 w 12192000"/>
              <a:gd name="connsiteY21" fmla="*/ 232517 h 4939827"/>
              <a:gd name="connsiteX22" fmla="*/ 8426506 w 12192000"/>
              <a:gd name="connsiteY22" fmla="*/ 241842 h 4939827"/>
              <a:gd name="connsiteX23" fmla="*/ 8427949 w 12192000"/>
              <a:gd name="connsiteY23" fmla="*/ 240981 h 4939827"/>
              <a:gd name="connsiteX24" fmla="*/ 8441468 w 12192000"/>
              <a:gd name="connsiteY24" fmla="*/ 241157 h 4939827"/>
              <a:gd name="connsiteX25" fmla="*/ 8565757 w 12192000"/>
              <a:gd name="connsiteY25" fmla="*/ 255317 h 4939827"/>
              <a:gd name="connsiteX26" fmla="*/ 8573171 w 12192000"/>
              <a:gd name="connsiteY26" fmla="*/ 258426 h 4939827"/>
              <a:gd name="connsiteX27" fmla="*/ 8573548 w 12192000"/>
              <a:gd name="connsiteY27" fmla="*/ 258241 h 4939827"/>
              <a:gd name="connsiteX28" fmla="*/ 8622021 w 12192000"/>
              <a:gd name="connsiteY28" fmla="*/ 261028 h 4939827"/>
              <a:gd name="connsiteX29" fmla="*/ 8672650 w 12192000"/>
              <a:gd name="connsiteY29" fmla="*/ 254821 h 4939827"/>
              <a:gd name="connsiteX30" fmla="*/ 8785543 w 12192000"/>
              <a:gd name="connsiteY30" fmla="*/ 263406 h 4939827"/>
              <a:gd name="connsiteX31" fmla="*/ 8830588 w 12192000"/>
              <a:gd name="connsiteY31" fmla="*/ 265483 h 4939827"/>
              <a:gd name="connsiteX32" fmla="*/ 8905142 w 12192000"/>
              <a:gd name="connsiteY32" fmla="*/ 264958 h 4939827"/>
              <a:gd name="connsiteX33" fmla="*/ 8968582 w 12192000"/>
              <a:gd name="connsiteY33" fmla="*/ 262728 h 4939827"/>
              <a:gd name="connsiteX34" fmla="*/ 8972994 w 12192000"/>
              <a:gd name="connsiteY34" fmla="*/ 263284 h 4939827"/>
              <a:gd name="connsiteX35" fmla="*/ 9004605 w 12192000"/>
              <a:gd name="connsiteY35" fmla="*/ 258041 h 4939827"/>
              <a:gd name="connsiteX36" fmla="*/ 9016165 w 12192000"/>
              <a:gd name="connsiteY36" fmla="*/ 261258 h 4939827"/>
              <a:gd name="connsiteX37" fmla="*/ 9043297 w 12192000"/>
              <a:gd name="connsiteY37" fmla="*/ 281547 h 4939827"/>
              <a:gd name="connsiteX38" fmla="*/ 9048315 w 12192000"/>
              <a:gd name="connsiteY38" fmla="*/ 279264 h 4939827"/>
              <a:gd name="connsiteX39" fmla="*/ 9054706 w 12192000"/>
              <a:gd name="connsiteY39" fmla="*/ 278538 h 4939827"/>
              <a:gd name="connsiteX40" fmla="*/ 9070919 w 12192000"/>
              <a:gd name="connsiteY40" fmla="*/ 281810 h 4939827"/>
              <a:gd name="connsiteX41" fmla="*/ 9076813 w 12192000"/>
              <a:gd name="connsiteY41" fmla="*/ 283909 h 4939827"/>
              <a:gd name="connsiteX42" fmla="*/ 9085871 w 12192000"/>
              <a:gd name="connsiteY42" fmla="*/ 285133 h 4939827"/>
              <a:gd name="connsiteX43" fmla="*/ 9086159 w 12192000"/>
              <a:gd name="connsiteY43" fmla="*/ 284887 h 4939827"/>
              <a:gd name="connsiteX44" fmla="*/ 9134606 w 12192000"/>
              <a:gd name="connsiteY44" fmla="*/ 288168 h 4939827"/>
              <a:gd name="connsiteX45" fmla="*/ 9195590 w 12192000"/>
              <a:gd name="connsiteY45" fmla="*/ 279568 h 4939827"/>
              <a:gd name="connsiteX46" fmla="*/ 9219336 w 12192000"/>
              <a:gd name="connsiteY46" fmla="*/ 278133 h 4939827"/>
              <a:gd name="connsiteX47" fmla="*/ 9232362 w 12192000"/>
              <a:gd name="connsiteY47" fmla="*/ 275894 h 4939827"/>
              <a:gd name="connsiteX48" fmla="*/ 9283638 w 12192000"/>
              <a:gd name="connsiteY48" fmla="*/ 299924 h 4939827"/>
              <a:gd name="connsiteX49" fmla="*/ 9371484 w 12192000"/>
              <a:gd name="connsiteY49" fmla="*/ 329634 h 4939827"/>
              <a:gd name="connsiteX50" fmla="*/ 9404829 w 12192000"/>
              <a:gd name="connsiteY50" fmla="*/ 339038 h 4939827"/>
              <a:gd name="connsiteX51" fmla="*/ 9427021 w 12192000"/>
              <a:gd name="connsiteY51" fmla="*/ 358784 h 4939827"/>
              <a:gd name="connsiteX52" fmla="*/ 9670844 w 12192000"/>
              <a:gd name="connsiteY52" fmla="*/ 405128 h 4939827"/>
              <a:gd name="connsiteX53" fmla="*/ 9816083 w 12192000"/>
              <a:gd name="connsiteY53" fmla="*/ 416573 h 4939827"/>
              <a:gd name="connsiteX54" fmla="*/ 9936741 w 12192000"/>
              <a:gd name="connsiteY54" fmla="*/ 437044 h 4939827"/>
              <a:gd name="connsiteX55" fmla="*/ 10050093 w 12192000"/>
              <a:gd name="connsiteY55" fmla="*/ 443783 h 4939827"/>
              <a:gd name="connsiteX56" fmla="*/ 10130090 w 12192000"/>
              <a:gd name="connsiteY56" fmla="*/ 459520 h 4939827"/>
              <a:gd name="connsiteX57" fmla="*/ 10173456 w 12192000"/>
              <a:gd name="connsiteY57" fmla="*/ 457749 h 4939827"/>
              <a:gd name="connsiteX58" fmla="*/ 10218232 w 12192000"/>
              <a:gd name="connsiteY58" fmla="*/ 459820 h 4939827"/>
              <a:gd name="connsiteX59" fmla="*/ 10354176 w 12192000"/>
              <a:gd name="connsiteY59" fmla="*/ 471377 h 4939827"/>
              <a:gd name="connsiteX60" fmla="*/ 10430681 w 12192000"/>
              <a:gd name="connsiteY60" fmla="*/ 481226 h 4939827"/>
              <a:gd name="connsiteX61" fmla="*/ 10478169 w 12192000"/>
              <a:gd name="connsiteY61" fmla="*/ 481774 h 4939827"/>
              <a:gd name="connsiteX62" fmla="*/ 10540907 w 12192000"/>
              <a:gd name="connsiteY62" fmla="*/ 485607 h 4939827"/>
              <a:gd name="connsiteX63" fmla="*/ 10614941 w 12192000"/>
              <a:gd name="connsiteY63" fmla="*/ 487592 h 4939827"/>
              <a:gd name="connsiteX64" fmla="*/ 10674098 w 12192000"/>
              <a:gd name="connsiteY64" fmla="*/ 521656 h 4939827"/>
              <a:gd name="connsiteX65" fmla="*/ 10874834 w 12192000"/>
              <a:gd name="connsiteY65" fmla="*/ 574867 h 4939827"/>
              <a:gd name="connsiteX66" fmla="*/ 10944981 w 12192000"/>
              <a:gd name="connsiteY66" fmla="*/ 615042 h 4939827"/>
              <a:gd name="connsiteX67" fmla="*/ 11006376 w 12192000"/>
              <a:gd name="connsiteY67" fmla="*/ 645957 h 4939827"/>
              <a:gd name="connsiteX68" fmla="*/ 11076308 w 12192000"/>
              <a:gd name="connsiteY68" fmla="*/ 675698 h 4939827"/>
              <a:gd name="connsiteX69" fmla="*/ 11148789 w 12192000"/>
              <a:gd name="connsiteY69" fmla="*/ 685041 h 4939827"/>
              <a:gd name="connsiteX70" fmla="*/ 11249129 w 12192000"/>
              <a:gd name="connsiteY70" fmla="*/ 684218 h 4939827"/>
              <a:gd name="connsiteX71" fmla="*/ 11299915 w 12192000"/>
              <a:gd name="connsiteY71" fmla="*/ 692177 h 4939827"/>
              <a:gd name="connsiteX72" fmla="*/ 11386973 w 12192000"/>
              <a:gd name="connsiteY72" fmla="*/ 708209 h 4939827"/>
              <a:gd name="connsiteX73" fmla="*/ 11500105 w 12192000"/>
              <a:gd name="connsiteY73" fmla="*/ 735014 h 4939827"/>
              <a:gd name="connsiteX74" fmla="*/ 11621735 w 12192000"/>
              <a:gd name="connsiteY74" fmla="*/ 789584 h 4939827"/>
              <a:gd name="connsiteX75" fmla="*/ 11691200 w 12192000"/>
              <a:gd name="connsiteY75" fmla="*/ 867902 h 4939827"/>
              <a:gd name="connsiteX76" fmla="*/ 11819427 w 12192000"/>
              <a:gd name="connsiteY76" fmla="*/ 911634 h 4939827"/>
              <a:gd name="connsiteX77" fmla="*/ 11969720 w 12192000"/>
              <a:gd name="connsiteY77" fmla="*/ 964737 h 4939827"/>
              <a:gd name="connsiteX78" fmla="*/ 12055766 w 12192000"/>
              <a:gd name="connsiteY78" fmla="*/ 991268 h 4939827"/>
              <a:gd name="connsiteX79" fmla="*/ 12171539 w 12192000"/>
              <a:gd name="connsiteY79" fmla="*/ 995427 h 4939827"/>
              <a:gd name="connsiteX80" fmla="*/ 12187831 w 12192000"/>
              <a:gd name="connsiteY80" fmla="*/ 996580 h 4939827"/>
              <a:gd name="connsiteX81" fmla="*/ 12192000 w 12192000"/>
              <a:gd name="connsiteY81" fmla="*/ 996726 h 4939827"/>
              <a:gd name="connsiteX82" fmla="*/ 12192000 w 12192000"/>
              <a:gd name="connsiteY82" fmla="*/ 4939827 h 4939827"/>
              <a:gd name="connsiteX83" fmla="*/ 0 w 12192000"/>
              <a:gd name="connsiteY83" fmla="*/ 4939827 h 4939827"/>
              <a:gd name="connsiteX84" fmla="*/ 0 w 12192000"/>
              <a:gd name="connsiteY84" fmla="*/ 512043 h 4939827"/>
              <a:gd name="connsiteX85" fmla="*/ 7381 w 12192000"/>
              <a:gd name="connsiteY85" fmla="*/ 512580 h 4939827"/>
              <a:gd name="connsiteX86" fmla="*/ 100029 w 12192000"/>
              <a:gd name="connsiteY86" fmla="*/ 504758 h 4939827"/>
              <a:gd name="connsiteX87" fmla="*/ 155244 w 12192000"/>
              <a:gd name="connsiteY87" fmla="*/ 525130 h 4939827"/>
              <a:gd name="connsiteX88" fmla="*/ 254366 w 12192000"/>
              <a:gd name="connsiteY88" fmla="*/ 534449 h 4939827"/>
              <a:gd name="connsiteX89" fmla="*/ 447292 w 12192000"/>
              <a:gd name="connsiteY89" fmla="*/ 542725 h 4939827"/>
              <a:gd name="connsiteX90" fmla="*/ 628105 w 12192000"/>
              <a:gd name="connsiteY90" fmla="*/ 547853 h 4939827"/>
              <a:gd name="connsiteX91" fmla="*/ 783146 w 12192000"/>
              <a:gd name="connsiteY91" fmla="*/ 591799 h 4939827"/>
              <a:gd name="connsiteX92" fmla="*/ 1043676 w 12192000"/>
              <a:gd name="connsiteY92" fmla="*/ 591887 h 4939827"/>
              <a:gd name="connsiteX93" fmla="*/ 1281816 w 12192000"/>
              <a:gd name="connsiteY93" fmla="*/ 520946 h 4939827"/>
              <a:gd name="connsiteX94" fmla="*/ 1486347 w 12192000"/>
              <a:gd name="connsiteY94" fmla="*/ 487310 h 4939827"/>
              <a:gd name="connsiteX95" fmla="*/ 1568079 w 12192000"/>
              <a:gd name="connsiteY95" fmla="*/ 462531 h 4939827"/>
              <a:gd name="connsiteX96" fmla="*/ 1622516 w 12192000"/>
              <a:gd name="connsiteY96" fmla="*/ 466058 h 4939827"/>
              <a:gd name="connsiteX97" fmla="*/ 1655457 w 12192000"/>
              <a:gd name="connsiteY97" fmla="*/ 465359 h 4939827"/>
              <a:gd name="connsiteX98" fmla="*/ 1717454 w 12192000"/>
              <a:gd name="connsiteY98" fmla="*/ 417203 h 4939827"/>
              <a:gd name="connsiteX99" fmla="*/ 1913794 w 12192000"/>
              <a:gd name="connsiteY99" fmla="*/ 365255 h 4939827"/>
              <a:gd name="connsiteX100" fmla="*/ 2129762 w 12192000"/>
              <a:gd name="connsiteY100" fmla="*/ 367832 h 4939827"/>
              <a:gd name="connsiteX101" fmla="*/ 2376970 w 12192000"/>
              <a:gd name="connsiteY101" fmla="*/ 350129 h 4939827"/>
              <a:gd name="connsiteX102" fmla="*/ 2480155 w 12192000"/>
              <a:gd name="connsiteY102" fmla="*/ 359227 h 4939827"/>
              <a:gd name="connsiteX103" fmla="*/ 2586782 w 12192000"/>
              <a:gd name="connsiteY103" fmla="*/ 339352 h 4939827"/>
              <a:gd name="connsiteX104" fmla="*/ 2679617 w 12192000"/>
              <a:gd name="connsiteY104" fmla="*/ 305383 h 4939827"/>
              <a:gd name="connsiteX105" fmla="*/ 2788947 w 12192000"/>
              <a:gd name="connsiteY105" fmla="*/ 250375 h 4939827"/>
              <a:gd name="connsiteX106" fmla="*/ 2965530 w 12192000"/>
              <a:gd name="connsiteY106" fmla="*/ 245958 h 4939827"/>
              <a:gd name="connsiteX107" fmla="*/ 3103677 w 12192000"/>
              <a:gd name="connsiteY107" fmla="*/ 209527 h 4939827"/>
              <a:gd name="connsiteX108" fmla="*/ 3126759 w 12192000"/>
              <a:gd name="connsiteY108" fmla="*/ 211226 h 4939827"/>
              <a:gd name="connsiteX109" fmla="*/ 3164020 w 12192000"/>
              <a:gd name="connsiteY109" fmla="*/ 212779 h 4939827"/>
              <a:gd name="connsiteX110" fmla="*/ 3285019 w 12192000"/>
              <a:gd name="connsiteY110" fmla="*/ 220535 h 4939827"/>
              <a:gd name="connsiteX111" fmla="*/ 3365154 w 12192000"/>
              <a:gd name="connsiteY111" fmla="*/ 226416 h 4939827"/>
              <a:gd name="connsiteX112" fmla="*/ 3367507 w 12192000"/>
              <a:gd name="connsiteY112" fmla="*/ 225416 h 4939827"/>
              <a:gd name="connsiteX113" fmla="*/ 3387567 w 12192000"/>
              <a:gd name="connsiteY113" fmla="*/ 227103 h 4939827"/>
              <a:gd name="connsiteX114" fmla="*/ 3498001 w 12192000"/>
              <a:gd name="connsiteY114" fmla="*/ 231941 h 4939827"/>
              <a:gd name="connsiteX115" fmla="*/ 3561557 w 12192000"/>
              <a:gd name="connsiteY115" fmla="*/ 228095 h 4939827"/>
              <a:gd name="connsiteX116" fmla="*/ 3611920 w 12192000"/>
              <a:gd name="connsiteY116" fmla="*/ 218094 h 4939827"/>
              <a:gd name="connsiteX117" fmla="*/ 3620528 w 12192000"/>
              <a:gd name="connsiteY117" fmla="*/ 218788 h 4939827"/>
              <a:gd name="connsiteX118" fmla="*/ 3620766 w 12192000"/>
              <a:gd name="connsiteY118" fmla="*/ 218511 h 4939827"/>
              <a:gd name="connsiteX119" fmla="*/ 3629977 w 12192000"/>
              <a:gd name="connsiteY119" fmla="*/ 218664 h 4939827"/>
              <a:gd name="connsiteX120" fmla="*/ 3636217 w 12192000"/>
              <a:gd name="connsiteY120" fmla="*/ 220048 h 4939827"/>
              <a:gd name="connsiteX121" fmla="*/ 3709484 w 12192000"/>
              <a:gd name="connsiteY121" fmla="*/ 186927 h 4939827"/>
              <a:gd name="connsiteX122" fmla="*/ 3761342 w 12192000"/>
              <a:gd name="connsiteY122" fmla="*/ 177474 h 4939827"/>
              <a:gd name="connsiteX123" fmla="*/ 3799748 w 12192000"/>
              <a:gd name="connsiteY123" fmla="*/ 167154 h 4939827"/>
              <a:gd name="connsiteX124" fmla="*/ 3922756 w 12192000"/>
              <a:gd name="connsiteY124" fmla="*/ 194044 h 4939827"/>
              <a:gd name="connsiteX125" fmla="*/ 4028476 w 12192000"/>
              <a:gd name="connsiteY125" fmla="*/ 223679 h 4939827"/>
              <a:gd name="connsiteX126" fmla="*/ 4191582 w 12192000"/>
              <a:gd name="connsiteY126" fmla="*/ 238952 h 4939827"/>
              <a:gd name="connsiteX127" fmla="*/ 4251024 w 12192000"/>
              <a:gd name="connsiteY127" fmla="*/ 240874 h 4939827"/>
              <a:gd name="connsiteX128" fmla="*/ 4355275 w 12192000"/>
              <a:gd name="connsiteY128" fmla="*/ 260205 h 4939827"/>
              <a:gd name="connsiteX129" fmla="*/ 4423807 w 12192000"/>
              <a:gd name="connsiteY129" fmla="*/ 270366 h 4939827"/>
              <a:gd name="connsiteX130" fmla="*/ 4558432 w 12192000"/>
              <a:gd name="connsiteY130" fmla="*/ 269194 h 4939827"/>
              <a:gd name="connsiteX131" fmla="*/ 4635061 w 12192000"/>
              <a:gd name="connsiteY131" fmla="*/ 280682 h 4939827"/>
              <a:gd name="connsiteX132" fmla="*/ 4807427 w 12192000"/>
              <a:gd name="connsiteY132" fmla="*/ 276835 h 4939827"/>
              <a:gd name="connsiteX133" fmla="*/ 5028933 w 12192000"/>
              <a:gd name="connsiteY133" fmla="*/ 183887 h 4939827"/>
              <a:gd name="connsiteX134" fmla="*/ 5093642 w 12192000"/>
              <a:gd name="connsiteY134" fmla="*/ 177214 h 4939827"/>
              <a:gd name="connsiteX135" fmla="*/ 5102642 w 12192000"/>
              <a:gd name="connsiteY135" fmla="*/ 186816 h 4939827"/>
              <a:gd name="connsiteX136" fmla="*/ 5193590 w 12192000"/>
              <a:gd name="connsiteY136" fmla="*/ 156458 h 4939827"/>
              <a:gd name="connsiteX137" fmla="*/ 5323922 w 12192000"/>
              <a:gd name="connsiteY137" fmla="*/ 146332 h 4939827"/>
              <a:gd name="connsiteX138" fmla="*/ 5421860 w 12192000"/>
              <a:gd name="connsiteY138" fmla="*/ 167298 h 4939827"/>
              <a:gd name="connsiteX139" fmla="*/ 5476948 w 12192000"/>
              <a:gd name="connsiteY139" fmla="*/ 173249 h 4939827"/>
              <a:gd name="connsiteX140" fmla="*/ 5516842 w 12192000"/>
              <a:gd name="connsiteY140" fmla="*/ 184018 h 4939827"/>
              <a:gd name="connsiteX141" fmla="*/ 5619415 w 12192000"/>
              <a:gd name="connsiteY141" fmla="*/ 176781 h 4939827"/>
              <a:gd name="connsiteX142" fmla="*/ 5789867 w 12192000"/>
              <a:gd name="connsiteY142" fmla="*/ 150304 h 4939827"/>
              <a:gd name="connsiteX143" fmla="*/ 5825953 w 12192000"/>
              <a:gd name="connsiteY143" fmla="*/ 147907 h 4939827"/>
              <a:gd name="connsiteX144" fmla="*/ 5856168 w 12192000"/>
              <a:gd name="connsiteY144" fmla="*/ 158719 h 4939827"/>
              <a:gd name="connsiteX145" fmla="*/ 5862476 w 12192000"/>
              <a:gd name="connsiteY145" fmla="*/ 172447 h 4939827"/>
              <a:gd name="connsiteX146" fmla="*/ 5882195 w 12192000"/>
              <a:gd name="connsiteY146" fmla="*/ 173195 h 4939827"/>
              <a:gd name="connsiteX147" fmla="*/ 5952585 w 12192000"/>
              <a:gd name="connsiteY147" fmla="*/ 161012 h 4939827"/>
              <a:gd name="connsiteX148" fmla="*/ 6001964 w 12192000"/>
              <a:gd name="connsiteY148" fmla="*/ 154786 h 4939827"/>
              <a:gd name="connsiteX149" fmla="*/ 6184207 w 12192000"/>
              <a:gd name="connsiteY149" fmla="*/ 132658 h 4939827"/>
              <a:gd name="connsiteX150" fmla="*/ 6415830 w 12192000"/>
              <a:gd name="connsiteY150" fmla="*/ 136006 h 4939827"/>
              <a:gd name="connsiteX151" fmla="*/ 6756965 w 12192000"/>
              <a:gd name="connsiteY151" fmla="*/ 57636 h 4939827"/>
              <a:gd name="connsiteX152" fmla="*/ 6819400 w 12192000"/>
              <a:gd name="connsiteY152" fmla="*/ 30742 h 4939827"/>
              <a:gd name="connsiteX153" fmla="*/ 6986370 w 12192000"/>
              <a:gd name="connsiteY153" fmla="*/ 12659 h 4939827"/>
              <a:gd name="connsiteX154" fmla="*/ 6989536 w 12192000"/>
              <a:gd name="connsiteY154" fmla="*/ 14528 h 4939827"/>
              <a:gd name="connsiteX155" fmla="*/ 7015933 w 12192000"/>
              <a:gd name="connsiteY155" fmla="*/ 9653 h 4939827"/>
              <a:gd name="connsiteX156" fmla="*/ 7020592 w 12192000"/>
              <a:gd name="connsiteY156" fmla="*/ 1651 h 4939827"/>
              <a:gd name="connsiteX157" fmla="*/ 7025905 w 12192000"/>
              <a:gd name="connsiteY15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58681 w 12192000"/>
              <a:gd name="connsiteY16" fmla="*/ 219431 h 4939827"/>
              <a:gd name="connsiteX17" fmla="*/ 8126175 w 12192000"/>
              <a:gd name="connsiteY17" fmla="*/ 240005 h 4939827"/>
              <a:gd name="connsiteX18" fmla="*/ 8281371 w 12192000"/>
              <a:gd name="connsiteY18" fmla="*/ 256875 h 4939827"/>
              <a:gd name="connsiteX19" fmla="*/ 8381609 w 12192000"/>
              <a:gd name="connsiteY19" fmla="*/ 240618 h 4939827"/>
              <a:gd name="connsiteX20" fmla="*/ 8406759 w 12192000"/>
              <a:gd name="connsiteY20" fmla="*/ 232517 h 4939827"/>
              <a:gd name="connsiteX21" fmla="*/ 8426506 w 12192000"/>
              <a:gd name="connsiteY21" fmla="*/ 241842 h 4939827"/>
              <a:gd name="connsiteX22" fmla="*/ 8427949 w 12192000"/>
              <a:gd name="connsiteY22" fmla="*/ 240981 h 4939827"/>
              <a:gd name="connsiteX23" fmla="*/ 8441468 w 12192000"/>
              <a:gd name="connsiteY23" fmla="*/ 241157 h 4939827"/>
              <a:gd name="connsiteX24" fmla="*/ 8565757 w 12192000"/>
              <a:gd name="connsiteY24" fmla="*/ 255317 h 4939827"/>
              <a:gd name="connsiteX25" fmla="*/ 8573171 w 12192000"/>
              <a:gd name="connsiteY25" fmla="*/ 258426 h 4939827"/>
              <a:gd name="connsiteX26" fmla="*/ 8573548 w 12192000"/>
              <a:gd name="connsiteY26" fmla="*/ 258241 h 4939827"/>
              <a:gd name="connsiteX27" fmla="*/ 8622021 w 12192000"/>
              <a:gd name="connsiteY27" fmla="*/ 261028 h 4939827"/>
              <a:gd name="connsiteX28" fmla="*/ 8672650 w 12192000"/>
              <a:gd name="connsiteY28" fmla="*/ 254821 h 4939827"/>
              <a:gd name="connsiteX29" fmla="*/ 8785543 w 12192000"/>
              <a:gd name="connsiteY29" fmla="*/ 263406 h 4939827"/>
              <a:gd name="connsiteX30" fmla="*/ 8830588 w 12192000"/>
              <a:gd name="connsiteY30" fmla="*/ 265483 h 4939827"/>
              <a:gd name="connsiteX31" fmla="*/ 8905142 w 12192000"/>
              <a:gd name="connsiteY31" fmla="*/ 264958 h 4939827"/>
              <a:gd name="connsiteX32" fmla="*/ 8968582 w 12192000"/>
              <a:gd name="connsiteY32" fmla="*/ 262728 h 4939827"/>
              <a:gd name="connsiteX33" fmla="*/ 8972994 w 12192000"/>
              <a:gd name="connsiteY33" fmla="*/ 263284 h 4939827"/>
              <a:gd name="connsiteX34" fmla="*/ 9004605 w 12192000"/>
              <a:gd name="connsiteY34" fmla="*/ 258041 h 4939827"/>
              <a:gd name="connsiteX35" fmla="*/ 9016165 w 12192000"/>
              <a:gd name="connsiteY35" fmla="*/ 261258 h 4939827"/>
              <a:gd name="connsiteX36" fmla="*/ 9043297 w 12192000"/>
              <a:gd name="connsiteY36" fmla="*/ 281547 h 4939827"/>
              <a:gd name="connsiteX37" fmla="*/ 9048315 w 12192000"/>
              <a:gd name="connsiteY37" fmla="*/ 279264 h 4939827"/>
              <a:gd name="connsiteX38" fmla="*/ 9054706 w 12192000"/>
              <a:gd name="connsiteY38" fmla="*/ 278538 h 4939827"/>
              <a:gd name="connsiteX39" fmla="*/ 9070919 w 12192000"/>
              <a:gd name="connsiteY39" fmla="*/ 281810 h 4939827"/>
              <a:gd name="connsiteX40" fmla="*/ 9076813 w 12192000"/>
              <a:gd name="connsiteY40" fmla="*/ 283909 h 4939827"/>
              <a:gd name="connsiteX41" fmla="*/ 9085871 w 12192000"/>
              <a:gd name="connsiteY41" fmla="*/ 285133 h 4939827"/>
              <a:gd name="connsiteX42" fmla="*/ 9086159 w 12192000"/>
              <a:gd name="connsiteY42" fmla="*/ 284887 h 4939827"/>
              <a:gd name="connsiteX43" fmla="*/ 9134606 w 12192000"/>
              <a:gd name="connsiteY43" fmla="*/ 288168 h 4939827"/>
              <a:gd name="connsiteX44" fmla="*/ 9195590 w 12192000"/>
              <a:gd name="connsiteY44" fmla="*/ 279568 h 4939827"/>
              <a:gd name="connsiteX45" fmla="*/ 9219336 w 12192000"/>
              <a:gd name="connsiteY45" fmla="*/ 278133 h 4939827"/>
              <a:gd name="connsiteX46" fmla="*/ 9232362 w 12192000"/>
              <a:gd name="connsiteY46" fmla="*/ 275894 h 4939827"/>
              <a:gd name="connsiteX47" fmla="*/ 9283638 w 12192000"/>
              <a:gd name="connsiteY47" fmla="*/ 299924 h 4939827"/>
              <a:gd name="connsiteX48" fmla="*/ 9371484 w 12192000"/>
              <a:gd name="connsiteY48" fmla="*/ 329634 h 4939827"/>
              <a:gd name="connsiteX49" fmla="*/ 9404829 w 12192000"/>
              <a:gd name="connsiteY49" fmla="*/ 339038 h 4939827"/>
              <a:gd name="connsiteX50" fmla="*/ 9427021 w 12192000"/>
              <a:gd name="connsiteY50" fmla="*/ 358784 h 4939827"/>
              <a:gd name="connsiteX51" fmla="*/ 9670844 w 12192000"/>
              <a:gd name="connsiteY51" fmla="*/ 405128 h 4939827"/>
              <a:gd name="connsiteX52" fmla="*/ 9816083 w 12192000"/>
              <a:gd name="connsiteY52" fmla="*/ 416573 h 4939827"/>
              <a:gd name="connsiteX53" fmla="*/ 9936741 w 12192000"/>
              <a:gd name="connsiteY53" fmla="*/ 437044 h 4939827"/>
              <a:gd name="connsiteX54" fmla="*/ 10050093 w 12192000"/>
              <a:gd name="connsiteY54" fmla="*/ 443783 h 4939827"/>
              <a:gd name="connsiteX55" fmla="*/ 10130090 w 12192000"/>
              <a:gd name="connsiteY55" fmla="*/ 459520 h 4939827"/>
              <a:gd name="connsiteX56" fmla="*/ 10173456 w 12192000"/>
              <a:gd name="connsiteY56" fmla="*/ 457749 h 4939827"/>
              <a:gd name="connsiteX57" fmla="*/ 10218232 w 12192000"/>
              <a:gd name="connsiteY57" fmla="*/ 459820 h 4939827"/>
              <a:gd name="connsiteX58" fmla="*/ 10354176 w 12192000"/>
              <a:gd name="connsiteY58" fmla="*/ 471377 h 4939827"/>
              <a:gd name="connsiteX59" fmla="*/ 10430681 w 12192000"/>
              <a:gd name="connsiteY59" fmla="*/ 481226 h 4939827"/>
              <a:gd name="connsiteX60" fmla="*/ 10478169 w 12192000"/>
              <a:gd name="connsiteY60" fmla="*/ 481774 h 4939827"/>
              <a:gd name="connsiteX61" fmla="*/ 10540907 w 12192000"/>
              <a:gd name="connsiteY61" fmla="*/ 485607 h 4939827"/>
              <a:gd name="connsiteX62" fmla="*/ 10614941 w 12192000"/>
              <a:gd name="connsiteY62" fmla="*/ 487592 h 4939827"/>
              <a:gd name="connsiteX63" fmla="*/ 10674098 w 12192000"/>
              <a:gd name="connsiteY63" fmla="*/ 521656 h 4939827"/>
              <a:gd name="connsiteX64" fmla="*/ 10874834 w 12192000"/>
              <a:gd name="connsiteY64" fmla="*/ 574867 h 4939827"/>
              <a:gd name="connsiteX65" fmla="*/ 10944981 w 12192000"/>
              <a:gd name="connsiteY65" fmla="*/ 615042 h 4939827"/>
              <a:gd name="connsiteX66" fmla="*/ 11006376 w 12192000"/>
              <a:gd name="connsiteY66" fmla="*/ 645957 h 4939827"/>
              <a:gd name="connsiteX67" fmla="*/ 11076308 w 12192000"/>
              <a:gd name="connsiteY67" fmla="*/ 675698 h 4939827"/>
              <a:gd name="connsiteX68" fmla="*/ 11148789 w 12192000"/>
              <a:gd name="connsiteY68" fmla="*/ 685041 h 4939827"/>
              <a:gd name="connsiteX69" fmla="*/ 11249129 w 12192000"/>
              <a:gd name="connsiteY69" fmla="*/ 684218 h 4939827"/>
              <a:gd name="connsiteX70" fmla="*/ 11299915 w 12192000"/>
              <a:gd name="connsiteY70" fmla="*/ 692177 h 4939827"/>
              <a:gd name="connsiteX71" fmla="*/ 11386973 w 12192000"/>
              <a:gd name="connsiteY71" fmla="*/ 708209 h 4939827"/>
              <a:gd name="connsiteX72" fmla="*/ 11500105 w 12192000"/>
              <a:gd name="connsiteY72" fmla="*/ 735014 h 4939827"/>
              <a:gd name="connsiteX73" fmla="*/ 11621735 w 12192000"/>
              <a:gd name="connsiteY73" fmla="*/ 789584 h 4939827"/>
              <a:gd name="connsiteX74" fmla="*/ 11691200 w 12192000"/>
              <a:gd name="connsiteY74" fmla="*/ 867902 h 4939827"/>
              <a:gd name="connsiteX75" fmla="*/ 11819427 w 12192000"/>
              <a:gd name="connsiteY75" fmla="*/ 911634 h 4939827"/>
              <a:gd name="connsiteX76" fmla="*/ 11969720 w 12192000"/>
              <a:gd name="connsiteY76" fmla="*/ 964737 h 4939827"/>
              <a:gd name="connsiteX77" fmla="*/ 12055766 w 12192000"/>
              <a:gd name="connsiteY77" fmla="*/ 991268 h 4939827"/>
              <a:gd name="connsiteX78" fmla="*/ 12171539 w 12192000"/>
              <a:gd name="connsiteY78" fmla="*/ 995427 h 4939827"/>
              <a:gd name="connsiteX79" fmla="*/ 12187831 w 12192000"/>
              <a:gd name="connsiteY79" fmla="*/ 996580 h 4939827"/>
              <a:gd name="connsiteX80" fmla="*/ 12192000 w 12192000"/>
              <a:gd name="connsiteY80" fmla="*/ 996726 h 4939827"/>
              <a:gd name="connsiteX81" fmla="*/ 12192000 w 12192000"/>
              <a:gd name="connsiteY81" fmla="*/ 4939827 h 4939827"/>
              <a:gd name="connsiteX82" fmla="*/ 0 w 12192000"/>
              <a:gd name="connsiteY82" fmla="*/ 4939827 h 4939827"/>
              <a:gd name="connsiteX83" fmla="*/ 0 w 12192000"/>
              <a:gd name="connsiteY83" fmla="*/ 512043 h 4939827"/>
              <a:gd name="connsiteX84" fmla="*/ 7381 w 12192000"/>
              <a:gd name="connsiteY84" fmla="*/ 512580 h 4939827"/>
              <a:gd name="connsiteX85" fmla="*/ 100029 w 12192000"/>
              <a:gd name="connsiteY85" fmla="*/ 504758 h 4939827"/>
              <a:gd name="connsiteX86" fmla="*/ 155244 w 12192000"/>
              <a:gd name="connsiteY86" fmla="*/ 525130 h 4939827"/>
              <a:gd name="connsiteX87" fmla="*/ 254366 w 12192000"/>
              <a:gd name="connsiteY87" fmla="*/ 534449 h 4939827"/>
              <a:gd name="connsiteX88" fmla="*/ 447292 w 12192000"/>
              <a:gd name="connsiteY88" fmla="*/ 542725 h 4939827"/>
              <a:gd name="connsiteX89" fmla="*/ 628105 w 12192000"/>
              <a:gd name="connsiteY89" fmla="*/ 547853 h 4939827"/>
              <a:gd name="connsiteX90" fmla="*/ 783146 w 12192000"/>
              <a:gd name="connsiteY90" fmla="*/ 591799 h 4939827"/>
              <a:gd name="connsiteX91" fmla="*/ 1043676 w 12192000"/>
              <a:gd name="connsiteY91" fmla="*/ 591887 h 4939827"/>
              <a:gd name="connsiteX92" fmla="*/ 1281816 w 12192000"/>
              <a:gd name="connsiteY92" fmla="*/ 520946 h 4939827"/>
              <a:gd name="connsiteX93" fmla="*/ 1486347 w 12192000"/>
              <a:gd name="connsiteY93" fmla="*/ 487310 h 4939827"/>
              <a:gd name="connsiteX94" fmla="*/ 1568079 w 12192000"/>
              <a:gd name="connsiteY94" fmla="*/ 462531 h 4939827"/>
              <a:gd name="connsiteX95" fmla="*/ 1622516 w 12192000"/>
              <a:gd name="connsiteY95" fmla="*/ 466058 h 4939827"/>
              <a:gd name="connsiteX96" fmla="*/ 1655457 w 12192000"/>
              <a:gd name="connsiteY96" fmla="*/ 465359 h 4939827"/>
              <a:gd name="connsiteX97" fmla="*/ 1717454 w 12192000"/>
              <a:gd name="connsiteY97" fmla="*/ 417203 h 4939827"/>
              <a:gd name="connsiteX98" fmla="*/ 1913794 w 12192000"/>
              <a:gd name="connsiteY98" fmla="*/ 365255 h 4939827"/>
              <a:gd name="connsiteX99" fmla="*/ 2129762 w 12192000"/>
              <a:gd name="connsiteY99" fmla="*/ 367832 h 4939827"/>
              <a:gd name="connsiteX100" fmla="*/ 2376970 w 12192000"/>
              <a:gd name="connsiteY100" fmla="*/ 350129 h 4939827"/>
              <a:gd name="connsiteX101" fmla="*/ 2480155 w 12192000"/>
              <a:gd name="connsiteY101" fmla="*/ 359227 h 4939827"/>
              <a:gd name="connsiteX102" fmla="*/ 2586782 w 12192000"/>
              <a:gd name="connsiteY102" fmla="*/ 339352 h 4939827"/>
              <a:gd name="connsiteX103" fmla="*/ 2679617 w 12192000"/>
              <a:gd name="connsiteY103" fmla="*/ 305383 h 4939827"/>
              <a:gd name="connsiteX104" fmla="*/ 2788947 w 12192000"/>
              <a:gd name="connsiteY104" fmla="*/ 250375 h 4939827"/>
              <a:gd name="connsiteX105" fmla="*/ 2965530 w 12192000"/>
              <a:gd name="connsiteY105" fmla="*/ 245958 h 4939827"/>
              <a:gd name="connsiteX106" fmla="*/ 3103677 w 12192000"/>
              <a:gd name="connsiteY106" fmla="*/ 209527 h 4939827"/>
              <a:gd name="connsiteX107" fmla="*/ 3126759 w 12192000"/>
              <a:gd name="connsiteY107" fmla="*/ 211226 h 4939827"/>
              <a:gd name="connsiteX108" fmla="*/ 3164020 w 12192000"/>
              <a:gd name="connsiteY108" fmla="*/ 212779 h 4939827"/>
              <a:gd name="connsiteX109" fmla="*/ 3285019 w 12192000"/>
              <a:gd name="connsiteY109" fmla="*/ 220535 h 4939827"/>
              <a:gd name="connsiteX110" fmla="*/ 3365154 w 12192000"/>
              <a:gd name="connsiteY110" fmla="*/ 226416 h 4939827"/>
              <a:gd name="connsiteX111" fmla="*/ 3367507 w 12192000"/>
              <a:gd name="connsiteY111" fmla="*/ 225416 h 4939827"/>
              <a:gd name="connsiteX112" fmla="*/ 3387567 w 12192000"/>
              <a:gd name="connsiteY112" fmla="*/ 227103 h 4939827"/>
              <a:gd name="connsiteX113" fmla="*/ 3498001 w 12192000"/>
              <a:gd name="connsiteY113" fmla="*/ 231941 h 4939827"/>
              <a:gd name="connsiteX114" fmla="*/ 3561557 w 12192000"/>
              <a:gd name="connsiteY114" fmla="*/ 228095 h 4939827"/>
              <a:gd name="connsiteX115" fmla="*/ 3611920 w 12192000"/>
              <a:gd name="connsiteY115" fmla="*/ 218094 h 4939827"/>
              <a:gd name="connsiteX116" fmla="*/ 3620528 w 12192000"/>
              <a:gd name="connsiteY116" fmla="*/ 218788 h 4939827"/>
              <a:gd name="connsiteX117" fmla="*/ 3620766 w 12192000"/>
              <a:gd name="connsiteY117" fmla="*/ 218511 h 4939827"/>
              <a:gd name="connsiteX118" fmla="*/ 3629977 w 12192000"/>
              <a:gd name="connsiteY118" fmla="*/ 218664 h 4939827"/>
              <a:gd name="connsiteX119" fmla="*/ 3636217 w 12192000"/>
              <a:gd name="connsiteY119" fmla="*/ 220048 h 4939827"/>
              <a:gd name="connsiteX120" fmla="*/ 3709484 w 12192000"/>
              <a:gd name="connsiteY120" fmla="*/ 186927 h 4939827"/>
              <a:gd name="connsiteX121" fmla="*/ 3761342 w 12192000"/>
              <a:gd name="connsiteY121" fmla="*/ 177474 h 4939827"/>
              <a:gd name="connsiteX122" fmla="*/ 3799748 w 12192000"/>
              <a:gd name="connsiteY122" fmla="*/ 167154 h 4939827"/>
              <a:gd name="connsiteX123" fmla="*/ 3922756 w 12192000"/>
              <a:gd name="connsiteY123" fmla="*/ 194044 h 4939827"/>
              <a:gd name="connsiteX124" fmla="*/ 4028476 w 12192000"/>
              <a:gd name="connsiteY124" fmla="*/ 223679 h 4939827"/>
              <a:gd name="connsiteX125" fmla="*/ 4191582 w 12192000"/>
              <a:gd name="connsiteY125" fmla="*/ 238952 h 4939827"/>
              <a:gd name="connsiteX126" fmla="*/ 4251024 w 12192000"/>
              <a:gd name="connsiteY126" fmla="*/ 240874 h 4939827"/>
              <a:gd name="connsiteX127" fmla="*/ 4355275 w 12192000"/>
              <a:gd name="connsiteY127" fmla="*/ 260205 h 4939827"/>
              <a:gd name="connsiteX128" fmla="*/ 4423807 w 12192000"/>
              <a:gd name="connsiteY128" fmla="*/ 270366 h 4939827"/>
              <a:gd name="connsiteX129" fmla="*/ 4558432 w 12192000"/>
              <a:gd name="connsiteY129" fmla="*/ 269194 h 4939827"/>
              <a:gd name="connsiteX130" fmla="*/ 4635061 w 12192000"/>
              <a:gd name="connsiteY130" fmla="*/ 280682 h 4939827"/>
              <a:gd name="connsiteX131" fmla="*/ 4807427 w 12192000"/>
              <a:gd name="connsiteY131" fmla="*/ 276835 h 4939827"/>
              <a:gd name="connsiteX132" fmla="*/ 5028933 w 12192000"/>
              <a:gd name="connsiteY132" fmla="*/ 183887 h 4939827"/>
              <a:gd name="connsiteX133" fmla="*/ 5093642 w 12192000"/>
              <a:gd name="connsiteY133" fmla="*/ 177214 h 4939827"/>
              <a:gd name="connsiteX134" fmla="*/ 5102642 w 12192000"/>
              <a:gd name="connsiteY134" fmla="*/ 186816 h 4939827"/>
              <a:gd name="connsiteX135" fmla="*/ 5193590 w 12192000"/>
              <a:gd name="connsiteY135" fmla="*/ 156458 h 4939827"/>
              <a:gd name="connsiteX136" fmla="*/ 5323922 w 12192000"/>
              <a:gd name="connsiteY136" fmla="*/ 146332 h 4939827"/>
              <a:gd name="connsiteX137" fmla="*/ 5421860 w 12192000"/>
              <a:gd name="connsiteY137" fmla="*/ 167298 h 4939827"/>
              <a:gd name="connsiteX138" fmla="*/ 5476948 w 12192000"/>
              <a:gd name="connsiteY138" fmla="*/ 173249 h 4939827"/>
              <a:gd name="connsiteX139" fmla="*/ 5516842 w 12192000"/>
              <a:gd name="connsiteY139" fmla="*/ 184018 h 4939827"/>
              <a:gd name="connsiteX140" fmla="*/ 5619415 w 12192000"/>
              <a:gd name="connsiteY140" fmla="*/ 176781 h 4939827"/>
              <a:gd name="connsiteX141" fmla="*/ 5789867 w 12192000"/>
              <a:gd name="connsiteY141" fmla="*/ 150304 h 4939827"/>
              <a:gd name="connsiteX142" fmla="*/ 5825953 w 12192000"/>
              <a:gd name="connsiteY142" fmla="*/ 147907 h 4939827"/>
              <a:gd name="connsiteX143" fmla="*/ 5856168 w 12192000"/>
              <a:gd name="connsiteY143" fmla="*/ 158719 h 4939827"/>
              <a:gd name="connsiteX144" fmla="*/ 5862476 w 12192000"/>
              <a:gd name="connsiteY144" fmla="*/ 172447 h 4939827"/>
              <a:gd name="connsiteX145" fmla="*/ 5882195 w 12192000"/>
              <a:gd name="connsiteY145" fmla="*/ 173195 h 4939827"/>
              <a:gd name="connsiteX146" fmla="*/ 5952585 w 12192000"/>
              <a:gd name="connsiteY146" fmla="*/ 161012 h 4939827"/>
              <a:gd name="connsiteX147" fmla="*/ 6001964 w 12192000"/>
              <a:gd name="connsiteY147" fmla="*/ 154786 h 4939827"/>
              <a:gd name="connsiteX148" fmla="*/ 6184207 w 12192000"/>
              <a:gd name="connsiteY148" fmla="*/ 132658 h 4939827"/>
              <a:gd name="connsiteX149" fmla="*/ 6415830 w 12192000"/>
              <a:gd name="connsiteY149" fmla="*/ 136006 h 4939827"/>
              <a:gd name="connsiteX150" fmla="*/ 6756965 w 12192000"/>
              <a:gd name="connsiteY150" fmla="*/ 57636 h 4939827"/>
              <a:gd name="connsiteX151" fmla="*/ 6819400 w 12192000"/>
              <a:gd name="connsiteY151" fmla="*/ 30742 h 4939827"/>
              <a:gd name="connsiteX152" fmla="*/ 6986370 w 12192000"/>
              <a:gd name="connsiteY152" fmla="*/ 12659 h 4939827"/>
              <a:gd name="connsiteX153" fmla="*/ 6989536 w 12192000"/>
              <a:gd name="connsiteY153" fmla="*/ 14528 h 4939827"/>
              <a:gd name="connsiteX154" fmla="*/ 7015933 w 12192000"/>
              <a:gd name="connsiteY154" fmla="*/ 9653 h 4939827"/>
              <a:gd name="connsiteX155" fmla="*/ 7020592 w 12192000"/>
              <a:gd name="connsiteY155" fmla="*/ 1651 h 4939827"/>
              <a:gd name="connsiteX156" fmla="*/ 7025905 w 12192000"/>
              <a:gd name="connsiteY156" fmla="*/ 0 h 4939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12192000" h="4939827">
                <a:moveTo>
                  <a:pt x="7025905" y="0"/>
                </a:moveTo>
                <a:lnTo>
                  <a:pt x="7032579" y="2808"/>
                </a:lnTo>
                <a:cubicBezTo>
                  <a:pt x="7044119" y="6590"/>
                  <a:pt x="7059062" y="10207"/>
                  <a:pt x="7079505" y="12971"/>
                </a:cubicBezTo>
                <a:cubicBezTo>
                  <a:pt x="7111522" y="10537"/>
                  <a:pt x="7122591" y="11519"/>
                  <a:pt x="7158791" y="12462"/>
                </a:cubicBezTo>
                <a:lnTo>
                  <a:pt x="7233338" y="24846"/>
                </a:lnTo>
                <a:cubicBezTo>
                  <a:pt x="7247177" y="23787"/>
                  <a:pt x="7254856" y="25962"/>
                  <a:pt x="7259791" y="29557"/>
                </a:cubicBezTo>
                <a:lnTo>
                  <a:pt x="7263923" y="35029"/>
                </a:lnTo>
                <a:lnTo>
                  <a:pt x="7281549" y="39654"/>
                </a:lnTo>
                <a:lnTo>
                  <a:pt x="7374735" y="65326"/>
                </a:lnTo>
                <a:lnTo>
                  <a:pt x="7376078" y="63849"/>
                </a:lnTo>
                <a:lnTo>
                  <a:pt x="7402026" y="60308"/>
                </a:lnTo>
                <a:lnTo>
                  <a:pt x="7415091" y="77403"/>
                </a:lnTo>
                <a:cubicBezTo>
                  <a:pt x="7421672" y="79965"/>
                  <a:pt x="7475806" y="92960"/>
                  <a:pt x="7488682" y="83440"/>
                </a:cubicBezTo>
                <a:cubicBezTo>
                  <a:pt x="7541625" y="94782"/>
                  <a:pt x="7683214" y="133614"/>
                  <a:pt x="7732750" y="145456"/>
                </a:cubicBezTo>
                <a:cubicBezTo>
                  <a:pt x="7748318" y="162765"/>
                  <a:pt x="7764581" y="171696"/>
                  <a:pt x="7785900" y="154493"/>
                </a:cubicBezTo>
                <a:cubicBezTo>
                  <a:pt x="7822539" y="158614"/>
                  <a:pt x="7915312" y="166523"/>
                  <a:pt x="7952584" y="170181"/>
                </a:cubicBezTo>
                <a:cubicBezTo>
                  <a:pt x="7998047" y="181004"/>
                  <a:pt x="8029749" y="207794"/>
                  <a:pt x="8058681" y="219431"/>
                </a:cubicBezTo>
                <a:cubicBezTo>
                  <a:pt x="8095466" y="185885"/>
                  <a:pt x="8090835" y="241759"/>
                  <a:pt x="8126175" y="240005"/>
                </a:cubicBezTo>
                <a:cubicBezTo>
                  <a:pt x="8163290" y="246246"/>
                  <a:pt x="8238799" y="256773"/>
                  <a:pt x="8281371" y="256875"/>
                </a:cubicBezTo>
                <a:cubicBezTo>
                  <a:pt x="8313651" y="251026"/>
                  <a:pt x="8346882" y="248570"/>
                  <a:pt x="8381609" y="240618"/>
                </a:cubicBezTo>
                <a:lnTo>
                  <a:pt x="8406759" y="232517"/>
                </a:lnTo>
                <a:lnTo>
                  <a:pt x="8426506" y="241842"/>
                </a:lnTo>
                <a:lnTo>
                  <a:pt x="8427949" y="240981"/>
                </a:lnTo>
                <a:cubicBezTo>
                  <a:pt x="8431925" y="239458"/>
                  <a:pt x="8436260" y="239096"/>
                  <a:pt x="8441468" y="241157"/>
                </a:cubicBezTo>
                <a:lnTo>
                  <a:pt x="8565757" y="255317"/>
                </a:lnTo>
                <a:lnTo>
                  <a:pt x="8573171" y="258426"/>
                </a:lnTo>
                <a:lnTo>
                  <a:pt x="8573548" y="258241"/>
                </a:lnTo>
                <a:cubicBezTo>
                  <a:pt x="8575650" y="258391"/>
                  <a:pt x="8618469" y="259217"/>
                  <a:pt x="8622021" y="261028"/>
                </a:cubicBezTo>
                <a:lnTo>
                  <a:pt x="8672650" y="254821"/>
                </a:lnTo>
                <a:cubicBezTo>
                  <a:pt x="8716151" y="260353"/>
                  <a:pt x="8748971" y="243487"/>
                  <a:pt x="8785543" y="263406"/>
                </a:cubicBezTo>
                <a:cubicBezTo>
                  <a:pt x="8826293" y="268498"/>
                  <a:pt x="8797654" y="254573"/>
                  <a:pt x="8830588" y="265483"/>
                </a:cubicBezTo>
                <a:cubicBezTo>
                  <a:pt x="8849202" y="267272"/>
                  <a:pt x="8877544" y="266277"/>
                  <a:pt x="8905142" y="264958"/>
                </a:cubicBezTo>
                <a:lnTo>
                  <a:pt x="8968582" y="262728"/>
                </a:lnTo>
                <a:lnTo>
                  <a:pt x="8972994" y="263284"/>
                </a:lnTo>
                <a:lnTo>
                  <a:pt x="9004605" y="258041"/>
                </a:lnTo>
                <a:lnTo>
                  <a:pt x="9016165" y="261258"/>
                </a:lnTo>
                <a:cubicBezTo>
                  <a:pt x="9028775" y="267579"/>
                  <a:pt x="9039083" y="277488"/>
                  <a:pt x="9043297" y="281547"/>
                </a:cubicBezTo>
                <a:lnTo>
                  <a:pt x="9048315" y="279264"/>
                </a:lnTo>
                <a:lnTo>
                  <a:pt x="9054706" y="278538"/>
                </a:lnTo>
                <a:lnTo>
                  <a:pt x="9070919" y="281810"/>
                </a:lnTo>
                <a:lnTo>
                  <a:pt x="9076813" y="283909"/>
                </a:lnTo>
                <a:cubicBezTo>
                  <a:pt x="9080948" y="285030"/>
                  <a:pt x="9083794" y="285362"/>
                  <a:pt x="9085871" y="285133"/>
                </a:cubicBezTo>
                <a:lnTo>
                  <a:pt x="9086159" y="284887"/>
                </a:lnTo>
                <a:lnTo>
                  <a:pt x="9134606" y="288168"/>
                </a:lnTo>
                <a:cubicBezTo>
                  <a:pt x="9149441" y="274272"/>
                  <a:pt x="9194106" y="309414"/>
                  <a:pt x="9195590" y="279568"/>
                </a:cubicBezTo>
                <a:cubicBezTo>
                  <a:pt x="9212898" y="284479"/>
                  <a:pt x="9220866" y="298055"/>
                  <a:pt x="9219336" y="278133"/>
                </a:cubicBezTo>
                <a:cubicBezTo>
                  <a:pt x="9225159" y="279201"/>
                  <a:pt x="9229164" y="278078"/>
                  <a:pt x="9232362" y="275894"/>
                </a:cubicBezTo>
                <a:lnTo>
                  <a:pt x="9283638" y="299924"/>
                </a:lnTo>
                <a:lnTo>
                  <a:pt x="9371484" y="329634"/>
                </a:lnTo>
                <a:lnTo>
                  <a:pt x="9404829" y="339038"/>
                </a:lnTo>
                <a:lnTo>
                  <a:pt x="9427021" y="358784"/>
                </a:lnTo>
                <a:cubicBezTo>
                  <a:pt x="9500124" y="364086"/>
                  <a:pt x="9604652" y="390635"/>
                  <a:pt x="9670844" y="405128"/>
                </a:cubicBezTo>
                <a:cubicBezTo>
                  <a:pt x="9688531" y="417998"/>
                  <a:pt x="9762277" y="426463"/>
                  <a:pt x="9816083" y="416573"/>
                </a:cubicBezTo>
                <a:lnTo>
                  <a:pt x="9936741" y="437044"/>
                </a:lnTo>
                <a:cubicBezTo>
                  <a:pt x="9978091" y="447025"/>
                  <a:pt x="10008641" y="443705"/>
                  <a:pt x="10050093" y="443783"/>
                </a:cubicBezTo>
                <a:cubicBezTo>
                  <a:pt x="10074709" y="448779"/>
                  <a:pt x="10088915" y="449258"/>
                  <a:pt x="10130090" y="459520"/>
                </a:cubicBezTo>
                <a:cubicBezTo>
                  <a:pt x="10137791" y="458564"/>
                  <a:pt x="10165777" y="459877"/>
                  <a:pt x="10173456" y="457749"/>
                </a:cubicBezTo>
                <a:lnTo>
                  <a:pt x="10218232" y="459820"/>
                </a:lnTo>
                <a:lnTo>
                  <a:pt x="10354176" y="471377"/>
                </a:lnTo>
                <a:cubicBezTo>
                  <a:pt x="10367946" y="478917"/>
                  <a:pt x="10417270" y="488110"/>
                  <a:pt x="10430681" y="481226"/>
                </a:cubicBezTo>
                <a:cubicBezTo>
                  <a:pt x="10441804" y="481366"/>
                  <a:pt x="10469025" y="490181"/>
                  <a:pt x="10478169" y="481774"/>
                </a:cubicBezTo>
                <a:cubicBezTo>
                  <a:pt x="10503830" y="488972"/>
                  <a:pt x="10531359" y="489751"/>
                  <a:pt x="10540907" y="485607"/>
                </a:cubicBezTo>
                <a:cubicBezTo>
                  <a:pt x="10569054" y="475472"/>
                  <a:pt x="10590882" y="489185"/>
                  <a:pt x="10614941" y="487592"/>
                </a:cubicBezTo>
                <a:cubicBezTo>
                  <a:pt x="10654657" y="492458"/>
                  <a:pt x="10645652" y="516778"/>
                  <a:pt x="10674098" y="521656"/>
                </a:cubicBezTo>
                <a:cubicBezTo>
                  <a:pt x="10737163" y="537583"/>
                  <a:pt x="10829686" y="559302"/>
                  <a:pt x="10874834" y="574867"/>
                </a:cubicBezTo>
                <a:cubicBezTo>
                  <a:pt x="10919981" y="590432"/>
                  <a:pt x="10878682" y="577481"/>
                  <a:pt x="10944981" y="615042"/>
                </a:cubicBezTo>
                <a:cubicBezTo>
                  <a:pt x="10976235" y="616974"/>
                  <a:pt x="10982969" y="648568"/>
                  <a:pt x="11006376" y="645957"/>
                </a:cubicBezTo>
                <a:cubicBezTo>
                  <a:pt x="11005343" y="630631"/>
                  <a:pt x="11047577" y="676048"/>
                  <a:pt x="11076308" y="675698"/>
                </a:cubicBezTo>
                <a:cubicBezTo>
                  <a:pt x="11093142" y="677175"/>
                  <a:pt x="11131116" y="681348"/>
                  <a:pt x="11148789" y="685041"/>
                </a:cubicBezTo>
                <a:cubicBezTo>
                  <a:pt x="11177310" y="688243"/>
                  <a:pt x="11217768" y="714725"/>
                  <a:pt x="11249129" y="684218"/>
                </a:cubicBezTo>
                <a:cubicBezTo>
                  <a:pt x="11276269" y="697037"/>
                  <a:pt x="11257432" y="693670"/>
                  <a:pt x="11299915" y="692177"/>
                </a:cubicBezTo>
                <a:cubicBezTo>
                  <a:pt x="11314401" y="703224"/>
                  <a:pt x="11371412" y="714421"/>
                  <a:pt x="11386973" y="708209"/>
                </a:cubicBezTo>
                <a:cubicBezTo>
                  <a:pt x="11425657" y="716286"/>
                  <a:pt x="11454555" y="715485"/>
                  <a:pt x="11500105" y="735014"/>
                </a:cubicBezTo>
                <a:cubicBezTo>
                  <a:pt x="11545172" y="751781"/>
                  <a:pt x="11573053" y="787789"/>
                  <a:pt x="11621735" y="789584"/>
                </a:cubicBezTo>
                <a:lnTo>
                  <a:pt x="11691200" y="867902"/>
                </a:lnTo>
                <a:cubicBezTo>
                  <a:pt x="11734106" y="911360"/>
                  <a:pt x="11773008" y="895495"/>
                  <a:pt x="11819427" y="911634"/>
                </a:cubicBezTo>
                <a:lnTo>
                  <a:pt x="11969720" y="964737"/>
                </a:lnTo>
                <a:cubicBezTo>
                  <a:pt x="12009110" y="978008"/>
                  <a:pt x="12010206" y="989588"/>
                  <a:pt x="12055766" y="991268"/>
                </a:cubicBezTo>
                <a:cubicBezTo>
                  <a:pt x="12105723" y="1003445"/>
                  <a:pt x="12068493" y="1020292"/>
                  <a:pt x="12171539" y="995427"/>
                </a:cubicBezTo>
                <a:cubicBezTo>
                  <a:pt x="12174929" y="995822"/>
                  <a:pt x="12180763" y="996228"/>
                  <a:pt x="12187831" y="996580"/>
                </a:cubicBezTo>
                <a:lnTo>
                  <a:pt x="12192000" y="996726"/>
                </a:lnTo>
                <a:lnTo>
                  <a:pt x="12192000" y="4939827"/>
                </a:lnTo>
                <a:lnTo>
                  <a:pt x="0" y="4939827"/>
                </a:lnTo>
                <a:lnTo>
                  <a:pt x="0" y="512043"/>
                </a:lnTo>
                <a:lnTo>
                  <a:pt x="7381" y="512580"/>
                </a:lnTo>
                <a:cubicBezTo>
                  <a:pt x="39359" y="514524"/>
                  <a:pt x="72732" y="514144"/>
                  <a:pt x="100029" y="504758"/>
                </a:cubicBezTo>
                <a:cubicBezTo>
                  <a:pt x="115935" y="525779"/>
                  <a:pt x="143126" y="489229"/>
                  <a:pt x="155244" y="525130"/>
                </a:cubicBezTo>
                <a:cubicBezTo>
                  <a:pt x="173881" y="522487"/>
                  <a:pt x="242791" y="514086"/>
                  <a:pt x="254366" y="534449"/>
                </a:cubicBezTo>
                <a:cubicBezTo>
                  <a:pt x="303041" y="537382"/>
                  <a:pt x="380161" y="541650"/>
                  <a:pt x="447292" y="542725"/>
                </a:cubicBezTo>
                <a:cubicBezTo>
                  <a:pt x="530282" y="553078"/>
                  <a:pt x="572130" y="539673"/>
                  <a:pt x="628105" y="547853"/>
                </a:cubicBezTo>
                <a:cubicBezTo>
                  <a:pt x="661608" y="509671"/>
                  <a:pt x="746152" y="605137"/>
                  <a:pt x="783146" y="591799"/>
                </a:cubicBezTo>
                <a:cubicBezTo>
                  <a:pt x="862499" y="590113"/>
                  <a:pt x="949481" y="579142"/>
                  <a:pt x="1043676" y="591887"/>
                </a:cubicBezTo>
                <a:cubicBezTo>
                  <a:pt x="1120353" y="576991"/>
                  <a:pt x="1172004" y="553592"/>
                  <a:pt x="1281816" y="520946"/>
                </a:cubicBezTo>
                <a:cubicBezTo>
                  <a:pt x="1339915" y="511282"/>
                  <a:pt x="1459480" y="554579"/>
                  <a:pt x="1486347" y="487310"/>
                </a:cubicBezTo>
                <a:cubicBezTo>
                  <a:pt x="1507765" y="532008"/>
                  <a:pt x="1539168" y="465954"/>
                  <a:pt x="1568079" y="462531"/>
                </a:cubicBezTo>
                <a:cubicBezTo>
                  <a:pt x="1587821" y="491525"/>
                  <a:pt x="1601468" y="469316"/>
                  <a:pt x="1622516" y="466058"/>
                </a:cubicBezTo>
                <a:cubicBezTo>
                  <a:pt x="1630056" y="483510"/>
                  <a:pt x="1647504" y="484261"/>
                  <a:pt x="1655457" y="465359"/>
                </a:cubicBezTo>
                <a:cubicBezTo>
                  <a:pt x="1651800" y="419723"/>
                  <a:pt x="1709718" y="447719"/>
                  <a:pt x="1717454" y="417203"/>
                </a:cubicBezTo>
                <a:cubicBezTo>
                  <a:pt x="1753115" y="414011"/>
                  <a:pt x="1882851" y="412376"/>
                  <a:pt x="1913794" y="365255"/>
                </a:cubicBezTo>
                <a:cubicBezTo>
                  <a:pt x="2001060" y="361067"/>
                  <a:pt x="2099559" y="366414"/>
                  <a:pt x="2129762" y="367832"/>
                </a:cubicBezTo>
                <a:cubicBezTo>
                  <a:pt x="2215380" y="355065"/>
                  <a:pt x="2248807" y="343296"/>
                  <a:pt x="2376970" y="350129"/>
                </a:cubicBezTo>
                <a:cubicBezTo>
                  <a:pt x="2393251" y="360463"/>
                  <a:pt x="2473371" y="379419"/>
                  <a:pt x="2480155" y="359227"/>
                </a:cubicBezTo>
                <a:cubicBezTo>
                  <a:pt x="2520060" y="359505"/>
                  <a:pt x="2561270" y="311415"/>
                  <a:pt x="2586782" y="339352"/>
                </a:cubicBezTo>
                <a:cubicBezTo>
                  <a:pt x="2585230" y="294982"/>
                  <a:pt x="2653633" y="316689"/>
                  <a:pt x="2679617" y="305383"/>
                </a:cubicBezTo>
                <a:cubicBezTo>
                  <a:pt x="2721434" y="266011"/>
                  <a:pt x="2746765" y="276002"/>
                  <a:pt x="2788947" y="250375"/>
                </a:cubicBezTo>
                <a:cubicBezTo>
                  <a:pt x="2851672" y="235447"/>
                  <a:pt x="2913075" y="252766"/>
                  <a:pt x="2965530" y="245958"/>
                </a:cubicBezTo>
                <a:cubicBezTo>
                  <a:pt x="3001911" y="238336"/>
                  <a:pt x="3090203" y="217828"/>
                  <a:pt x="3103677" y="209527"/>
                </a:cubicBezTo>
                <a:lnTo>
                  <a:pt x="3126759" y="211226"/>
                </a:lnTo>
                <a:cubicBezTo>
                  <a:pt x="3136908" y="211889"/>
                  <a:pt x="3148903" y="212490"/>
                  <a:pt x="3164020" y="212779"/>
                </a:cubicBezTo>
                <a:cubicBezTo>
                  <a:pt x="3225474" y="210084"/>
                  <a:pt x="3231859" y="218227"/>
                  <a:pt x="3285019" y="220535"/>
                </a:cubicBezTo>
                <a:cubicBezTo>
                  <a:pt x="3318541" y="222809"/>
                  <a:pt x="3359787" y="223898"/>
                  <a:pt x="3365154" y="226416"/>
                </a:cubicBezTo>
                <a:lnTo>
                  <a:pt x="3367507" y="225416"/>
                </a:lnTo>
                <a:cubicBezTo>
                  <a:pt x="3377583" y="223667"/>
                  <a:pt x="3383502" y="224760"/>
                  <a:pt x="3387567" y="227103"/>
                </a:cubicBezTo>
                <a:lnTo>
                  <a:pt x="3498001" y="231941"/>
                </a:lnTo>
                <a:cubicBezTo>
                  <a:pt x="3513569" y="226158"/>
                  <a:pt x="3539132" y="232525"/>
                  <a:pt x="3561557" y="228095"/>
                </a:cubicBezTo>
                <a:cubicBezTo>
                  <a:pt x="3574944" y="230843"/>
                  <a:pt x="3597426" y="216287"/>
                  <a:pt x="3611920" y="218094"/>
                </a:cubicBezTo>
                <a:lnTo>
                  <a:pt x="3620528" y="218788"/>
                </a:lnTo>
                <a:lnTo>
                  <a:pt x="3620766" y="218511"/>
                </a:lnTo>
                <a:cubicBezTo>
                  <a:pt x="3622780" y="218042"/>
                  <a:pt x="3625663" y="218038"/>
                  <a:pt x="3629977" y="218664"/>
                </a:cubicBezTo>
                <a:lnTo>
                  <a:pt x="3636217" y="220048"/>
                </a:lnTo>
                <a:lnTo>
                  <a:pt x="3709484" y="186927"/>
                </a:lnTo>
                <a:cubicBezTo>
                  <a:pt x="3731015" y="183190"/>
                  <a:pt x="3745790" y="180810"/>
                  <a:pt x="3761342" y="177474"/>
                </a:cubicBezTo>
                <a:lnTo>
                  <a:pt x="3799748" y="167154"/>
                </a:lnTo>
                <a:lnTo>
                  <a:pt x="3922756" y="194044"/>
                </a:lnTo>
                <a:cubicBezTo>
                  <a:pt x="3960877" y="203465"/>
                  <a:pt x="3965250" y="215357"/>
                  <a:pt x="4028476" y="223679"/>
                </a:cubicBezTo>
                <a:cubicBezTo>
                  <a:pt x="4088751" y="228019"/>
                  <a:pt x="4139112" y="248870"/>
                  <a:pt x="4191582" y="238952"/>
                </a:cubicBezTo>
                <a:cubicBezTo>
                  <a:pt x="4210842" y="254091"/>
                  <a:pt x="4229809" y="260810"/>
                  <a:pt x="4251024" y="240874"/>
                </a:cubicBezTo>
                <a:cubicBezTo>
                  <a:pt x="4306627" y="250935"/>
                  <a:pt x="4317066" y="281625"/>
                  <a:pt x="4355275" y="260205"/>
                </a:cubicBezTo>
                <a:cubicBezTo>
                  <a:pt x="4390577" y="327090"/>
                  <a:pt x="4385658" y="272111"/>
                  <a:pt x="4423807" y="270366"/>
                </a:cubicBezTo>
                <a:cubicBezTo>
                  <a:pt x="4457666" y="271864"/>
                  <a:pt x="4523223" y="267475"/>
                  <a:pt x="4558432" y="269194"/>
                </a:cubicBezTo>
                <a:cubicBezTo>
                  <a:pt x="4594553" y="230955"/>
                  <a:pt x="4596517" y="287120"/>
                  <a:pt x="4635061" y="280682"/>
                </a:cubicBezTo>
                <a:cubicBezTo>
                  <a:pt x="4676560" y="281955"/>
                  <a:pt x="4741782" y="292968"/>
                  <a:pt x="4807427" y="276835"/>
                </a:cubicBezTo>
                <a:cubicBezTo>
                  <a:pt x="4876769" y="256626"/>
                  <a:pt x="4951997" y="249407"/>
                  <a:pt x="5028933" y="183887"/>
                </a:cubicBezTo>
                <a:cubicBezTo>
                  <a:pt x="5044713" y="164149"/>
                  <a:pt x="5073685" y="161161"/>
                  <a:pt x="5093642" y="177214"/>
                </a:cubicBezTo>
                <a:cubicBezTo>
                  <a:pt x="5097077" y="179978"/>
                  <a:pt x="5100108" y="183212"/>
                  <a:pt x="5102642" y="186816"/>
                </a:cubicBezTo>
                <a:cubicBezTo>
                  <a:pt x="5150234" y="139156"/>
                  <a:pt x="5169674" y="190314"/>
                  <a:pt x="5193590" y="156458"/>
                </a:cubicBezTo>
                <a:cubicBezTo>
                  <a:pt x="5257854" y="151722"/>
                  <a:pt x="5301917" y="175841"/>
                  <a:pt x="5323922" y="146332"/>
                </a:cubicBezTo>
                <a:cubicBezTo>
                  <a:pt x="5355266" y="153538"/>
                  <a:pt x="5392601" y="198271"/>
                  <a:pt x="5421860" y="167298"/>
                </a:cubicBezTo>
                <a:cubicBezTo>
                  <a:pt x="5420630" y="196364"/>
                  <a:pt x="5461576" y="151467"/>
                  <a:pt x="5476948" y="173249"/>
                </a:cubicBezTo>
                <a:cubicBezTo>
                  <a:pt x="5487334" y="191763"/>
                  <a:pt x="5502178" y="182456"/>
                  <a:pt x="5516842" y="184018"/>
                </a:cubicBezTo>
                <a:cubicBezTo>
                  <a:pt x="5533140" y="200158"/>
                  <a:pt x="5599828" y="189750"/>
                  <a:pt x="5619415" y="176781"/>
                </a:cubicBezTo>
                <a:cubicBezTo>
                  <a:pt x="5690073" y="168499"/>
                  <a:pt x="5748631" y="186964"/>
                  <a:pt x="5789867" y="150304"/>
                </a:cubicBezTo>
                <a:cubicBezTo>
                  <a:pt x="5802836" y="146282"/>
                  <a:pt x="5814753" y="145947"/>
                  <a:pt x="5825953" y="147907"/>
                </a:cubicBezTo>
                <a:lnTo>
                  <a:pt x="5856168" y="158719"/>
                </a:lnTo>
                <a:lnTo>
                  <a:pt x="5862476" y="172447"/>
                </a:lnTo>
                <a:lnTo>
                  <a:pt x="5882195" y="173195"/>
                </a:lnTo>
                <a:lnTo>
                  <a:pt x="5952585" y="161012"/>
                </a:lnTo>
                <a:cubicBezTo>
                  <a:pt x="5962273" y="166588"/>
                  <a:pt x="5992020" y="151579"/>
                  <a:pt x="6001964" y="154786"/>
                </a:cubicBezTo>
                <a:cubicBezTo>
                  <a:pt x="6061748" y="122178"/>
                  <a:pt x="6101539" y="131534"/>
                  <a:pt x="6184207" y="132658"/>
                </a:cubicBezTo>
                <a:cubicBezTo>
                  <a:pt x="6266582" y="127016"/>
                  <a:pt x="6286876" y="151859"/>
                  <a:pt x="6415830" y="136006"/>
                </a:cubicBezTo>
                <a:cubicBezTo>
                  <a:pt x="6563502" y="116945"/>
                  <a:pt x="6684679" y="79367"/>
                  <a:pt x="6756965" y="57636"/>
                </a:cubicBezTo>
                <a:cubicBezTo>
                  <a:pt x="6761544" y="48663"/>
                  <a:pt x="6812642" y="36519"/>
                  <a:pt x="6819400" y="30742"/>
                </a:cubicBezTo>
                <a:lnTo>
                  <a:pt x="6986370" y="12659"/>
                </a:lnTo>
                <a:lnTo>
                  <a:pt x="6989536" y="14528"/>
                </a:lnTo>
                <a:cubicBezTo>
                  <a:pt x="7002946" y="17364"/>
                  <a:pt x="7010700" y="14716"/>
                  <a:pt x="7015933" y="9653"/>
                </a:cubicBezTo>
                <a:lnTo>
                  <a:pt x="7020592" y="1651"/>
                </a:lnTo>
                <a:lnTo>
                  <a:pt x="702590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3389D0BC-BA1D-4360-88F9-D9ECCBDAB5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917950" y="647758"/>
            <a:ext cx="8355105" cy="439265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57FF6805-82FA-92BE-F12D-2C376A2E090B}"/>
              </a:ext>
            </a:extLst>
          </p:cNvPr>
          <p:cNvSpPr/>
          <p:nvPr/>
        </p:nvSpPr>
        <p:spPr>
          <a:xfrm>
            <a:off x="-498" y="0"/>
            <a:ext cx="12192000" cy="6858000"/>
          </a:xfrm>
          <a:prstGeom prst="rect">
            <a:avLst/>
          </a:prstGeom>
          <a:solidFill>
            <a:srgbClr val="0063B1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Immagine 5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xmlns="" id="{7D215944-1FD8-421D-E93B-E49CAF683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10" y="100583"/>
            <a:ext cx="8804787" cy="493982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F228F98-A765-180C-2109-A82C99DF3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744" y="5198168"/>
            <a:ext cx="9859618" cy="64279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SALIVA: </a:t>
            </a:r>
            <a:r>
              <a:rPr lang="en-US" i="1" kern="12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Cos’è</a:t>
            </a:r>
            <a:r>
              <a:rPr lang="en-US" i="1" kern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B6814795-37B7-BFDE-C46C-DBFCE27F3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928655"/>
            <a:ext cx="11341509" cy="828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kern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La saliva è un </a:t>
            </a:r>
            <a:r>
              <a:rPr lang="en-US" sz="2400" kern="12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liquido</a:t>
            </a:r>
            <a:r>
              <a:rPr lang="en-US" sz="2400" kern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iposmotico</a:t>
            </a:r>
            <a:r>
              <a:rPr lang="en-US" sz="2400" kern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secreto</a:t>
            </a:r>
            <a:r>
              <a:rPr lang="en-US" sz="2400" kern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dalle</a:t>
            </a:r>
            <a:r>
              <a:rPr lang="en-US" sz="2400" kern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ghiandole</a:t>
            </a:r>
            <a:r>
              <a:rPr lang="en-US" sz="2400" kern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salivari</a:t>
            </a:r>
            <a:r>
              <a:rPr lang="en-US" sz="2400" kern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 situate </a:t>
            </a:r>
            <a:r>
              <a:rPr lang="en-US" sz="2400" kern="12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nella</a:t>
            </a:r>
            <a:r>
              <a:rPr lang="en-US" sz="2400" kern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cavità</a:t>
            </a:r>
            <a:r>
              <a:rPr lang="en-US" sz="2400" kern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orale</a:t>
            </a:r>
            <a:r>
              <a:rPr lang="en-US" sz="2400" kern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442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Slide background fill">
            <a:extLst>
              <a:ext uri="{FF2B5EF4-FFF2-40B4-BE49-F238E27FC236}">
                <a16:creationId xmlns:a16="http://schemas.microsoft.com/office/drawing/2014/main" xmlns="" id="{1D63C574-BFD2-41A1-A567-B0C3CC7FDD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olor 2">
            <a:extLst>
              <a:ext uri="{FF2B5EF4-FFF2-40B4-BE49-F238E27FC236}">
                <a16:creationId xmlns:a16="http://schemas.microsoft.com/office/drawing/2014/main" xmlns="" id="{E2A46BAB-8C31-42B2-90E8-B26DD3E81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B3F7A3C7-0737-4E57-B30E-8EEFE638B4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23" name="Color">
              <a:extLst>
                <a:ext uri="{FF2B5EF4-FFF2-40B4-BE49-F238E27FC236}">
                  <a16:creationId xmlns:a16="http://schemas.microsoft.com/office/drawing/2014/main" xmlns="" id="{3BE6D516-DFC6-4698-B3F1-5F591C1130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Color">
              <a:extLst>
                <a:ext uri="{FF2B5EF4-FFF2-40B4-BE49-F238E27FC236}">
                  <a16:creationId xmlns:a16="http://schemas.microsoft.com/office/drawing/2014/main" xmlns="" id="{C2580FB0-D146-458C-AF1B-8E8BBF6BBA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3F5E015-E085-4624-B431-B424144486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4DDB60AE-8B9C-4BA0-93DC-F8C9EBF6D8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9F247760-BE07-41A2-969E-570081E655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57A70BD2-76FC-4BDD-9E64-3B93D5EF36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AADD9643-5489-42CB-9762-FBAC2AAE9F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09A2C16E-2745-4E3D-BECC-D66755221E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52E5A063-571D-4461-9869-B3E93F6E69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366019AD-E33B-4DBF-BAD3-AE36116031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aphicFrame>
        <p:nvGraphicFramePr>
          <p:cNvPr id="14" name="Segnaposto contenuto 2">
            <a:extLst>
              <a:ext uri="{FF2B5EF4-FFF2-40B4-BE49-F238E27FC236}">
                <a16:creationId xmlns:a16="http://schemas.microsoft.com/office/drawing/2014/main" xmlns="" id="{8E48D426-70D3-ABC1-E7DC-38DFDD01F9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6517983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5EBE58E4-53D8-0044-CA88-21F5893F73D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</a:blip>
          <a:stretch>
            <a:fillRect/>
          </a:stretch>
        </p:blipFill>
        <p:spPr>
          <a:xfrm>
            <a:off x="0" y="0"/>
            <a:ext cx="4707053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1E614C3-0B3C-EB5F-476C-26C0B9ADA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it-IT" sz="4800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Quali sono le sue funzioni?</a:t>
            </a:r>
          </a:p>
        </p:txBody>
      </p:sp>
    </p:spTree>
    <p:extLst>
      <p:ext uri="{BB962C8B-B14F-4D97-AF65-F5344CB8AC3E}">
        <p14:creationId xmlns:p14="http://schemas.microsoft.com/office/powerpoint/2010/main" val="3323556037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29">
            <a:extLst>
              <a:ext uri="{FF2B5EF4-FFF2-40B4-BE49-F238E27FC236}">
                <a16:creationId xmlns:a16="http://schemas.microsoft.com/office/drawing/2014/main" xmlns="" id="{8181FC64-B306-4821-98E2-780662EFC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3" name="Picture 9" descr="Scienziato che versa un campione in un piatto di Petri">
            <a:extLst>
              <a:ext uri="{FF2B5EF4-FFF2-40B4-BE49-F238E27FC236}">
                <a16:creationId xmlns:a16="http://schemas.microsoft.com/office/drawing/2014/main" xmlns="" id="{2D2C9C78-5C3B-E074-B167-006E470650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8075"/>
          <a:stretch/>
        </p:blipFill>
        <p:spPr>
          <a:xfrm>
            <a:off x="0" y="0"/>
            <a:ext cx="9947062" cy="6857990"/>
          </a:xfrm>
          <a:prstGeom prst="rect">
            <a:avLst/>
          </a:prstGeom>
        </p:spPr>
      </p:pic>
      <p:sp>
        <p:nvSpPr>
          <p:cNvPr id="43" name="Freeform: Shape 31">
            <a:extLst>
              <a:ext uri="{FF2B5EF4-FFF2-40B4-BE49-F238E27FC236}">
                <a16:creationId xmlns:a16="http://schemas.microsoft.com/office/drawing/2014/main" xmlns="" id="{5871FC61-DD4E-47D4-81FD-8A7E7D12B3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44" name="Freeform: Shape 33">
            <a:extLst>
              <a:ext uri="{FF2B5EF4-FFF2-40B4-BE49-F238E27FC236}">
                <a16:creationId xmlns:a16="http://schemas.microsoft.com/office/drawing/2014/main" xmlns="" id="{F9EC3F91-A75C-4F74-867E-E4C28C1354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45" name="Freeform: Shape 35">
            <a:extLst>
              <a:ext uri="{FF2B5EF4-FFF2-40B4-BE49-F238E27FC236}">
                <a16:creationId xmlns:a16="http://schemas.microsoft.com/office/drawing/2014/main" xmlns="" id="{829A1E2C-5AC8-40FC-99E9-832069D397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97F1BAC-179E-76D0-7F3C-957F6559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7675" y="108488"/>
            <a:ext cx="4644020" cy="2166996"/>
          </a:xfrm>
        </p:spPr>
        <p:txBody>
          <a:bodyPr anchor="b">
            <a:normAutofit/>
          </a:bodyPr>
          <a:lstStyle/>
          <a:p>
            <a:pPr algn="ctr"/>
            <a:r>
              <a:rPr lang="it-IT" i="1" dirty="0">
                <a:latin typeface="Avenir Next LT Pro" panose="020B0504020202020204" pitchFamily="34" charset="0"/>
              </a:rPr>
              <a:t>A cosa serve l’analisi della saliva?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xmlns="" id="{FC065E4F-F3B2-D521-C4D1-DE6B6503B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0115" y="2383972"/>
            <a:ext cx="3842867" cy="353638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250" dirty="0">
                <a:latin typeface="Avenir Next LT Pro" panose="020B0504020202020204" pitchFamily="34" charset="0"/>
              </a:rPr>
              <a:t>Attraverso un campione di saliva è possibile ricavare il DNA di una persona e analizzarlo per qualsivoglia analisi genetica, dal test di paternità alle intolleranze alimentari fino a scoprire malattie genetiche. Inoltre, il test della saliva è utilizzato per lo screening o la diagnosi di numerose condizioni e stati di malattia.</a:t>
            </a:r>
          </a:p>
        </p:txBody>
      </p:sp>
    </p:spTree>
    <p:extLst>
      <p:ext uri="{BB962C8B-B14F-4D97-AF65-F5344CB8AC3E}">
        <p14:creationId xmlns:p14="http://schemas.microsoft.com/office/powerpoint/2010/main" val="3105670508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637B2035-1FCB-439A-B421-095E136C7E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76D6CDF-C512-4739-B158-55EE955EFA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3D4930F8-A734-AD97-D9A9-A5BC4F0BE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03" y="-3"/>
            <a:ext cx="12192000" cy="6857999"/>
          </a:xfrm>
          <a:prstGeom prst="rect">
            <a:avLst/>
          </a:prstGeom>
        </p:spPr>
      </p:pic>
      <p:pic>
        <p:nvPicPr>
          <p:cNvPr id="9" name="Immagine 8" descr="Immagine che contiene Attrezzature mediche, medico, assistenza sanitaria, Attrezzatura da laboratorio&#10;&#10;Descrizione generata automaticamente">
            <a:extLst>
              <a:ext uri="{FF2B5EF4-FFF2-40B4-BE49-F238E27FC236}">
                <a16:creationId xmlns:a16="http://schemas.microsoft.com/office/drawing/2014/main" xmlns="" id="{24471847-3D35-AB82-18E2-1682FC5D5E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3" t="2189" r="14746"/>
          <a:stretch/>
        </p:blipFill>
        <p:spPr>
          <a:xfrm>
            <a:off x="-91524" y="2220682"/>
            <a:ext cx="6865160" cy="4637314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8" name="Segnaposto contenuto 7">
            <a:extLst>
              <a:ext uri="{FF2B5EF4-FFF2-40B4-BE49-F238E27FC236}">
                <a16:creationId xmlns:a16="http://schemas.microsoft.com/office/drawing/2014/main" xmlns="" id="{0CFA6A27-8B45-29CC-FB54-BBA90833C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2112" y="1005890"/>
            <a:ext cx="5504385" cy="585211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it-IT" sz="2200" dirty="0">
                <a:latin typeface="Avenir Next LT Pro" panose="020B0504020202020204" pitchFamily="34" charset="0"/>
                <a:cs typeface="Times New Roman" panose="02020603050405020304" pitchFamily="18" charset="0"/>
              </a:rPr>
              <a:t>Il metodo più comune per il prelievo della saliva è l’utilizzo di un tampone assorbente il quale </a:t>
            </a:r>
            <a:r>
              <a:rPr lang="it-IT" sz="2200" dirty="0">
                <a:latin typeface="Avenir Next LT Pro" panose="020B0504020202020204" pitchFamily="34" charset="0"/>
              </a:rPr>
              <a:t>va strofinato, con molta energia, nell’interno guancia, all’incirca una ventina di volte e/o un minuto per lato, evitando denti e lingua. </a:t>
            </a:r>
          </a:p>
          <a:p>
            <a:pPr marL="0" indent="0">
              <a:buNone/>
            </a:pPr>
            <a:r>
              <a:rPr lang="it-IT" sz="2200" dirty="0"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test sulla saliva viene attualmente eseguito utilizzando:</a:t>
            </a:r>
          </a:p>
          <a:p>
            <a:r>
              <a:rPr lang="it-IT" sz="2200" dirty="0"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tecnica ELISA;</a:t>
            </a:r>
          </a:p>
          <a:p>
            <a:r>
              <a:rPr lang="it-IT" sz="2200" dirty="0"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tecnica PCR;</a:t>
            </a:r>
          </a:p>
          <a:p>
            <a:r>
              <a:rPr lang="it-IT" sz="2200" dirty="0"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spettrometria di massa ad alta risoluzione;</a:t>
            </a:r>
          </a:p>
          <a:p>
            <a:r>
              <a:rPr lang="it-IT" sz="2200" dirty="0"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altre nuove tecnologie.</a:t>
            </a:r>
          </a:p>
          <a:p>
            <a:pPr marL="0" indent="0">
              <a:buNone/>
            </a:pPr>
            <a:r>
              <a:rPr lang="it-IT" sz="2200" dirty="0">
                <a:latin typeface="Avenir Next LT Pro" panose="020B0504020202020204" pitchFamily="34" charset="0"/>
              </a:rPr>
              <a:t>N.B:È importante evitare di mangiare o bere nelle due ore antecedenti il prelievo.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FE8CFD44-28A1-1F30-F90C-C507F6269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611" y="199310"/>
            <a:ext cx="12250216" cy="744119"/>
          </a:xfrm>
          <a:prstGeom prst="rect">
            <a:avLst/>
          </a:prstGeom>
          <a:solidFill>
            <a:srgbClr val="03A5EA">
              <a:alpha val="46000"/>
            </a:srgbClr>
          </a:solidFill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7C10B5B-19E4-FEC4-EE7F-F49675281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13" y="199314"/>
            <a:ext cx="6629399" cy="975629"/>
          </a:xfrm>
        </p:spPr>
        <p:txBody>
          <a:bodyPr anchor="t">
            <a:noAutofit/>
          </a:bodyPr>
          <a:lstStyle/>
          <a:p>
            <a:r>
              <a:rPr lang="it-IT" sz="5000" i="1" dirty="0">
                <a:latin typeface="Avenir Next LT Pro" panose="020B0504020202020204" pitchFamily="34" charset="0"/>
              </a:rPr>
              <a:t>Prelievo della Saliva</a:t>
            </a:r>
          </a:p>
        </p:txBody>
      </p:sp>
    </p:spTree>
    <p:extLst>
      <p:ext uri="{BB962C8B-B14F-4D97-AF65-F5344CB8AC3E}">
        <p14:creationId xmlns:p14="http://schemas.microsoft.com/office/powerpoint/2010/main" val="862572390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schermata, linea, luce, blu&#10;&#10;Descrizione generata automaticamente">
            <a:extLst>
              <a:ext uri="{FF2B5EF4-FFF2-40B4-BE49-F238E27FC236}">
                <a16:creationId xmlns:a16="http://schemas.microsoft.com/office/drawing/2014/main" xmlns="" id="{1AE9B881-881C-103C-AD4A-D443D49753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xmlns="" id="{8EA3B641-06E2-3A4D-B4A3-2CDED157BA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9377607"/>
              </p:ext>
            </p:extLst>
          </p:nvPr>
        </p:nvGraphicFramePr>
        <p:xfrm>
          <a:off x="-823290" y="1219199"/>
          <a:ext cx="8918713" cy="5219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7F23461B-29A1-1DC8-06AB-92AF512BAC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99688"/>
            <a:ext cx="12192000" cy="74001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56A77F8-BC2D-8722-08A3-0AE472777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0"/>
            <a:ext cx="7092374" cy="1339389"/>
          </a:xfrm>
        </p:spPr>
        <p:txBody>
          <a:bodyPr>
            <a:normAutofit/>
          </a:bodyPr>
          <a:lstStyle/>
          <a:p>
            <a:r>
              <a:rPr lang="it-IT" sz="4800" dirty="0">
                <a:latin typeface="Avenir Next LT Pro" panose="020B0504020202020204" pitchFamily="34" charset="0"/>
              </a:rPr>
              <a:t>Prelievo</a:t>
            </a:r>
            <a:r>
              <a:rPr lang="it-IT" sz="4800" i="1" dirty="0">
                <a:latin typeface="Avenir Next LT Pro" panose="020B0504020202020204" pitchFamily="34" charset="0"/>
              </a:rPr>
              <a:t>: vantaggi </a:t>
            </a:r>
          </a:p>
        </p:txBody>
      </p:sp>
    </p:spTree>
    <p:extLst>
      <p:ext uri="{BB962C8B-B14F-4D97-AF65-F5344CB8AC3E}">
        <p14:creationId xmlns:p14="http://schemas.microsoft.com/office/powerpoint/2010/main" val="1011522918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xmlns="" id="{69D184B2-2226-4E31-BCCB-4443307674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7">
            <a:extLst>
              <a:ext uri="{FF2B5EF4-FFF2-40B4-BE49-F238E27FC236}">
                <a16:creationId xmlns:a16="http://schemas.microsoft.com/office/drawing/2014/main" xmlns="" id="{1AC4D4E3-486A-464A-8EC8-D448810972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15">
            <a:extLst>
              <a:ext uri="{FF2B5EF4-FFF2-40B4-BE49-F238E27FC236}">
                <a16:creationId xmlns:a16="http://schemas.microsoft.com/office/drawing/2014/main" xmlns="" id="{864DE13E-58EB-4475-B79C-0D4FC65123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Immagine 6" descr="Immagine che contiene testo, Carattere, lettera, carta&#10;&#10;Descrizione generata automaticamente">
            <a:extLst>
              <a:ext uri="{FF2B5EF4-FFF2-40B4-BE49-F238E27FC236}">
                <a16:creationId xmlns:a16="http://schemas.microsoft.com/office/drawing/2014/main" xmlns="" id="{B5E3E7D2-180B-E7F2-7650-5B10F5E8E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71"/>
          <a:stretch/>
        </p:blipFill>
        <p:spPr>
          <a:xfrm>
            <a:off x="1303444" y="715128"/>
            <a:ext cx="4127499" cy="524861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2E9B2EE-76CA-47F3-9977-3F2FCB7FD2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6000" y="1739239"/>
            <a:ext cx="0" cy="32004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egnaposto contenuto 4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xmlns="" id="{3FD493F9-7BF3-D248-0A8E-081363C4D4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812" y="1874655"/>
            <a:ext cx="5115221" cy="280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rosa&#10;&#10;Descrizione generata automaticamente">
            <a:extLst>
              <a:ext uri="{FF2B5EF4-FFF2-40B4-BE49-F238E27FC236}">
                <a16:creationId xmlns:a16="http://schemas.microsoft.com/office/drawing/2014/main" xmlns="" id="{8AD25D09-5F75-42BF-BA3F-B21ECDD95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8EB7731B-1CDC-50FE-9EE4-FD494FE6D56A}"/>
              </a:ext>
            </a:extLst>
          </p:cNvPr>
          <p:cNvSpPr/>
          <p:nvPr/>
        </p:nvSpPr>
        <p:spPr>
          <a:xfrm rot="16200000">
            <a:off x="-592812" y="592798"/>
            <a:ext cx="6858000" cy="5672384"/>
          </a:xfrm>
          <a:prstGeom prst="rect">
            <a:avLst/>
          </a:prstGeom>
          <a:gradFill>
            <a:gsLst>
              <a:gs pos="60000">
                <a:srgbClr val="FBDCE9">
                  <a:alpha val="84000"/>
                </a:srgbClr>
              </a:gs>
              <a:gs pos="100000">
                <a:srgbClr val="F4A6C6">
                  <a:alpha val="2000"/>
                </a:srgbClr>
              </a:gs>
              <a:gs pos="85000">
                <a:schemeClr val="bg1">
                  <a:alpha val="16000"/>
                </a:schemeClr>
              </a:gs>
              <a:gs pos="0">
                <a:srgbClr val="F4A6C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95B0ABF-4DD2-86A4-CBDB-F13C4EFEA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64" y="1502229"/>
            <a:ext cx="4184437" cy="53557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dirty="0">
                <a:latin typeface="Avenir Next LT Pro" panose="020B0504020202020204" pitchFamily="34" charset="0"/>
              </a:rPr>
              <a:t>I tessuti rivestono un ruolo molto importante nelle indagini cliniche, anche se il loro uso viene considerato solo in occasione di biopsie e in occasione di interventi chirurgici.</a:t>
            </a:r>
          </a:p>
          <a:p>
            <a:pPr marL="0" indent="0">
              <a:buNone/>
            </a:pPr>
            <a:r>
              <a:rPr lang="it-IT" sz="22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il termine “biopsie” vengono indicati tutti quei prelievi effettuati da un organismo vivente e relativi ad un frammento di tessuto (o organo) per procedere con esami di tipo istologico a scopo diagnostico</a:t>
            </a:r>
            <a:endParaRPr lang="it-IT" sz="2200" dirty="0">
              <a:latin typeface="Avenir Next LT Pro" panose="020B05040202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1D499A6-25F9-60B4-5A0A-F6DBE0813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64" y="-21"/>
            <a:ext cx="3953725" cy="1673838"/>
          </a:xfrm>
        </p:spPr>
        <p:txBody>
          <a:bodyPr>
            <a:normAutofit/>
          </a:bodyPr>
          <a:lstStyle/>
          <a:p>
            <a:r>
              <a:rPr lang="it-IT" sz="5400" dirty="0">
                <a:latin typeface="Avenir Next LT Pro" panose="020B0504020202020204" pitchFamily="34" charset="0"/>
              </a:rPr>
              <a:t>TESSUTI</a:t>
            </a:r>
          </a:p>
        </p:txBody>
      </p:sp>
    </p:spTree>
    <p:extLst>
      <p:ext uri="{BB962C8B-B14F-4D97-AF65-F5344CB8AC3E}">
        <p14:creationId xmlns:p14="http://schemas.microsoft.com/office/powerpoint/2010/main" val="402736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rosso&#10;&#10;Descrizione generata automaticamente">
            <a:extLst>
              <a:ext uri="{FF2B5EF4-FFF2-40B4-BE49-F238E27FC236}">
                <a16:creationId xmlns:a16="http://schemas.microsoft.com/office/drawing/2014/main" xmlns="" id="{476641DC-0D84-7C01-2E38-9254AF997E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4F368D3B-8C76-7492-9CA4-438B6A83F7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3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7563787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DED17B4D-C752-F9B9-6AA2-32CCA75CA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384583" cy="685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B23B7CD1-6EF5-0B61-7E31-557978085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234735" y="-1"/>
            <a:ext cx="7060629" cy="6858000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BE91A8FA-7ACB-108D-8313-82E01B5B4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219" y="1899367"/>
            <a:ext cx="375756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>
                <a:latin typeface="Avenir Next LT Pro" panose="020B0504020202020204" pitchFamily="34" charset="0"/>
              </a:rPr>
              <a:t>La biopsia si esegue per diagnosticare o per avere conferma di infezioni, infiammazioni e tumori a carico di diversi organi interni, nonché per valutare il decorso delle patologie e per stabilire le possibili terapie a cui sottoporre il paziente.</a:t>
            </a:r>
          </a:p>
        </p:txBody>
      </p:sp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xmlns="" id="{1B5C17D3-3D4A-CC0E-3AA2-E78C77360F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6264007"/>
              </p:ext>
            </p:extLst>
          </p:nvPr>
        </p:nvGraphicFramePr>
        <p:xfrm>
          <a:off x="3910781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30CB2E5B-8539-9310-ED29-1FD6DF879769}"/>
              </a:ext>
            </a:extLst>
          </p:cNvPr>
          <p:cNvSpPr/>
          <p:nvPr/>
        </p:nvSpPr>
        <p:spPr>
          <a:xfrm>
            <a:off x="0" y="403774"/>
            <a:ext cx="12295364" cy="914400"/>
          </a:xfrm>
          <a:prstGeom prst="rect">
            <a:avLst/>
          </a:prstGeom>
          <a:solidFill>
            <a:srgbClr val="F4A6C6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0510F24-AA7A-378C-DDFC-3478E455F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77879"/>
            <a:ext cx="12192000" cy="1166191"/>
          </a:xfrm>
        </p:spPr>
        <p:txBody>
          <a:bodyPr>
            <a:normAutofit/>
          </a:bodyPr>
          <a:lstStyle/>
          <a:p>
            <a:pPr algn="ctr"/>
            <a:r>
              <a:rPr lang="it-IT" sz="5400" dirty="0">
                <a:latin typeface="Avenir Next LT Pro" panose="020B0504020202020204" pitchFamily="34" charset="0"/>
              </a:rPr>
              <a:t>Tessuti:</a:t>
            </a:r>
            <a:r>
              <a:rPr lang="it-IT" sz="5400" i="1" dirty="0">
                <a:latin typeface="Avenir Next LT Pro" panose="020B0504020202020204" pitchFamily="34" charset="0"/>
              </a:rPr>
              <a:t> Biopsia</a:t>
            </a:r>
          </a:p>
        </p:txBody>
      </p:sp>
    </p:spTree>
    <p:extLst>
      <p:ext uri="{BB962C8B-B14F-4D97-AF65-F5344CB8AC3E}">
        <p14:creationId xmlns:p14="http://schemas.microsoft.com/office/powerpoint/2010/main" val="3886350783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p!!Rectangle">
            <a:extLst>
              <a:ext uri="{FF2B5EF4-FFF2-40B4-BE49-F238E27FC236}">
                <a16:creationId xmlns:a16="http://schemas.microsoft.com/office/drawing/2014/main" xmlns="" id="{D0D0518B-D51A-4AC9-8054-5C1EF2EB9A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Attrezzatura da laboratorio, Attrezzature mediche, interno, stoviglie&#10;&#10;Descrizione generata automaticamente">
            <a:extLst>
              <a:ext uri="{FF2B5EF4-FFF2-40B4-BE49-F238E27FC236}">
                <a16:creationId xmlns:a16="http://schemas.microsoft.com/office/drawing/2014/main" xmlns="" id="{F7F3C04E-CE11-8AD4-D1AD-CF1E6C8974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87" b="57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23" name="m!!text rectangle">
            <a:extLst>
              <a:ext uri="{FF2B5EF4-FFF2-40B4-BE49-F238E27FC236}">
                <a16:creationId xmlns:a16="http://schemas.microsoft.com/office/drawing/2014/main" xmlns="" id="{494CEDA0-FD8E-491B-8792-69F93BDA39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0275" y="633619"/>
            <a:ext cx="4279383" cy="5495925"/>
          </a:xfrm>
          <a:prstGeom prst="rect">
            <a:avLst/>
          </a:prstGeom>
          <a:ln w="9525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60A419B-4D22-BDF2-67B8-E9CE7FD5F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75" y="728456"/>
            <a:ext cx="4279383" cy="1132451"/>
          </a:xfrm>
        </p:spPr>
        <p:txBody>
          <a:bodyPr>
            <a:normAutofit fontScale="90000"/>
          </a:bodyPr>
          <a:lstStyle/>
          <a:p>
            <a:pPr algn="ctr"/>
            <a:r>
              <a:rPr lang="it-IT" i="1" dirty="0">
                <a:latin typeface="Avenir Next LT Pro" panose="020B0504020202020204" pitchFamily="34" charset="0"/>
              </a:rPr>
              <a:t>BIOPSIA: Prelievo</a:t>
            </a:r>
          </a:p>
        </p:txBody>
      </p:sp>
      <p:sp>
        <p:nvSpPr>
          <p:cNvPr id="25" name="m!!accent">
            <a:extLst>
              <a:ext uri="{FF2B5EF4-FFF2-40B4-BE49-F238E27FC236}">
                <a16:creationId xmlns:a16="http://schemas.microsoft.com/office/drawing/2014/main" xmlns="" id="{0FD3EBBB-DFE8-4525-B1BF-BE7BBC8DFA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267" y="11568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A9362A14-6FB8-4FFC-AAA0-2E5AFF8A8D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7824" y="2113280"/>
            <a:ext cx="3520440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3ACF60EA-D5D4-9EB0-4D16-F5964E04A226}"/>
              </a:ext>
            </a:extLst>
          </p:cNvPr>
          <p:cNvSpPr/>
          <p:nvPr/>
        </p:nvSpPr>
        <p:spPr>
          <a:xfrm>
            <a:off x="787379" y="1842801"/>
            <a:ext cx="3725173" cy="701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85C9014-4883-BD19-D96D-51B640D57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360" y="1658430"/>
            <a:ext cx="4279382" cy="44711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>
                <a:latin typeface="Avenir Next LT Pro" panose="020B0504020202020204" pitchFamily="34" charset="0"/>
              </a:rPr>
              <a:t>Il prelievo di tessuto può avvenire in diversi modi: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>
                <a:latin typeface="Avenir Next LT Pro" panose="020B0504020202020204" pitchFamily="34" charset="0"/>
              </a:rPr>
              <a:t> per via percutanea;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>
                <a:latin typeface="Avenir Next LT Pro" panose="020B0504020202020204" pitchFamily="34" charset="0"/>
              </a:rPr>
              <a:t> per via endoscopica;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>
                <a:latin typeface="Avenir Next LT Pro" panose="020B0504020202020204" pitchFamily="34" charset="0"/>
              </a:rPr>
              <a:t> per asportazione durante un intervento operatorio chirurgico;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>
                <a:latin typeface="Avenir Next LT Pro" panose="020B0504020202020204" pitchFamily="34" charset="0"/>
              </a:rPr>
              <a:t> attraverso un prelievo con ago guidato tramite ecografia. </a:t>
            </a:r>
          </a:p>
          <a:p>
            <a:pPr lvl="1"/>
            <a:r>
              <a:rPr lang="it-IT" sz="20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Gli aghi utilizzati possono avere dimensioni differenti: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it-IT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14G (2.1 mm)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it-IT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11G (3 mm)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it-IT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8G (4.2 mm).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it-IT" sz="14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it-IT" sz="140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7C14F62C-A98C-5040-F2AE-C86ED6C8CBD6}"/>
              </a:ext>
            </a:extLst>
          </p:cNvPr>
          <p:cNvSpPr/>
          <p:nvPr/>
        </p:nvSpPr>
        <p:spPr>
          <a:xfrm>
            <a:off x="446267" y="1156819"/>
            <a:ext cx="161411" cy="701969"/>
          </a:xfrm>
          <a:prstGeom prst="rect">
            <a:avLst/>
          </a:prstGeom>
          <a:solidFill>
            <a:srgbClr val="E05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7063629"/>
      </p:ext>
    </p:extLst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rosa, tessuto&#10;&#10;Descrizione generata automaticamente">
            <a:extLst>
              <a:ext uri="{FF2B5EF4-FFF2-40B4-BE49-F238E27FC236}">
                <a16:creationId xmlns:a16="http://schemas.microsoft.com/office/drawing/2014/main" xmlns="" id="{49FD5A4E-3F91-8946-7164-32A8663D09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2DDAC84A-B4E5-5FEF-C92A-9B3F4771F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3697"/>
            <a:ext cx="12192000" cy="1430948"/>
          </a:xfrm>
          <a:prstGeom prst="rect">
            <a:avLst/>
          </a:prstGeom>
          <a:solidFill>
            <a:srgbClr val="E98398">
              <a:alpha val="38000"/>
            </a:srgbClr>
          </a:solidFill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B79048C-B5B9-A115-CCC2-FA850EEBC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205" y="1823697"/>
            <a:ext cx="11751590" cy="1738312"/>
          </a:xfrm>
        </p:spPr>
        <p:txBody>
          <a:bodyPr/>
          <a:lstStyle/>
          <a:p>
            <a:pPr marL="0" indent="0">
              <a:buNone/>
            </a:pPr>
            <a:r>
              <a:rPr lang="it-IT" sz="2400" dirty="0"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processo di</a:t>
            </a:r>
            <a:r>
              <a:rPr lang="it-IT" sz="24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fissazione</a:t>
            </a:r>
            <a:r>
              <a:rPr lang="it-IT" sz="2400" dirty="0"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è </a:t>
            </a:r>
            <a:r>
              <a:rPr lang="it-IT" sz="24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 procedura che permette di immobilizzare i costituenti cellulari e tissutali, oltre a impedire la degradazione del campione (proteggendolo anche dall’attacco di muffe e batteri), </a:t>
            </a:r>
            <a:r>
              <a:rPr lang="it-IT" sz="2400" dirty="0"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it-IT" sz="24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donargli una resistenza agli stress chimici e fisici presenti nelle successive fasi di analisi chimica.</a:t>
            </a:r>
          </a:p>
          <a:p>
            <a:endParaRPr lang="it-IT" dirty="0"/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xmlns="" id="{4A1EE5B1-6D18-68EC-7F1A-5FCDDDC8F0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9285860"/>
              </p:ext>
            </p:extLst>
          </p:nvPr>
        </p:nvGraphicFramePr>
        <p:xfrm>
          <a:off x="3175036" y="2692853"/>
          <a:ext cx="5841928" cy="4459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B385F30-776E-16AF-84A0-D965870FE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3986" y="0"/>
            <a:ext cx="12315986" cy="1325563"/>
          </a:xfrm>
        </p:spPr>
        <p:txBody>
          <a:bodyPr>
            <a:normAutofit/>
          </a:bodyPr>
          <a:lstStyle/>
          <a:p>
            <a:pPr algn="ctr"/>
            <a:r>
              <a:rPr lang="it-IT" sz="5400" dirty="0">
                <a:latin typeface="Avenir Next LT Pro" panose="020B0504020202020204" pitchFamily="34" charset="0"/>
              </a:rPr>
              <a:t>Tessuti: </a:t>
            </a:r>
            <a:r>
              <a:rPr lang="it-IT" sz="5400" i="1" dirty="0">
                <a:latin typeface="Avenir Next LT Pro" panose="020B0504020202020204" pitchFamily="34" charset="0"/>
              </a:rPr>
              <a:t>Fissazione</a:t>
            </a:r>
          </a:p>
        </p:txBody>
      </p:sp>
    </p:spTree>
    <p:extLst>
      <p:ext uri="{BB962C8B-B14F-4D97-AF65-F5344CB8AC3E}">
        <p14:creationId xmlns:p14="http://schemas.microsoft.com/office/powerpoint/2010/main" val="176601128"/>
      </p:ext>
    </p:extLst>
  </p:cSld>
  <p:clrMapOvr>
    <a:masterClrMapping/>
  </p:clrMapOvr>
  <p:transition spd="slow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 descr="Immagine che contiene modello, tessuto, rosa, carta da regalo&#10;&#10;Descrizione generata automaticamente">
            <a:extLst>
              <a:ext uri="{FF2B5EF4-FFF2-40B4-BE49-F238E27FC236}">
                <a16:creationId xmlns:a16="http://schemas.microsoft.com/office/drawing/2014/main" xmlns="" id="{96A8BA26-0A46-CB7C-CCFB-EF4AE387BC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68" y="0"/>
            <a:ext cx="12238167" cy="6858000"/>
          </a:xfrm>
          <a:prstGeom prst="rect">
            <a:avLst/>
          </a:prstGeom>
        </p:spPr>
      </p:pic>
      <p:sp>
        <p:nvSpPr>
          <p:cNvPr id="25" name="Rettangolo 24">
            <a:extLst>
              <a:ext uri="{FF2B5EF4-FFF2-40B4-BE49-F238E27FC236}">
                <a16:creationId xmlns:a16="http://schemas.microsoft.com/office/drawing/2014/main" xmlns="" id="{D100C159-4BD3-7879-9C58-222A925007A9}"/>
              </a:ext>
            </a:extLst>
          </p:cNvPr>
          <p:cNvSpPr/>
          <p:nvPr/>
        </p:nvSpPr>
        <p:spPr>
          <a:xfrm>
            <a:off x="-46168" y="501445"/>
            <a:ext cx="12238168" cy="911181"/>
          </a:xfrm>
          <a:prstGeom prst="rect">
            <a:avLst/>
          </a:prstGeom>
          <a:solidFill>
            <a:srgbClr val="E7AEC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22367FA-2BCD-72D6-5014-33D4F777B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300" y="294253"/>
            <a:ext cx="7391400" cy="1325563"/>
          </a:xfrm>
        </p:spPr>
        <p:txBody>
          <a:bodyPr/>
          <a:lstStyle/>
          <a:p>
            <a:r>
              <a:rPr lang="it-IT" i="1" dirty="0">
                <a:latin typeface="Avenir Next LT Pro" panose="020B0504020202020204" pitchFamily="34" charset="0"/>
              </a:rPr>
              <a:t>Fissazione chimica e fisica  </a:t>
            </a: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xmlns="" id="{BC9E994D-6C54-7716-0517-16B0A4D857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963460"/>
              </p:ext>
            </p:extLst>
          </p:nvPr>
        </p:nvGraphicFramePr>
        <p:xfrm>
          <a:off x="70678" y="2008739"/>
          <a:ext cx="6025322" cy="4057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8" name="Diagramma 17">
            <a:extLst>
              <a:ext uri="{FF2B5EF4-FFF2-40B4-BE49-F238E27FC236}">
                <a16:creationId xmlns:a16="http://schemas.microsoft.com/office/drawing/2014/main" xmlns="" id="{DDB3DEDC-B1B8-8F2D-F92B-CC015A8096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1925138"/>
              </p:ext>
            </p:extLst>
          </p:nvPr>
        </p:nvGraphicFramePr>
        <p:xfrm>
          <a:off x="6020904" y="2008739"/>
          <a:ext cx="6171096" cy="4057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773958265"/>
      </p:ext>
    </p:extLst>
  </p:cSld>
  <p:clrMapOvr>
    <a:masterClrMapping/>
  </p:clrMapOvr>
  <p:transition spd="slow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xmlns="" id="{560AFAAC-EA6C-45A9-9E03-C9C9F0193B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 descr="Immagine che contiene dipinto, Arte bambini, arte, rosa&#10;&#10;Descrizione generata automaticamente">
            <a:extLst>
              <a:ext uri="{FF2B5EF4-FFF2-40B4-BE49-F238E27FC236}">
                <a16:creationId xmlns:a16="http://schemas.microsoft.com/office/drawing/2014/main" xmlns="" id="{DECFCFC2-A052-58F9-1337-B7A44EFEA9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12" r="15240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36" name="Freeform: Shape 35">
            <a:extLst>
              <a:ext uri="{FF2B5EF4-FFF2-40B4-BE49-F238E27FC236}">
                <a16:creationId xmlns:a16="http://schemas.microsoft.com/office/drawing/2014/main" xmlns="" id="{83549E37-C86B-4401-90BD-D8BF83859F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8" name="Freeform: Shape 37">
            <a:extLst>
              <a:ext uri="{FF2B5EF4-FFF2-40B4-BE49-F238E27FC236}">
                <a16:creationId xmlns:a16="http://schemas.microsoft.com/office/drawing/2014/main" xmlns="" id="{8A17784E-76D8-4521-A77D-0D2EBB9230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xmlns="" id="{0CBA1020-BB0B-6FAE-537D-F9F2C4F86EF4}"/>
              </a:ext>
            </a:extLst>
          </p:cNvPr>
          <p:cNvSpPr/>
          <p:nvPr/>
        </p:nvSpPr>
        <p:spPr>
          <a:xfrm>
            <a:off x="-2097741" y="-1488141"/>
            <a:ext cx="8193741" cy="9843247"/>
          </a:xfrm>
          <a:prstGeom prst="ellipse">
            <a:avLst/>
          </a:prstGeom>
          <a:solidFill>
            <a:srgbClr val="F4A6C6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C0036C6B-F09C-4EAB-AE02-8D056EE748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FC8D5885-2804-4D3C-BE31-902E4D327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BB28301-BCCC-08BD-AB26-DFA3C2B88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966" y="621251"/>
            <a:ext cx="5057564" cy="1478821"/>
          </a:xfrm>
        </p:spPr>
        <p:txBody>
          <a:bodyPr anchor="ctr">
            <a:normAutofit fontScale="90000"/>
          </a:bodyPr>
          <a:lstStyle/>
          <a:p>
            <a:r>
              <a:rPr lang="it-IT" sz="3600" i="1" dirty="0">
                <a:latin typeface="Avenir Next LT Pro" panose="020B0504020202020204" pitchFamily="34" charset="0"/>
              </a:rPr>
              <a:t>Che informazioni ricaviamo dalla biopsia?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BC65C60B-8E25-B07B-37BE-E41B12405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" y="2356904"/>
            <a:ext cx="5958842" cy="3876987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it-IT" dirty="0">
                <a:latin typeface="Avenir Next LT Pro" panose="020B0504020202020204" pitchFamily="34" charset="0"/>
              </a:rPr>
              <a:t>Possiamo ricavare presenza di: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>
                <a:latin typeface="Avenir Next LT Pro" panose="020B0504020202020204" pitchFamily="34" charset="0"/>
              </a:rPr>
              <a:t> infiammazioni a carico di organi interni (fegato, reni);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>
                <a:latin typeface="Avenir Next LT Pro" panose="020B0504020202020204" pitchFamily="34" charset="0"/>
              </a:rPr>
              <a:t> malattie della pelle di tipo non tumorale;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>
                <a:latin typeface="Avenir Next LT Pro" panose="020B0504020202020204" pitchFamily="34" charset="0"/>
              </a:rPr>
              <a:t> insufficienza renale o epatica;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>
                <a:latin typeface="Avenir Next LT Pro" panose="020B0504020202020204" pitchFamily="34" charset="0"/>
              </a:rPr>
              <a:t> malattie infettive gravi ai polmoni;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>
                <a:latin typeface="Avenir Next LT Pro" panose="020B0504020202020204" pitchFamily="34" charset="0"/>
              </a:rPr>
              <a:t> tumori.</a:t>
            </a:r>
          </a:p>
          <a:p>
            <a:pPr marL="0" indent="0">
              <a:buNone/>
            </a:pPr>
            <a:endParaRPr lang="it-IT" sz="2000" dirty="0"/>
          </a:p>
          <a:p>
            <a:pPr>
              <a:buFont typeface="Wingdings" panose="05000000000000000000" pitchFamily="2" charset="2"/>
              <a:buChar char="Ø"/>
            </a:pPr>
            <a:endParaRPr lang="it-IT" sz="200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EBFEB3DF-9FE5-7E04-2F66-76889218B545}"/>
              </a:ext>
            </a:extLst>
          </p:cNvPr>
          <p:cNvSpPr/>
          <p:nvPr/>
        </p:nvSpPr>
        <p:spPr>
          <a:xfrm>
            <a:off x="-1" y="1124325"/>
            <a:ext cx="128016" cy="653903"/>
          </a:xfrm>
          <a:prstGeom prst="rect">
            <a:avLst/>
          </a:prstGeom>
          <a:solidFill>
            <a:srgbClr val="F4A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451D365B-49A1-A2FD-9EF6-8427C1E00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835582" y="-288597"/>
            <a:ext cx="124993" cy="493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60946"/>
      </p:ext>
    </p:extLst>
  </p:cSld>
  <p:clrMapOvr>
    <a:masterClrMapping/>
  </p:clrMapOvr>
  <p:transition spd="slow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xmlns="" id="{27FCFAB8-9E9C-414D-9FCB-CECED12D58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xmlns="" id="{76C16827-9A48-4468-BE81-11EC18E0AE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5800" y="685799"/>
            <a:ext cx="54102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xmlns="" id="{899956BA-5C38-49F9-88D6-BD6C71E9C7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96000" y="685799"/>
            <a:ext cx="5410200" cy="5486401"/>
          </a:xfrm>
          <a:prstGeom prst="rect">
            <a:avLst/>
          </a:prstGeom>
          <a:solidFill>
            <a:schemeClr val="accent2">
              <a:lumMod val="20000"/>
              <a:lumOff val="8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A1258B76-6198-F017-ED50-FD18FD6B5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85798"/>
            <a:ext cx="5410200" cy="544966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2777D9E-EC66-41AA-EE2D-A1BF5D772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904" y="1335183"/>
            <a:ext cx="4890053" cy="4150899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effectLst/>
                <a:latin typeface="Avenir Next LT Pro" panose="020B0504020202020204" pitchFamily="34" charset="0"/>
              </a:rPr>
              <a:t>SIMA: </a:t>
            </a:r>
            <a:r>
              <a:rPr lang="it-IT" sz="3200" i="1" dirty="0">
                <a:effectLst/>
                <a:latin typeface="Avenir Next LT Pro" panose="020B0504020202020204" pitchFamily="34" charset="0"/>
              </a:rPr>
              <a:t>inquinamento atmosferico innesca tumore polmonare nei non fumatori</a:t>
            </a:r>
            <a:br>
              <a:rPr lang="it-IT" sz="3200" i="1" dirty="0">
                <a:effectLst/>
                <a:latin typeface="Avenir Next LT Pro" panose="020B0504020202020204" pitchFamily="34" charset="0"/>
              </a:rPr>
            </a:br>
            <a:endParaRPr lang="it-IT" sz="3200" i="1" dirty="0">
              <a:latin typeface="Avenir Next LT Pro" panose="020B05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F6639CDA-D137-7E18-A017-46484A729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806" y="685797"/>
            <a:ext cx="5410200" cy="5449667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5177D012-F3C2-5AAD-EE3A-B4A4C7717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49064"/>
            <a:ext cx="5410200" cy="55231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2000" dirty="0">
                <a:latin typeface="Avenir Next LT Pro" panose="020B0504020202020204" pitchFamily="34" charset="0"/>
              </a:rPr>
              <a:t>Uno studio inglese, presentato </a:t>
            </a:r>
            <a:r>
              <a:rPr lang="it-IT" sz="2000" kern="1800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al Congresso Europeo di Oncologia Medica (ESMO), </a:t>
            </a:r>
            <a:r>
              <a:rPr lang="it-IT" sz="2000" dirty="0">
                <a:latin typeface="Avenir Next LT Pro" panose="020B0504020202020204" pitchFamily="34" charset="0"/>
              </a:rPr>
              <a:t> ha individuato per la prima volta uno dei meccanismi alla base dell’insorgenza di tumori polmonari nei non fumatori, collegando questa drammatica patologia all’inalazione di polveri sottili.</a:t>
            </a:r>
          </a:p>
          <a:p>
            <a:pPr marL="0" indent="0">
              <a:buNone/>
            </a:pPr>
            <a:r>
              <a:rPr lang="it-IT" sz="2000" dirty="0">
                <a:latin typeface="Avenir Next LT Pro" panose="020B0504020202020204" pitchFamily="34" charset="0"/>
              </a:rPr>
              <a:t>L’esposizione alle polveri che respiriamo nelle nostre città innescherebbe un meccanismo di amplificazione delle mutazioni del gene EGFR, che è alla base dell’insorgenza di tumori polmonari nei non fumatori.</a:t>
            </a:r>
          </a:p>
          <a:p>
            <a:pPr marL="0" indent="0">
              <a:buNone/>
            </a:pPr>
            <a:r>
              <a:rPr lang="it-IT" sz="2000" dirty="0">
                <a:latin typeface="Avenir Next LT Pro" panose="020B0504020202020204" pitchFamily="34" charset="0"/>
              </a:rPr>
              <a:t>Questo dimostra come gli investimenti per la ricerca scientifica e biomedica siano indispensabili per raggiungere livelli di conoscenza adeguati a fronteggiare le sfide più attuali per la salute umana e planetaria.</a:t>
            </a:r>
          </a:p>
        </p:txBody>
      </p:sp>
    </p:spTree>
    <p:extLst>
      <p:ext uri="{BB962C8B-B14F-4D97-AF65-F5344CB8AC3E}">
        <p14:creationId xmlns:p14="http://schemas.microsoft.com/office/powerpoint/2010/main" val="387297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F52461DC-D083-B07B-856B-5A9500E43110}"/>
              </a:ext>
            </a:extLst>
          </p:cNvPr>
          <p:cNvSpPr/>
          <p:nvPr/>
        </p:nvSpPr>
        <p:spPr>
          <a:xfrm rot="16200000">
            <a:off x="2667001" y="-2667001"/>
            <a:ext cx="6858000" cy="12192002"/>
          </a:xfrm>
          <a:prstGeom prst="rect">
            <a:avLst/>
          </a:prstGeom>
          <a:gradFill>
            <a:gsLst>
              <a:gs pos="72500">
                <a:srgbClr val="E5E1E6"/>
              </a:gs>
              <a:gs pos="45000">
                <a:srgbClr val="CBC2CC"/>
              </a:gs>
              <a:gs pos="0">
                <a:srgbClr val="AFA1B1"/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AA3A4E8-D750-FBEB-70B9-2143EE124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29" y="-112"/>
            <a:ext cx="11145501" cy="1411326"/>
          </a:xfrm>
        </p:spPr>
        <p:txBody>
          <a:bodyPr>
            <a:normAutofit/>
          </a:bodyPr>
          <a:lstStyle/>
          <a:p>
            <a:r>
              <a:rPr lang="it-IT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ESPIRATO O ESPETTORATO: </a:t>
            </a:r>
            <a:r>
              <a:rPr lang="it-IT" i="1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 cos’è?</a:t>
            </a:r>
            <a:endParaRPr lang="it-IT" sz="6000" i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D5C501AF-3DDD-0359-CB1C-4FDCBC502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977" y="1411214"/>
            <a:ext cx="4543425" cy="4487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L’espettorato è il risultato delle secrezioni bronchiali che vengono prodotte dall’apparato muco-secernente delle vie aree.</a:t>
            </a:r>
          </a:p>
          <a:p>
            <a:pPr marL="0" indent="0">
              <a:buNone/>
            </a:pPr>
            <a:r>
              <a:rPr lang="it-IT" sz="24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Esso è costituito prevalentemente dal muco e cellule provenienti dai processi di desquamazione della mucosa. </a:t>
            </a:r>
          </a:p>
          <a:p>
            <a:endParaRPr lang="it-IT" sz="2000" dirty="0">
              <a:effectLst/>
              <a:latin typeface="Avenir Next LT Pro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xmlns="" id="{C1B82503-6E02-1288-3D81-F2F9E46441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2769345"/>
              </p:ext>
            </p:extLst>
          </p:nvPr>
        </p:nvGraphicFramePr>
        <p:xfrm>
          <a:off x="5663380" y="1814051"/>
          <a:ext cx="6528620" cy="4841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3914E568-3FDD-026C-5FA0-A2F5E58651F4}"/>
              </a:ext>
            </a:extLst>
          </p:cNvPr>
          <p:cNvSpPr txBox="1"/>
          <p:nvPr/>
        </p:nvSpPr>
        <p:spPr>
          <a:xfrm>
            <a:off x="7712587" y="1413941"/>
            <a:ext cx="2905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>
                <a:latin typeface="Avenir Next LT Pro" panose="020B0504020202020204" pitchFamily="34" charset="0"/>
              </a:rPr>
              <a:t>CARATTERISTICHE</a:t>
            </a:r>
            <a:r>
              <a:rPr lang="it-IT" sz="2000" i="1" dirty="0">
                <a:latin typeface="Avenir Next LT Pro" panose="020B05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6697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753252F-4873-4F63-801D-CC719279A7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47C8CCB-F95D-4249-92DD-651249D353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A2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4D46D798-A4DE-E52D-2FDF-B35CCD57FA5F}"/>
              </a:ext>
            </a:extLst>
          </p:cNvPr>
          <p:cNvSpPr/>
          <p:nvPr/>
        </p:nvSpPr>
        <p:spPr>
          <a:xfrm>
            <a:off x="0" y="0"/>
            <a:ext cx="2392680" cy="6858000"/>
          </a:xfrm>
          <a:prstGeom prst="rect">
            <a:avLst/>
          </a:prstGeom>
          <a:solidFill>
            <a:srgbClr val="AFA1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37EE65E-101F-E8F3-B36D-845552687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935480"/>
            <a:ext cx="3444240" cy="298704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500" kern="1200" dirty="0" err="1">
                <a:solidFill>
                  <a:srgbClr val="FFFFFF"/>
                </a:solidFill>
                <a:latin typeface="Avenir Next LT Pro" panose="020B0504020202020204" pitchFamily="34" charset="0"/>
              </a:rPr>
              <a:t>Caratteristiche:</a:t>
            </a:r>
            <a:r>
              <a:rPr lang="en-US" sz="2500" i="1" kern="1200" dirty="0" err="1">
                <a:solidFill>
                  <a:srgbClr val="FFFFFF"/>
                </a:solidFill>
                <a:latin typeface="Avenir Next LT Pro" panose="020B0504020202020204" pitchFamily="34" charset="0"/>
              </a:rPr>
              <a:t>Colore</a:t>
            </a:r>
            <a:endParaRPr lang="en-US" sz="2500" i="1" kern="1200" dirty="0">
              <a:solidFill>
                <a:srgbClr val="FFFFFF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xmlns="" id="{EECE5BA9-2D25-63F7-6672-B93B86E10583}"/>
              </a:ext>
            </a:extLst>
          </p:cNvPr>
          <p:cNvSpPr/>
          <p:nvPr/>
        </p:nvSpPr>
        <p:spPr>
          <a:xfrm>
            <a:off x="314996" y="1821425"/>
            <a:ext cx="3983861" cy="3215148"/>
          </a:xfrm>
          <a:prstGeom prst="ellipse">
            <a:avLst/>
          </a:prstGeom>
          <a:solidFill>
            <a:srgbClr val="907D9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Segnaposto contenuto 4" descr="Immagine che contiene testo, schermata, cartone animato&#10;&#10;Descrizione generata automaticamente">
            <a:extLst>
              <a:ext uri="{FF2B5EF4-FFF2-40B4-BE49-F238E27FC236}">
                <a16:creationId xmlns:a16="http://schemas.microsoft.com/office/drawing/2014/main" xmlns="" id="{F01750E3-B7A1-5785-5851-32E2D4EB4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0" b="7138"/>
          <a:stretch/>
        </p:blipFill>
        <p:spPr>
          <a:xfrm>
            <a:off x="4298857" y="378267"/>
            <a:ext cx="7763602" cy="610146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93798AFA-72C6-733F-5C74-87354095A6EE}"/>
              </a:ext>
            </a:extLst>
          </p:cNvPr>
          <p:cNvSpPr txBox="1"/>
          <p:nvPr/>
        </p:nvSpPr>
        <p:spPr>
          <a:xfrm>
            <a:off x="480446" y="2951945"/>
            <a:ext cx="375725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chemeClr val="bg1"/>
                </a:solidFill>
                <a:latin typeface="Avenir Next LT Pro" panose="020B0504020202020204" pitchFamily="34" charset="0"/>
              </a:rPr>
              <a:t>Caratteristiche</a:t>
            </a:r>
            <a:r>
              <a:rPr lang="it-IT" sz="2800" dirty="0">
                <a:solidFill>
                  <a:schemeClr val="bg1"/>
                </a:solidFill>
                <a:latin typeface="Avenir Next LT Pro" panose="020B0504020202020204" pitchFamily="34" charset="0"/>
              </a:rPr>
              <a:t>: </a:t>
            </a:r>
            <a:r>
              <a:rPr lang="it-IT" sz="3600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Colore</a:t>
            </a:r>
            <a:endParaRPr lang="it-IT" sz="2800" i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803190"/>
      </p:ext>
    </p:extLst>
  </p:cSld>
  <p:clrMapOvr>
    <a:masterClrMapping/>
  </p:clrMapOvr>
  <p:transition spd="slow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5">
            <a:extLst>
              <a:ext uri="{FF2B5EF4-FFF2-40B4-BE49-F238E27FC236}">
                <a16:creationId xmlns:a16="http://schemas.microsoft.com/office/drawing/2014/main" xmlns="" id="{1A9F7B4E-B03D-4F64-BE33-00D074458D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ersona che usa un microscopio">
            <a:extLst>
              <a:ext uri="{FF2B5EF4-FFF2-40B4-BE49-F238E27FC236}">
                <a16:creationId xmlns:a16="http://schemas.microsoft.com/office/drawing/2014/main" xmlns="" id="{944698D6-3E7F-878B-1080-4BFF15F7E6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12890" b="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99C7BE8-B86B-DCE8-EFDA-0BAED9E97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IT" sz="4600" i="1" dirty="0">
                <a:solidFill>
                  <a:srgbClr val="FFFFFF"/>
                </a:solidFill>
                <a:latin typeface="Avenir Next LT Pro" panose="020B0504020202020204" pitchFamily="34" charset="0"/>
              </a:rPr>
              <a:t>Tipologie di raccolta di un campione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xmlns="" id="{7E2BE7F7-CA89-4002-ACCE-A478AEA24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B1D1EA7C-A6B7-3E99-B12A-F9A2971AF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446"/>
            <a:ext cx="10515600" cy="4176897"/>
          </a:xfrm>
        </p:spPr>
        <p:txBody>
          <a:bodyPr>
            <a:normAutofit/>
          </a:bodyPr>
          <a:lstStyle/>
          <a:p>
            <a:r>
              <a:rPr lang="it-IT" sz="2200">
                <a:solidFill>
                  <a:srgbClr val="FFFFFF"/>
                </a:solidFill>
                <a:latin typeface="Avenir Next LT Pro" panose="020B0504020202020204" pitchFamily="34" charset="0"/>
              </a:rPr>
              <a:t>L’esame colturale è il più comune e fornisce informazioni sull’eventuale presenza di microrganismi responsabili di infezioni delle vie respiratorie. Associato a questo, viene eseguito l’antibiogramma, che è un esame finalizzato a testare gli antimicrobici più efficaci nei confronti dei microrganismi identificati. </a:t>
            </a:r>
          </a:p>
          <a:p>
            <a:pPr marL="0" indent="0">
              <a:buNone/>
            </a:pPr>
            <a:r>
              <a:rPr lang="it-IT" sz="2200">
                <a:solidFill>
                  <a:srgbClr val="FFFFFF"/>
                </a:solidFill>
                <a:latin typeface="Avenir Next LT Pro" panose="020B0504020202020204" pitchFamily="34" charset="0"/>
              </a:rPr>
              <a:t>E’ possibile ottenere la raccolta di secrezioni respiratorie anche attraverso:</a:t>
            </a:r>
          </a:p>
          <a:p>
            <a:r>
              <a:rPr lang="it-IT" sz="2200">
                <a:solidFill>
                  <a:srgbClr val="FFFFFF"/>
                </a:solidFill>
                <a:latin typeface="Avenir Next LT Pro" panose="020B0504020202020204" pitchFamily="34" charset="0"/>
              </a:rPr>
              <a:t>Aspirato o lavaggio tracheo-bronchiale;</a:t>
            </a:r>
          </a:p>
          <a:p>
            <a:r>
              <a:rPr lang="it-IT" sz="2200">
                <a:solidFill>
                  <a:srgbClr val="FFFFFF"/>
                </a:solidFill>
                <a:latin typeface="Avenir Next LT Pro" panose="020B0504020202020204" pitchFamily="34" charset="0"/>
              </a:rPr>
              <a:t>aspirato transcricoideo;</a:t>
            </a:r>
          </a:p>
          <a:p>
            <a:r>
              <a:rPr lang="it-IT" sz="2200">
                <a:solidFill>
                  <a:srgbClr val="FFFFFF"/>
                </a:solidFill>
                <a:latin typeface="Avenir Next LT Pro" panose="020B0504020202020204" pitchFamily="34" charset="0"/>
              </a:rPr>
              <a:t>aspirato da tracheotomia;</a:t>
            </a:r>
          </a:p>
          <a:p>
            <a:r>
              <a:rPr lang="it-IT" sz="2200">
                <a:solidFill>
                  <a:srgbClr val="FFFFFF"/>
                </a:solidFill>
                <a:latin typeface="Avenir Next LT Pro" panose="020B0504020202020204" pitchFamily="34" charset="0"/>
              </a:rPr>
              <a:t>lavaggio bronco alveolare. </a:t>
            </a:r>
          </a:p>
          <a:p>
            <a:endParaRPr lang="it-IT" sz="2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606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xmlns="" id="{637B2035-1FCB-439A-B421-095E136C7E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676D6CDF-C512-4739-B158-55EE955EFA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D4431A3-EF3D-3B6B-D760-AEBBE3DD7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49" y="244930"/>
            <a:ext cx="6683494" cy="1975758"/>
          </a:xfrm>
        </p:spPr>
        <p:txBody>
          <a:bodyPr anchor="t">
            <a:normAutofit/>
          </a:bodyPr>
          <a:lstStyle/>
          <a:p>
            <a:pPr algn="ctr"/>
            <a:r>
              <a:rPr lang="it-IT" dirty="0">
                <a:latin typeface="Avenir Next LT Pro" panose="020B0504020202020204" pitchFamily="34" charset="0"/>
              </a:rPr>
              <a:t>Modalità di raccolta</a:t>
            </a:r>
            <a:r>
              <a:rPr lang="it-IT" i="1" dirty="0">
                <a:latin typeface="Avenir Next LT Pro" panose="020B0504020202020204" pitchFamily="34" charset="0"/>
              </a:rPr>
              <a:t>: Esame colturale </a:t>
            </a:r>
          </a:p>
        </p:txBody>
      </p:sp>
      <p:pic>
        <p:nvPicPr>
          <p:cNvPr id="5" name="Immagine 4" descr="Immagine che contiene tubo, interno&#10;&#10;Descrizione generata automaticamente">
            <a:extLst>
              <a:ext uri="{FF2B5EF4-FFF2-40B4-BE49-F238E27FC236}">
                <a16:creationId xmlns:a16="http://schemas.microsoft.com/office/drawing/2014/main" xmlns="" id="{E73B4578-D3A8-F09B-E604-34BF55D77D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0" r="8195" b="9419"/>
          <a:stretch/>
        </p:blipFill>
        <p:spPr>
          <a:xfrm>
            <a:off x="-65330" y="2220686"/>
            <a:ext cx="7233574" cy="4637314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180A8B83-587D-9E1D-6325-DFE6EC3F9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1286" y="244929"/>
            <a:ext cx="5165211" cy="6613072"/>
          </a:xfrm>
        </p:spPr>
        <p:txBody>
          <a:bodyPr anchor="t">
            <a:normAutofit fontScale="92500"/>
          </a:bodyPr>
          <a:lstStyle/>
          <a:p>
            <a:pPr marL="0" indent="0">
              <a:buNone/>
            </a:pPr>
            <a:r>
              <a:rPr lang="it-IT" sz="2400" dirty="0">
                <a:latin typeface="Avenir Next LT Pro" panose="020B0504020202020204" pitchFamily="34" charset="0"/>
              </a:rPr>
              <a:t>È consigliabile raccogliere la prima espettorazione del mattino con le seguenti modalità:</a:t>
            </a:r>
          </a:p>
          <a:p>
            <a:r>
              <a:rPr lang="it-IT" sz="2400" dirty="0">
                <a:latin typeface="Avenir Next LT Pro" panose="020B0504020202020204" pitchFamily="34" charset="0"/>
              </a:rPr>
              <a:t>non assumere cibi né bevande e sciacquare il cavo orale con acqua;</a:t>
            </a:r>
          </a:p>
          <a:p>
            <a:r>
              <a:rPr lang="it-IT" sz="2400" dirty="0">
                <a:latin typeface="Avenir Next LT Pro" panose="020B0504020202020204" pitchFamily="34" charset="0"/>
              </a:rPr>
              <a:t>coricarsi per mezz’ora per facilitare il deflusso delle secrezioni in trachea;</a:t>
            </a:r>
          </a:p>
          <a:p>
            <a:r>
              <a:rPr lang="it-IT" sz="2400" dirty="0">
                <a:latin typeface="Avenir Next LT Pro" panose="020B0504020202020204" pitchFamily="34" charset="0"/>
              </a:rPr>
              <a:t>non toccare con le dita l'interno del contenitore né l'interno del tappo per evitare contaminazioni; </a:t>
            </a:r>
          </a:p>
          <a:p>
            <a:r>
              <a:rPr lang="it-IT" sz="2400" dirty="0">
                <a:latin typeface="Avenir Next LT Pro" panose="020B0504020202020204" pitchFamily="34" charset="0"/>
              </a:rPr>
              <a:t>provocare l’espettorazione con ripetuti e profondi colpi di tosse;</a:t>
            </a:r>
          </a:p>
          <a:p>
            <a:r>
              <a:rPr lang="it-IT" sz="2400" dirty="0">
                <a:latin typeface="Avenir Next LT Pro" panose="020B0504020202020204" pitchFamily="34" charset="0"/>
              </a:rPr>
              <a:t>richiudere il contenitore assicurandosi che il tappo sia stato riavvitato completamente;</a:t>
            </a:r>
          </a:p>
          <a:p>
            <a:r>
              <a:rPr lang="it-IT" sz="2400" dirty="0">
                <a:latin typeface="Avenir Next LT Pro" panose="020B0504020202020204" pitchFamily="34" charset="0"/>
              </a:rPr>
              <a:t>fare pervenire il contenitore al Laboratorio entro due-tre ore dalla raccolta o conservarlo in frigorifero (a 2-8 °C) fino a 24 ore.</a:t>
            </a:r>
          </a:p>
        </p:txBody>
      </p:sp>
    </p:spTree>
    <p:extLst>
      <p:ext uri="{BB962C8B-B14F-4D97-AF65-F5344CB8AC3E}">
        <p14:creationId xmlns:p14="http://schemas.microsoft.com/office/powerpoint/2010/main" val="61490554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piatto, interno, rosso&#10;&#10;Descrizione generata automaticamente">
            <a:extLst>
              <a:ext uri="{FF2B5EF4-FFF2-40B4-BE49-F238E27FC236}">
                <a16:creationId xmlns:a16="http://schemas.microsoft.com/office/drawing/2014/main" xmlns="" id="{1EF40D8D-7570-0DE0-7C3F-AFA582CBB5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3400"/>
            <a:ext cx="12167531" cy="7391400"/>
          </a:xfrm>
          <a:prstGeom prst="rect">
            <a:avLst/>
          </a:prstGeom>
        </p:spPr>
      </p:pic>
      <p:pic>
        <p:nvPicPr>
          <p:cNvPr id="7" name="Immagine 6" descr="Immagine che contiene grafico, testo&#10;&#10;Descrizione generata automaticamente">
            <a:extLst>
              <a:ext uri="{FF2B5EF4-FFF2-40B4-BE49-F238E27FC236}">
                <a16:creationId xmlns:a16="http://schemas.microsoft.com/office/drawing/2014/main" xmlns="" id="{23C45F20-1DC9-0EC8-72C6-ACA9008923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17"/>
          <a:stretch/>
        </p:blipFill>
        <p:spPr>
          <a:xfrm>
            <a:off x="683318" y="496708"/>
            <a:ext cx="4432023" cy="1524562"/>
          </a:xfrm>
          <a:prstGeom prst="rect">
            <a:avLst/>
          </a:prstGeom>
        </p:spPr>
      </p:pic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xmlns="" id="{764FAF46-B00E-D369-FE64-0E33E462F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5"/>
          <a:stretch/>
        </p:blipFill>
        <p:spPr>
          <a:xfrm>
            <a:off x="683318" y="3813555"/>
            <a:ext cx="4432022" cy="2547737"/>
          </a:xfr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56F44735-E42A-1FFE-B9C7-8C1CC7410AB1}"/>
              </a:ext>
            </a:extLst>
          </p:cNvPr>
          <p:cNvSpPr/>
          <p:nvPr/>
        </p:nvSpPr>
        <p:spPr>
          <a:xfrm>
            <a:off x="1" y="2381663"/>
            <a:ext cx="11272698" cy="1047337"/>
          </a:xfrm>
          <a:prstGeom prst="rect">
            <a:avLst/>
          </a:prstGeom>
          <a:solidFill>
            <a:srgbClr val="D4373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E0C3B76-C4F8-DAC0-4BFD-7049A0310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9" y="2278855"/>
            <a:ext cx="11068049" cy="1325563"/>
          </a:xfrm>
        </p:spPr>
        <p:txBody>
          <a:bodyPr>
            <a:normAutofit/>
          </a:bodyPr>
          <a:lstStyle/>
          <a:p>
            <a:r>
              <a:rPr lang="it-IT" sz="4000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Quali sono le sue funzioni?</a:t>
            </a:r>
          </a:p>
        </p:txBody>
      </p:sp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xmlns="" id="{5C569727-1854-4EBB-5664-B8052B8816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76"/>
          <a:stretch/>
        </p:blipFill>
        <p:spPr>
          <a:xfrm>
            <a:off x="7474227" y="1528158"/>
            <a:ext cx="3798472" cy="282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16197"/>
      </p:ext>
    </p:extLst>
  </p:cSld>
  <p:clrMapOvr>
    <a:masterClrMapping/>
  </p:clrMapOvr>
  <p:transition spd="slow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10CE40DC-5723-449B-A365-A61D8C262E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3" name="Picture 12" descr="Rendering 3D di cellule virali">
            <a:extLst>
              <a:ext uri="{FF2B5EF4-FFF2-40B4-BE49-F238E27FC236}">
                <a16:creationId xmlns:a16="http://schemas.microsoft.com/office/drawing/2014/main" xmlns="" id="{01290001-B2F9-3304-741E-88A8FCF4B4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r="25"/>
          <a:stretch/>
        </p:blipFill>
        <p:spPr>
          <a:xfrm>
            <a:off x="-1" y="-17801"/>
            <a:ext cx="12192001" cy="6875801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9854DBCA-D3C3-4C19-9B2E-DFA0BE6472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967853" y="0"/>
            <a:ext cx="10256294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E1383CB6-8BE5-4911-970B-A4151A07E7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116525" y="0"/>
            <a:ext cx="9958950" cy="6858000"/>
          </a:xfrm>
          <a:custGeom>
            <a:avLst/>
            <a:gdLst>
              <a:gd name="connsiteX0" fmla="*/ 7551973 w 9174595"/>
              <a:gd name="connsiteY0" fmla="*/ 0 h 6858000"/>
              <a:gd name="connsiteX1" fmla="*/ 5634635 w 9174595"/>
              <a:gd name="connsiteY1" fmla="*/ 0 h 6858000"/>
              <a:gd name="connsiteX2" fmla="*/ 5550590 w 9174595"/>
              <a:gd name="connsiteY2" fmla="*/ 0 h 6858000"/>
              <a:gd name="connsiteX3" fmla="*/ 5480986 w 9174595"/>
              <a:gd name="connsiteY3" fmla="*/ 0 h 6858000"/>
              <a:gd name="connsiteX4" fmla="*/ 4886240 w 9174595"/>
              <a:gd name="connsiteY4" fmla="*/ 0 h 6858000"/>
              <a:gd name="connsiteX5" fmla="*/ 4816638 w 9174595"/>
              <a:gd name="connsiteY5" fmla="*/ 0 h 6858000"/>
              <a:gd name="connsiteX6" fmla="*/ 4357958 w 9174595"/>
              <a:gd name="connsiteY6" fmla="*/ 0 h 6858000"/>
              <a:gd name="connsiteX7" fmla="*/ 4288354 w 9174595"/>
              <a:gd name="connsiteY7" fmla="*/ 0 h 6858000"/>
              <a:gd name="connsiteX8" fmla="*/ 3693608 w 9174595"/>
              <a:gd name="connsiteY8" fmla="*/ 0 h 6858000"/>
              <a:gd name="connsiteX9" fmla="*/ 3624006 w 9174595"/>
              <a:gd name="connsiteY9" fmla="*/ 0 h 6858000"/>
              <a:gd name="connsiteX10" fmla="*/ 3276448 w 9174595"/>
              <a:gd name="connsiteY10" fmla="*/ 0 h 6858000"/>
              <a:gd name="connsiteX11" fmla="*/ 1622622 w 9174595"/>
              <a:gd name="connsiteY11" fmla="*/ 0 h 6858000"/>
              <a:gd name="connsiteX12" fmla="*/ 1600504 w 9174595"/>
              <a:gd name="connsiteY12" fmla="*/ 14997 h 6858000"/>
              <a:gd name="connsiteX13" fmla="*/ 0 w 9174595"/>
              <a:gd name="connsiteY13" fmla="*/ 3621656 h 6858000"/>
              <a:gd name="connsiteX14" fmla="*/ 1873886 w 9174595"/>
              <a:gd name="connsiteY14" fmla="*/ 6374814 h 6858000"/>
              <a:gd name="connsiteX15" fmla="*/ 2390406 w 9174595"/>
              <a:gd name="connsiteY15" fmla="*/ 6780599 h 6858000"/>
              <a:gd name="connsiteX16" fmla="*/ 2502136 w 9174595"/>
              <a:gd name="connsiteY16" fmla="*/ 6858000 h 6858000"/>
              <a:gd name="connsiteX17" fmla="*/ 3276448 w 9174595"/>
              <a:gd name="connsiteY17" fmla="*/ 6858000 h 6858000"/>
              <a:gd name="connsiteX18" fmla="*/ 3624006 w 9174595"/>
              <a:gd name="connsiteY18" fmla="*/ 6858000 h 6858000"/>
              <a:gd name="connsiteX19" fmla="*/ 3693608 w 9174595"/>
              <a:gd name="connsiteY19" fmla="*/ 6858000 h 6858000"/>
              <a:gd name="connsiteX20" fmla="*/ 4288354 w 9174595"/>
              <a:gd name="connsiteY20" fmla="*/ 6858000 h 6858000"/>
              <a:gd name="connsiteX21" fmla="*/ 4357958 w 9174595"/>
              <a:gd name="connsiteY21" fmla="*/ 6858000 h 6858000"/>
              <a:gd name="connsiteX22" fmla="*/ 4816638 w 9174595"/>
              <a:gd name="connsiteY22" fmla="*/ 6858000 h 6858000"/>
              <a:gd name="connsiteX23" fmla="*/ 4886240 w 9174595"/>
              <a:gd name="connsiteY23" fmla="*/ 6858000 h 6858000"/>
              <a:gd name="connsiteX24" fmla="*/ 5480986 w 9174595"/>
              <a:gd name="connsiteY24" fmla="*/ 6858000 h 6858000"/>
              <a:gd name="connsiteX25" fmla="*/ 5550590 w 9174595"/>
              <a:gd name="connsiteY25" fmla="*/ 6858000 h 6858000"/>
              <a:gd name="connsiteX26" fmla="*/ 5634635 w 9174595"/>
              <a:gd name="connsiteY26" fmla="*/ 6858000 h 6858000"/>
              <a:gd name="connsiteX27" fmla="*/ 6672460 w 9174595"/>
              <a:gd name="connsiteY27" fmla="*/ 6858000 h 6858000"/>
              <a:gd name="connsiteX28" fmla="*/ 6784188 w 9174595"/>
              <a:gd name="connsiteY28" fmla="*/ 6780599 h 6858000"/>
              <a:gd name="connsiteX29" fmla="*/ 7300708 w 9174595"/>
              <a:gd name="connsiteY29" fmla="*/ 6374814 h 6858000"/>
              <a:gd name="connsiteX30" fmla="*/ 9174595 w 9174595"/>
              <a:gd name="connsiteY30" fmla="*/ 3621656 h 6858000"/>
              <a:gd name="connsiteX31" fmla="*/ 7574092 w 9174595"/>
              <a:gd name="connsiteY3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174595" h="6858000">
                <a:moveTo>
                  <a:pt x="7551973" y="0"/>
                </a:moveTo>
                <a:lnTo>
                  <a:pt x="5634635" y="0"/>
                </a:lnTo>
                <a:lnTo>
                  <a:pt x="5550590" y="0"/>
                </a:lnTo>
                <a:lnTo>
                  <a:pt x="5480986" y="0"/>
                </a:lnTo>
                <a:lnTo>
                  <a:pt x="4886240" y="0"/>
                </a:lnTo>
                <a:lnTo>
                  <a:pt x="4816638" y="0"/>
                </a:lnTo>
                <a:lnTo>
                  <a:pt x="4357958" y="0"/>
                </a:lnTo>
                <a:lnTo>
                  <a:pt x="4288354" y="0"/>
                </a:lnTo>
                <a:lnTo>
                  <a:pt x="3693608" y="0"/>
                </a:lnTo>
                <a:lnTo>
                  <a:pt x="3624006" y="0"/>
                </a:lnTo>
                <a:lnTo>
                  <a:pt x="3276448" y="0"/>
                </a:lnTo>
                <a:lnTo>
                  <a:pt x="1622622" y="0"/>
                </a:lnTo>
                <a:lnTo>
                  <a:pt x="1600504" y="14997"/>
                </a:lnTo>
                <a:cubicBezTo>
                  <a:pt x="573594" y="754641"/>
                  <a:pt x="0" y="2093192"/>
                  <a:pt x="0" y="3621656"/>
                </a:cubicBezTo>
                <a:cubicBezTo>
                  <a:pt x="0" y="4969131"/>
                  <a:pt x="928496" y="5602839"/>
                  <a:pt x="1873886" y="6374814"/>
                </a:cubicBezTo>
                <a:cubicBezTo>
                  <a:pt x="2046046" y="6515397"/>
                  <a:pt x="2216632" y="6653108"/>
                  <a:pt x="2390406" y="6780599"/>
                </a:cubicBezTo>
                <a:lnTo>
                  <a:pt x="2502136" y="6858000"/>
                </a:lnTo>
                <a:lnTo>
                  <a:pt x="3276448" y="6858000"/>
                </a:lnTo>
                <a:lnTo>
                  <a:pt x="3624006" y="6858000"/>
                </a:lnTo>
                <a:lnTo>
                  <a:pt x="3693608" y="6858000"/>
                </a:lnTo>
                <a:lnTo>
                  <a:pt x="4288354" y="6858000"/>
                </a:lnTo>
                <a:lnTo>
                  <a:pt x="4357958" y="6858000"/>
                </a:lnTo>
                <a:lnTo>
                  <a:pt x="4816638" y="6858000"/>
                </a:lnTo>
                <a:lnTo>
                  <a:pt x="4886240" y="6858000"/>
                </a:lnTo>
                <a:lnTo>
                  <a:pt x="5480986" y="6858000"/>
                </a:lnTo>
                <a:lnTo>
                  <a:pt x="5550590" y="6858000"/>
                </a:lnTo>
                <a:lnTo>
                  <a:pt x="5634635" y="6858000"/>
                </a:lnTo>
                <a:lnTo>
                  <a:pt x="6672460" y="6858000"/>
                </a:lnTo>
                <a:lnTo>
                  <a:pt x="6784188" y="6780599"/>
                </a:lnTo>
                <a:cubicBezTo>
                  <a:pt x="6957963" y="6653108"/>
                  <a:pt x="7128548" y="6515397"/>
                  <a:pt x="7300708" y="6374814"/>
                </a:cubicBezTo>
                <a:cubicBezTo>
                  <a:pt x="8246100" y="5602839"/>
                  <a:pt x="9174595" y="4969131"/>
                  <a:pt x="9174595" y="3621656"/>
                </a:cubicBezTo>
                <a:cubicBezTo>
                  <a:pt x="9174595" y="2093192"/>
                  <a:pt x="8601001" y="754641"/>
                  <a:pt x="7574092" y="1499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842D14D1-56B7-40CD-8694-A9A48170C0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08673" y="-17801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950A315C-978A-4A52-966E-55B2698F2A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75235" y="-17801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xmlns="" id="{16671A47-1716-6678-F970-4DC947CFB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838653"/>
            <a:ext cx="12188951" cy="1325563"/>
          </a:xfrm>
        </p:spPr>
        <p:txBody>
          <a:bodyPr/>
          <a:lstStyle/>
          <a:p>
            <a:pPr algn="ctr"/>
            <a:r>
              <a:rPr lang="it-IT" i="1" dirty="0">
                <a:latin typeface="Avenir Next LT Pro" panose="020B0504020202020204" pitchFamily="34" charset="0"/>
              </a:rPr>
              <a:t>Quali informazioni si ottengono?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xmlns="" id="{A5B0D235-0DF4-2DA0-AE0E-49C2F99A5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3832" y="2570906"/>
            <a:ext cx="9032091" cy="48600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dirty="0">
                <a:latin typeface="Avenir Next LT Pro" panose="020B0504020202020204" pitchFamily="34" charset="0"/>
                <a:ea typeface="Times New Roman" panose="02020603050405020304" pitchFamily="18" charset="0"/>
              </a:rPr>
              <a:t>L’esame colturale dell’espettorato viene utilizzato per la diagnosi di infezioni batteriche delle vie aeree inferiori, come quelle responsabili della polmonite batterica o della bronchite. </a:t>
            </a:r>
          </a:p>
          <a:p>
            <a:pPr marL="0" indent="0" algn="ctr">
              <a:buNone/>
            </a:pPr>
            <a:r>
              <a:rPr lang="it-IT" sz="2400" dirty="0">
                <a:latin typeface="Avenir Next LT Pro" panose="020B0504020202020204" pitchFamily="34" charset="0"/>
                <a:ea typeface="Times New Roman" panose="02020603050405020304" pitchFamily="18" charset="0"/>
              </a:rPr>
              <a:t>L’esame colturale dell’espettorato può essere richiesto da solo o in associazione all’emocromo, per valutare il tipo e il numero di leucociti come indicatori di infezione, e/o all’emocoltura, per valutare la presenza di setticemia. </a:t>
            </a:r>
            <a:endParaRPr lang="it-IT" sz="24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213961"/>
      </p:ext>
    </p:extLst>
  </p:cSld>
  <p:clrMapOvr>
    <a:masterClrMapping/>
  </p:clrMapOvr>
  <p:transition spd="slow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viola, Lilac&#10;&#10;Descrizione generata automaticamente">
            <a:extLst>
              <a:ext uri="{FF2B5EF4-FFF2-40B4-BE49-F238E27FC236}">
                <a16:creationId xmlns:a16="http://schemas.microsoft.com/office/drawing/2014/main" xmlns="" id="{824C0BAB-E8D4-9EAB-3C9A-1E6C7526C2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745" r="-1" b="7243"/>
          <a:stretch/>
        </p:blipFill>
        <p:spPr>
          <a:xfrm>
            <a:off x="-48766" y="0"/>
            <a:ext cx="8978540" cy="6858000"/>
          </a:xfrm>
          <a:prstGeom prst="rect">
            <a:avLst/>
          </a:prstGeom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4C6E97DD-1B25-57E8-3B69-0B48D4D954BE}"/>
              </a:ext>
            </a:extLst>
          </p:cNvPr>
          <p:cNvSpPr/>
          <p:nvPr/>
        </p:nvSpPr>
        <p:spPr>
          <a:xfrm>
            <a:off x="6531429" y="-1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42A988E3-3747-E910-5B9F-44658406C404}"/>
              </a:ext>
            </a:extLst>
          </p:cNvPr>
          <p:cNvSpPr/>
          <p:nvPr/>
        </p:nvSpPr>
        <p:spPr>
          <a:xfrm rot="5400000">
            <a:off x="4250870" y="-1083130"/>
            <a:ext cx="6858001" cy="9024257"/>
          </a:xfrm>
          <a:prstGeom prst="rect">
            <a:avLst/>
          </a:prstGeom>
          <a:gradFill>
            <a:gsLst>
              <a:gs pos="81000">
                <a:srgbClr val="E9E9E7">
                  <a:alpha val="0"/>
                </a:srgbClr>
              </a:gs>
              <a:gs pos="37000">
                <a:srgbClr val="D6D7D3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041315C-291D-1927-B5A0-4375C9F2F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719" y="-3"/>
            <a:ext cx="4791232" cy="1899912"/>
          </a:xfrm>
        </p:spPr>
        <p:txBody>
          <a:bodyPr>
            <a:normAutofit/>
          </a:bodyPr>
          <a:lstStyle/>
          <a:p>
            <a:pPr algn="ctr"/>
            <a:r>
              <a:rPr lang="it-IT" i="1" dirty="0">
                <a:latin typeface="Avenir Next LT Pro" panose="020B0504020202020204" pitchFamily="34" charset="0"/>
              </a:rPr>
              <a:t>Interpretazione dei risultati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AA6AAB4B-FF73-3EC9-37DE-45AF3CE8E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0765" y="1632858"/>
            <a:ext cx="4788186" cy="52251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400" dirty="0">
                <a:latin typeface="Avenir Next LT Pro" panose="020B0504020202020204" pitchFamily="34" charset="0"/>
              </a:rPr>
              <a:t>L’agente eziologico più comune per le polmoniti batteriche è lo </a:t>
            </a:r>
            <a:r>
              <a:rPr lang="it-IT" sz="2400" dirty="0" err="1">
                <a:latin typeface="Avenir Next LT Pro" panose="020B0504020202020204" pitchFamily="34" charset="0"/>
              </a:rPr>
              <a:t>Streptococcus</a:t>
            </a:r>
            <a:r>
              <a:rPr lang="it-IT" sz="2400" dirty="0">
                <a:latin typeface="Avenir Next LT Pro" panose="020B0504020202020204" pitchFamily="34" charset="0"/>
              </a:rPr>
              <a:t> </a:t>
            </a:r>
            <a:r>
              <a:rPr lang="it-IT" sz="2400" dirty="0" err="1">
                <a:latin typeface="Avenir Next LT Pro" panose="020B0504020202020204" pitchFamily="34" charset="0"/>
              </a:rPr>
              <a:t>pneumoniae</a:t>
            </a:r>
            <a:r>
              <a:rPr lang="it-IT" sz="2400" dirty="0">
                <a:latin typeface="Avenir Next LT Pro" panose="020B05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it-IT" sz="2400" dirty="0">
                <a:latin typeface="Avenir Next LT Pro" panose="020B0504020202020204" pitchFamily="34" charset="0"/>
              </a:rPr>
              <a:t>Se l’esame colturale è negativo, sul referto viene di solito indicato come "assenza di crescita in 24 o 48 ore".</a:t>
            </a:r>
          </a:p>
          <a:p>
            <a:pPr marL="0" indent="0">
              <a:buNone/>
            </a:pPr>
            <a:r>
              <a:rPr lang="it-IT" sz="2400" dirty="0">
                <a:latin typeface="Avenir Next LT Pro" panose="020B0504020202020204" pitchFamily="34" charset="0"/>
              </a:rPr>
              <a:t>La negatività del test potrebbe essere anche dovuta all’incapacità del microrganismo responsabile dell’infezione di crescere o della sua presenza in basse quantità, nel terreno di coltura.</a:t>
            </a:r>
          </a:p>
        </p:txBody>
      </p:sp>
    </p:spTree>
    <p:extLst>
      <p:ext uri="{BB962C8B-B14F-4D97-AF65-F5344CB8AC3E}">
        <p14:creationId xmlns:p14="http://schemas.microsoft.com/office/powerpoint/2010/main" val="1797931359"/>
      </p:ext>
    </p:extLst>
  </p:cSld>
  <p:clrMapOvr>
    <a:masterClrMapping/>
  </p:clrMapOvr>
  <p:transition spd="slow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B94BF6D8-BAB7-4EB4-9B19-BB8B2F0F70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B233FAAD-5E0A-4FBB-9800-1DAEE5039A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" y="2074490"/>
            <a:ext cx="12192000" cy="4783510"/>
          </a:xfrm>
          <a:custGeom>
            <a:avLst/>
            <a:gdLst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884769 w 12192000"/>
              <a:gd name="connsiteY20" fmla="*/ 115817 h 4783510"/>
              <a:gd name="connsiteX21" fmla="*/ 11269135 w 12192000"/>
              <a:gd name="connsiteY21" fmla="*/ 11581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805989 w 12192000"/>
              <a:gd name="connsiteY34" fmla="*/ 1009267 h 4783510"/>
              <a:gd name="connsiteX35" fmla="*/ 11862559 w 12192000"/>
              <a:gd name="connsiteY35" fmla="*/ 990346 h 4783510"/>
              <a:gd name="connsiteX36" fmla="*/ 11895040 w 12192000"/>
              <a:gd name="connsiteY36" fmla="*/ 1014200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884769 w 12192000"/>
              <a:gd name="connsiteY20" fmla="*/ 115817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805989 w 12192000"/>
              <a:gd name="connsiteY34" fmla="*/ 1009267 h 4783510"/>
              <a:gd name="connsiteX35" fmla="*/ 11862559 w 12192000"/>
              <a:gd name="connsiteY35" fmla="*/ 990346 h 4783510"/>
              <a:gd name="connsiteX36" fmla="*/ 11895040 w 12192000"/>
              <a:gd name="connsiteY36" fmla="*/ 1014200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805989 w 12192000"/>
              <a:gd name="connsiteY34" fmla="*/ 1009267 h 4783510"/>
              <a:gd name="connsiteX35" fmla="*/ 11862559 w 12192000"/>
              <a:gd name="connsiteY35" fmla="*/ 990346 h 4783510"/>
              <a:gd name="connsiteX36" fmla="*/ 11895040 w 12192000"/>
              <a:gd name="connsiteY36" fmla="*/ 1014200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805989 w 12192000"/>
              <a:gd name="connsiteY34" fmla="*/ 1009267 h 4783510"/>
              <a:gd name="connsiteX35" fmla="*/ 11895040 w 12192000"/>
              <a:gd name="connsiteY35" fmla="*/ 1014200 h 4783510"/>
              <a:gd name="connsiteX36" fmla="*/ 11959068 w 12192000"/>
              <a:gd name="connsiteY36" fmla="*/ 979087 h 4783510"/>
              <a:gd name="connsiteX37" fmla="*/ 11974871 w 12192000"/>
              <a:gd name="connsiteY37" fmla="*/ 981280 h 4783510"/>
              <a:gd name="connsiteX38" fmla="*/ 11996673 w 12192000"/>
              <a:gd name="connsiteY38" fmla="*/ 989271 h 4783510"/>
              <a:gd name="connsiteX39" fmla="*/ 12064304 w 12192000"/>
              <a:gd name="connsiteY39" fmla="*/ 976743 h 4783510"/>
              <a:gd name="connsiteX40" fmla="*/ 12108011 w 12192000"/>
              <a:gd name="connsiteY40" fmla="*/ 949852 h 4783510"/>
              <a:gd name="connsiteX41" fmla="*/ 12137961 w 12192000"/>
              <a:gd name="connsiteY41" fmla="*/ 928659 h 4783510"/>
              <a:gd name="connsiteX42" fmla="*/ 12152392 w 12192000"/>
              <a:gd name="connsiteY42" fmla="*/ 940852 h 4783510"/>
              <a:gd name="connsiteX43" fmla="*/ 12187275 w 12192000"/>
              <a:gd name="connsiteY43" fmla="*/ 939175 h 4783510"/>
              <a:gd name="connsiteX44" fmla="*/ 12192000 w 12192000"/>
              <a:gd name="connsiteY44" fmla="*/ 932202 h 4783510"/>
              <a:gd name="connsiteX45" fmla="*/ 12192000 w 12192000"/>
              <a:gd name="connsiteY45" fmla="*/ 1423622 h 4783510"/>
              <a:gd name="connsiteX46" fmla="*/ 12192000 w 12192000"/>
              <a:gd name="connsiteY46" fmla="*/ 2783600 h 4783510"/>
              <a:gd name="connsiteX47" fmla="*/ 12192000 w 12192000"/>
              <a:gd name="connsiteY47" fmla="*/ 4783510 h 4783510"/>
              <a:gd name="connsiteX48" fmla="*/ 2 w 12192000"/>
              <a:gd name="connsiteY48" fmla="*/ 4783510 h 4783510"/>
              <a:gd name="connsiteX49" fmla="*/ 2 w 12192000"/>
              <a:gd name="connsiteY49" fmla="*/ 1855074 h 4783510"/>
              <a:gd name="connsiteX50" fmla="*/ 0 w 12192000"/>
              <a:gd name="connsiteY50" fmla="*/ 1855074 h 4783510"/>
              <a:gd name="connsiteX51" fmla="*/ 0 w 12192000"/>
              <a:gd name="connsiteY51" fmla="*/ 3676 h 4783510"/>
              <a:gd name="connsiteX52" fmla="*/ 4725 w 12192000"/>
              <a:gd name="connsiteY52" fmla="*/ 10649 h 4783510"/>
              <a:gd name="connsiteX53" fmla="*/ 39608 w 12192000"/>
              <a:gd name="connsiteY53" fmla="*/ 12325 h 4783510"/>
              <a:gd name="connsiteX54" fmla="*/ 54039 w 12192000"/>
              <a:gd name="connsiteY54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805989 w 12192000"/>
              <a:gd name="connsiteY34" fmla="*/ 1009267 h 4783510"/>
              <a:gd name="connsiteX35" fmla="*/ 11891635 w 12192000"/>
              <a:gd name="connsiteY35" fmla="*/ 997172 h 4783510"/>
              <a:gd name="connsiteX36" fmla="*/ 11959068 w 12192000"/>
              <a:gd name="connsiteY36" fmla="*/ 979087 h 4783510"/>
              <a:gd name="connsiteX37" fmla="*/ 11974871 w 12192000"/>
              <a:gd name="connsiteY37" fmla="*/ 981280 h 4783510"/>
              <a:gd name="connsiteX38" fmla="*/ 11996673 w 12192000"/>
              <a:gd name="connsiteY38" fmla="*/ 989271 h 4783510"/>
              <a:gd name="connsiteX39" fmla="*/ 12064304 w 12192000"/>
              <a:gd name="connsiteY39" fmla="*/ 976743 h 4783510"/>
              <a:gd name="connsiteX40" fmla="*/ 12108011 w 12192000"/>
              <a:gd name="connsiteY40" fmla="*/ 949852 h 4783510"/>
              <a:gd name="connsiteX41" fmla="*/ 12137961 w 12192000"/>
              <a:gd name="connsiteY41" fmla="*/ 928659 h 4783510"/>
              <a:gd name="connsiteX42" fmla="*/ 12152392 w 12192000"/>
              <a:gd name="connsiteY42" fmla="*/ 940852 h 4783510"/>
              <a:gd name="connsiteX43" fmla="*/ 12187275 w 12192000"/>
              <a:gd name="connsiteY43" fmla="*/ 939175 h 4783510"/>
              <a:gd name="connsiteX44" fmla="*/ 12192000 w 12192000"/>
              <a:gd name="connsiteY44" fmla="*/ 932202 h 4783510"/>
              <a:gd name="connsiteX45" fmla="*/ 12192000 w 12192000"/>
              <a:gd name="connsiteY45" fmla="*/ 1423622 h 4783510"/>
              <a:gd name="connsiteX46" fmla="*/ 12192000 w 12192000"/>
              <a:gd name="connsiteY46" fmla="*/ 2783600 h 4783510"/>
              <a:gd name="connsiteX47" fmla="*/ 12192000 w 12192000"/>
              <a:gd name="connsiteY47" fmla="*/ 4783510 h 4783510"/>
              <a:gd name="connsiteX48" fmla="*/ 2 w 12192000"/>
              <a:gd name="connsiteY48" fmla="*/ 4783510 h 4783510"/>
              <a:gd name="connsiteX49" fmla="*/ 2 w 12192000"/>
              <a:gd name="connsiteY49" fmla="*/ 1855074 h 4783510"/>
              <a:gd name="connsiteX50" fmla="*/ 0 w 12192000"/>
              <a:gd name="connsiteY50" fmla="*/ 1855074 h 4783510"/>
              <a:gd name="connsiteX51" fmla="*/ 0 w 12192000"/>
              <a:gd name="connsiteY51" fmla="*/ 3676 h 4783510"/>
              <a:gd name="connsiteX52" fmla="*/ 4725 w 12192000"/>
              <a:gd name="connsiteY52" fmla="*/ 10649 h 4783510"/>
              <a:gd name="connsiteX53" fmla="*/ 39608 w 12192000"/>
              <a:gd name="connsiteY53" fmla="*/ 12325 h 4783510"/>
              <a:gd name="connsiteX54" fmla="*/ 54039 w 12192000"/>
              <a:gd name="connsiteY54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826422 w 12192000"/>
              <a:gd name="connsiteY34" fmla="*/ 995644 h 4783510"/>
              <a:gd name="connsiteX35" fmla="*/ 11891635 w 12192000"/>
              <a:gd name="connsiteY35" fmla="*/ 997172 h 4783510"/>
              <a:gd name="connsiteX36" fmla="*/ 11959068 w 12192000"/>
              <a:gd name="connsiteY36" fmla="*/ 979087 h 4783510"/>
              <a:gd name="connsiteX37" fmla="*/ 11974871 w 12192000"/>
              <a:gd name="connsiteY37" fmla="*/ 981280 h 4783510"/>
              <a:gd name="connsiteX38" fmla="*/ 11996673 w 12192000"/>
              <a:gd name="connsiteY38" fmla="*/ 989271 h 4783510"/>
              <a:gd name="connsiteX39" fmla="*/ 12064304 w 12192000"/>
              <a:gd name="connsiteY39" fmla="*/ 976743 h 4783510"/>
              <a:gd name="connsiteX40" fmla="*/ 12108011 w 12192000"/>
              <a:gd name="connsiteY40" fmla="*/ 949852 h 4783510"/>
              <a:gd name="connsiteX41" fmla="*/ 12137961 w 12192000"/>
              <a:gd name="connsiteY41" fmla="*/ 928659 h 4783510"/>
              <a:gd name="connsiteX42" fmla="*/ 12152392 w 12192000"/>
              <a:gd name="connsiteY42" fmla="*/ 940852 h 4783510"/>
              <a:gd name="connsiteX43" fmla="*/ 12187275 w 12192000"/>
              <a:gd name="connsiteY43" fmla="*/ 939175 h 4783510"/>
              <a:gd name="connsiteX44" fmla="*/ 12192000 w 12192000"/>
              <a:gd name="connsiteY44" fmla="*/ 932202 h 4783510"/>
              <a:gd name="connsiteX45" fmla="*/ 12192000 w 12192000"/>
              <a:gd name="connsiteY45" fmla="*/ 1423622 h 4783510"/>
              <a:gd name="connsiteX46" fmla="*/ 12192000 w 12192000"/>
              <a:gd name="connsiteY46" fmla="*/ 2783600 h 4783510"/>
              <a:gd name="connsiteX47" fmla="*/ 12192000 w 12192000"/>
              <a:gd name="connsiteY47" fmla="*/ 4783510 h 4783510"/>
              <a:gd name="connsiteX48" fmla="*/ 2 w 12192000"/>
              <a:gd name="connsiteY48" fmla="*/ 4783510 h 4783510"/>
              <a:gd name="connsiteX49" fmla="*/ 2 w 12192000"/>
              <a:gd name="connsiteY49" fmla="*/ 1855074 h 4783510"/>
              <a:gd name="connsiteX50" fmla="*/ 0 w 12192000"/>
              <a:gd name="connsiteY50" fmla="*/ 1855074 h 4783510"/>
              <a:gd name="connsiteX51" fmla="*/ 0 w 12192000"/>
              <a:gd name="connsiteY51" fmla="*/ 3676 h 4783510"/>
              <a:gd name="connsiteX52" fmla="*/ 4725 w 12192000"/>
              <a:gd name="connsiteY52" fmla="*/ 10649 h 4783510"/>
              <a:gd name="connsiteX53" fmla="*/ 39608 w 12192000"/>
              <a:gd name="connsiteY53" fmla="*/ 12325 h 4783510"/>
              <a:gd name="connsiteX54" fmla="*/ 54039 w 12192000"/>
              <a:gd name="connsiteY54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788440 w 12192000"/>
              <a:gd name="connsiteY34" fmla="*/ 995646 h 4783510"/>
              <a:gd name="connsiteX35" fmla="*/ 11826422 w 12192000"/>
              <a:gd name="connsiteY35" fmla="*/ 995644 h 4783510"/>
              <a:gd name="connsiteX36" fmla="*/ 11891635 w 12192000"/>
              <a:gd name="connsiteY36" fmla="*/ 997172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5844 w 12192000"/>
              <a:gd name="connsiteY32" fmla="*/ 1008189 h 4783510"/>
              <a:gd name="connsiteX33" fmla="*/ 11766504 w 12192000"/>
              <a:gd name="connsiteY33" fmla="*/ 976255 h 4783510"/>
              <a:gd name="connsiteX34" fmla="*/ 11788440 w 12192000"/>
              <a:gd name="connsiteY34" fmla="*/ 995646 h 4783510"/>
              <a:gd name="connsiteX35" fmla="*/ 11826422 w 12192000"/>
              <a:gd name="connsiteY35" fmla="*/ 995644 h 4783510"/>
              <a:gd name="connsiteX36" fmla="*/ 11891635 w 12192000"/>
              <a:gd name="connsiteY36" fmla="*/ 997172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5844 w 12192000"/>
              <a:gd name="connsiteY32" fmla="*/ 1008189 h 4783510"/>
              <a:gd name="connsiteX33" fmla="*/ 11766504 w 12192000"/>
              <a:gd name="connsiteY33" fmla="*/ 976255 h 4783510"/>
              <a:gd name="connsiteX34" fmla="*/ 11788440 w 12192000"/>
              <a:gd name="connsiteY34" fmla="*/ 995646 h 4783510"/>
              <a:gd name="connsiteX35" fmla="*/ 11826422 w 12192000"/>
              <a:gd name="connsiteY35" fmla="*/ 995644 h 4783510"/>
              <a:gd name="connsiteX36" fmla="*/ 11891635 w 12192000"/>
              <a:gd name="connsiteY36" fmla="*/ 997172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08599 w 12192000"/>
              <a:gd name="connsiteY32" fmla="*/ 997972 h 4783510"/>
              <a:gd name="connsiteX33" fmla="*/ 11766504 w 12192000"/>
              <a:gd name="connsiteY33" fmla="*/ 976255 h 4783510"/>
              <a:gd name="connsiteX34" fmla="*/ 11788440 w 12192000"/>
              <a:gd name="connsiteY34" fmla="*/ 995646 h 4783510"/>
              <a:gd name="connsiteX35" fmla="*/ 11826422 w 12192000"/>
              <a:gd name="connsiteY35" fmla="*/ 995644 h 4783510"/>
              <a:gd name="connsiteX36" fmla="*/ 11891635 w 12192000"/>
              <a:gd name="connsiteY36" fmla="*/ 997172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08599 w 12192000"/>
              <a:gd name="connsiteY32" fmla="*/ 997972 h 4783510"/>
              <a:gd name="connsiteX33" fmla="*/ 11766504 w 12192000"/>
              <a:gd name="connsiteY33" fmla="*/ 976255 h 4783510"/>
              <a:gd name="connsiteX34" fmla="*/ 11774818 w 12192000"/>
              <a:gd name="connsiteY34" fmla="*/ 1009269 h 4783510"/>
              <a:gd name="connsiteX35" fmla="*/ 11826422 w 12192000"/>
              <a:gd name="connsiteY35" fmla="*/ 995644 h 4783510"/>
              <a:gd name="connsiteX36" fmla="*/ 11891635 w 12192000"/>
              <a:gd name="connsiteY36" fmla="*/ 997172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08599 w 12192000"/>
              <a:gd name="connsiteY32" fmla="*/ 997972 h 4783510"/>
              <a:gd name="connsiteX33" fmla="*/ 11766504 w 12192000"/>
              <a:gd name="connsiteY33" fmla="*/ 976255 h 4783510"/>
              <a:gd name="connsiteX34" fmla="*/ 11781629 w 12192000"/>
              <a:gd name="connsiteY34" fmla="*/ 985430 h 4783510"/>
              <a:gd name="connsiteX35" fmla="*/ 11826422 w 12192000"/>
              <a:gd name="connsiteY35" fmla="*/ 995644 h 4783510"/>
              <a:gd name="connsiteX36" fmla="*/ 11891635 w 12192000"/>
              <a:gd name="connsiteY36" fmla="*/ 997172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4783510">
                <a:moveTo>
                  <a:pt x="54039" y="133"/>
                </a:moveTo>
                <a:cubicBezTo>
                  <a:pt x="63704" y="2639"/>
                  <a:pt x="62723" y="39358"/>
                  <a:pt x="83989" y="21326"/>
                </a:cubicBezTo>
                <a:cubicBezTo>
                  <a:pt x="105981" y="-11024"/>
                  <a:pt x="111081" y="45279"/>
                  <a:pt x="127696" y="48217"/>
                </a:cubicBezTo>
                <a:cubicBezTo>
                  <a:pt x="144311" y="51155"/>
                  <a:pt x="175067" y="46490"/>
                  <a:pt x="195328" y="60745"/>
                </a:cubicBezTo>
                <a:cubicBezTo>
                  <a:pt x="202114" y="49815"/>
                  <a:pt x="211298" y="72404"/>
                  <a:pt x="217130" y="52754"/>
                </a:cubicBezTo>
                <a:cubicBezTo>
                  <a:pt x="224172" y="55476"/>
                  <a:pt x="227826" y="61398"/>
                  <a:pt x="232932" y="50560"/>
                </a:cubicBezTo>
                <a:cubicBezTo>
                  <a:pt x="248268" y="92855"/>
                  <a:pt x="280981" y="52963"/>
                  <a:pt x="296960" y="85674"/>
                </a:cubicBezTo>
                <a:cubicBezTo>
                  <a:pt x="299830" y="67582"/>
                  <a:pt x="319291" y="68613"/>
                  <a:pt x="329442" y="61820"/>
                </a:cubicBezTo>
                <a:cubicBezTo>
                  <a:pt x="298380" y="131083"/>
                  <a:pt x="368905" y="57302"/>
                  <a:pt x="386012" y="80741"/>
                </a:cubicBezTo>
                <a:cubicBezTo>
                  <a:pt x="377510" y="29578"/>
                  <a:pt x="414386" y="72354"/>
                  <a:pt x="425496" y="47729"/>
                </a:cubicBezTo>
                <a:cubicBezTo>
                  <a:pt x="437040" y="71659"/>
                  <a:pt x="445854" y="45812"/>
                  <a:pt x="459561" y="55824"/>
                </a:cubicBezTo>
                <a:cubicBezTo>
                  <a:pt x="489863" y="61969"/>
                  <a:pt x="520202" y="89712"/>
                  <a:pt x="559233" y="72799"/>
                </a:cubicBezTo>
                <a:cubicBezTo>
                  <a:pt x="577813" y="147164"/>
                  <a:pt x="623281" y="104139"/>
                  <a:pt x="661345" y="147481"/>
                </a:cubicBezTo>
                <a:cubicBezTo>
                  <a:pt x="683250" y="156781"/>
                  <a:pt x="717059" y="121215"/>
                  <a:pt x="725095" y="161274"/>
                </a:cubicBezTo>
                <a:cubicBezTo>
                  <a:pt x="734778" y="137222"/>
                  <a:pt x="744590" y="176885"/>
                  <a:pt x="755536" y="180724"/>
                </a:cubicBezTo>
                <a:cubicBezTo>
                  <a:pt x="764056" y="165505"/>
                  <a:pt x="768536" y="179043"/>
                  <a:pt x="776480" y="182273"/>
                </a:cubicBezTo>
                <a:cubicBezTo>
                  <a:pt x="779946" y="172829"/>
                  <a:pt x="786646" y="173541"/>
                  <a:pt x="789058" y="184824"/>
                </a:cubicBezTo>
                <a:cubicBezTo>
                  <a:pt x="786138" y="210571"/>
                  <a:pt x="809228" y="198414"/>
                  <a:pt x="811171" y="216295"/>
                </a:cubicBezTo>
                <a:cubicBezTo>
                  <a:pt x="821323" y="219407"/>
                  <a:pt x="856662" y="208499"/>
                  <a:pt x="878029" y="215023"/>
                </a:cubicBezTo>
                <a:lnTo>
                  <a:pt x="884769" y="220986"/>
                </a:lnTo>
                <a:lnTo>
                  <a:pt x="1600387" y="354356"/>
                </a:lnTo>
                <a:lnTo>
                  <a:pt x="9012952" y="1139547"/>
                </a:lnTo>
                <a:lnTo>
                  <a:pt x="11269135" y="1154978"/>
                </a:lnTo>
                <a:lnTo>
                  <a:pt x="11276593" y="1158504"/>
                </a:lnTo>
                <a:cubicBezTo>
                  <a:pt x="11284278" y="1160597"/>
                  <a:pt x="11291853" y="1160653"/>
                  <a:pt x="11298713" y="1157049"/>
                </a:cubicBezTo>
                <a:cubicBezTo>
                  <a:pt x="11308980" y="1128196"/>
                  <a:pt x="11367293" y="1148970"/>
                  <a:pt x="11380829" y="1144822"/>
                </a:cubicBezTo>
                <a:cubicBezTo>
                  <a:pt x="11382772" y="1126940"/>
                  <a:pt x="11405862" y="1139097"/>
                  <a:pt x="11402942" y="1113350"/>
                </a:cubicBezTo>
                <a:cubicBezTo>
                  <a:pt x="11405355" y="1102067"/>
                  <a:pt x="11412054" y="1101355"/>
                  <a:pt x="11415520" y="1110800"/>
                </a:cubicBezTo>
                <a:cubicBezTo>
                  <a:pt x="11423464" y="1107569"/>
                  <a:pt x="11427945" y="1094031"/>
                  <a:pt x="11436464" y="1109251"/>
                </a:cubicBezTo>
                <a:cubicBezTo>
                  <a:pt x="11447410" y="1105411"/>
                  <a:pt x="11457222" y="1065748"/>
                  <a:pt x="11466905" y="1089800"/>
                </a:cubicBezTo>
                <a:cubicBezTo>
                  <a:pt x="11474941" y="1049741"/>
                  <a:pt x="11508751" y="1085307"/>
                  <a:pt x="11530655" y="1076007"/>
                </a:cubicBezTo>
                <a:cubicBezTo>
                  <a:pt x="11568719" y="1032666"/>
                  <a:pt x="11614187" y="1075691"/>
                  <a:pt x="11632767" y="1001326"/>
                </a:cubicBezTo>
                <a:cubicBezTo>
                  <a:pt x="11671799" y="1018238"/>
                  <a:pt x="11678297" y="1004118"/>
                  <a:pt x="11708599" y="997972"/>
                </a:cubicBezTo>
                <a:cubicBezTo>
                  <a:pt x="11722307" y="987960"/>
                  <a:pt x="11754960" y="1000186"/>
                  <a:pt x="11766504" y="976255"/>
                </a:cubicBezTo>
                <a:cubicBezTo>
                  <a:pt x="11775270" y="975867"/>
                  <a:pt x="11771643" y="982199"/>
                  <a:pt x="11781629" y="985430"/>
                </a:cubicBezTo>
                <a:cubicBezTo>
                  <a:pt x="11791615" y="988661"/>
                  <a:pt x="11808655" y="993119"/>
                  <a:pt x="11826422" y="995644"/>
                </a:cubicBezTo>
                <a:cubicBezTo>
                  <a:pt x="11847845" y="1001968"/>
                  <a:pt x="11866122" y="1002202"/>
                  <a:pt x="11891635" y="997172"/>
                </a:cubicBezTo>
                <a:cubicBezTo>
                  <a:pt x="11907614" y="964462"/>
                  <a:pt x="11943732" y="1021381"/>
                  <a:pt x="11959068" y="979087"/>
                </a:cubicBezTo>
                <a:cubicBezTo>
                  <a:pt x="11964175" y="989925"/>
                  <a:pt x="11967829" y="984002"/>
                  <a:pt x="11974871" y="981280"/>
                </a:cubicBezTo>
                <a:cubicBezTo>
                  <a:pt x="11980703" y="1000930"/>
                  <a:pt x="11989887" y="978341"/>
                  <a:pt x="11996673" y="989271"/>
                </a:cubicBezTo>
                <a:cubicBezTo>
                  <a:pt x="12016933" y="975016"/>
                  <a:pt x="12047689" y="979681"/>
                  <a:pt x="12064304" y="976743"/>
                </a:cubicBezTo>
                <a:cubicBezTo>
                  <a:pt x="12080919" y="973805"/>
                  <a:pt x="12075802" y="961775"/>
                  <a:pt x="12108011" y="949852"/>
                </a:cubicBezTo>
                <a:cubicBezTo>
                  <a:pt x="12129277" y="967884"/>
                  <a:pt x="12128297" y="931165"/>
                  <a:pt x="12137961" y="928659"/>
                </a:cubicBezTo>
                <a:cubicBezTo>
                  <a:pt x="12141183" y="927823"/>
                  <a:pt x="12145587" y="930789"/>
                  <a:pt x="12152392" y="940852"/>
                </a:cubicBezTo>
                <a:cubicBezTo>
                  <a:pt x="12158285" y="946241"/>
                  <a:pt x="12172554" y="936871"/>
                  <a:pt x="12187275" y="939175"/>
                </a:cubicBezTo>
                <a:lnTo>
                  <a:pt x="12192000" y="932202"/>
                </a:lnTo>
                <a:lnTo>
                  <a:pt x="12192000" y="1423622"/>
                </a:lnTo>
                <a:lnTo>
                  <a:pt x="12192000" y="2783600"/>
                </a:lnTo>
                <a:lnTo>
                  <a:pt x="12192000" y="4783510"/>
                </a:lnTo>
                <a:lnTo>
                  <a:pt x="2" y="4783510"/>
                </a:lnTo>
                <a:lnTo>
                  <a:pt x="2" y="1855074"/>
                </a:lnTo>
                <a:lnTo>
                  <a:pt x="0" y="1855074"/>
                </a:lnTo>
                <a:lnTo>
                  <a:pt x="0" y="3676"/>
                </a:lnTo>
                <a:lnTo>
                  <a:pt x="4725" y="10649"/>
                </a:lnTo>
                <a:cubicBezTo>
                  <a:pt x="19446" y="8345"/>
                  <a:pt x="33716" y="17715"/>
                  <a:pt x="39608" y="12325"/>
                </a:cubicBezTo>
                <a:cubicBezTo>
                  <a:pt x="46413" y="2263"/>
                  <a:pt x="50817" y="-703"/>
                  <a:pt x="54039" y="13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xmlns="" id="{ABFC8B48-A012-E41E-CFB1-60777BB7A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" b="6593"/>
          <a:stretch/>
        </p:blipFill>
        <p:spPr>
          <a:xfrm>
            <a:off x="671424" y="608261"/>
            <a:ext cx="10905533" cy="5700774"/>
          </a:xfrm>
          <a:custGeom>
            <a:avLst/>
            <a:gdLst/>
            <a:ahLst/>
            <a:cxnLst/>
            <a:rect l="l" t="t" r="r" b="b"/>
            <a:pathLst>
              <a:path w="10849144" h="5700774">
                <a:moveTo>
                  <a:pt x="10849144" y="0"/>
                </a:moveTo>
                <a:lnTo>
                  <a:pt x="10849144" y="4704874"/>
                </a:lnTo>
                <a:lnTo>
                  <a:pt x="10844433" y="4704083"/>
                </a:lnTo>
                <a:cubicBezTo>
                  <a:pt x="10775772" y="4702622"/>
                  <a:pt x="10731635" y="4723344"/>
                  <a:pt x="10627028" y="4736091"/>
                </a:cubicBezTo>
                <a:cubicBezTo>
                  <a:pt x="10549662" y="4756399"/>
                  <a:pt x="10442424" y="4756744"/>
                  <a:pt x="10426962" y="4785620"/>
                </a:cubicBezTo>
                <a:cubicBezTo>
                  <a:pt x="10323654" y="4811093"/>
                  <a:pt x="10316619" y="4787626"/>
                  <a:pt x="10226986" y="4823118"/>
                </a:cubicBezTo>
                <a:cubicBezTo>
                  <a:pt x="10150525" y="4884256"/>
                  <a:pt x="10082541" y="4863779"/>
                  <a:pt x="9981162" y="4935663"/>
                </a:cubicBezTo>
                <a:cubicBezTo>
                  <a:pt x="9931220" y="4933313"/>
                  <a:pt x="9892260" y="4951206"/>
                  <a:pt x="9843873" y="4935858"/>
                </a:cubicBezTo>
                <a:cubicBezTo>
                  <a:pt x="9822471" y="4921786"/>
                  <a:pt x="9777158" y="4963696"/>
                  <a:pt x="9752052" y="4925073"/>
                </a:cubicBezTo>
                <a:cubicBezTo>
                  <a:pt x="9750186" y="4953137"/>
                  <a:pt x="9702805" y="4928500"/>
                  <a:pt x="9692324" y="4915468"/>
                </a:cubicBezTo>
                <a:cubicBezTo>
                  <a:pt x="9680167" y="4927714"/>
                  <a:pt x="9659741" y="4905365"/>
                  <a:pt x="9646593" y="4906557"/>
                </a:cubicBezTo>
                <a:cubicBezTo>
                  <a:pt x="9620587" y="4845178"/>
                  <a:pt x="9617697" y="4941490"/>
                  <a:pt x="9585685" y="4906617"/>
                </a:cubicBezTo>
                <a:cubicBezTo>
                  <a:pt x="9571621" y="4927453"/>
                  <a:pt x="9523936" y="4971653"/>
                  <a:pt x="9486200" y="4990496"/>
                </a:cubicBezTo>
                <a:cubicBezTo>
                  <a:pt x="9411968" y="5031655"/>
                  <a:pt x="9406835" y="5080617"/>
                  <a:pt x="9330223" y="5063988"/>
                </a:cubicBezTo>
                <a:cubicBezTo>
                  <a:pt x="9319445" y="5103721"/>
                  <a:pt x="9188211" y="5003648"/>
                  <a:pt x="9204637" y="5074753"/>
                </a:cubicBezTo>
                <a:cubicBezTo>
                  <a:pt x="9179069" y="5071279"/>
                  <a:pt x="9160334" y="5042982"/>
                  <a:pt x="9174585" y="5089264"/>
                </a:cubicBezTo>
                <a:lnTo>
                  <a:pt x="9026902" y="5086064"/>
                </a:lnTo>
                <a:cubicBezTo>
                  <a:pt x="8945039" y="5098972"/>
                  <a:pt x="8893921" y="5133031"/>
                  <a:pt x="8809858" y="5115776"/>
                </a:cubicBezTo>
                <a:cubicBezTo>
                  <a:pt x="8727523" y="5113709"/>
                  <a:pt x="8685980" y="5083373"/>
                  <a:pt x="8574056" y="5084000"/>
                </a:cubicBezTo>
                <a:cubicBezTo>
                  <a:pt x="8495237" y="5079985"/>
                  <a:pt x="8382476" y="5056445"/>
                  <a:pt x="8302745" y="5071462"/>
                </a:cubicBezTo>
                <a:cubicBezTo>
                  <a:pt x="8207300" y="5035549"/>
                  <a:pt x="8230918" y="5079966"/>
                  <a:pt x="8128608" y="5060341"/>
                </a:cubicBezTo>
                <a:cubicBezTo>
                  <a:pt x="8083878" y="5137967"/>
                  <a:pt x="8005860" y="5099291"/>
                  <a:pt x="7951805" y="5118527"/>
                </a:cubicBezTo>
                <a:cubicBezTo>
                  <a:pt x="7889668" y="5135371"/>
                  <a:pt x="7818236" y="5153622"/>
                  <a:pt x="7755788" y="5161403"/>
                </a:cubicBezTo>
                <a:cubicBezTo>
                  <a:pt x="7706324" y="5126424"/>
                  <a:pt x="7638479" y="5212284"/>
                  <a:pt x="7577106" y="5165213"/>
                </a:cubicBezTo>
                <a:cubicBezTo>
                  <a:pt x="7554526" y="5153874"/>
                  <a:pt x="7484609" y="5155306"/>
                  <a:pt x="7471372" y="5177827"/>
                </a:cubicBezTo>
                <a:cubicBezTo>
                  <a:pt x="7456792" y="5182711"/>
                  <a:pt x="7439786" y="5174734"/>
                  <a:pt x="7433047" y="5198849"/>
                </a:cubicBezTo>
                <a:cubicBezTo>
                  <a:pt x="7421914" y="5227873"/>
                  <a:pt x="7371049" y="5183060"/>
                  <a:pt x="7378290" y="5217298"/>
                </a:cubicBezTo>
                <a:cubicBezTo>
                  <a:pt x="7342173" y="5186591"/>
                  <a:pt x="7313446" y="5247390"/>
                  <a:pt x="7283079" y="5262415"/>
                </a:cubicBezTo>
                <a:cubicBezTo>
                  <a:pt x="7254633" y="5231950"/>
                  <a:pt x="7227203" y="5272840"/>
                  <a:pt x="7160915" y="5280502"/>
                </a:cubicBezTo>
                <a:cubicBezTo>
                  <a:pt x="7129633" y="5245268"/>
                  <a:pt x="7108043" y="5306829"/>
                  <a:pt x="7049854" y="5260110"/>
                </a:cubicBezTo>
                <a:cubicBezTo>
                  <a:pt x="7018959" y="5259830"/>
                  <a:pt x="7028644" y="5259631"/>
                  <a:pt x="6975548" y="5251998"/>
                </a:cubicBezTo>
                <a:cubicBezTo>
                  <a:pt x="6894534" y="5243801"/>
                  <a:pt x="6869986" y="5257489"/>
                  <a:pt x="6795351" y="5247842"/>
                </a:cubicBezTo>
                <a:cubicBezTo>
                  <a:pt x="6711613" y="5244398"/>
                  <a:pt x="6709818" y="5284819"/>
                  <a:pt x="6600330" y="5227284"/>
                </a:cubicBezTo>
                <a:cubicBezTo>
                  <a:pt x="6591713" y="5254711"/>
                  <a:pt x="6578692" y="5256798"/>
                  <a:pt x="6555317" y="5245371"/>
                </a:cubicBezTo>
                <a:cubicBezTo>
                  <a:pt x="6514817" y="5245696"/>
                  <a:pt x="6524396" y="5312750"/>
                  <a:pt x="6479807" y="5274839"/>
                </a:cubicBezTo>
                <a:cubicBezTo>
                  <a:pt x="6490582" y="5310509"/>
                  <a:pt x="6404736" y="5293688"/>
                  <a:pt x="6426975" y="5330070"/>
                </a:cubicBezTo>
                <a:cubicBezTo>
                  <a:pt x="6403906" y="5364654"/>
                  <a:pt x="6385703" y="5311282"/>
                  <a:pt x="6362409" y="5341550"/>
                </a:cubicBezTo>
                <a:cubicBezTo>
                  <a:pt x="6337113" y="5341121"/>
                  <a:pt x="6306725" y="5322421"/>
                  <a:pt x="6275196" y="5327492"/>
                </a:cubicBezTo>
                <a:cubicBezTo>
                  <a:pt x="6231951" y="5309975"/>
                  <a:pt x="6227669" y="5348549"/>
                  <a:pt x="6173232" y="5371980"/>
                </a:cubicBezTo>
                <a:cubicBezTo>
                  <a:pt x="6147561" y="5352709"/>
                  <a:pt x="6129671" y="5364601"/>
                  <a:pt x="6113220" y="5386546"/>
                </a:cubicBezTo>
                <a:cubicBezTo>
                  <a:pt x="6057852" y="5385619"/>
                  <a:pt x="6010968" y="5420770"/>
                  <a:pt x="5950607" y="5438381"/>
                </a:cubicBezTo>
                <a:cubicBezTo>
                  <a:pt x="5884305" y="5470765"/>
                  <a:pt x="5920836" y="5463432"/>
                  <a:pt x="5880097" y="5487781"/>
                </a:cubicBezTo>
                <a:lnTo>
                  <a:pt x="5763805" y="5522426"/>
                </a:lnTo>
                <a:lnTo>
                  <a:pt x="5680769" y="5541020"/>
                </a:lnTo>
                <a:lnTo>
                  <a:pt x="5657234" y="5577549"/>
                </a:lnTo>
                <a:lnTo>
                  <a:pt x="5656897" y="5578228"/>
                </a:lnTo>
                <a:lnTo>
                  <a:pt x="5606432" y="5583275"/>
                </a:lnTo>
                <a:cubicBezTo>
                  <a:pt x="5579593" y="5590728"/>
                  <a:pt x="5526323" y="5613484"/>
                  <a:pt x="5495860" y="5622944"/>
                </a:cubicBezTo>
                <a:cubicBezTo>
                  <a:pt x="5468216" y="5616068"/>
                  <a:pt x="5451208" y="5585463"/>
                  <a:pt x="5461026" y="5633325"/>
                </a:cubicBezTo>
                <a:cubicBezTo>
                  <a:pt x="5451945" y="5632425"/>
                  <a:pt x="5446398" y="5636315"/>
                  <a:pt x="5442463" y="5642543"/>
                </a:cubicBezTo>
                <a:lnTo>
                  <a:pt x="5414637" y="5618665"/>
                </a:lnTo>
                <a:lnTo>
                  <a:pt x="5379838" y="5629021"/>
                </a:lnTo>
                <a:lnTo>
                  <a:pt x="5371733" y="5632368"/>
                </a:lnTo>
                <a:lnTo>
                  <a:pt x="5310861" y="5609123"/>
                </a:lnTo>
                <a:lnTo>
                  <a:pt x="5304926" y="5599797"/>
                </a:lnTo>
                <a:cubicBezTo>
                  <a:pt x="5298560" y="5594054"/>
                  <a:pt x="5289500" y="5591395"/>
                  <a:pt x="5274403" y="5595741"/>
                </a:cubicBezTo>
                <a:lnTo>
                  <a:pt x="5270930" y="5598215"/>
                </a:lnTo>
                <a:lnTo>
                  <a:pt x="5245636" y="5583936"/>
                </a:lnTo>
                <a:cubicBezTo>
                  <a:pt x="5237471" y="5577438"/>
                  <a:pt x="5150120" y="5569259"/>
                  <a:pt x="5144201" y="5558756"/>
                </a:cubicBezTo>
                <a:cubicBezTo>
                  <a:pt x="5048549" y="5584754"/>
                  <a:pt x="5041963" y="5538617"/>
                  <a:pt x="4949159" y="5545539"/>
                </a:cubicBezTo>
                <a:cubicBezTo>
                  <a:pt x="4868784" y="5475237"/>
                  <a:pt x="4818088" y="5518057"/>
                  <a:pt x="4746039" y="5507816"/>
                </a:cubicBezTo>
                <a:cubicBezTo>
                  <a:pt x="4677416" y="5500610"/>
                  <a:pt x="4645641" y="5523361"/>
                  <a:pt x="4553441" y="5522419"/>
                </a:cubicBezTo>
                <a:cubicBezTo>
                  <a:pt x="4455752" y="5507087"/>
                  <a:pt x="4313399" y="5515235"/>
                  <a:pt x="4203513" y="5482043"/>
                </a:cubicBezTo>
                <a:cubicBezTo>
                  <a:pt x="4117174" y="5471359"/>
                  <a:pt x="4116876" y="5479259"/>
                  <a:pt x="4083461" y="5478429"/>
                </a:cubicBezTo>
                <a:cubicBezTo>
                  <a:pt x="4072350" y="5482983"/>
                  <a:pt x="4013667" y="5469667"/>
                  <a:pt x="4003029" y="5477061"/>
                </a:cubicBezTo>
                <a:lnTo>
                  <a:pt x="3997453" y="5480895"/>
                </a:lnTo>
                <a:lnTo>
                  <a:pt x="3974987" y="5483158"/>
                </a:lnTo>
                <a:lnTo>
                  <a:pt x="3968837" y="5500146"/>
                </a:lnTo>
                <a:lnTo>
                  <a:pt x="3893757" y="5514872"/>
                </a:lnTo>
                <a:cubicBezTo>
                  <a:pt x="3843843" y="5473516"/>
                  <a:pt x="3801226" y="5522853"/>
                  <a:pt x="3713057" y="5521543"/>
                </a:cubicBezTo>
                <a:cubicBezTo>
                  <a:pt x="3689691" y="5507258"/>
                  <a:pt x="3596705" y="5472487"/>
                  <a:pt x="3579330" y="5493075"/>
                </a:cubicBezTo>
                <a:cubicBezTo>
                  <a:pt x="3562701" y="5495972"/>
                  <a:pt x="3545031" y="5485773"/>
                  <a:pt x="3534589" y="5508816"/>
                </a:cubicBezTo>
                <a:cubicBezTo>
                  <a:pt x="3518705" y="5536140"/>
                  <a:pt x="3468492" y="5484831"/>
                  <a:pt x="3472128" y="5519795"/>
                </a:cubicBezTo>
                <a:cubicBezTo>
                  <a:pt x="3428266" y="5520128"/>
                  <a:pt x="3332435" y="5511059"/>
                  <a:pt x="3271418" y="5510811"/>
                </a:cubicBezTo>
                <a:cubicBezTo>
                  <a:pt x="3241504" y="5471638"/>
                  <a:pt x="3153370" y="5525542"/>
                  <a:pt x="3106030" y="5518304"/>
                </a:cubicBezTo>
                <a:cubicBezTo>
                  <a:pt x="3064471" y="5520990"/>
                  <a:pt x="3060504" y="5541433"/>
                  <a:pt x="3011389" y="5533635"/>
                </a:cubicBezTo>
                <a:cubicBezTo>
                  <a:pt x="2923824" y="5527005"/>
                  <a:pt x="2892092" y="5511211"/>
                  <a:pt x="2811340" y="5491633"/>
                </a:cubicBezTo>
                <a:cubicBezTo>
                  <a:pt x="2719808" y="5476996"/>
                  <a:pt x="2718795" y="5497281"/>
                  <a:pt x="2616483" y="5472427"/>
                </a:cubicBezTo>
                <a:cubicBezTo>
                  <a:pt x="2592885" y="5464979"/>
                  <a:pt x="2535604" y="5465304"/>
                  <a:pt x="2511374" y="5450826"/>
                </a:cubicBezTo>
                <a:cubicBezTo>
                  <a:pt x="2477485" y="5458793"/>
                  <a:pt x="2338345" y="5468388"/>
                  <a:pt x="2301014" y="5479997"/>
                </a:cubicBezTo>
                <a:cubicBezTo>
                  <a:pt x="2248016" y="5487332"/>
                  <a:pt x="2294103" y="5474984"/>
                  <a:pt x="2246778" y="5481424"/>
                </a:cubicBezTo>
                <a:cubicBezTo>
                  <a:pt x="2201492" y="5458235"/>
                  <a:pt x="2191927" y="5495963"/>
                  <a:pt x="2129191" y="5511933"/>
                </a:cubicBezTo>
                <a:cubicBezTo>
                  <a:pt x="2103428" y="5489360"/>
                  <a:pt x="2082281" y="5498769"/>
                  <a:pt x="2061447" y="5518357"/>
                </a:cubicBezTo>
                <a:cubicBezTo>
                  <a:pt x="2000755" y="5510020"/>
                  <a:pt x="1944835" y="5538638"/>
                  <a:pt x="1876326" y="5548036"/>
                </a:cubicBezTo>
                <a:cubicBezTo>
                  <a:pt x="1802831" y="5520482"/>
                  <a:pt x="1785413" y="5583917"/>
                  <a:pt x="1712199" y="5593720"/>
                </a:cubicBezTo>
                <a:cubicBezTo>
                  <a:pt x="1649028" y="5639613"/>
                  <a:pt x="1663412" y="5633236"/>
                  <a:pt x="1601980" y="5628775"/>
                </a:cubicBezTo>
                <a:cubicBezTo>
                  <a:pt x="1545362" y="5623105"/>
                  <a:pt x="1566421" y="5707755"/>
                  <a:pt x="1449547" y="5688706"/>
                </a:cubicBezTo>
                <a:cubicBezTo>
                  <a:pt x="1440924" y="5679974"/>
                  <a:pt x="1400761" y="5688841"/>
                  <a:pt x="1402626" y="5700774"/>
                </a:cubicBezTo>
                <a:cubicBezTo>
                  <a:pt x="1392870" y="5697068"/>
                  <a:pt x="1337631" y="5660758"/>
                  <a:pt x="1335214" y="5679873"/>
                </a:cubicBezTo>
                <a:cubicBezTo>
                  <a:pt x="1286051" y="5682126"/>
                  <a:pt x="1269252" y="5684370"/>
                  <a:pt x="1225455" y="5660854"/>
                </a:cubicBezTo>
                <a:cubicBezTo>
                  <a:pt x="1200065" y="5653433"/>
                  <a:pt x="1193050" y="5658167"/>
                  <a:pt x="1124535" y="5640512"/>
                </a:cubicBezTo>
                <a:cubicBezTo>
                  <a:pt x="1074869" y="5658037"/>
                  <a:pt x="1065109" y="5620631"/>
                  <a:pt x="1001579" y="5645690"/>
                </a:cubicBezTo>
                <a:cubicBezTo>
                  <a:pt x="968866" y="5644152"/>
                  <a:pt x="915075" y="5652264"/>
                  <a:pt x="890113" y="5634869"/>
                </a:cubicBezTo>
                <a:cubicBezTo>
                  <a:pt x="851171" y="5707228"/>
                  <a:pt x="792528" y="5631332"/>
                  <a:pt x="751212" y="5632903"/>
                </a:cubicBezTo>
                <a:cubicBezTo>
                  <a:pt x="691335" y="5636083"/>
                  <a:pt x="568956" y="5618959"/>
                  <a:pt x="520176" y="5613716"/>
                </a:cubicBezTo>
                <a:cubicBezTo>
                  <a:pt x="501880" y="5615807"/>
                  <a:pt x="497009" y="5621722"/>
                  <a:pt x="458529" y="5601445"/>
                </a:cubicBezTo>
                <a:cubicBezTo>
                  <a:pt x="408382" y="5573457"/>
                  <a:pt x="359756" y="5556336"/>
                  <a:pt x="299969" y="5532287"/>
                </a:cubicBezTo>
                <a:cubicBezTo>
                  <a:pt x="284323" y="5483058"/>
                  <a:pt x="222426" y="5561728"/>
                  <a:pt x="220791" y="5508118"/>
                </a:cubicBezTo>
                <a:cubicBezTo>
                  <a:pt x="193797" y="5543566"/>
                  <a:pt x="143037" y="5488427"/>
                  <a:pt x="97480" y="5491517"/>
                </a:cubicBezTo>
                <a:cubicBezTo>
                  <a:pt x="88181" y="5467638"/>
                  <a:pt x="77725" y="5469169"/>
                  <a:pt x="59923" y="5482754"/>
                </a:cubicBezTo>
                <a:cubicBezTo>
                  <a:pt x="41690" y="5484890"/>
                  <a:pt x="22429" y="5482706"/>
                  <a:pt x="2649" y="5477471"/>
                </a:cubicBezTo>
                <a:lnTo>
                  <a:pt x="0" y="5476436"/>
                </a:lnTo>
                <a:lnTo>
                  <a:pt x="0" y="19227"/>
                </a:lnTo>
                <a:close/>
              </a:path>
            </a:pathLst>
          </a:custGeom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xmlns="" id="{8276E914-D126-4153-AEBF-1B9B6361C2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064799" y="393769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xmlns="" id="{082DE873-D55B-99EC-9F68-8DDBF3FC2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2773" y="863015"/>
            <a:ext cx="5886449" cy="1341342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800" i="1" dirty="0">
                <a:latin typeface="Avenir Next LT Pro" panose="020B0504020202020204" pitchFamily="34" charset="0"/>
              </a:rPr>
              <a:t>Utilizzo in campo ambientale 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xmlns="" id="{FE126865-2001-EEF7-22DA-B7D21060448B}"/>
              </a:ext>
            </a:extLst>
          </p:cNvPr>
          <p:cNvSpPr txBox="1">
            <a:spLocks/>
          </p:cNvSpPr>
          <p:nvPr/>
        </p:nvSpPr>
        <p:spPr>
          <a:xfrm>
            <a:off x="930729" y="1545863"/>
            <a:ext cx="10401300" cy="3597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400" dirty="0">
                <a:latin typeface="Avenir Next LT Pro" panose="020B0504020202020204" pitchFamily="34" charset="0"/>
              </a:rPr>
              <a:t>In campo ambientale, il lavaggio bronco alveolare viene utilizzato per monitorare la qualità dell'aria e la presenza di inquinanti. Infatti, i polmoni sono esposti direttamente all'aria inalata e possono accumulare inquinanti come particelle, polveri, fumi e sostanze chimiche.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2400" dirty="0">
                <a:latin typeface="Avenir Next LT Pro" panose="020B0504020202020204" pitchFamily="34" charset="0"/>
              </a:rPr>
              <a:t>Esempio: il BAL è stato utilizzato per valutare l'esposizione all'amianto nei lavoratori che erano stati esposti a questo materiale durante il lavoro. 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60214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14" descr="Una fila di campioni per test medico">
            <a:extLst>
              <a:ext uri="{FF2B5EF4-FFF2-40B4-BE49-F238E27FC236}">
                <a16:creationId xmlns:a16="http://schemas.microsoft.com/office/drawing/2014/main" xmlns="" id="{786CECB0-3371-30F7-4124-AF4DE6458B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</a:blip>
          <a:srcRect b="26703"/>
          <a:stretch/>
        </p:blipFill>
        <p:spPr>
          <a:xfrm>
            <a:off x="9462" y="0"/>
            <a:ext cx="12188951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826646D-5353-1720-D53D-1931E49CD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89" y="182880"/>
            <a:ext cx="10816030" cy="84950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400" dirty="0">
                <a:latin typeface="Avenir Next LT Pro" panose="020B0504020202020204" pitchFamily="34" charset="0"/>
              </a:rPr>
              <a:t>MATRICI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2808499D-87FB-9E59-C9C0-14BDB3F9CFC7}"/>
              </a:ext>
            </a:extLst>
          </p:cNvPr>
          <p:cNvSpPr txBox="1"/>
          <p:nvPr/>
        </p:nvSpPr>
        <p:spPr>
          <a:xfrm>
            <a:off x="177921" y="1120054"/>
            <a:ext cx="4513349" cy="565027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venir Next LT Pro" panose="020B0504020202020204" pitchFamily="34" charset="0"/>
              </a:rPr>
              <a:t>Si </a:t>
            </a:r>
            <a:r>
              <a:rPr lang="en-US" sz="2000" dirty="0" err="1">
                <a:latin typeface="Avenir Next LT Pro" panose="020B0504020202020204" pitchFamily="34" charset="0"/>
              </a:rPr>
              <a:t>parla</a:t>
            </a:r>
            <a:r>
              <a:rPr lang="en-US" sz="2000" dirty="0">
                <a:latin typeface="Avenir Next LT Pro" panose="020B0504020202020204" pitchFamily="34" charset="0"/>
              </a:rPr>
              <a:t> di </a:t>
            </a:r>
            <a:r>
              <a:rPr lang="en-US" sz="2000" dirty="0" err="1">
                <a:latin typeface="Avenir Next LT Pro" panose="020B0504020202020204" pitchFamily="34" charset="0"/>
              </a:rPr>
              <a:t>matrice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riferendosi</a:t>
            </a:r>
            <a:r>
              <a:rPr lang="en-US" sz="2000" dirty="0">
                <a:latin typeface="Avenir Next LT Pro" panose="020B0504020202020204" pitchFamily="34" charset="0"/>
              </a:rPr>
              <a:t> a tutti </a:t>
            </a:r>
            <a:r>
              <a:rPr lang="en-US" sz="2000" dirty="0" err="1">
                <a:latin typeface="Avenir Next LT Pro" panose="020B0504020202020204" pitchFamily="34" charset="0"/>
              </a:rPr>
              <a:t>quei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composti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presenti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nel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campione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escluso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l’analita</a:t>
            </a:r>
            <a:r>
              <a:rPr lang="en-US" sz="2000" dirty="0">
                <a:latin typeface="Avenir Next LT Pro" panose="020B0504020202020204" pitchFamily="34" charset="0"/>
              </a:rPr>
              <a:t>, ossia la </a:t>
            </a:r>
            <a:r>
              <a:rPr lang="en-US" sz="2000" dirty="0" err="1">
                <a:latin typeface="Avenir Next LT Pro" panose="020B0504020202020204" pitchFamily="34" charset="0"/>
              </a:rPr>
              <a:t>molecola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che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si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vuole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determinare</a:t>
            </a:r>
            <a:r>
              <a:rPr lang="en-US" sz="2000" dirty="0">
                <a:latin typeface="Avenir Next LT Pro" panose="020B0504020202020204" pitchFamily="34" charset="0"/>
              </a:rPr>
              <a:t> dal punto di vista </a:t>
            </a:r>
            <a:r>
              <a:rPr lang="en-US" sz="2000" dirty="0" err="1">
                <a:latin typeface="Avenir Next LT Pro" panose="020B0504020202020204" pitchFamily="34" charset="0"/>
              </a:rPr>
              <a:t>qualitativo</a:t>
            </a:r>
            <a:r>
              <a:rPr lang="en-US" sz="2000" dirty="0">
                <a:latin typeface="Avenir Next LT Pro" panose="020B0504020202020204" pitchFamily="34" charset="0"/>
              </a:rPr>
              <a:t> e </a:t>
            </a:r>
            <a:r>
              <a:rPr lang="en-US" sz="2000" dirty="0" err="1">
                <a:latin typeface="Avenir Next LT Pro" panose="020B0504020202020204" pitchFamily="34" charset="0"/>
              </a:rPr>
              <a:t>quantitativo</a:t>
            </a:r>
            <a:r>
              <a:rPr lang="en-US" sz="2000" dirty="0">
                <a:latin typeface="Avenir Next LT Pro" panose="020B0504020202020204" pitchFamily="34" charset="0"/>
              </a:rPr>
              <a:t>. </a:t>
            </a:r>
            <a:br>
              <a:rPr lang="en-US" sz="2000" dirty="0">
                <a:latin typeface="Avenir Next LT Pro" panose="020B0504020202020204" pitchFamily="34" charset="0"/>
              </a:rPr>
            </a:br>
            <a:endParaRPr lang="en-US" sz="2000" dirty="0">
              <a:latin typeface="Avenir Next LT Pro" panose="020B05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venir Next LT Pro" panose="020B0504020202020204" pitchFamily="34" charset="0"/>
              </a:rPr>
              <a:t>Le </a:t>
            </a:r>
            <a:r>
              <a:rPr lang="en-US" sz="2000" dirty="0" err="1">
                <a:latin typeface="Avenir Next LT Pro" panose="020B0504020202020204" pitchFamily="34" charset="0"/>
              </a:rPr>
              <a:t>matrici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possono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essere</a:t>
            </a:r>
            <a:r>
              <a:rPr lang="en-US" sz="2000" dirty="0">
                <a:latin typeface="Avenir Next LT Pro" panose="020B0504020202020204" pitchFamily="34" charset="0"/>
              </a:rPr>
              <a:t> di </a:t>
            </a:r>
            <a:r>
              <a:rPr lang="en-US" sz="2000" dirty="0" err="1">
                <a:latin typeface="Avenir Next LT Pro" panose="020B0504020202020204" pitchFamily="34" charset="0"/>
              </a:rPr>
              <a:t>varie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tipologie</a:t>
            </a:r>
            <a:r>
              <a:rPr lang="en-US" sz="2000" dirty="0">
                <a:latin typeface="Avenir Next LT Pro" panose="020B0504020202020204" pitchFamily="34" charset="0"/>
              </a:rPr>
              <a:t>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 err="1">
                <a:latin typeface="Avenir Next LT Pro" panose="020B0504020202020204" pitchFamily="34" charset="0"/>
              </a:rPr>
              <a:t>Biologiche</a:t>
            </a:r>
            <a:r>
              <a:rPr lang="en-US" sz="2000" i="1" dirty="0">
                <a:latin typeface="Avenir Next LT Pro" panose="020B0504020202020204" pitchFamily="34" charset="0"/>
              </a:rPr>
              <a:t>;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 err="1">
                <a:latin typeface="Avenir Next LT Pro" panose="020B0504020202020204" pitchFamily="34" charset="0"/>
              </a:rPr>
              <a:t>Ambientali</a:t>
            </a:r>
            <a:r>
              <a:rPr lang="en-US" sz="2000" i="1" dirty="0">
                <a:latin typeface="Avenir Next LT Pro" panose="020B0504020202020204" pitchFamily="34" charset="0"/>
              </a:rPr>
              <a:t>;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 err="1">
                <a:latin typeface="Avenir Next LT Pro" panose="020B0504020202020204" pitchFamily="34" charset="0"/>
              </a:rPr>
              <a:t>Vegetali</a:t>
            </a:r>
            <a:r>
              <a:rPr lang="en-US" sz="2000" i="1" dirty="0">
                <a:latin typeface="Avenir Next LT Pro" panose="020B0504020202020204" pitchFamily="34" charset="0"/>
              </a:rPr>
              <a:t>;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Avenir Next LT Pro" panose="020B05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venir Next LT Pro" panose="020B0504020202020204" pitchFamily="34" charset="0"/>
              </a:rPr>
              <a:t>Una </a:t>
            </a:r>
            <a:r>
              <a:rPr lang="en-US" sz="2000" dirty="0" err="1">
                <a:latin typeface="Avenir Next LT Pro" panose="020B0504020202020204" pitchFamily="34" charset="0"/>
              </a:rPr>
              <a:t>classificazione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può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essere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fatta</a:t>
            </a:r>
            <a:r>
              <a:rPr lang="en-US" sz="2000" dirty="0">
                <a:latin typeface="Avenir Next LT Pro" panose="020B0504020202020204" pitchFamily="34" charset="0"/>
              </a:rPr>
              <a:t> in base </a:t>
            </a:r>
            <a:r>
              <a:rPr lang="en-US" sz="2000" dirty="0" err="1">
                <a:latin typeface="Avenir Next LT Pro" panose="020B0504020202020204" pitchFamily="34" charset="0"/>
              </a:rPr>
              <a:t>all’inasività</a:t>
            </a:r>
            <a:r>
              <a:rPr lang="en-US" sz="2000" dirty="0">
                <a:latin typeface="Avenir Next LT Pro" panose="020B0504020202020204" pitchFamily="34" charset="0"/>
              </a:rPr>
              <a:t>.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Avenir Next LT Pro" panose="020B0504020202020204" pitchFamily="34" charset="0"/>
              </a:rPr>
              <a:t>Possiamo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distinguere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quindi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matrici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derivanti</a:t>
            </a:r>
            <a:r>
              <a:rPr lang="en-US" sz="2000" dirty="0">
                <a:latin typeface="Avenir Next LT Pro" panose="020B0504020202020204" pitchFamily="34" charset="0"/>
              </a:rPr>
              <a:t> da </a:t>
            </a:r>
            <a:r>
              <a:rPr lang="en-US" sz="2000" dirty="0" err="1">
                <a:latin typeface="Avenir Next LT Pro" panose="020B0504020202020204" pitchFamily="34" charset="0"/>
              </a:rPr>
              <a:t>processi</a:t>
            </a:r>
            <a:r>
              <a:rPr lang="en-US" sz="2000" dirty="0">
                <a:latin typeface="Avenir Next LT Pro" panose="020B0504020202020204" pitchFamily="34" charset="0"/>
              </a:rPr>
              <a:t> di </a:t>
            </a:r>
            <a:r>
              <a:rPr lang="en-US" sz="2000" dirty="0" err="1">
                <a:latin typeface="Avenir Next LT Pro" panose="020B0504020202020204" pitchFamily="34" charset="0"/>
              </a:rPr>
              <a:t>campionamento</a:t>
            </a:r>
            <a:r>
              <a:rPr lang="en-US" sz="2000" dirty="0">
                <a:latin typeface="Avenir Next LT Pro" panose="020B0504020202020204" pitchFamily="34" charset="0"/>
              </a:rPr>
              <a:t>: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 err="1">
                <a:latin typeface="Avenir Next LT Pro" panose="020B0504020202020204" pitchFamily="34" charset="0"/>
              </a:rPr>
              <a:t>Invasivi</a:t>
            </a:r>
            <a:r>
              <a:rPr lang="en-US" sz="2000" i="1" dirty="0">
                <a:latin typeface="Avenir Next LT Pro" panose="020B0504020202020204" pitchFamily="34" charset="0"/>
              </a:rPr>
              <a:t>;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latin typeface="Avenir Next LT Pro" panose="020B0504020202020204" pitchFamily="34" charset="0"/>
              </a:rPr>
              <a:t>Non </a:t>
            </a:r>
            <a:r>
              <a:rPr lang="en-US" sz="2000" i="1" dirty="0" err="1">
                <a:latin typeface="Avenir Next LT Pro" panose="020B0504020202020204" pitchFamily="34" charset="0"/>
              </a:rPr>
              <a:t>invasivi</a:t>
            </a:r>
            <a:r>
              <a:rPr lang="en-US" sz="2000" i="1" dirty="0">
                <a:latin typeface="Avenir Next LT Pro" panose="020B0504020202020204" pitchFamily="34" charset="0"/>
              </a:rPr>
              <a:t>.</a:t>
            </a:r>
            <a:endParaRPr lang="en-US" sz="800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B527E478-66B9-0AD3-AA22-068AA879D596}"/>
              </a:ext>
            </a:extLst>
          </p:cNvPr>
          <p:cNvSpPr txBox="1"/>
          <p:nvPr/>
        </p:nvSpPr>
        <p:spPr>
          <a:xfrm>
            <a:off x="410885" y="3691075"/>
            <a:ext cx="107830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i="1" dirty="0" err="1">
                <a:latin typeface="Avenir Next LT Pro" panose="020B0504020202020204" pitchFamily="34" charset="0"/>
              </a:rPr>
              <a:t>Vegetali</a:t>
            </a:r>
            <a:endParaRPr lang="it-IT" sz="1900" dirty="0"/>
          </a:p>
        </p:txBody>
      </p:sp>
    </p:spTree>
    <p:extLst>
      <p:ext uri="{BB962C8B-B14F-4D97-AF65-F5344CB8AC3E}">
        <p14:creationId xmlns:p14="http://schemas.microsoft.com/office/powerpoint/2010/main" val="264022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L 0.41055 -0.0062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21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persona, pianta, erba, verde&#10;&#10;Descrizione generata automaticamente">
            <a:extLst>
              <a:ext uri="{FF2B5EF4-FFF2-40B4-BE49-F238E27FC236}">
                <a16:creationId xmlns:a16="http://schemas.microsoft.com/office/drawing/2014/main" xmlns="" id="{ADDD789D-8773-51F7-BFF0-DCCB0F647F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4" t="-1" r="-1" b="-1"/>
          <a:stretch/>
        </p:blipFill>
        <p:spPr>
          <a:xfrm>
            <a:off x="0" y="10"/>
            <a:ext cx="8896324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2FB6227-D83A-9249-5653-4B366B580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396" y="313064"/>
            <a:ext cx="3825238" cy="1661510"/>
          </a:xfrm>
        </p:spPr>
        <p:txBody>
          <a:bodyPr>
            <a:normAutofit/>
          </a:bodyPr>
          <a:lstStyle/>
          <a:p>
            <a:pPr algn="ctr"/>
            <a:r>
              <a:rPr lang="it-IT" sz="3600" i="1" dirty="0">
                <a:latin typeface="Avenir Next LT Pro" panose="020B0504020202020204" pitchFamily="34" charset="0"/>
              </a:rPr>
              <a:t>Biomonitoraggio: piante come bioindicatori 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25296931-00CF-3946-17D5-E96F64275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9395" y="2082860"/>
            <a:ext cx="3979556" cy="47751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250" kern="0" dirty="0"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it-IT" sz="2250" kern="0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biomonitoraggio costituisce un indispensabile complemento alle procedure di monitoraggio chimico-fisico, previste dalle normative per la protezione della salute e dell’ambiente. L’osservazione diretta delle risposte fornite da opportuni bioindicatori, consente la valutazione personale della qualità ambientale.  </a:t>
            </a:r>
            <a:endParaRPr lang="it-IT" sz="225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27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A9D2268A-D939-4E78-91B6-6C7E464067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 descr="Immagine che contiene aria aperta, pianta, albero, tiglio&#10;&#10;Descrizione generata automaticamente">
            <a:extLst>
              <a:ext uri="{FF2B5EF4-FFF2-40B4-BE49-F238E27FC236}">
                <a16:creationId xmlns:a16="http://schemas.microsoft.com/office/drawing/2014/main" xmlns="" id="{82604A46-8672-C48E-51A4-7100C94355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4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438F8CE-9387-4478-FCEA-7639AE86C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853673"/>
            <a:ext cx="4023360" cy="5004794"/>
          </a:xfrm>
        </p:spPr>
        <p:txBody>
          <a:bodyPr>
            <a:normAutofit/>
          </a:bodyPr>
          <a:lstStyle/>
          <a:p>
            <a:r>
              <a:rPr lang="it-IT" sz="5000" i="1" dirty="0">
                <a:latin typeface="Avenir Next LT Pro" panose="020B0504020202020204" pitchFamily="34" charset="0"/>
              </a:rPr>
              <a:t>Le piante come bioindicatori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D7E90F59-5F3D-1FD6-5713-5F64A189D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6903" y="641997"/>
            <a:ext cx="6091622" cy="557400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1900" dirty="0">
                <a:latin typeface="Avenir Next LT Pro" panose="020B0504020202020204" pitchFamily="34" charset="0"/>
                <a:ea typeface="Calibri" panose="020F0502020204030204" pitchFamily="34" charset="0"/>
              </a:rPr>
              <a:t>L</a:t>
            </a:r>
            <a:r>
              <a:rPr lang="it-IT" sz="1900" dirty="0">
                <a:effectLst/>
                <a:latin typeface="Avenir Next LT Pro" panose="020B0504020202020204" pitchFamily="34" charset="0"/>
                <a:ea typeface="Calibri" panose="020F0502020204030204" pitchFamily="34" charset="0"/>
              </a:rPr>
              <a:t>'utilizzo di piante come bioindicatori potrebbe fornire un metodo semplice ed economico di monitoraggio dell'inquinamento atmosferico e il suo impatto ambientale.</a:t>
            </a:r>
          </a:p>
          <a:p>
            <a:pPr marL="0" indent="0" fontAlgn="base">
              <a:buNone/>
            </a:pPr>
            <a:r>
              <a:rPr lang="it-IT" sz="1900" b="1" dirty="0">
                <a:latin typeface="Avenir Next LT Pro" panose="020B0504020202020204" pitchFamily="34" charset="0"/>
                <a:ea typeface="Times New Roman" panose="02020603050405020304" pitchFamily="18" charset="0"/>
              </a:rPr>
              <a:t>U</a:t>
            </a:r>
            <a:r>
              <a:rPr lang="it-IT" sz="1900" b="1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no studio belga </a:t>
            </a:r>
            <a:r>
              <a:rPr lang="it-IT" sz="1900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ha studiato le foglie di molti alberi urbani, verificando i suoi cambiamenti chimici e fisiologici quando esposti a diversi livelli di inquinamento atmosferico. </a:t>
            </a:r>
            <a:endParaRPr lang="it-IT" sz="1900" dirty="0">
              <a:latin typeface="Avenir Next LT Pro" panose="020B0504020202020204" pitchFamily="34" charset="0"/>
              <a:ea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it-IT" sz="1900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In questo studio, effettuato in Belgio, i ricercatori hanno scelto due specie di tiglio: </a:t>
            </a:r>
          </a:p>
          <a:p>
            <a:pPr fontAlgn="base"/>
            <a:r>
              <a:rPr lang="it-IT" sz="1900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una con foglie glabre</a:t>
            </a:r>
          </a:p>
          <a:p>
            <a:pPr fontAlgn="base"/>
            <a:r>
              <a:rPr lang="it-IT" sz="1900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l’altra  tomentosa. </a:t>
            </a:r>
          </a:p>
          <a:p>
            <a:pPr marL="0" indent="0" fontAlgn="base">
              <a:buNone/>
            </a:pPr>
            <a:r>
              <a:rPr lang="it-IT" sz="1900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Sono state prese in considerazione due diverse aree: una zona industriale e uno spazio verde urbano, in cui sono state raccolte tre o quattro foglie da diversi rami di ogni albero. I</a:t>
            </a:r>
            <a:r>
              <a:rPr lang="it-IT" sz="1900" dirty="0"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it-IT" sz="1900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ricercatori ne hanno poi misurato il contenuto di clorofilla e la quantità di luce riflessa dalla foglia sulle pagine inferiore e superiore.</a:t>
            </a:r>
          </a:p>
          <a:p>
            <a:pPr marL="0" indent="0">
              <a:buNone/>
            </a:pPr>
            <a:endParaRPr lang="it-IT" sz="1700" dirty="0">
              <a:solidFill>
                <a:srgbClr val="FFFFFF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3" name="sketch box">
            <a:extLst>
              <a:ext uri="{FF2B5EF4-FFF2-40B4-BE49-F238E27FC236}">
                <a16:creationId xmlns:a16="http://schemas.microsoft.com/office/drawing/2014/main" xmlns="" id="{E0C43A58-225D-452D-8185-0D89D1EED8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318921" y="493776"/>
            <a:ext cx="6229604" cy="5722227"/>
          </a:xfrm>
          <a:custGeom>
            <a:avLst/>
            <a:gdLst>
              <a:gd name="connsiteX0" fmla="*/ 0 w 6229604"/>
              <a:gd name="connsiteY0" fmla="*/ 0 h 5722227"/>
              <a:gd name="connsiteX1" fmla="*/ 629882 w 6229604"/>
              <a:gd name="connsiteY1" fmla="*/ 0 h 5722227"/>
              <a:gd name="connsiteX2" fmla="*/ 1135172 w 6229604"/>
              <a:gd name="connsiteY2" fmla="*/ 0 h 5722227"/>
              <a:gd name="connsiteX3" fmla="*/ 1951943 w 6229604"/>
              <a:gd name="connsiteY3" fmla="*/ 0 h 5722227"/>
              <a:gd name="connsiteX4" fmla="*/ 2581825 w 6229604"/>
              <a:gd name="connsiteY4" fmla="*/ 0 h 5722227"/>
              <a:gd name="connsiteX5" fmla="*/ 3211707 w 6229604"/>
              <a:gd name="connsiteY5" fmla="*/ 0 h 5722227"/>
              <a:gd name="connsiteX6" fmla="*/ 4028477 w 6229604"/>
              <a:gd name="connsiteY6" fmla="*/ 0 h 5722227"/>
              <a:gd name="connsiteX7" fmla="*/ 4596063 w 6229604"/>
              <a:gd name="connsiteY7" fmla="*/ 0 h 5722227"/>
              <a:gd name="connsiteX8" fmla="*/ 5412834 w 6229604"/>
              <a:gd name="connsiteY8" fmla="*/ 0 h 5722227"/>
              <a:gd name="connsiteX9" fmla="*/ 6229604 w 6229604"/>
              <a:gd name="connsiteY9" fmla="*/ 0 h 5722227"/>
              <a:gd name="connsiteX10" fmla="*/ 6229604 w 6229604"/>
              <a:gd name="connsiteY10" fmla="*/ 635803 h 5722227"/>
              <a:gd name="connsiteX11" fmla="*/ 6229604 w 6229604"/>
              <a:gd name="connsiteY11" fmla="*/ 1271606 h 5722227"/>
              <a:gd name="connsiteX12" fmla="*/ 6229604 w 6229604"/>
              <a:gd name="connsiteY12" fmla="*/ 1964631 h 5722227"/>
              <a:gd name="connsiteX13" fmla="*/ 6229604 w 6229604"/>
              <a:gd name="connsiteY13" fmla="*/ 2428767 h 5722227"/>
              <a:gd name="connsiteX14" fmla="*/ 6229604 w 6229604"/>
              <a:gd name="connsiteY14" fmla="*/ 3064570 h 5722227"/>
              <a:gd name="connsiteX15" fmla="*/ 6229604 w 6229604"/>
              <a:gd name="connsiteY15" fmla="*/ 3700373 h 5722227"/>
              <a:gd name="connsiteX16" fmla="*/ 6229604 w 6229604"/>
              <a:gd name="connsiteY16" fmla="*/ 4336176 h 5722227"/>
              <a:gd name="connsiteX17" fmla="*/ 6229604 w 6229604"/>
              <a:gd name="connsiteY17" fmla="*/ 5029202 h 5722227"/>
              <a:gd name="connsiteX18" fmla="*/ 6229604 w 6229604"/>
              <a:gd name="connsiteY18" fmla="*/ 5722227 h 5722227"/>
              <a:gd name="connsiteX19" fmla="*/ 5475130 w 6229604"/>
              <a:gd name="connsiteY19" fmla="*/ 5722227 h 5722227"/>
              <a:gd name="connsiteX20" fmla="*/ 4907544 w 6229604"/>
              <a:gd name="connsiteY20" fmla="*/ 5722227 h 5722227"/>
              <a:gd name="connsiteX21" fmla="*/ 4090773 w 6229604"/>
              <a:gd name="connsiteY21" fmla="*/ 5722227 h 5722227"/>
              <a:gd name="connsiteX22" fmla="*/ 3398595 w 6229604"/>
              <a:gd name="connsiteY22" fmla="*/ 5722227 h 5722227"/>
              <a:gd name="connsiteX23" fmla="*/ 2831009 w 6229604"/>
              <a:gd name="connsiteY23" fmla="*/ 5722227 h 5722227"/>
              <a:gd name="connsiteX24" fmla="*/ 2138831 w 6229604"/>
              <a:gd name="connsiteY24" fmla="*/ 5722227 h 5722227"/>
              <a:gd name="connsiteX25" fmla="*/ 1633541 w 6229604"/>
              <a:gd name="connsiteY25" fmla="*/ 5722227 h 5722227"/>
              <a:gd name="connsiteX26" fmla="*/ 1128251 w 6229604"/>
              <a:gd name="connsiteY26" fmla="*/ 5722227 h 5722227"/>
              <a:gd name="connsiteX27" fmla="*/ 0 w 6229604"/>
              <a:gd name="connsiteY27" fmla="*/ 5722227 h 5722227"/>
              <a:gd name="connsiteX28" fmla="*/ 0 w 6229604"/>
              <a:gd name="connsiteY28" fmla="*/ 5200869 h 5722227"/>
              <a:gd name="connsiteX29" fmla="*/ 0 w 6229604"/>
              <a:gd name="connsiteY29" fmla="*/ 4450621 h 5722227"/>
              <a:gd name="connsiteX30" fmla="*/ 0 w 6229604"/>
              <a:gd name="connsiteY30" fmla="*/ 3872040 h 5722227"/>
              <a:gd name="connsiteX31" fmla="*/ 0 w 6229604"/>
              <a:gd name="connsiteY31" fmla="*/ 3407904 h 5722227"/>
              <a:gd name="connsiteX32" fmla="*/ 0 w 6229604"/>
              <a:gd name="connsiteY32" fmla="*/ 2714879 h 5722227"/>
              <a:gd name="connsiteX33" fmla="*/ 0 w 6229604"/>
              <a:gd name="connsiteY33" fmla="*/ 2193520 h 5722227"/>
              <a:gd name="connsiteX34" fmla="*/ 0 w 6229604"/>
              <a:gd name="connsiteY34" fmla="*/ 1500495 h 5722227"/>
              <a:gd name="connsiteX35" fmla="*/ 0 w 6229604"/>
              <a:gd name="connsiteY35" fmla="*/ 750248 h 5722227"/>
              <a:gd name="connsiteX36" fmla="*/ 0 w 6229604"/>
              <a:gd name="connsiteY36" fmla="*/ 0 h 572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229604" h="5722227" extrusionOk="0">
                <a:moveTo>
                  <a:pt x="0" y="0"/>
                </a:moveTo>
                <a:cubicBezTo>
                  <a:pt x="134765" y="733"/>
                  <a:pt x="359555" y="-15387"/>
                  <a:pt x="629882" y="0"/>
                </a:cubicBezTo>
                <a:cubicBezTo>
                  <a:pt x="900209" y="15387"/>
                  <a:pt x="965450" y="15937"/>
                  <a:pt x="1135172" y="0"/>
                </a:cubicBezTo>
                <a:cubicBezTo>
                  <a:pt x="1304894" y="-15937"/>
                  <a:pt x="1787212" y="10921"/>
                  <a:pt x="1951943" y="0"/>
                </a:cubicBezTo>
                <a:cubicBezTo>
                  <a:pt x="2116674" y="-10921"/>
                  <a:pt x="2378222" y="13313"/>
                  <a:pt x="2581825" y="0"/>
                </a:cubicBezTo>
                <a:cubicBezTo>
                  <a:pt x="2785428" y="-13313"/>
                  <a:pt x="2915218" y="19972"/>
                  <a:pt x="3211707" y="0"/>
                </a:cubicBezTo>
                <a:cubicBezTo>
                  <a:pt x="3508196" y="-19972"/>
                  <a:pt x="3832828" y="-34359"/>
                  <a:pt x="4028477" y="0"/>
                </a:cubicBezTo>
                <a:cubicBezTo>
                  <a:pt x="4224126" y="34359"/>
                  <a:pt x="4361257" y="4467"/>
                  <a:pt x="4596063" y="0"/>
                </a:cubicBezTo>
                <a:cubicBezTo>
                  <a:pt x="4830869" y="-4467"/>
                  <a:pt x="5091403" y="-7365"/>
                  <a:pt x="5412834" y="0"/>
                </a:cubicBezTo>
                <a:cubicBezTo>
                  <a:pt x="5734265" y="7365"/>
                  <a:pt x="6034988" y="-26786"/>
                  <a:pt x="6229604" y="0"/>
                </a:cubicBezTo>
                <a:cubicBezTo>
                  <a:pt x="6208296" y="256153"/>
                  <a:pt x="6219810" y="335049"/>
                  <a:pt x="6229604" y="635803"/>
                </a:cubicBezTo>
                <a:cubicBezTo>
                  <a:pt x="6239398" y="936557"/>
                  <a:pt x="6230184" y="1092448"/>
                  <a:pt x="6229604" y="1271606"/>
                </a:cubicBezTo>
                <a:cubicBezTo>
                  <a:pt x="6229024" y="1450764"/>
                  <a:pt x="6217841" y="1797531"/>
                  <a:pt x="6229604" y="1964631"/>
                </a:cubicBezTo>
                <a:cubicBezTo>
                  <a:pt x="6241367" y="2131731"/>
                  <a:pt x="6220367" y="2235822"/>
                  <a:pt x="6229604" y="2428767"/>
                </a:cubicBezTo>
                <a:cubicBezTo>
                  <a:pt x="6238841" y="2621712"/>
                  <a:pt x="6220929" y="2925917"/>
                  <a:pt x="6229604" y="3064570"/>
                </a:cubicBezTo>
                <a:cubicBezTo>
                  <a:pt x="6238279" y="3203223"/>
                  <a:pt x="6256755" y="3501958"/>
                  <a:pt x="6229604" y="3700373"/>
                </a:cubicBezTo>
                <a:cubicBezTo>
                  <a:pt x="6202453" y="3898788"/>
                  <a:pt x="6201714" y="4046823"/>
                  <a:pt x="6229604" y="4336176"/>
                </a:cubicBezTo>
                <a:cubicBezTo>
                  <a:pt x="6257494" y="4625529"/>
                  <a:pt x="6258821" y="4774033"/>
                  <a:pt x="6229604" y="5029202"/>
                </a:cubicBezTo>
                <a:cubicBezTo>
                  <a:pt x="6200387" y="5284371"/>
                  <a:pt x="6233334" y="5383875"/>
                  <a:pt x="6229604" y="5722227"/>
                </a:cubicBezTo>
                <a:cubicBezTo>
                  <a:pt x="6016393" y="5707881"/>
                  <a:pt x="5684528" y="5751176"/>
                  <a:pt x="5475130" y="5722227"/>
                </a:cubicBezTo>
                <a:cubicBezTo>
                  <a:pt x="5265732" y="5693278"/>
                  <a:pt x="5082862" y="5732690"/>
                  <a:pt x="4907544" y="5722227"/>
                </a:cubicBezTo>
                <a:cubicBezTo>
                  <a:pt x="4732226" y="5711764"/>
                  <a:pt x="4474837" y="5716289"/>
                  <a:pt x="4090773" y="5722227"/>
                </a:cubicBezTo>
                <a:cubicBezTo>
                  <a:pt x="3706709" y="5728165"/>
                  <a:pt x="3645902" y="5723973"/>
                  <a:pt x="3398595" y="5722227"/>
                </a:cubicBezTo>
                <a:cubicBezTo>
                  <a:pt x="3151288" y="5720481"/>
                  <a:pt x="3001606" y="5732695"/>
                  <a:pt x="2831009" y="5722227"/>
                </a:cubicBezTo>
                <a:cubicBezTo>
                  <a:pt x="2660412" y="5711759"/>
                  <a:pt x="2424161" y="5689878"/>
                  <a:pt x="2138831" y="5722227"/>
                </a:cubicBezTo>
                <a:cubicBezTo>
                  <a:pt x="1853501" y="5754576"/>
                  <a:pt x="1788223" y="5720540"/>
                  <a:pt x="1633541" y="5722227"/>
                </a:cubicBezTo>
                <a:cubicBezTo>
                  <a:pt x="1478859" y="5723915"/>
                  <a:pt x="1324151" y="5739059"/>
                  <a:pt x="1128251" y="5722227"/>
                </a:cubicBezTo>
                <a:cubicBezTo>
                  <a:pt x="932351" y="5705396"/>
                  <a:pt x="522340" y="5691488"/>
                  <a:pt x="0" y="5722227"/>
                </a:cubicBezTo>
                <a:cubicBezTo>
                  <a:pt x="-8445" y="5596771"/>
                  <a:pt x="-11215" y="5344833"/>
                  <a:pt x="0" y="5200869"/>
                </a:cubicBezTo>
                <a:cubicBezTo>
                  <a:pt x="11215" y="5056905"/>
                  <a:pt x="20310" y="4693766"/>
                  <a:pt x="0" y="4450621"/>
                </a:cubicBezTo>
                <a:cubicBezTo>
                  <a:pt x="-20310" y="4207476"/>
                  <a:pt x="817" y="4075053"/>
                  <a:pt x="0" y="3872040"/>
                </a:cubicBezTo>
                <a:cubicBezTo>
                  <a:pt x="-817" y="3669027"/>
                  <a:pt x="-21729" y="3595882"/>
                  <a:pt x="0" y="3407904"/>
                </a:cubicBezTo>
                <a:cubicBezTo>
                  <a:pt x="21729" y="3219926"/>
                  <a:pt x="-30605" y="3052469"/>
                  <a:pt x="0" y="2714879"/>
                </a:cubicBezTo>
                <a:cubicBezTo>
                  <a:pt x="30605" y="2377289"/>
                  <a:pt x="-16081" y="2430808"/>
                  <a:pt x="0" y="2193520"/>
                </a:cubicBezTo>
                <a:cubicBezTo>
                  <a:pt x="16081" y="1956232"/>
                  <a:pt x="18120" y="1817979"/>
                  <a:pt x="0" y="1500495"/>
                </a:cubicBezTo>
                <a:cubicBezTo>
                  <a:pt x="-18120" y="1183011"/>
                  <a:pt x="23969" y="972269"/>
                  <a:pt x="0" y="750248"/>
                </a:cubicBezTo>
                <a:cubicBezTo>
                  <a:pt x="-23969" y="528227"/>
                  <a:pt x="-3769" y="358360"/>
                  <a:pt x="0" y="0"/>
                </a:cubicBezTo>
                <a:close/>
              </a:path>
            </a:pathLst>
          </a:custGeom>
          <a:noFill/>
          <a:ln w="47625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9714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2">
            <a:extLst>
              <a:ext uri="{FF2B5EF4-FFF2-40B4-BE49-F238E27FC236}">
                <a16:creationId xmlns:a16="http://schemas.microsoft.com/office/drawing/2014/main" xmlns="" id="{04C21BAE-6866-4C7A-A7EC-C1B2E572D5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 descr="Immagine che contiene aria aperta, pianta, albero, tiglio&#10;&#10;Descrizione generata automaticamente">
            <a:extLst>
              <a:ext uri="{FF2B5EF4-FFF2-40B4-BE49-F238E27FC236}">
                <a16:creationId xmlns:a16="http://schemas.microsoft.com/office/drawing/2014/main" xmlns="" id="{3AC81499-B3D6-425F-580F-8560BBAE93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4"/>
          <a:stretch/>
        </p:blipFill>
        <p:spPr>
          <a:xfrm>
            <a:off x="1" y="1"/>
            <a:ext cx="12192000" cy="6857999"/>
          </a:xfrm>
          <a:prstGeom prst="rect">
            <a:avLst/>
          </a:prstGeom>
          <a:solidFill>
            <a:srgbClr val="698B2B"/>
          </a:solidFill>
        </p:spPr>
      </p:pic>
      <p:sp useBgFill="1">
        <p:nvSpPr>
          <p:cNvPr id="29" name="Freeform: Shape 24">
            <a:extLst>
              <a:ext uri="{FF2B5EF4-FFF2-40B4-BE49-F238E27FC236}">
                <a16:creationId xmlns:a16="http://schemas.microsoft.com/office/drawing/2014/main" xmlns="" id="{7E7D0C94-08B4-48AE-8813-CC4D60294F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C62CC56-CD10-1C6F-9A78-56599B5E8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03" y="840657"/>
            <a:ext cx="4928068" cy="1165123"/>
          </a:xfrm>
        </p:spPr>
        <p:txBody>
          <a:bodyPr>
            <a:normAutofit/>
          </a:bodyPr>
          <a:lstStyle/>
          <a:p>
            <a:pPr algn="ctr"/>
            <a:r>
              <a:rPr lang="it-IT" sz="4000" i="1" dirty="0">
                <a:latin typeface="Avenir Next LT Pro" panose="020B0504020202020204" pitchFamily="34" charset="0"/>
              </a:rPr>
              <a:t>Risultati dello studio</a:t>
            </a: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xmlns="" id="{F0C518C2-0AA4-470C-87B9-9CBF428FBA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2CFBC9AC-BFE7-8AD2-AAB0-0D8D65C75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902" y="1814052"/>
            <a:ext cx="5089073" cy="410005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2000" dirty="0">
                <a:latin typeface="Avenir Next LT Pro" panose="020B0504020202020204" pitchFamily="34" charset="0"/>
                <a:ea typeface="Times New Roman" panose="02020603050405020304" pitchFamily="18" charset="0"/>
              </a:rPr>
              <a:t>I</a:t>
            </a:r>
            <a:r>
              <a:rPr lang="it-IT" sz="2000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risultati hanno dimostrato che il contenuto di clorofilla era significativamente inferiore nella zona più inquinata in entrambe le specie. </a:t>
            </a:r>
          </a:p>
          <a:p>
            <a:pPr marL="0" indent="0">
              <a:buNone/>
            </a:pPr>
            <a:r>
              <a:rPr lang="it-IT" sz="2000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Inoltre, per le specie a foglie tomentose, la luce riflessa era significativamente più alta nella zona più inquinata. </a:t>
            </a:r>
          </a:p>
          <a:p>
            <a:pPr marL="0" indent="0">
              <a:buNone/>
            </a:pPr>
            <a:r>
              <a:rPr lang="it-IT" sz="2000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Questo dimostra che qualsiasi approccio </a:t>
            </a:r>
            <a:r>
              <a:rPr lang="it-IT" sz="2000" dirty="0" err="1"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bio</a:t>
            </a:r>
            <a:r>
              <a:rPr lang="it-IT" sz="2000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- indicatore dell'inquinamento atmosferico deve tenere conto delle differenze tra le specie.</a:t>
            </a:r>
          </a:p>
          <a:p>
            <a:pPr marL="0" indent="0">
              <a:buNone/>
            </a:pPr>
            <a:endParaRPr lang="it-IT" sz="1700" dirty="0"/>
          </a:p>
        </p:txBody>
      </p:sp>
    </p:spTree>
    <p:extLst>
      <p:ext uri="{BB962C8B-B14F-4D97-AF65-F5344CB8AC3E}">
        <p14:creationId xmlns:p14="http://schemas.microsoft.com/office/powerpoint/2010/main" val="3161245178"/>
      </p:ext>
    </p:extLst>
  </p:cSld>
  <p:clrMapOvr>
    <a:masterClrMapping/>
  </p:clrMapOvr>
  <p:transition spd="slow">
    <p:wip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3C994B4-9721-4148-9EEC-6793CECDE8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3" y="-1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9D95E49-763A-4886-B038-82F734740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43DC68B-54DD-4053-BE4D-6152596843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6F31C88-3DEF-4EA8-AE3A-49441413FC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1" y="713232"/>
            <a:ext cx="422899" cy="5404104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Segnaposto contenuto 4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xmlns="" id="{CA59C080-8EFB-E0E6-34D5-F39EDF8B3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99" y="734786"/>
            <a:ext cx="7721801" cy="5383216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F085D7B9-E066-4923-8CB7-294BF3062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5EACA08E-D537-41C6-96A5-5900E05D32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2AC787D0-E6DC-5732-17A9-495DCC8D2BA9}"/>
              </a:ext>
            </a:extLst>
          </p:cNvPr>
          <p:cNvSpPr/>
          <p:nvPr/>
        </p:nvSpPr>
        <p:spPr>
          <a:xfrm flipH="1">
            <a:off x="0" y="6122385"/>
            <a:ext cx="1219047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296C4BD1-DCAE-226C-277F-24A0CCC9C38F}"/>
              </a:ext>
            </a:extLst>
          </p:cNvPr>
          <p:cNvSpPr/>
          <p:nvPr/>
        </p:nvSpPr>
        <p:spPr>
          <a:xfrm>
            <a:off x="-2" y="699899"/>
            <a:ext cx="422901" cy="5423315"/>
          </a:xfrm>
          <a:prstGeom prst="rect">
            <a:avLst/>
          </a:prstGeom>
          <a:solidFill>
            <a:srgbClr val="698B2B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xmlns="" id="{D3BEF2B5-E32C-0E3E-58FB-127DBD4CD93E}"/>
              </a:ext>
            </a:extLst>
          </p:cNvPr>
          <p:cNvCxnSpPr>
            <a:cxnSpLocks/>
          </p:cNvCxnSpPr>
          <p:nvPr/>
        </p:nvCxnSpPr>
        <p:spPr>
          <a:xfrm flipV="1">
            <a:off x="1525" y="6152223"/>
            <a:ext cx="12190475" cy="34887"/>
          </a:xfrm>
          <a:prstGeom prst="line">
            <a:avLst/>
          </a:prstGeom>
          <a:ln w="28575" cap="flat" cmpd="sng" algn="ctr">
            <a:solidFill>
              <a:srgbClr val="5CC178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Rettangolo 17">
            <a:extLst>
              <a:ext uri="{FF2B5EF4-FFF2-40B4-BE49-F238E27FC236}">
                <a16:creationId xmlns:a16="http://schemas.microsoft.com/office/drawing/2014/main" xmlns="" id="{37014CBF-90E6-0846-127D-75269C6F3115}"/>
              </a:ext>
            </a:extLst>
          </p:cNvPr>
          <p:cNvSpPr/>
          <p:nvPr/>
        </p:nvSpPr>
        <p:spPr>
          <a:xfrm>
            <a:off x="11313837" y="5610"/>
            <a:ext cx="130628" cy="6834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xmlns="" id="{0CC9828E-11B2-57F8-EB53-3A3C1121C34A}"/>
              </a:ext>
            </a:extLst>
          </p:cNvPr>
          <p:cNvCxnSpPr>
            <a:cxnSpLocks/>
          </p:cNvCxnSpPr>
          <p:nvPr/>
        </p:nvCxnSpPr>
        <p:spPr>
          <a:xfrm flipV="1">
            <a:off x="11379151" y="-2"/>
            <a:ext cx="0" cy="6858001"/>
          </a:xfrm>
          <a:prstGeom prst="line">
            <a:avLst/>
          </a:prstGeom>
          <a:ln w="38100" cap="flat" cmpd="sng" algn="ctr">
            <a:solidFill>
              <a:srgbClr val="5CC178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32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C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5DE93E81-9859-E8B5-B850-406C7660802B}"/>
              </a:ext>
            </a:extLst>
          </p:cNvPr>
          <p:cNvSpPr/>
          <p:nvPr/>
        </p:nvSpPr>
        <p:spPr>
          <a:xfrm flipH="1" flipV="1">
            <a:off x="625926" y="669472"/>
            <a:ext cx="10940147" cy="5519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xmlns="" id="{334DC861-C155-2172-4F88-31D9A0FE3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3143"/>
            <a:ext cx="10515600" cy="1021216"/>
          </a:xfrm>
        </p:spPr>
        <p:txBody>
          <a:bodyPr/>
          <a:lstStyle/>
          <a:p>
            <a:r>
              <a:rPr lang="it-IT" i="1" dirty="0">
                <a:latin typeface="Avenir Next LT Pro" panose="020B0504020202020204" pitchFamily="34" charset="0"/>
              </a:rPr>
              <a:t>Bibliografia</a:t>
            </a:r>
            <a:r>
              <a:rPr lang="it-IT" dirty="0"/>
              <a:t> 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xmlns="" id="{109167E2-41A5-9F77-87CC-0209A0798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4359"/>
            <a:ext cx="10727873" cy="4856385"/>
          </a:xfrm>
        </p:spPr>
        <p:txBody>
          <a:bodyPr>
            <a:normAutofit fontScale="92500" lnSpcReduction="20000"/>
          </a:bodyPr>
          <a:lstStyle/>
          <a:p>
            <a:r>
              <a:rPr lang="it-IT" sz="2600" u="sng" kern="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https://pubmed.ncbi.nlm.nih.gov/20618331/</a:t>
            </a:r>
            <a:r>
              <a:rPr lang="it-IT" sz="2600" kern="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it-IT" sz="2600" dirty="0">
              <a:latin typeface="Avenir Next LT Pro" panose="020B0504020202020204" pitchFamily="34" charset="0"/>
              <a:hlinkClick r:id="rId3"/>
            </a:endParaRPr>
          </a:p>
          <a:p>
            <a:r>
              <a:rPr lang="it-IT" sz="2600" dirty="0">
                <a:latin typeface="Avenir Next LT Pro" panose="020B0504020202020204" pitchFamily="34" charset="0"/>
                <a:hlinkClick r:id="rId3"/>
              </a:rPr>
              <a:t>https://www.sciencedirect.com/science/article/pii/S0160412022001258</a:t>
            </a:r>
            <a:endParaRPr lang="it-IT" sz="2600" dirty="0">
              <a:latin typeface="Avenir Next LT Pro" panose="020B0504020202020204" pitchFamily="34" charset="0"/>
            </a:endParaRPr>
          </a:p>
          <a:p>
            <a:r>
              <a:rPr lang="it-IT" sz="2600" dirty="0">
                <a:latin typeface="Avenir Next LT Pro" panose="020B0504020202020204" pitchFamily="34" charset="0"/>
                <a:hlinkClick r:id="rId4"/>
              </a:rPr>
              <a:t>https://www.ilpiacenza.it/blog/salute-e-medicina-on-line/studi-recenti-dimostrano-i-rischi-causati-dagli-agenti-inquinanti-sulla-salute-mentale.html</a:t>
            </a:r>
            <a:endParaRPr lang="it-IT" sz="2600" dirty="0">
              <a:latin typeface="Avenir Next LT Pro" panose="020B0504020202020204" pitchFamily="34" charset="0"/>
            </a:endParaRPr>
          </a:p>
          <a:p>
            <a:r>
              <a:rPr lang="it-IT" sz="2600" dirty="0">
                <a:latin typeface="Avenir Next LT Pro" panose="020B0504020202020204" pitchFamily="34" charset="0"/>
                <a:hlinkClick r:id="rId4"/>
              </a:rPr>
              <a:t>https://www.ilpiacenza.it/blog/salute-e-medicina-on-line/studi-recenti-dimostrano-i-rischi-causati-dagli-agenti-inquinanti-sulla-salute-mentale.html</a:t>
            </a:r>
            <a:endParaRPr lang="it-IT" sz="2600" dirty="0">
              <a:latin typeface="Avenir Next LT Pro" panose="020B0504020202020204" pitchFamily="34" charset="0"/>
            </a:endParaRPr>
          </a:p>
          <a:p>
            <a:r>
              <a:rPr lang="it-IT" sz="2600" dirty="0">
                <a:latin typeface="Avenir Next LT Pro" panose="020B0504020202020204" pitchFamily="34" charset="0"/>
                <a:hlinkClick r:id="rId5"/>
              </a:rPr>
              <a:t>https://www.panoramasanita.it/2022/09/13/sima-inquinamento-atmosferico-innesca-tumore-polmonare-nei-non-fumatori/</a:t>
            </a:r>
            <a:endParaRPr lang="it-IT" sz="2600" dirty="0">
              <a:latin typeface="Avenir Next LT Pro" panose="020B0504020202020204" pitchFamily="34" charset="0"/>
            </a:endParaRPr>
          </a:p>
          <a:p>
            <a:r>
              <a:rPr lang="it-IT" sz="2600" dirty="0">
                <a:latin typeface="Avenir Next LT Pro" panose="020B0504020202020204" pitchFamily="34" charset="0"/>
                <a:hlinkClick r:id="rId6"/>
              </a:rPr>
              <a:t>https://www.aboutplants.eu/notizie/ricerca/alberi-per-monitorare-linquinamento-dellaria</a:t>
            </a:r>
            <a:endParaRPr lang="it-IT" sz="2600" dirty="0">
              <a:latin typeface="Avenir Next LT Pro" panose="020B0504020202020204" pitchFamily="34" charset="0"/>
            </a:endParaRPr>
          </a:p>
          <a:p>
            <a:r>
              <a:rPr lang="it-IT" sz="2600" dirty="0">
                <a:latin typeface="Avenir Next LT Pro" panose="020B0504020202020204" pitchFamily="34" charset="0"/>
                <a:hlinkClick r:id="rId7"/>
              </a:rPr>
              <a:t>https://www.sciencedirect.com/science/article/abs/pii/S0048969719331043?via%3Dihub</a:t>
            </a:r>
            <a:endParaRPr lang="it-IT" sz="2600" dirty="0">
              <a:latin typeface="Avenir Next LT Pro" panose="020B0504020202020204" pitchFamily="34" charset="0"/>
            </a:endParaRP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248750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46727F8D-499A-DBF1-3FB0-90F94BE90AE6}"/>
              </a:ext>
            </a:extLst>
          </p:cNvPr>
          <p:cNvSpPr/>
          <p:nvPr/>
        </p:nvSpPr>
        <p:spPr>
          <a:xfrm>
            <a:off x="-20" y="0"/>
            <a:ext cx="12192000" cy="6862322"/>
          </a:xfrm>
          <a:prstGeom prst="rect">
            <a:avLst/>
          </a:prstGeom>
          <a:solidFill>
            <a:srgbClr val="42AC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xmlns="" id="{31C818C3-4D51-A25D-595F-51D4C229E9C3}"/>
              </a:ext>
            </a:extLst>
          </p:cNvPr>
          <p:cNvSpPr/>
          <p:nvPr/>
        </p:nvSpPr>
        <p:spPr>
          <a:xfrm rot="8630455">
            <a:off x="-2405654" y="2154371"/>
            <a:ext cx="6002651" cy="6124988"/>
          </a:xfrm>
          <a:prstGeom prst="ellipse">
            <a:avLst/>
          </a:prstGeom>
          <a:effectLst>
            <a:outerShdw blurRad="228600" dist="190500" sx="104000" sy="104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xmlns="" id="{11167226-89D4-739A-DCAC-A91C59B5D7CA}"/>
              </a:ext>
            </a:extLst>
          </p:cNvPr>
          <p:cNvSpPr/>
          <p:nvPr/>
        </p:nvSpPr>
        <p:spPr>
          <a:xfrm>
            <a:off x="5359445" y="561316"/>
            <a:ext cx="3183634" cy="3182112"/>
          </a:xfrm>
          <a:prstGeom prst="ellipse">
            <a:avLst/>
          </a:prstGeom>
          <a:effectLst>
            <a:outerShdw blurRad="228600" dist="12700" dir="4500000" sx="104000" sy="104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xmlns="" id="{35BDC052-537B-D4B5-4F22-E6AAE5E2893D}"/>
              </a:ext>
            </a:extLst>
          </p:cNvPr>
          <p:cNvSpPr/>
          <p:nvPr/>
        </p:nvSpPr>
        <p:spPr>
          <a:xfrm>
            <a:off x="8918761" y="-1842029"/>
            <a:ext cx="5387501" cy="5401055"/>
          </a:xfrm>
          <a:prstGeom prst="ellipse">
            <a:avLst/>
          </a:prstGeom>
          <a:effectLst>
            <a:outerShdw blurRad="228600" dist="12700" dir="4500000" sx="104000" sy="104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xmlns="" id="{D87A81E2-3D4B-4147-57D6-CB12DFF4C599}"/>
              </a:ext>
            </a:extLst>
          </p:cNvPr>
          <p:cNvSpPr/>
          <p:nvPr/>
        </p:nvSpPr>
        <p:spPr>
          <a:xfrm>
            <a:off x="1188101" y="-1260618"/>
            <a:ext cx="4030576" cy="3703872"/>
          </a:xfrm>
          <a:prstGeom prst="ellipse">
            <a:avLst/>
          </a:prstGeom>
          <a:effectLst>
            <a:outerShdw blurRad="228600" dist="12700" dir="4500000" sx="104000" sy="104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xmlns="" id="{34DF1C2D-5040-305C-B347-7ED4FE2CE8DF}"/>
              </a:ext>
            </a:extLst>
          </p:cNvPr>
          <p:cNvSpPr/>
          <p:nvPr/>
        </p:nvSpPr>
        <p:spPr>
          <a:xfrm>
            <a:off x="9298065" y="3907418"/>
            <a:ext cx="4026338" cy="4259161"/>
          </a:xfrm>
          <a:prstGeom prst="ellipse">
            <a:avLst/>
          </a:prstGeom>
          <a:effectLst>
            <a:outerShdw blurRad="228600" dist="12700" dir="4500000" sx="104000" sy="104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xmlns="" id="{259D1F92-6D35-DD0D-4F9B-238CCD220F29}"/>
              </a:ext>
            </a:extLst>
          </p:cNvPr>
          <p:cNvSpPr/>
          <p:nvPr/>
        </p:nvSpPr>
        <p:spPr>
          <a:xfrm rot="8630455">
            <a:off x="-2323358" y="2154372"/>
            <a:ext cx="6002651" cy="6124988"/>
          </a:xfrm>
          <a:prstGeom prst="ellipse">
            <a:avLst/>
          </a:prstGeom>
          <a:effectLst>
            <a:outerShdw blurRad="228600" dist="190500" sx="104000" sy="104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64638" y="4166794"/>
            <a:ext cx="6029382" cy="1610434"/>
          </a:xfrm>
        </p:spPr>
        <p:txBody>
          <a:bodyPr anchor="t">
            <a:noAutofit/>
          </a:bodyPr>
          <a:lstStyle/>
          <a:p>
            <a:r>
              <a:rPr lang="de-DE" sz="5400" i="1" dirty="0">
                <a:latin typeface="Avenir Next LT Pro"/>
              </a:rPr>
              <a:t>GRAZIE PER L‘ATTENZIONE!</a:t>
            </a:r>
            <a:br>
              <a:rPr lang="de-DE" sz="5400" i="1" dirty="0">
                <a:latin typeface="Avenir Next LT Pro"/>
              </a:rPr>
            </a:br>
            <a:r>
              <a:rPr lang="de-DE" sz="5400" i="1" dirty="0">
                <a:latin typeface="Avenir Next LT Pro"/>
              </a:rPr>
              <a:t>&lt;3</a:t>
            </a: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xmlns="" id="{F6E384F5-137A-40B1-97F0-694CC6ECD5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xmlns="" id="{9DBC4630-03DA-474F-BBCB-BA3AE6B317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magine 11" descr="Immagine che contiene tazza, arancione, bevanda, succo di frutta&#10;&#10;Descrizione generata automaticamente">
            <a:extLst>
              <a:ext uri="{FF2B5EF4-FFF2-40B4-BE49-F238E27FC236}">
                <a16:creationId xmlns:a16="http://schemas.microsoft.com/office/drawing/2014/main" xmlns="" id="{E64DAF63-9509-8A9E-A714-AD37AB08B9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2522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4837645D-0CAD-2633-B56C-6909215F01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5" r="25368" b="-1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xmlns="" id="{78418A25-6EAC-4140-BFE6-284E1925B5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magine 13" descr="Immagine che contiene interno&#10;&#10;Descrizione generata automaticamente">
            <a:extLst>
              <a:ext uri="{FF2B5EF4-FFF2-40B4-BE49-F238E27FC236}">
                <a16:creationId xmlns:a16="http://schemas.microsoft.com/office/drawing/2014/main" xmlns="" id="{59ECA71F-184F-2060-82AD-AFD45A21AD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6" r="26916" b="3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52" name="Freeform: Shape 51">
            <a:extLst>
              <a:ext uri="{FF2B5EF4-FFF2-40B4-BE49-F238E27FC236}">
                <a16:creationId xmlns:a16="http://schemas.microsoft.com/office/drawing/2014/main" xmlns="" id="{6B9D64DB-4D5C-4A91-B45F-F301E3174F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A9DA3BED-A0EC-AE77-AFEB-393A853E4E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6" r="1" b="1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54" name="Freeform: Shape 53">
            <a:extLst>
              <a:ext uri="{FF2B5EF4-FFF2-40B4-BE49-F238E27FC236}">
                <a16:creationId xmlns:a16="http://schemas.microsoft.com/office/drawing/2014/main" xmlns="" id="{CB14CE1B-4BC5-4EF2-BE3D-05E4F580B3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magine 15" descr="Immagine che contiene spazzolino da denti, interno, spazzola, blu&#10;&#10;Descrizione generata automaticamente">
            <a:extLst>
              <a:ext uri="{FF2B5EF4-FFF2-40B4-BE49-F238E27FC236}">
                <a16:creationId xmlns:a16="http://schemas.microsoft.com/office/drawing/2014/main" xmlns="" id="{975D4D2F-BBDD-60A3-C07A-480AB5961E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7" r="-2" b="-2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11103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xmlns="" id="{C0A1ED06-4733-4020-9C60-81D4D80140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B0CA3509-3AF9-45FE-93ED-57BB5D5E8E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Primo piano delle piastrine nel sangue">
            <a:extLst>
              <a:ext uri="{FF2B5EF4-FFF2-40B4-BE49-F238E27FC236}">
                <a16:creationId xmlns:a16="http://schemas.microsoft.com/office/drawing/2014/main" xmlns="" id="{11DBD8F5-EFED-2A70-295A-64B59D33FA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5067" r="23744"/>
          <a:stretch/>
        </p:blipFill>
        <p:spPr>
          <a:xfrm>
            <a:off x="181899" y="182880"/>
            <a:ext cx="5915025" cy="6499784"/>
          </a:xfrm>
          <a:prstGeom prst="rect">
            <a:avLst/>
          </a:prstGeom>
        </p:spPr>
      </p:pic>
      <p:pic>
        <p:nvPicPr>
          <p:cNvPr id="6" name="Immagine 5" descr="Immagine che contiene testo, forniture per ufficio, Strumento per ufficio, Prodotti generali&#10;&#10;Descrizione generata automaticamente">
            <a:extLst>
              <a:ext uri="{FF2B5EF4-FFF2-40B4-BE49-F238E27FC236}">
                <a16:creationId xmlns:a16="http://schemas.microsoft.com/office/drawing/2014/main" xmlns="" id="{A90848FE-868B-7FF5-9136-AA831E3F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l="1330" r="29733" b="-2"/>
          <a:stretch/>
        </p:blipFill>
        <p:spPr>
          <a:xfrm>
            <a:off x="6095156" y="182880"/>
            <a:ext cx="5915025" cy="649978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8846C002-346B-5AA8-EC09-031A4702DD2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474244" y="1660102"/>
            <a:ext cx="5185666" cy="3667103"/>
          </a:xfrm>
          <a:prstGeom prst="rect">
            <a:avLst/>
          </a:prstGeom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xmlns="" id="{9CB16D41-940D-6419-5E87-75D3470F4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925" y="1835438"/>
            <a:ext cx="5156695" cy="3579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600" dirty="0">
                <a:solidFill>
                  <a:srgbClr val="FFFFFF"/>
                </a:solidFill>
                <a:latin typeface="Avenir Next LT Pro" panose="020B0504020202020204" pitchFamily="34" charset="0"/>
              </a:rPr>
              <a:t>Gli esami del sangue sono analisi importanti per valutare lo stato di salute generale, quindi consentono di confermare una situazione di normalità rispetto ai range di riferimento o di evidenziare la presenza di alcune alterazioni significative dal punto di vista clinico.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95F9E82-9873-94C9-3FA3-E050AB73C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249" y="505951"/>
            <a:ext cx="5427656" cy="75134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it-IT" sz="5400" i="1" dirty="0">
                <a:solidFill>
                  <a:srgbClr val="FFFFFF"/>
                </a:solidFill>
                <a:latin typeface="Avenir Next LT Pro" panose="020B0504020202020204" pitchFamily="34" charset="0"/>
              </a:rPr>
              <a:t>Esami del sangue</a:t>
            </a:r>
            <a:endParaRPr lang="en-US" sz="5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70996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1">
            <a:extLst>
              <a:ext uri="{FF2B5EF4-FFF2-40B4-BE49-F238E27FC236}">
                <a16:creationId xmlns:a16="http://schemas.microsoft.com/office/drawing/2014/main" xmlns="" id="{1A9F7B4E-B03D-4F64-BE33-00D074458D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Primo piano delle piastrine nel sangue">
            <a:extLst>
              <a:ext uri="{FF2B5EF4-FFF2-40B4-BE49-F238E27FC236}">
                <a16:creationId xmlns:a16="http://schemas.microsoft.com/office/drawing/2014/main" xmlns="" id="{11DBD8F5-EFED-2A70-295A-64B59D33FA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95F9E82-9873-94C9-3FA3-E050AB73C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64119" cy="132556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it-IT" sz="5400" i="1" dirty="0">
                <a:solidFill>
                  <a:srgbClr val="FFFFFF"/>
                </a:solidFill>
                <a:latin typeface="Avenir Next LT Pro" panose="020B0504020202020204" pitchFamily="34" charset="0"/>
              </a:rPr>
              <a:t>A cosa servono?</a:t>
            </a:r>
            <a:endParaRPr lang="en-US" sz="5400" dirty="0">
              <a:solidFill>
                <a:srgbClr val="FFFFFF"/>
              </a:solidFill>
            </a:endParaRPr>
          </a:p>
        </p:txBody>
      </p:sp>
      <p:sp>
        <p:nvSpPr>
          <p:cNvPr id="57" name="sketchy line">
            <a:extLst>
              <a:ext uri="{FF2B5EF4-FFF2-40B4-BE49-F238E27FC236}">
                <a16:creationId xmlns:a16="http://schemas.microsoft.com/office/drawing/2014/main" xmlns="" id="{7E2BE7F7-CA89-4002-ACCE-A478AEA24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Diagramma 13">
            <a:extLst>
              <a:ext uri="{FF2B5EF4-FFF2-40B4-BE49-F238E27FC236}">
                <a16:creationId xmlns:a16="http://schemas.microsoft.com/office/drawing/2014/main" xmlns="" id="{499041D1-A480-7D6C-B4B6-4E21D46B61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1007206"/>
              </p:ext>
            </p:extLst>
          </p:nvPr>
        </p:nvGraphicFramePr>
        <p:xfrm>
          <a:off x="875396" y="1872120"/>
          <a:ext cx="9731644" cy="4437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557570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xmlns="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magine 8" descr="Immagine che contiene Attrezzature mediche, persona, assistenza sanitaria, medico&#10;&#10;Descrizione generata automaticamente">
            <a:extLst>
              <a:ext uri="{FF2B5EF4-FFF2-40B4-BE49-F238E27FC236}">
                <a16:creationId xmlns:a16="http://schemas.microsoft.com/office/drawing/2014/main" xmlns="" id="{56C71A1D-1880-35D3-6826-4830012FD9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5" t="709" r="15388" b="-709"/>
          <a:stretch/>
        </p:blipFill>
        <p:spPr>
          <a:xfrm>
            <a:off x="3735473" y="0"/>
            <a:ext cx="8456527" cy="6907327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xmlns="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09CE1463-A49C-3300-9632-F7BEEA3A6CC3}"/>
              </a:ext>
            </a:extLst>
          </p:cNvPr>
          <p:cNvSpPr/>
          <p:nvPr/>
        </p:nvSpPr>
        <p:spPr>
          <a:xfrm>
            <a:off x="283694" y="4484926"/>
            <a:ext cx="4174976" cy="99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6E05AD48-4F15-1A7B-1D4F-1DBB560F6C7A}"/>
              </a:ext>
            </a:extLst>
          </p:cNvPr>
          <p:cNvSpPr/>
          <p:nvPr/>
        </p:nvSpPr>
        <p:spPr>
          <a:xfrm>
            <a:off x="481030" y="625683"/>
            <a:ext cx="704088" cy="146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EEBA5D8F-34E4-1FBF-8EE2-6CDA15B254BE}"/>
              </a:ext>
            </a:extLst>
          </p:cNvPr>
          <p:cNvSpPr/>
          <p:nvPr/>
        </p:nvSpPr>
        <p:spPr>
          <a:xfrm rot="16200000">
            <a:off x="-380996" y="380993"/>
            <a:ext cx="6857991" cy="6096001"/>
          </a:xfrm>
          <a:prstGeom prst="rect">
            <a:avLst/>
          </a:prstGeom>
          <a:gradFill>
            <a:gsLst>
              <a:gs pos="60000">
                <a:srgbClr val="5F1313">
                  <a:alpha val="74000"/>
                </a:srgbClr>
              </a:gs>
              <a:gs pos="0">
                <a:srgbClr val="A1212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D034BC6-51E3-EE67-9256-9CEF34FD8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792"/>
            <a:ext cx="5286895" cy="164777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it-IT" sz="4800" dirty="0">
                <a:latin typeface="Avenir Next LT Pro" panose="020B0504020202020204" pitchFamily="34" charset="0"/>
              </a:rPr>
              <a:t>Prelievo di sangue:</a:t>
            </a:r>
            <a:br>
              <a:rPr lang="it-IT" sz="4800" dirty="0">
                <a:latin typeface="Avenir Next LT Pro" panose="020B0504020202020204" pitchFamily="34" charset="0"/>
              </a:rPr>
            </a:br>
            <a:r>
              <a:rPr lang="it-IT" sz="4800" i="1" dirty="0">
                <a:latin typeface="Avenir Next LT Pro" panose="020B0504020202020204" pitchFamily="34" charset="0"/>
              </a:rPr>
              <a:t>prelievo venoso </a:t>
            </a:r>
            <a:endParaRPr lang="en-US" sz="4800" i="1" dirty="0">
              <a:latin typeface="Avenir Next LT Pro" panose="020B0504020202020204" pitchFamily="34" charset="0"/>
            </a:endParaRP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xmlns="" id="{C0B68413-EF74-B50B-1FD4-ADF01787D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692" y="1240880"/>
            <a:ext cx="5171711" cy="54603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it-IT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it-IT" dirty="0">
                <a:latin typeface="Avenir Next LT Pro" panose="020B0504020202020204" pitchFamily="34" charset="0"/>
              </a:rPr>
              <a:t>È la tecnica più utilizzata poiché le vene superficiali si localizzano facilmente e hanno pareti più sottili di quelle delle arterie di pari calibro. </a:t>
            </a:r>
          </a:p>
          <a:p>
            <a:pPr marL="0" indent="0">
              <a:buNone/>
            </a:pPr>
            <a:r>
              <a:rPr lang="it-IT" dirty="0">
                <a:latin typeface="Avenir Next LT Pro" panose="020B0504020202020204" pitchFamily="34" charset="0"/>
              </a:rPr>
              <a:t>Inoltre, la pressione del sangue nelle vene è relativamente bassa in modo che la ferita determinata dalla puntura si chiuda facilmente. 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66836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9C4E8D67CE414DA65B8AEA8742ACA3" ma:contentTypeVersion="10" ma:contentTypeDescription="Create a new document." ma:contentTypeScope="" ma:versionID="dabe2f21c4a3dd3116d89e231ac7bd52">
  <xsd:schema xmlns:xsd="http://www.w3.org/2001/XMLSchema" xmlns:xs="http://www.w3.org/2001/XMLSchema" xmlns:p="http://schemas.microsoft.com/office/2006/metadata/properties" xmlns:ns3="d6b6555e-e519-411e-85b6-913ac0de3ff0" xmlns:ns4="24a0c2a3-5dbf-40c5-9894-e58252b2980c" targetNamespace="http://schemas.microsoft.com/office/2006/metadata/properties" ma:root="true" ma:fieldsID="71b998e07fa174c4af69b597c9336aee" ns3:_="" ns4:_="">
    <xsd:import namespace="d6b6555e-e519-411e-85b6-913ac0de3ff0"/>
    <xsd:import namespace="24a0c2a3-5dbf-40c5-9894-e58252b2980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b6555e-e519-411e-85b6-913ac0de3f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a0c2a3-5dbf-40c5-9894-e58252b2980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6b6555e-e519-411e-85b6-913ac0de3ff0" xsi:nil="true"/>
  </documentManagement>
</p:properties>
</file>

<file path=customXml/itemProps1.xml><?xml version="1.0" encoding="utf-8"?>
<ds:datastoreItem xmlns:ds="http://schemas.openxmlformats.org/officeDocument/2006/customXml" ds:itemID="{20D57D43-2BE0-4D5F-8DC5-87914B7423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b6555e-e519-411e-85b6-913ac0de3ff0"/>
    <ds:schemaRef ds:uri="24a0c2a3-5dbf-40c5-9894-e58252b298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9F84351-772F-47A2-B93C-890E56455C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BE8E90-08AF-44B8-B680-BBD2F55AFF51}">
  <ds:schemaRefs>
    <ds:schemaRef ds:uri="http://schemas.openxmlformats.org/package/2006/metadata/core-properties"/>
    <ds:schemaRef ds:uri="http://purl.org/dc/dcmitype/"/>
    <ds:schemaRef ds:uri="24a0c2a3-5dbf-40c5-9894-e58252b2980c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d6b6555e-e519-411e-85b6-913ac0de3ff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TM04033927[[fn=Evento]]</Template>
  <TotalTime>5372</TotalTime>
  <Words>3015</Words>
  <Application>Microsoft Office PowerPoint</Application>
  <PresentationFormat>Widescreen</PresentationFormat>
  <Paragraphs>367</Paragraphs>
  <Slides>69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81" baseType="lpstr">
      <vt:lpstr>Microsoft YaHei</vt:lpstr>
      <vt:lpstr>Arial</vt:lpstr>
      <vt:lpstr>Avenir Next LT Pro</vt:lpstr>
      <vt:lpstr>Calibri</vt:lpstr>
      <vt:lpstr>Calibri Light</vt:lpstr>
      <vt:lpstr>Courier New</vt:lpstr>
      <vt:lpstr>Helvetica Neue Medium</vt:lpstr>
      <vt:lpstr>Meiryo</vt:lpstr>
      <vt:lpstr>Segoe UI</vt:lpstr>
      <vt:lpstr>Times New Roman</vt:lpstr>
      <vt:lpstr>Wingdings</vt:lpstr>
      <vt:lpstr>Office Theme</vt:lpstr>
      <vt:lpstr>PRELIEVO E CONSERVAZIONE DEI CAMPIONI BIOLOGICI</vt:lpstr>
      <vt:lpstr>MATRICI</vt:lpstr>
      <vt:lpstr>MATRICI</vt:lpstr>
      <vt:lpstr>SANGUE: Che cos’è?</vt:lpstr>
      <vt:lpstr>PowerPoint Presentation</vt:lpstr>
      <vt:lpstr>Quali sono le sue funzioni?</vt:lpstr>
      <vt:lpstr>Esami del sangue</vt:lpstr>
      <vt:lpstr>A cosa servono?</vt:lpstr>
      <vt:lpstr>Prelievo di sangue: prelievo venoso </vt:lpstr>
      <vt:lpstr>Prelievo venoso: procedura standard </vt:lpstr>
      <vt:lpstr>Prelievo di sangue: prelievo arterioso </vt:lpstr>
      <vt:lpstr>Test di Allen </vt:lpstr>
      <vt:lpstr>Prelievo arterioso: procedura standard </vt:lpstr>
      <vt:lpstr>Prelievo di sangue: prelievo capillare</vt:lpstr>
      <vt:lpstr>Prelievo capillare: procedura standard </vt:lpstr>
      <vt:lpstr>PowerPoint Presentation</vt:lpstr>
      <vt:lpstr>PowerPoint Presentation</vt:lpstr>
      <vt:lpstr>Emolisi</vt:lpstr>
      <vt:lpstr>PowerPoint Presentation</vt:lpstr>
      <vt:lpstr>Perché le mie analisi sono fuori norma?</vt:lpstr>
      <vt:lpstr>SANGUE: presenza di metalli pesanti</vt:lpstr>
      <vt:lpstr>Le conseguenze sull’organismo ed i sintomi</vt:lpstr>
      <vt:lpstr>Terapia: Chelazione</vt:lpstr>
      <vt:lpstr>PowerPoint Presentation</vt:lpstr>
      <vt:lpstr>URINA: Che cos’è?</vt:lpstr>
      <vt:lpstr>Esame delle urine</vt:lpstr>
      <vt:lpstr>A cosa serve?</vt:lpstr>
      <vt:lpstr>Esame delle 24h: Prelievo e Conservazione</vt:lpstr>
      <vt:lpstr>Urine completo e Urinocoltura: Prelievo e Conservazione</vt:lpstr>
      <vt:lpstr>Parametri Analizzati</vt:lpstr>
      <vt:lpstr>Colore</vt:lpstr>
      <vt:lpstr>Limpidezza e torbidità</vt:lpstr>
      <vt:lpstr>URINE: test tossicologici</vt:lpstr>
      <vt:lpstr>PowerPoint Presentation</vt:lpstr>
      <vt:lpstr>FLUIDO CELEBROSPINA\LE</vt:lpstr>
      <vt:lpstr>Fluido Celebrospinale: Funzioni</vt:lpstr>
      <vt:lpstr>PowerPoint Presentation</vt:lpstr>
      <vt:lpstr>PowerPoint Presentation</vt:lpstr>
      <vt:lpstr>Complicanze</vt:lpstr>
      <vt:lpstr>Interpretazione Dei Risultati</vt:lpstr>
      <vt:lpstr>Indicazioni Cliniche</vt:lpstr>
      <vt:lpstr>Rischi causati dagli agenti inquinanti sulla salute mentale</vt:lpstr>
      <vt:lpstr>SALIVA: Cos’è?</vt:lpstr>
      <vt:lpstr>Quali sono le sue funzioni?</vt:lpstr>
      <vt:lpstr>A cosa serve l’analisi della saliva?</vt:lpstr>
      <vt:lpstr>Prelievo della Saliva</vt:lpstr>
      <vt:lpstr>Prelievo: vantaggi </vt:lpstr>
      <vt:lpstr>PowerPoint Presentation</vt:lpstr>
      <vt:lpstr>TESSUTI</vt:lpstr>
      <vt:lpstr>Tessuti: Biopsia</vt:lpstr>
      <vt:lpstr>BIOPSIA: Prelievo</vt:lpstr>
      <vt:lpstr>Tessuti: Fissazione</vt:lpstr>
      <vt:lpstr>Fissazione chimica e fisica  </vt:lpstr>
      <vt:lpstr>Che informazioni ricaviamo dalla biopsia?</vt:lpstr>
      <vt:lpstr>SIMA: inquinamento atmosferico innesca tumore polmonare nei non fumatori </vt:lpstr>
      <vt:lpstr>ESPIRATO O ESPETTORATO: Che cos’è?</vt:lpstr>
      <vt:lpstr>Caratteristiche:Colore</vt:lpstr>
      <vt:lpstr>Tipologie di raccolta di un campione</vt:lpstr>
      <vt:lpstr>Modalità di raccolta: Esame colturale </vt:lpstr>
      <vt:lpstr>Quali informazioni si ottengono?</vt:lpstr>
      <vt:lpstr>Interpretazione dei risultati </vt:lpstr>
      <vt:lpstr>Utilizzo in campo ambientale </vt:lpstr>
      <vt:lpstr>MATRICI</vt:lpstr>
      <vt:lpstr>Biomonitoraggio: piante come bioindicatori  </vt:lpstr>
      <vt:lpstr>Le piante come bioindicatori</vt:lpstr>
      <vt:lpstr>Risultati dello studio</vt:lpstr>
      <vt:lpstr>PowerPoint Presentation</vt:lpstr>
      <vt:lpstr>Bibliografia </vt:lpstr>
      <vt:lpstr>GRAZIE PER L‘ATTENZIONE! &lt;3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Rita</dc:creator>
  <cp:lastModifiedBy>Microsoft account</cp:lastModifiedBy>
  <cp:revision>491</cp:revision>
  <dcterms:created xsi:type="dcterms:W3CDTF">2023-04-24T13:57:30Z</dcterms:created>
  <dcterms:modified xsi:type="dcterms:W3CDTF">2023-05-27T08:03:57Z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0x010100659C4E8D67CE414DA65B8AEA8742ACA3</vt:lpwstr>
  </property>
</Properties>
</file>