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Lst>
  <p:sldSz cy="5143500" cx="9144000"/>
  <p:notesSz cx="6858000" cy="9144000"/>
  <p:embeddedFontLst>
    <p:embeddedFont>
      <p:font typeface="Tahoma"/>
      <p:regular r:id="rId44"/>
      <p:bold r:id="rId4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20" Type="http://schemas.openxmlformats.org/officeDocument/2006/relationships/slide" Target="slides/slide16.xml"/><Relationship Id="rId42" Type="http://schemas.openxmlformats.org/officeDocument/2006/relationships/slide" Target="slides/slide38.xml"/><Relationship Id="rId41" Type="http://schemas.openxmlformats.org/officeDocument/2006/relationships/slide" Target="slides/slide37.xml"/><Relationship Id="rId22" Type="http://schemas.openxmlformats.org/officeDocument/2006/relationships/slide" Target="slides/slide18.xml"/><Relationship Id="rId44" Type="http://schemas.openxmlformats.org/officeDocument/2006/relationships/font" Target="fonts/Tahoma-regular.fntdata"/><Relationship Id="rId21" Type="http://schemas.openxmlformats.org/officeDocument/2006/relationships/slide" Target="slides/slide17.xml"/><Relationship Id="rId43" Type="http://schemas.openxmlformats.org/officeDocument/2006/relationships/slide" Target="slides/slide39.xml"/><Relationship Id="rId24" Type="http://schemas.openxmlformats.org/officeDocument/2006/relationships/slide" Target="slides/slide20.xml"/><Relationship Id="rId23" Type="http://schemas.openxmlformats.org/officeDocument/2006/relationships/slide" Target="slides/slide19.xml"/><Relationship Id="rId45" Type="http://schemas.openxmlformats.org/officeDocument/2006/relationships/font" Target="fonts/Tahoma-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slide" Target="slides/slide33.xml"/><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slide" Target="slides/slide35.xml"/><Relationship Id="rId16" Type="http://schemas.openxmlformats.org/officeDocument/2006/relationships/slide" Target="slides/slide12.xml"/><Relationship Id="rId38" Type="http://schemas.openxmlformats.org/officeDocument/2006/relationships/slide" Target="slides/slide34.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 name="Shape 53"/>
        <p:cNvGrpSpPr/>
        <p:nvPr/>
      </p:nvGrpSpPr>
      <p:grpSpPr>
        <a:xfrm>
          <a:off x="0" y="0"/>
          <a:ext cx="0" cy="0"/>
          <a:chOff x="0" y="0"/>
          <a:chExt cx="0" cy="0"/>
        </a:xfrm>
      </p:grpSpPr>
      <p:sp>
        <p:nvSpPr>
          <p:cNvPr id="54" name="Google Shape;5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5" name="Google Shape;5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gade423a2bc_0_83:notes"/>
          <p:cNvSpPr/>
          <p:nvPr/>
        </p:nvSpPr>
        <p:spPr>
          <a:xfrm>
            <a:off x="864244" y="798200"/>
            <a:ext cx="5129514" cy="3203658"/>
          </a:xfrm>
          <a:custGeom>
            <a:rect b="b" l="l" r="r" t="t"/>
            <a:pathLst>
              <a:path extrusionOk="0" h="21600" w="21600">
                <a:moveTo>
                  <a:pt x="0" y="0"/>
                </a:moveTo>
                <a:lnTo>
                  <a:pt x="21600" y="0"/>
                </a:lnTo>
                <a:lnTo>
                  <a:pt x="21600" y="21600"/>
                </a:lnTo>
                <a:lnTo>
                  <a:pt x="0" y="21600"/>
                </a:lnTo>
                <a:lnTo>
                  <a:pt x="0" y="0"/>
                </a:lnTo>
                <a:close/>
              </a:path>
            </a:pathLst>
          </a:custGeom>
          <a:solidFill>
            <a:srgbClr val="FFFFFF"/>
          </a:solidFill>
          <a:ln cap="flat" cmpd="sng" w="9525">
            <a:solidFill>
              <a:srgbClr val="000000"/>
            </a:solidFill>
            <a:prstDash val="solid"/>
            <a:miter lim="8000"/>
            <a:headEnd len="sm" w="sm" type="none"/>
            <a:tailEnd len="sm" w="sm" type="none"/>
          </a:ln>
        </p:spPr>
      </p:sp>
      <p:sp>
        <p:nvSpPr>
          <p:cNvPr id="201" name="Google Shape;201;gade423a2bc_0_83:notes"/>
          <p:cNvSpPr txBox="1"/>
          <p:nvPr>
            <p:ph idx="1" type="body"/>
          </p:nvPr>
        </p:nvSpPr>
        <p:spPr>
          <a:xfrm>
            <a:off x="913598" y="4346673"/>
            <a:ext cx="5022000" cy="38484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t/>
            </a:r>
            <a:endParaRPr b="0" sz="1200" strike="noStrike">
              <a:solidFill>
                <a:srgbClr val="000000"/>
              </a:solidFill>
              <a:latin typeface="Times New Roman"/>
              <a:ea typeface="Times New Roman"/>
              <a:cs typeface="Times New Roman"/>
              <a:sym typeface="Times New Roman"/>
            </a:endParaRPr>
          </a:p>
        </p:txBody>
      </p:sp>
      <p:sp>
        <p:nvSpPr>
          <p:cNvPr id="202" name="Google Shape;202;gade423a2bc_0_83:notes"/>
          <p:cNvSpPr/>
          <p:nvPr>
            <p:ph idx="2" type="sldImg"/>
          </p:nvPr>
        </p:nvSpPr>
        <p:spPr>
          <a:xfrm>
            <a:off x="273432" y="797870"/>
            <a:ext cx="6302400" cy="31968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gade423a2bc_0_102:notes"/>
          <p:cNvSpPr/>
          <p:nvPr/>
        </p:nvSpPr>
        <p:spPr>
          <a:xfrm>
            <a:off x="864244" y="798200"/>
            <a:ext cx="5129514" cy="3203658"/>
          </a:xfrm>
          <a:custGeom>
            <a:rect b="b" l="l" r="r" t="t"/>
            <a:pathLst>
              <a:path extrusionOk="0" h="21600" w="21600">
                <a:moveTo>
                  <a:pt x="0" y="0"/>
                </a:moveTo>
                <a:lnTo>
                  <a:pt x="21600" y="0"/>
                </a:lnTo>
                <a:lnTo>
                  <a:pt x="21600" y="21600"/>
                </a:lnTo>
                <a:lnTo>
                  <a:pt x="0" y="21600"/>
                </a:lnTo>
                <a:lnTo>
                  <a:pt x="0" y="0"/>
                </a:lnTo>
                <a:close/>
              </a:path>
            </a:pathLst>
          </a:custGeom>
          <a:solidFill>
            <a:srgbClr val="FFFFFF"/>
          </a:solidFill>
          <a:ln cap="flat" cmpd="sng" w="9525">
            <a:solidFill>
              <a:srgbClr val="000000"/>
            </a:solidFill>
            <a:prstDash val="solid"/>
            <a:miter lim="8000"/>
            <a:headEnd len="sm" w="sm" type="none"/>
            <a:tailEnd len="sm" w="sm" type="none"/>
          </a:ln>
        </p:spPr>
      </p:sp>
      <p:sp>
        <p:nvSpPr>
          <p:cNvPr id="228" name="Google Shape;228;gade423a2bc_0_102:notes"/>
          <p:cNvSpPr txBox="1"/>
          <p:nvPr>
            <p:ph idx="1" type="body"/>
          </p:nvPr>
        </p:nvSpPr>
        <p:spPr>
          <a:xfrm>
            <a:off x="913598" y="4346673"/>
            <a:ext cx="5022000" cy="38484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t/>
            </a:r>
            <a:endParaRPr b="0" sz="1200" strike="noStrike">
              <a:solidFill>
                <a:srgbClr val="000000"/>
              </a:solidFill>
              <a:latin typeface="Times New Roman"/>
              <a:ea typeface="Times New Roman"/>
              <a:cs typeface="Times New Roman"/>
              <a:sym typeface="Times New Roman"/>
            </a:endParaRPr>
          </a:p>
        </p:txBody>
      </p:sp>
      <p:sp>
        <p:nvSpPr>
          <p:cNvPr id="229" name="Google Shape;229;gade423a2bc_0_102:notes"/>
          <p:cNvSpPr/>
          <p:nvPr>
            <p:ph idx="2" type="sldImg"/>
          </p:nvPr>
        </p:nvSpPr>
        <p:spPr>
          <a:xfrm>
            <a:off x="273432" y="797870"/>
            <a:ext cx="6302400" cy="31968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gaed659a689_0_0:notes"/>
          <p:cNvSpPr/>
          <p:nvPr/>
        </p:nvSpPr>
        <p:spPr>
          <a:xfrm>
            <a:off x="864244" y="798200"/>
            <a:ext cx="5129514" cy="3203658"/>
          </a:xfrm>
          <a:custGeom>
            <a:rect b="b" l="l" r="r" t="t"/>
            <a:pathLst>
              <a:path extrusionOk="0" h="21600" w="21600">
                <a:moveTo>
                  <a:pt x="0" y="0"/>
                </a:moveTo>
                <a:lnTo>
                  <a:pt x="21600" y="0"/>
                </a:lnTo>
                <a:lnTo>
                  <a:pt x="21600" y="21600"/>
                </a:lnTo>
                <a:lnTo>
                  <a:pt x="0" y="21600"/>
                </a:lnTo>
                <a:lnTo>
                  <a:pt x="0" y="0"/>
                </a:lnTo>
                <a:close/>
              </a:path>
            </a:pathLst>
          </a:custGeom>
          <a:solidFill>
            <a:srgbClr val="FFFFFF"/>
          </a:solidFill>
          <a:ln cap="flat" cmpd="sng" w="9525">
            <a:solidFill>
              <a:srgbClr val="000000"/>
            </a:solidFill>
            <a:prstDash val="solid"/>
            <a:miter lim="8000"/>
            <a:headEnd len="sm" w="sm" type="none"/>
            <a:tailEnd len="sm" w="sm" type="none"/>
          </a:ln>
        </p:spPr>
      </p:sp>
      <p:sp>
        <p:nvSpPr>
          <p:cNvPr id="240" name="Google Shape;240;gaed659a689_0_0:notes"/>
          <p:cNvSpPr txBox="1"/>
          <p:nvPr>
            <p:ph idx="1" type="body"/>
          </p:nvPr>
        </p:nvSpPr>
        <p:spPr>
          <a:xfrm>
            <a:off x="913598" y="4346673"/>
            <a:ext cx="5022000" cy="38484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t/>
            </a:r>
            <a:endParaRPr b="0" sz="1200" strike="noStrike">
              <a:solidFill>
                <a:srgbClr val="000000"/>
              </a:solidFill>
              <a:latin typeface="Times New Roman"/>
              <a:ea typeface="Times New Roman"/>
              <a:cs typeface="Times New Roman"/>
              <a:sym typeface="Times New Roman"/>
            </a:endParaRPr>
          </a:p>
        </p:txBody>
      </p:sp>
      <p:sp>
        <p:nvSpPr>
          <p:cNvPr id="241" name="Google Shape;241;gaed659a689_0_0:notes"/>
          <p:cNvSpPr/>
          <p:nvPr>
            <p:ph idx="2" type="sldImg"/>
          </p:nvPr>
        </p:nvSpPr>
        <p:spPr>
          <a:xfrm>
            <a:off x="273432" y="797870"/>
            <a:ext cx="6302400" cy="31968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3" name="Shape 313"/>
        <p:cNvGrpSpPr/>
        <p:nvPr/>
      </p:nvGrpSpPr>
      <p:grpSpPr>
        <a:xfrm>
          <a:off x="0" y="0"/>
          <a:ext cx="0" cy="0"/>
          <a:chOff x="0" y="0"/>
          <a:chExt cx="0" cy="0"/>
        </a:xfrm>
      </p:grpSpPr>
      <p:sp>
        <p:nvSpPr>
          <p:cNvPr id="314" name="Google Shape;314;gade423a2bc_0_108:notes"/>
          <p:cNvSpPr/>
          <p:nvPr/>
        </p:nvSpPr>
        <p:spPr>
          <a:xfrm>
            <a:off x="864244" y="798200"/>
            <a:ext cx="5129514" cy="3203658"/>
          </a:xfrm>
          <a:custGeom>
            <a:rect b="b" l="l" r="r" t="t"/>
            <a:pathLst>
              <a:path extrusionOk="0" h="21600" w="21600">
                <a:moveTo>
                  <a:pt x="0" y="0"/>
                </a:moveTo>
                <a:lnTo>
                  <a:pt x="21600" y="0"/>
                </a:lnTo>
                <a:lnTo>
                  <a:pt x="21600" y="21600"/>
                </a:lnTo>
                <a:lnTo>
                  <a:pt x="0" y="21600"/>
                </a:lnTo>
                <a:lnTo>
                  <a:pt x="0" y="0"/>
                </a:lnTo>
                <a:close/>
              </a:path>
            </a:pathLst>
          </a:custGeom>
          <a:solidFill>
            <a:srgbClr val="FFFFFF"/>
          </a:solidFill>
          <a:ln cap="flat" cmpd="sng" w="9525">
            <a:solidFill>
              <a:srgbClr val="000000"/>
            </a:solidFill>
            <a:prstDash val="solid"/>
            <a:miter lim="8000"/>
            <a:headEnd len="sm" w="sm" type="none"/>
            <a:tailEnd len="sm" w="sm" type="none"/>
          </a:ln>
        </p:spPr>
      </p:sp>
      <p:sp>
        <p:nvSpPr>
          <p:cNvPr id="315" name="Google Shape;315;gade423a2bc_0_108:notes"/>
          <p:cNvSpPr txBox="1"/>
          <p:nvPr>
            <p:ph idx="1" type="body"/>
          </p:nvPr>
        </p:nvSpPr>
        <p:spPr>
          <a:xfrm>
            <a:off x="913598" y="4346673"/>
            <a:ext cx="5022000" cy="38484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t/>
            </a:r>
            <a:endParaRPr b="0" sz="1200" strike="noStrike">
              <a:solidFill>
                <a:srgbClr val="000000"/>
              </a:solidFill>
              <a:latin typeface="Times New Roman"/>
              <a:ea typeface="Times New Roman"/>
              <a:cs typeface="Times New Roman"/>
              <a:sym typeface="Times New Roman"/>
            </a:endParaRPr>
          </a:p>
        </p:txBody>
      </p:sp>
      <p:sp>
        <p:nvSpPr>
          <p:cNvPr id="316" name="Google Shape;316;gade423a2bc_0_108:notes"/>
          <p:cNvSpPr/>
          <p:nvPr>
            <p:ph idx="2" type="sldImg"/>
          </p:nvPr>
        </p:nvSpPr>
        <p:spPr>
          <a:xfrm>
            <a:off x="273432" y="797870"/>
            <a:ext cx="6302400" cy="31968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2" name="Shape 332"/>
        <p:cNvGrpSpPr/>
        <p:nvPr/>
      </p:nvGrpSpPr>
      <p:grpSpPr>
        <a:xfrm>
          <a:off x="0" y="0"/>
          <a:ext cx="0" cy="0"/>
          <a:chOff x="0" y="0"/>
          <a:chExt cx="0" cy="0"/>
        </a:xfrm>
      </p:grpSpPr>
      <p:sp>
        <p:nvSpPr>
          <p:cNvPr id="333" name="Google Shape;333;gade423a2bc_0_135:notes"/>
          <p:cNvSpPr/>
          <p:nvPr/>
        </p:nvSpPr>
        <p:spPr>
          <a:xfrm>
            <a:off x="864244" y="798200"/>
            <a:ext cx="5129514" cy="3203658"/>
          </a:xfrm>
          <a:custGeom>
            <a:rect b="b" l="l" r="r" t="t"/>
            <a:pathLst>
              <a:path extrusionOk="0" h="21600" w="21600">
                <a:moveTo>
                  <a:pt x="0" y="0"/>
                </a:moveTo>
                <a:lnTo>
                  <a:pt x="21600" y="0"/>
                </a:lnTo>
                <a:lnTo>
                  <a:pt x="21600" y="21600"/>
                </a:lnTo>
                <a:lnTo>
                  <a:pt x="0" y="21600"/>
                </a:lnTo>
                <a:lnTo>
                  <a:pt x="0" y="0"/>
                </a:lnTo>
                <a:close/>
              </a:path>
            </a:pathLst>
          </a:custGeom>
          <a:solidFill>
            <a:srgbClr val="FFFFFF"/>
          </a:solidFill>
          <a:ln cap="flat" cmpd="sng" w="9525">
            <a:solidFill>
              <a:srgbClr val="000000"/>
            </a:solidFill>
            <a:prstDash val="solid"/>
            <a:miter lim="8000"/>
            <a:headEnd len="sm" w="sm" type="none"/>
            <a:tailEnd len="sm" w="sm" type="none"/>
          </a:ln>
        </p:spPr>
      </p:sp>
      <p:sp>
        <p:nvSpPr>
          <p:cNvPr id="334" name="Google Shape;334;gade423a2bc_0_135:notes"/>
          <p:cNvSpPr txBox="1"/>
          <p:nvPr>
            <p:ph idx="1" type="body"/>
          </p:nvPr>
        </p:nvSpPr>
        <p:spPr>
          <a:xfrm>
            <a:off x="913598" y="4346673"/>
            <a:ext cx="5022000" cy="38484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t/>
            </a:r>
            <a:endParaRPr b="0" sz="1200" strike="noStrike">
              <a:solidFill>
                <a:srgbClr val="000000"/>
              </a:solidFill>
              <a:latin typeface="Times New Roman"/>
              <a:ea typeface="Times New Roman"/>
              <a:cs typeface="Times New Roman"/>
              <a:sym typeface="Times New Roman"/>
            </a:endParaRPr>
          </a:p>
        </p:txBody>
      </p:sp>
      <p:sp>
        <p:nvSpPr>
          <p:cNvPr id="335" name="Google Shape;335;gade423a2bc_0_135:notes"/>
          <p:cNvSpPr/>
          <p:nvPr>
            <p:ph idx="2" type="sldImg"/>
          </p:nvPr>
        </p:nvSpPr>
        <p:spPr>
          <a:xfrm>
            <a:off x="273432" y="797870"/>
            <a:ext cx="6302400" cy="31968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4" name="Shape 344"/>
        <p:cNvGrpSpPr/>
        <p:nvPr/>
      </p:nvGrpSpPr>
      <p:grpSpPr>
        <a:xfrm>
          <a:off x="0" y="0"/>
          <a:ext cx="0" cy="0"/>
          <a:chOff x="0" y="0"/>
          <a:chExt cx="0" cy="0"/>
        </a:xfrm>
      </p:grpSpPr>
      <p:sp>
        <p:nvSpPr>
          <p:cNvPr id="345" name="Google Shape;345;gade423a2bc_0_147:notes"/>
          <p:cNvSpPr/>
          <p:nvPr/>
        </p:nvSpPr>
        <p:spPr>
          <a:xfrm>
            <a:off x="864244" y="798200"/>
            <a:ext cx="5129514" cy="3203658"/>
          </a:xfrm>
          <a:custGeom>
            <a:rect b="b" l="l" r="r" t="t"/>
            <a:pathLst>
              <a:path extrusionOk="0" h="21600" w="21600">
                <a:moveTo>
                  <a:pt x="0" y="0"/>
                </a:moveTo>
                <a:lnTo>
                  <a:pt x="21600" y="0"/>
                </a:lnTo>
                <a:lnTo>
                  <a:pt x="21600" y="21600"/>
                </a:lnTo>
                <a:lnTo>
                  <a:pt x="0" y="21600"/>
                </a:lnTo>
                <a:lnTo>
                  <a:pt x="0" y="0"/>
                </a:lnTo>
                <a:close/>
              </a:path>
            </a:pathLst>
          </a:custGeom>
          <a:solidFill>
            <a:srgbClr val="FFFFFF"/>
          </a:solidFill>
          <a:ln cap="flat" cmpd="sng" w="9525">
            <a:solidFill>
              <a:srgbClr val="000000"/>
            </a:solidFill>
            <a:prstDash val="solid"/>
            <a:miter lim="8000"/>
            <a:headEnd len="sm" w="sm" type="none"/>
            <a:tailEnd len="sm" w="sm" type="none"/>
          </a:ln>
        </p:spPr>
      </p:sp>
      <p:sp>
        <p:nvSpPr>
          <p:cNvPr id="346" name="Google Shape;346;gade423a2bc_0_147:notes"/>
          <p:cNvSpPr txBox="1"/>
          <p:nvPr>
            <p:ph idx="1" type="body"/>
          </p:nvPr>
        </p:nvSpPr>
        <p:spPr>
          <a:xfrm>
            <a:off x="913598" y="4346673"/>
            <a:ext cx="5022000" cy="38484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t/>
            </a:r>
            <a:endParaRPr b="0" sz="1200" strike="noStrike">
              <a:solidFill>
                <a:srgbClr val="000000"/>
              </a:solidFill>
              <a:latin typeface="Times New Roman"/>
              <a:ea typeface="Times New Roman"/>
              <a:cs typeface="Times New Roman"/>
              <a:sym typeface="Times New Roman"/>
            </a:endParaRPr>
          </a:p>
        </p:txBody>
      </p:sp>
      <p:sp>
        <p:nvSpPr>
          <p:cNvPr id="347" name="Google Shape;347;gade423a2bc_0_147:notes"/>
          <p:cNvSpPr/>
          <p:nvPr>
            <p:ph idx="2" type="sldImg"/>
          </p:nvPr>
        </p:nvSpPr>
        <p:spPr>
          <a:xfrm>
            <a:off x="273432" y="797870"/>
            <a:ext cx="6302400" cy="31968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9" name="Shape 359"/>
        <p:cNvGrpSpPr/>
        <p:nvPr/>
      </p:nvGrpSpPr>
      <p:grpSpPr>
        <a:xfrm>
          <a:off x="0" y="0"/>
          <a:ext cx="0" cy="0"/>
          <a:chOff x="0" y="0"/>
          <a:chExt cx="0" cy="0"/>
        </a:xfrm>
      </p:grpSpPr>
      <p:sp>
        <p:nvSpPr>
          <p:cNvPr id="360" name="Google Shape;360;gaed659a689_0_99:notes"/>
          <p:cNvSpPr/>
          <p:nvPr/>
        </p:nvSpPr>
        <p:spPr>
          <a:xfrm>
            <a:off x="864244" y="798200"/>
            <a:ext cx="5129514" cy="3203658"/>
          </a:xfrm>
          <a:custGeom>
            <a:rect b="b" l="l" r="r" t="t"/>
            <a:pathLst>
              <a:path extrusionOk="0" h="21600" w="21600">
                <a:moveTo>
                  <a:pt x="0" y="0"/>
                </a:moveTo>
                <a:lnTo>
                  <a:pt x="21600" y="0"/>
                </a:lnTo>
                <a:lnTo>
                  <a:pt x="21600" y="21600"/>
                </a:lnTo>
                <a:lnTo>
                  <a:pt x="0" y="21600"/>
                </a:lnTo>
                <a:lnTo>
                  <a:pt x="0" y="0"/>
                </a:lnTo>
                <a:close/>
              </a:path>
            </a:pathLst>
          </a:custGeom>
          <a:solidFill>
            <a:srgbClr val="FFFFFF"/>
          </a:solidFill>
          <a:ln cap="flat" cmpd="sng" w="9525">
            <a:solidFill>
              <a:srgbClr val="000000"/>
            </a:solidFill>
            <a:prstDash val="solid"/>
            <a:miter lim="8000"/>
            <a:headEnd len="sm" w="sm" type="none"/>
            <a:tailEnd len="sm" w="sm" type="none"/>
          </a:ln>
        </p:spPr>
      </p:sp>
      <p:sp>
        <p:nvSpPr>
          <p:cNvPr id="361" name="Google Shape;361;gaed659a689_0_99:notes"/>
          <p:cNvSpPr txBox="1"/>
          <p:nvPr>
            <p:ph idx="1" type="body"/>
          </p:nvPr>
        </p:nvSpPr>
        <p:spPr>
          <a:xfrm>
            <a:off x="913598" y="4346673"/>
            <a:ext cx="5022000" cy="38484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t/>
            </a:r>
            <a:endParaRPr b="0" sz="1200" strike="noStrike">
              <a:solidFill>
                <a:srgbClr val="000000"/>
              </a:solidFill>
              <a:latin typeface="Times New Roman"/>
              <a:ea typeface="Times New Roman"/>
              <a:cs typeface="Times New Roman"/>
              <a:sym typeface="Times New Roman"/>
            </a:endParaRPr>
          </a:p>
        </p:txBody>
      </p:sp>
      <p:sp>
        <p:nvSpPr>
          <p:cNvPr id="362" name="Google Shape;362;gaed659a689_0_99:notes"/>
          <p:cNvSpPr/>
          <p:nvPr>
            <p:ph idx="2" type="sldImg"/>
          </p:nvPr>
        </p:nvSpPr>
        <p:spPr>
          <a:xfrm>
            <a:off x="273432" y="797870"/>
            <a:ext cx="6302400" cy="31968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8" name="Shape 438"/>
        <p:cNvGrpSpPr/>
        <p:nvPr/>
      </p:nvGrpSpPr>
      <p:grpSpPr>
        <a:xfrm>
          <a:off x="0" y="0"/>
          <a:ext cx="0" cy="0"/>
          <a:chOff x="0" y="0"/>
          <a:chExt cx="0" cy="0"/>
        </a:xfrm>
      </p:grpSpPr>
      <p:sp>
        <p:nvSpPr>
          <p:cNvPr id="439" name="Google Shape;439;gade423a2bc_0_154:notes"/>
          <p:cNvSpPr/>
          <p:nvPr/>
        </p:nvSpPr>
        <p:spPr>
          <a:xfrm>
            <a:off x="864244" y="798200"/>
            <a:ext cx="5129514" cy="3203658"/>
          </a:xfrm>
          <a:custGeom>
            <a:rect b="b" l="l" r="r" t="t"/>
            <a:pathLst>
              <a:path extrusionOk="0" h="21600" w="21600">
                <a:moveTo>
                  <a:pt x="0" y="0"/>
                </a:moveTo>
                <a:lnTo>
                  <a:pt x="21600" y="0"/>
                </a:lnTo>
                <a:lnTo>
                  <a:pt x="21600" y="21600"/>
                </a:lnTo>
                <a:lnTo>
                  <a:pt x="0" y="21600"/>
                </a:lnTo>
                <a:lnTo>
                  <a:pt x="0" y="0"/>
                </a:lnTo>
                <a:close/>
              </a:path>
            </a:pathLst>
          </a:custGeom>
          <a:solidFill>
            <a:srgbClr val="FFFFFF"/>
          </a:solidFill>
          <a:ln cap="flat" cmpd="sng" w="9525">
            <a:solidFill>
              <a:srgbClr val="000000"/>
            </a:solidFill>
            <a:prstDash val="solid"/>
            <a:miter lim="8000"/>
            <a:headEnd len="sm" w="sm" type="none"/>
            <a:tailEnd len="sm" w="sm" type="none"/>
          </a:ln>
        </p:spPr>
      </p:sp>
      <p:sp>
        <p:nvSpPr>
          <p:cNvPr id="440" name="Google Shape;440;gade423a2bc_0_154:notes"/>
          <p:cNvSpPr txBox="1"/>
          <p:nvPr>
            <p:ph idx="1" type="body"/>
          </p:nvPr>
        </p:nvSpPr>
        <p:spPr>
          <a:xfrm>
            <a:off x="913598" y="4346673"/>
            <a:ext cx="5022000" cy="38484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t/>
            </a:r>
            <a:endParaRPr b="0" sz="1200" strike="noStrike">
              <a:solidFill>
                <a:srgbClr val="000000"/>
              </a:solidFill>
              <a:latin typeface="Times New Roman"/>
              <a:ea typeface="Times New Roman"/>
              <a:cs typeface="Times New Roman"/>
              <a:sym typeface="Times New Roman"/>
            </a:endParaRPr>
          </a:p>
        </p:txBody>
      </p:sp>
      <p:sp>
        <p:nvSpPr>
          <p:cNvPr id="441" name="Google Shape;441;gade423a2bc_0_154:notes"/>
          <p:cNvSpPr/>
          <p:nvPr>
            <p:ph idx="2" type="sldImg"/>
          </p:nvPr>
        </p:nvSpPr>
        <p:spPr>
          <a:xfrm>
            <a:off x="273432" y="797870"/>
            <a:ext cx="6302400" cy="31968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8" name="Shape 448"/>
        <p:cNvGrpSpPr/>
        <p:nvPr/>
      </p:nvGrpSpPr>
      <p:grpSpPr>
        <a:xfrm>
          <a:off x="0" y="0"/>
          <a:ext cx="0" cy="0"/>
          <a:chOff x="0" y="0"/>
          <a:chExt cx="0" cy="0"/>
        </a:xfrm>
      </p:grpSpPr>
      <p:sp>
        <p:nvSpPr>
          <p:cNvPr id="449" name="Google Shape;449;gade423a2bc_0_161:notes"/>
          <p:cNvSpPr/>
          <p:nvPr/>
        </p:nvSpPr>
        <p:spPr>
          <a:xfrm>
            <a:off x="1508852" y="1041929"/>
            <a:ext cx="1809594" cy="5141826"/>
          </a:xfrm>
          <a:custGeom>
            <a:rect b="b" l="l" r="r" t="t"/>
            <a:pathLst>
              <a:path extrusionOk="0" h="21600" w="21600">
                <a:moveTo>
                  <a:pt x="0" y="0"/>
                </a:moveTo>
                <a:lnTo>
                  <a:pt x="21600" y="0"/>
                </a:lnTo>
                <a:lnTo>
                  <a:pt x="21600" y="21600"/>
                </a:lnTo>
                <a:lnTo>
                  <a:pt x="0" y="21600"/>
                </a:lnTo>
                <a:lnTo>
                  <a:pt x="0" y="0"/>
                </a:lnTo>
                <a:close/>
              </a:path>
            </a:pathLst>
          </a:custGeom>
          <a:solidFill>
            <a:srgbClr val="FFFFFF"/>
          </a:solidFill>
          <a:ln cap="flat" cmpd="sng" w="9525">
            <a:solidFill>
              <a:srgbClr val="000000"/>
            </a:solidFill>
            <a:prstDash val="solid"/>
            <a:miter lim="8000"/>
            <a:headEnd len="sm" w="sm" type="none"/>
            <a:tailEnd len="sm" w="sm" type="none"/>
          </a:ln>
        </p:spPr>
      </p:sp>
      <p:sp>
        <p:nvSpPr>
          <p:cNvPr id="450" name="Google Shape;450;gade423a2bc_0_161:notes"/>
          <p:cNvSpPr txBox="1"/>
          <p:nvPr>
            <p:ph idx="1" type="body"/>
          </p:nvPr>
        </p:nvSpPr>
        <p:spPr>
          <a:xfrm>
            <a:off x="928237" y="4368385"/>
            <a:ext cx="5032800" cy="3239100"/>
          </a:xfrm>
          <a:prstGeom prst="rect">
            <a:avLst/>
          </a:prstGeom>
          <a:noFill/>
          <a:ln>
            <a:noFill/>
          </a:ln>
        </p:spPr>
        <p:txBody>
          <a:bodyPr anchorCtr="0" anchor="t" bIns="44275" lIns="90350" spcFirstLastPara="1" rIns="90350" wrap="square" tIns="44275">
            <a:noAutofit/>
          </a:bodyPr>
          <a:lstStyle/>
          <a:p>
            <a:pPr indent="0" lvl="0" marL="0" rtl="0" algn="l">
              <a:spcBef>
                <a:spcPts val="0"/>
              </a:spcBef>
              <a:spcAft>
                <a:spcPts val="0"/>
              </a:spcAft>
              <a:buNone/>
            </a:pPr>
            <a:r>
              <a:t/>
            </a:r>
            <a:endParaRPr b="0" sz="1200" strike="noStrike">
              <a:solidFill>
                <a:srgbClr val="000000"/>
              </a:solidFill>
              <a:latin typeface="Times New Roman"/>
              <a:ea typeface="Times New Roman"/>
              <a:cs typeface="Times New Roman"/>
              <a:sym typeface="Times New Roman"/>
            </a:endParaRPr>
          </a:p>
        </p:txBody>
      </p:sp>
      <p:sp>
        <p:nvSpPr>
          <p:cNvPr id="451" name="Google Shape;451;gade423a2bc_0_161:notes"/>
          <p:cNvSpPr/>
          <p:nvPr>
            <p:ph idx="2" type="sldImg"/>
          </p:nvPr>
        </p:nvSpPr>
        <p:spPr>
          <a:xfrm>
            <a:off x="1978564" y="800732"/>
            <a:ext cx="2896800" cy="31914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1" name="Shape 531"/>
        <p:cNvGrpSpPr/>
        <p:nvPr/>
      </p:nvGrpSpPr>
      <p:grpSpPr>
        <a:xfrm>
          <a:off x="0" y="0"/>
          <a:ext cx="0" cy="0"/>
          <a:chOff x="0" y="0"/>
          <a:chExt cx="0" cy="0"/>
        </a:xfrm>
      </p:grpSpPr>
      <p:sp>
        <p:nvSpPr>
          <p:cNvPr id="532" name="Google Shape;532;gade423a2bc_0_243:notes"/>
          <p:cNvSpPr/>
          <p:nvPr/>
        </p:nvSpPr>
        <p:spPr>
          <a:xfrm>
            <a:off x="1508852" y="1041929"/>
            <a:ext cx="1809594" cy="5141826"/>
          </a:xfrm>
          <a:custGeom>
            <a:rect b="b" l="l" r="r" t="t"/>
            <a:pathLst>
              <a:path extrusionOk="0" h="21600" w="21600">
                <a:moveTo>
                  <a:pt x="0" y="0"/>
                </a:moveTo>
                <a:lnTo>
                  <a:pt x="21600" y="0"/>
                </a:lnTo>
                <a:lnTo>
                  <a:pt x="21600" y="21600"/>
                </a:lnTo>
                <a:lnTo>
                  <a:pt x="0" y="21600"/>
                </a:lnTo>
                <a:lnTo>
                  <a:pt x="0" y="0"/>
                </a:lnTo>
                <a:close/>
              </a:path>
            </a:pathLst>
          </a:custGeom>
          <a:solidFill>
            <a:srgbClr val="FFFFFF"/>
          </a:solidFill>
          <a:ln cap="flat" cmpd="sng" w="9525">
            <a:solidFill>
              <a:srgbClr val="000000"/>
            </a:solidFill>
            <a:prstDash val="solid"/>
            <a:miter lim="8000"/>
            <a:headEnd len="sm" w="sm" type="none"/>
            <a:tailEnd len="sm" w="sm" type="none"/>
          </a:ln>
        </p:spPr>
      </p:sp>
      <p:sp>
        <p:nvSpPr>
          <p:cNvPr id="533" name="Google Shape;533;gade423a2bc_0_243:notes"/>
          <p:cNvSpPr txBox="1"/>
          <p:nvPr>
            <p:ph idx="1" type="body"/>
          </p:nvPr>
        </p:nvSpPr>
        <p:spPr>
          <a:xfrm>
            <a:off x="928237" y="4368385"/>
            <a:ext cx="5032800" cy="3239100"/>
          </a:xfrm>
          <a:prstGeom prst="rect">
            <a:avLst/>
          </a:prstGeom>
          <a:noFill/>
          <a:ln>
            <a:noFill/>
          </a:ln>
        </p:spPr>
        <p:txBody>
          <a:bodyPr anchorCtr="0" anchor="t" bIns="44275" lIns="90350" spcFirstLastPara="1" rIns="90350" wrap="square" tIns="44275">
            <a:noAutofit/>
          </a:bodyPr>
          <a:lstStyle/>
          <a:p>
            <a:pPr indent="0" lvl="0" marL="0" rtl="0" algn="l">
              <a:spcBef>
                <a:spcPts val="0"/>
              </a:spcBef>
              <a:spcAft>
                <a:spcPts val="0"/>
              </a:spcAft>
              <a:buNone/>
            </a:pPr>
            <a:r>
              <a:t/>
            </a:r>
            <a:endParaRPr b="0" sz="1200" strike="noStrike">
              <a:solidFill>
                <a:srgbClr val="000000"/>
              </a:solidFill>
              <a:latin typeface="Times New Roman"/>
              <a:ea typeface="Times New Roman"/>
              <a:cs typeface="Times New Roman"/>
              <a:sym typeface="Times New Roman"/>
            </a:endParaRPr>
          </a:p>
        </p:txBody>
      </p:sp>
      <p:sp>
        <p:nvSpPr>
          <p:cNvPr id="534" name="Google Shape;534;gade423a2bc_0_243:notes"/>
          <p:cNvSpPr/>
          <p:nvPr>
            <p:ph idx="2" type="sldImg"/>
          </p:nvPr>
        </p:nvSpPr>
        <p:spPr>
          <a:xfrm>
            <a:off x="1978564" y="800732"/>
            <a:ext cx="2896800" cy="31914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2111f74d6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2111f74d6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4" name="Shape 564"/>
        <p:cNvGrpSpPr/>
        <p:nvPr/>
      </p:nvGrpSpPr>
      <p:grpSpPr>
        <a:xfrm>
          <a:off x="0" y="0"/>
          <a:ext cx="0" cy="0"/>
          <a:chOff x="0" y="0"/>
          <a:chExt cx="0" cy="0"/>
        </a:xfrm>
      </p:grpSpPr>
      <p:sp>
        <p:nvSpPr>
          <p:cNvPr id="565" name="Google Shape;565;g986d09b7c4_0_0:notes"/>
          <p:cNvSpPr txBox="1"/>
          <p:nvPr>
            <p:ph idx="1" type="body"/>
          </p:nvPr>
        </p:nvSpPr>
        <p:spPr>
          <a:xfrm>
            <a:off x="685777" y="4343398"/>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66" name="Google Shape;566;g986d09b7c4_0_0:notes"/>
          <p:cNvSpPr/>
          <p:nvPr>
            <p:ph idx="2" type="sldImg"/>
          </p:nvPr>
        </p:nvSpPr>
        <p:spPr>
          <a:xfrm>
            <a:off x="616095" y="685784"/>
            <a:ext cx="56265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1" name="Shape 581"/>
        <p:cNvGrpSpPr/>
        <p:nvPr/>
      </p:nvGrpSpPr>
      <p:grpSpPr>
        <a:xfrm>
          <a:off x="0" y="0"/>
          <a:ext cx="0" cy="0"/>
          <a:chOff x="0" y="0"/>
          <a:chExt cx="0" cy="0"/>
        </a:xfrm>
      </p:grpSpPr>
      <p:sp>
        <p:nvSpPr>
          <p:cNvPr id="582" name="Google Shape;582;g986d09b7c4_0_41:notes"/>
          <p:cNvSpPr txBox="1"/>
          <p:nvPr>
            <p:ph idx="1" type="body"/>
          </p:nvPr>
        </p:nvSpPr>
        <p:spPr>
          <a:xfrm>
            <a:off x="685777" y="4343398"/>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83" name="Google Shape;583;g986d09b7c4_0_41:notes"/>
          <p:cNvSpPr/>
          <p:nvPr>
            <p:ph idx="2" type="sldImg"/>
          </p:nvPr>
        </p:nvSpPr>
        <p:spPr>
          <a:xfrm>
            <a:off x="616095" y="685784"/>
            <a:ext cx="56265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7" name="Shape 587"/>
        <p:cNvGrpSpPr/>
        <p:nvPr/>
      </p:nvGrpSpPr>
      <p:grpSpPr>
        <a:xfrm>
          <a:off x="0" y="0"/>
          <a:ext cx="0" cy="0"/>
          <a:chOff x="0" y="0"/>
          <a:chExt cx="0" cy="0"/>
        </a:xfrm>
      </p:grpSpPr>
      <p:sp>
        <p:nvSpPr>
          <p:cNvPr id="588" name="Google Shape;588;g986d09b7c4_0_16:notes"/>
          <p:cNvSpPr txBox="1"/>
          <p:nvPr>
            <p:ph idx="1" type="body"/>
          </p:nvPr>
        </p:nvSpPr>
        <p:spPr>
          <a:xfrm>
            <a:off x="685777" y="4343398"/>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89" name="Google Shape;589;g986d09b7c4_0_16:notes"/>
          <p:cNvSpPr/>
          <p:nvPr>
            <p:ph idx="2" type="sldImg"/>
          </p:nvPr>
        </p:nvSpPr>
        <p:spPr>
          <a:xfrm>
            <a:off x="616095" y="685784"/>
            <a:ext cx="56265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3" name="Shape 613"/>
        <p:cNvGrpSpPr/>
        <p:nvPr/>
      </p:nvGrpSpPr>
      <p:grpSpPr>
        <a:xfrm>
          <a:off x="0" y="0"/>
          <a:ext cx="0" cy="0"/>
          <a:chOff x="0" y="0"/>
          <a:chExt cx="0" cy="0"/>
        </a:xfrm>
      </p:grpSpPr>
      <p:sp>
        <p:nvSpPr>
          <p:cNvPr id="614" name="Google Shape;614;gad69ebaf05_0_17:notes"/>
          <p:cNvSpPr txBox="1"/>
          <p:nvPr>
            <p:ph idx="1" type="body"/>
          </p:nvPr>
        </p:nvSpPr>
        <p:spPr>
          <a:xfrm>
            <a:off x="685777" y="4343398"/>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15" name="Google Shape;615;gad69ebaf05_0_17:notes"/>
          <p:cNvSpPr/>
          <p:nvPr>
            <p:ph idx="2" type="sldImg"/>
          </p:nvPr>
        </p:nvSpPr>
        <p:spPr>
          <a:xfrm>
            <a:off x="616095" y="685784"/>
            <a:ext cx="56265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9" name="Shape 619"/>
        <p:cNvGrpSpPr/>
        <p:nvPr/>
      </p:nvGrpSpPr>
      <p:grpSpPr>
        <a:xfrm>
          <a:off x="0" y="0"/>
          <a:ext cx="0" cy="0"/>
          <a:chOff x="0" y="0"/>
          <a:chExt cx="0" cy="0"/>
        </a:xfrm>
      </p:grpSpPr>
      <p:sp>
        <p:nvSpPr>
          <p:cNvPr id="620" name="Google Shape;620;gad69ebaf05_0_23:notes"/>
          <p:cNvSpPr txBox="1"/>
          <p:nvPr>
            <p:ph idx="1" type="body"/>
          </p:nvPr>
        </p:nvSpPr>
        <p:spPr>
          <a:xfrm>
            <a:off x="685777" y="4343398"/>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21" name="Google Shape;621;gad69ebaf05_0_23:notes"/>
          <p:cNvSpPr/>
          <p:nvPr>
            <p:ph idx="2" type="sldImg"/>
          </p:nvPr>
        </p:nvSpPr>
        <p:spPr>
          <a:xfrm>
            <a:off x="616095" y="685784"/>
            <a:ext cx="56265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5" name="Shape 625"/>
        <p:cNvGrpSpPr/>
        <p:nvPr/>
      </p:nvGrpSpPr>
      <p:grpSpPr>
        <a:xfrm>
          <a:off x="0" y="0"/>
          <a:ext cx="0" cy="0"/>
          <a:chOff x="0" y="0"/>
          <a:chExt cx="0" cy="0"/>
        </a:xfrm>
      </p:grpSpPr>
      <p:sp>
        <p:nvSpPr>
          <p:cNvPr id="626" name="Google Shape;626;g986d09b7c4_0_46:notes"/>
          <p:cNvSpPr txBox="1"/>
          <p:nvPr>
            <p:ph idx="1" type="body"/>
          </p:nvPr>
        </p:nvSpPr>
        <p:spPr>
          <a:xfrm>
            <a:off x="685777" y="4343398"/>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27" name="Google Shape;627;g986d09b7c4_0_46:notes"/>
          <p:cNvSpPr/>
          <p:nvPr>
            <p:ph idx="2" type="sldImg"/>
          </p:nvPr>
        </p:nvSpPr>
        <p:spPr>
          <a:xfrm>
            <a:off x="616095" y="685784"/>
            <a:ext cx="56265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2" name="Shape 632"/>
        <p:cNvGrpSpPr/>
        <p:nvPr/>
      </p:nvGrpSpPr>
      <p:grpSpPr>
        <a:xfrm>
          <a:off x="0" y="0"/>
          <a:ext cx="0" cy="0"/>
          <a:chOff x="0" y="0"/>
          <a:chExt cx="0" cy="0"/>
        </a:xfrm>
      </p:grpSpPr>
      <p:sp>
        <p:nvSpPr>
          <p:cNvPr id="633" name="Google Shape;633;g986d09b7c4_0_52:notes"/>
          <p:cNvSpPr txBox="1"/>
          <p:nvPr>
            <p:ph idx="1" type="body"/>
          </p:nvPr>
        </p:nvSpPr>
        <p:spPr>
          <a:xfrm>
            <a:off x="685777" y="4343398"/>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34" name="Google Shape;634;g986d09b7c4_0_52:notes"/>
          <p:cNvSpPr/>
          <p:nvPr>
            <p:ph idx="2" type="sldImg"/>
          </p:nvPr>
        </p:nvSpPr>
        <p:spPr>
          <a:xfrm>
            <a:off x="616095" y="685784"/>
            <a:ext cx="56265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8" name="Shape 638"/>
        <p:cNvGrpSpPr/>
        <p:nvPr/>
      </p:nvGrpSpPr>
      <p:grpSpPr>
        <a:xfrm>
          <a:off x="0" y="0"/>
          <a:ext cx="0" cy="0"/>
          <a:chOff x="0" y="0"/>
          <a:chExt cx="0" cy="0"/>
        </a:xfrm>
      </p:grpSpPr>
      <p:sp>
        <p:nvSpPr>
          <p:cNvPr id="639" name="Google Shape;639;g986d09b7c4_0_57:notes"/>
          <p:cNvSpPr txBox="1"/>
          <p:nvPr>
            <p:ph idx="1" type="body"/>
          </p:nvPr>
        </p:nvSpPr>
        <p:spPr>
          <a:xfrm>
            <a:off x="685777" y="4343398"/>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40" name="Google Shape;640;g986d09b7c4_0_57:notes"/>
          <p:cNvSpPr/>
          <p:nvPr>
            <p:ph idx="2" type="sldImg"/>
          </p:nvPr>
        </p:nvSpPr>
        <p:spPr>
          <a:xfrm>
            <a:off x="616095" y="685784"/>
            <a:ext cx="56265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4" name="Shape 644"/>
        <p:cNvGrpSpPr/>
        <p:nvPr/>
      </p:nvGrpSpPr>
      <p:grpSpPr>
        <a:xfrm>
          <a:off x="0" y="0"/>
          <a:ext cx="0" cy="0"/>
          <a:chOff x="0" y="0"/>
          <a:chExt cx="0" cy="0"/>
        </a:xfrm>
      </p:grpSpPr>
      <p:sp>
        <p:nvSpPr>
          <p:cNvPr id="645" name="Google Shape;645;g986d09b7c4_0_62:notes"/>
          <p:cNvSpPr txBox="1"/>
          <p:nvPr>
            <p:ph idx="1" type="body"/>
          </p:nvPr>
        </p:nvSpPr>
        <p:spPr>
          <a:xfrm>
            <a:off x="685777" y="4343398"/>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46" name="Google Shape;646;g986d09b7c4_0_62:notes"/>
          <p:cNvSpPr/>
          <p:nvPr>
            <p:ph idx="2" type="sldImg"/>
          </p:nvPr>
        </p:nvSpPr>
        <p:spPr>
          <a:xfrm>
            <a:off x="616095" y="685784"/>
            <a:ext cx="56265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0" name="Shape 650"/>
        <p:cNvGrpSpPr/>
        <p:nvPr/>
      </p:nvGrpSpPr>
      <p:grpSpPr>
        <a:xfrm>
          <a:off x="0" y="0"/>
          <a:ext cx="0" cy="0"/>
          <a:chOff x="0" y="0"/>
          <a:chExt cx="0" cy="0"/>
        </a:xfrm>
      </p:grpSpPr>
      <p:sp>
        <p:nvSpPr>
          <p:cNvPr id="651" name="Google Shape;651;g986d09b7c4_0_67:notes"/>
          <p:cNvSpPr txBox="1"/>
          <p:nvPr>
            <p:ph idx="1" type="body"/>
          </p:nvPr>
        </p:nvSpPr>
        <p:spPr>
          <a:xfrm>
            <a:off x="685777" y="4343398"/>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52" name="Google Shape;652;g986d09b7c4_0_67:notes"/>
          <p:cNvSpPr/>
          <p:nvPr>
            <p:ph idx="2" type="sldImg"/>
          </p:nvPr>
        </p:nvSpPr>
        <p:spPr>
          <a:xfrm>
            <a:off x="616095" y="685784"/>
            <a:ext cx="56265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ade423a2bc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ade423a2bc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7" name="Shape 677"/>
        <p:cNvGrpSpPr/>
        <p:nvPr/>
      </p:nvGrpSpPr>
      <p:grpSpPr>
        <a:xfrm>
          <a:off x="0" y="0"/>
          <a:ext cx="0" cy="0"/>
          <a:chOff x="0" y="0"/>
          <a:chExt cx="0" cy="0"/>
        </a:xfrm>
      </p:grpSpPr>
      <p:sp>
        <p:nvSpPr>
          <p:cNvPr id="678" name="Google Shape;678;g986d09b7c4_0_93:notes"/>
          <p:cNvSpPr txBox="1"/>
          <p:nvPr>
            <p:ph idx="1" type="body"/>
          </p:nvPr>
        </p:nvSpPr>
        <p:spPr>
          <a:xfrm>
            <a:off x="685777" y="4343398"/>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79" name="Google Shape;679;g986d09b7c4_0_93:notes"/>
          <p:cNvSpPr/>
          <p:nvPr>
            <p:ph idx="2" type="sldImg"/>
          </p:nvPr>
        </p:nvSpPr>
        <p:spPr>
          <a:xfrm>
            <a:off x="616095" y="685784"/>
            <a:ext cx="56265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3" name="Shape 683"/>
        <p:cNvGrpSpPr/>
        <p:nvPr/>
      </p:nvGrpSpPr>
      <p:grpSpPr>
        <a:xfrm>
          <a:off x="0" y="0"/>
          <a:ext cx="0" cy="0"/>
          <a:chOff x="0" y="0"/>
          <a:chExt cx="0" cy="0"/>
        </a:xfrm>
      </p:grpSpPr>
      <p:sp>
        <p:nvSpPr>
          <p:cNvPr id="684" name="Google Shape;684;g986d09b7c4_0_98:notes"/>
          <p:cNvSpPr txBox="1"/>
          <p:nvPr>
            <p:ph idx="1" type="body"/>
          </p:nvPr>
        </p:nvSpPr>
        <p:spPr>
          <a:xfrm>
            <a:off x="685777" y="4343398"/>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85" name="Google Shape;685;g986d09b7c4_0_98:notes"/>
          <p:cNvSpPr/>
          <p:nvPr>
            <p:ph idx="2" type="sldImg"/>
          </p:nvPr>
        </p:nvSpPr>
        <p:spPr>
          <a:xfrm>
            <a:off x="616095" y="685784"/>
            <a:ext cx="56265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9" name="Shape 689"/>
        <p:cNvGrpSpPr/>
        <p:nvPr/>
      </p:nvGrpSpPr>
      <p:grpSpPr>
        <a:xfrm>
          <a:off x="0" y="0"/>
          <a:ext cx="0" cy="0"/>
          <a:chOff x="0" y="0"/>
          <a:chExt cx="0" cy="0"/>
        </a:xfrm>
      </p:grpSpPr>
      <p:sp>
        <p:nvSpPr>
          <p:cNvPr id="690" name="Google Shape;690;g986d09b7c4_0_103:notes"/>
          <p:cNvSpPr txBox="1"/>
          <p:nvPr>
            <p:ph idx="1" type="body"/>
          </p:nvPr>
        </p:nvSpPr>
        <p:spPr>
          <a:xfrm>
            <a:off x="685777" y="4343398"/>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91" name="Google Shape;691;g986d09b7c4_0_103:notes"/>
          <p:cNvSpPr/>
          <p:nvPr>
            <p:ph idx="2" type="sldImg"/>
          </p:nvPr>
        </p:nvSpPr>
        <p:spPr>
          <a:xfrm>
            <a:off x="616095" y="685784"/>
            <a:ext cx="56265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1" name="Shape 721"/>
        <p:cNvGrpSpPr/>
        <p:nvPr/>
      </p:nvGrpSpPr>
      <p:grpSpPr>
        <a:xfrm>
          <a:off x="0" y="0"/>
          <a:ext cx="0" cy="0"/>
          <a:chOff x="0" y="0"/>
          <a:chExt cx="0" cy="0"/>
        </a:xfrm>
      </p:grpSpPr>
      <p:sp>
        <p:nvSpPr>
          <p:cNvPr id="722" name="Google Shape;722;g986d09b7c4_0_134:notes"/>
          <p:cNvSpPr txBox="1"/>
          <p:nvPr>
            <p:ph idx="1" type="body"/>
          </p:nvPr>
        </p:nvSpPr>
        <p:spPr>
          <a:xfrm>
            <a:off x="685777" y="4343398"/>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23" name="Google Shape;723;g986d09b7c4_0_134:notes"/>
          <p:cNvSpPr/>
          <p:nvPr>
            <p:ph idx="2" type="sldImg"/>
          </p:nvPr>
        </p:nvSpPr>
        <p:spPr>
          <a:xfrm>
            <a:off x="616095" y="685784"/>
            <a:ext cx="56265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7" name="Shape 727"/>
        <p:cNvGrpSpPr/>
        <p:nvPr/>
      </p:nvGrpSpPr>
      <p:grpSpPr>
        <a:xfrm>
          <a:off x="0" y="0"/>
          <a:ext cx="0" cy="0"/>
          <a:chOff x="0" y="0"/>
          <a:chExt cx="0" cy="0"/>
        </a:xfrm>
      </p:grpSpPr>
      <p:sp>
        <p:nvSpPr>
          <p:cNvPr id="728" name="Google Shape;728;g986d09b7c4_0_139:notes"/>
          <p:cNvSpPr txBox="1"/>
          <p:nvPr>
            <p:ph idx="1" type="body"/>
          </p:nvPr>
        </p:nvSpPr>
        <p:spPr>
          <a:xfrm>
            <a:off x="685777" y="4343398"/>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29" name="Google Shape;729;g986d09b7c4_0_139:notes"/>
          <p:cNvSpPr/>
          <p:nvPr>
            <p:ph idx="2" type="sldImg"/>
          </p:nvPr>
        </p:nvSpPr>
        <p:spPr>
          <a:xfrm>
            <a:off x="616095" y="685784"/>
            <a:ext cx="56265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7" name="Shape 737"/>
        <p:cNvGrpSpPr/>
        <p:nvPr/>
      </p:nvGrpSpPr>
      <p:grpSpPr>
        <a:xfrm>
          <a:off x="0" y="0"/>
          <a:ext cx="0" cy="0"/>
          <a:chOff x="0" y="0"/>
          <a:chExt cx="0" cy="0"/>
        </a:xfrm>
      </p:grpSpPr>
      <p:sp>
        <p:nvSpPr>
          <p:cNvPr id="738" name="Google Shape;738;g986d09b7c4_0_148:notes"/>
          <p:cNvSpPr txBox="1"/>
          <p:nvPr>
            <p:ph idx="1" type="body"/>
          </p:nvPr>
        </p:nvSpPr>
        <p:spPr>
          <a:xfrm>
            <a:off x="685777" y="4343398"/>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39" name="Google Shape;739;g986d09b7c4_0_148:notes"/>
          <p:cNvSpPr/>
          <p:nvPr>
            <p:ph idx="2" type="sldImg"/>
          </p:nvPr>
        </p:nvSpPr>
        <p:spPr>
          <a:xfrm>
            <a:off x="616095" y="685784"/>
            <a:ext cx="56265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3" name="Shape 743"/>
        <p:cNvGrpSpPr/>
        <p:nvPr/>
      </p:nvGrpSpPr>
      <p:grpSpPr>
        <a:xfrm>
          <a:off x="0" y="0"/>
          <a:ext cx="0" cy="0"/>
          <a:chOff x="0" y="0"/>
          <a:chExt cx="0" cy="0"/>
        </a:xfrm>
      </p:grpSpPr>
      <p:sp>
        <p:nvSpPr>
          <p:cNvPr id="744" name="Google Shape;744;g986d09b7c4_0_153:notes"/>
          <p:cNvSpPr txBox="1"/>
          <p:nvPr>
            <p:ph idx="1" type="body"/>
          </p:nvPr>
        </p:nvSpPr>
        <p:spPr>
          <a:xfrm>
            <a:off x="685777" y="4343398"/>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45" name="Google Shape;745;g986d09b7c4_0_153:notes"/>
          <p:cNvSpPr/>
          <p:nvPr>
            <p:ph idx="2" type="sldImg"/>
          </p:nvPr>
        </p:nvSpPr>
        <p:spPr>
          <a:xfrm>
            <a:off x="616095" y="685784"/>
            <a:ext cx="56265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8" name="Shape 798"/>
        <p:cNvGrpSpPr/>
        <p:nvPr/>
      </p:nvGrpSpPr>
      <p:grpSpPr>
        <a:xfrm>
          <a:off x="0" y="0"/>
          <a:ext cx="0" cy="0"/>
          <a:chOff x="0" y="0"/>
          <a:chExt cx="0" cy="0"/>
        </a:xfrm>
      </p:grpSpPr>
      <p:sp>
        <p:nvSpPr>
          <p:cNvPr id="799" name="Google Shape;799;g324006bf32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0" name="Google Shape;800;g324006bf32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4" name="Shape 804"/>
        <p:cNvGrpSpPr/>
        <p:nvPr/>
      </p:nvGrpSpPr>
      <p:grpSpPr>
        <a:xfrm>
          <a:off x="0" y="0"/>
          <a:ext cx="0" cy="0"/>
          <a:chOff x="0" y="0"/>
          <a:chExt cx="0" cy="0"/>
        </a:xfrm>
      </p:grpSpPr>
      <p:sp>
        <p:nvSpPr>
          <p:cNvPr id="805" name="Google Shape;805;gad69ebaf05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6" name="Google Shape;806;gad69ebaf05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0" name="Shape 810"/>
        <p:cNvGrpSpPr/>
        <p:nvPr/>
      </p:nvGrpSpPr>
      <p:grpSpPr>
        <a:xfrm>
          <a:off x="0" y="0"/>
          <a:ext cx="0" cy="0"/>
          <a:chOff x="0" y="0"/>
          <a:chExt cx="0" cy="0"/>
        </a:xfrm>
      </p:grpSpPr>
      <p:sp>
        <p:nvSpPr>
          <p:cNvPr id="811" name="Google Shape;811;gad69ebaf05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2" name="Google Shape;812;gad69ebaf05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ade423a2bc_0_8:notes"/>
          <p:cNvSpPr/>
          <p:nvPr/>
        </p:nvSpPr>
        <p:spPr>
          <a:xfrm>
            <a:off x="864244" y="798200"/>
            <a:ext cx="5129514" cy="3203658"/>
          </a:xfrm>
          <a:custGeom>
            <a:rect b="b" l="l" r="r" t="t"/>
            <a:pathLst>
              <a:path extrusionOk="0" h="21600" w="21600">
                <a:moveTo>
                  <a:pt x="0" y="0"/>
                </a:moveTo>
                <a:lnTo>
                  <a:pt x="21600" y="0"/>
                </a:lnTo>
                <a:lnTo>
                  <a:pt x="21600" y="21600"/>
                </a:lnTo>
                <a:lnTo>
                  <a:pt x="0" y="21600"/>
                </a:lnTo>
                <a:lnTo>
                  <a:pt x="0" y="0"/>
                </a:lnTo>
                <a:close/>
              </a:path>
            </a:pathLst>
          </a:custGeom>
          <a:solidFill>
            <a:srgbClr val="FFFFFF"/>
          </a:solidFill>
          <a:ln cap="flat" cmpd="sng" w="9525">
            <a:solidFill>
              <a:srgbClr val="000000"/>
            </a:solidFill>
            <a:prstDash val="solid"/>
            <a:miter lim="8000"/>
            <a:headEnd len="sm" w="sm" type="none"/>
            <a:tailEnd len="sm" w="sm" type="none"/>
          </a:ln>
        </p:spPr>
      </p:sp>
      <p:sp>
        <p:nvSpPr>
          <p:cNvPr id="74" name="Google Shape;74;gade423a2bc_0_8:notes"/>
          <p:cNvSpPr txBox="1"/>
          <p:nvPr>
            <p:ph idx="1" type="body"/>
          </p:nvPr>
        </p:nvSpPr>
        <p:spPr>
          <a:xfrm>
            <a:off x="913598" y="4346673"/>
            <a:ext cx="5022000" cy="38484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t/>
            </a:r>
            <a:endParaRPr b="0" sz="1200" strike="noStrike">
              <a:solidFill>
                <a:srgbClr val="000000"/>
              </a:solidFill>
              <a:latin typeface="Times New Roman"/>
              <a:ea typeface="Times New Roman"/>
              <a:cs typeface="Times New Roman"/>
              <a:sym typeface="Times New Roman"/>
            </a:endParaRPr>
          </a:p>
        </p:txBody>
      </p:sp>
      <p:sp>
        <p:nvSpPr>
          <p:cNvPr id="75" name="Google Shape;75;gade423a2bc_0_8:notes"/>
          <p:cNvSpPr/>
          <p:nvPr>
            <p:ph idx="2" type="sldImg"/>
          </p:nvPr>
        </p:nvSpPr>
        <p:spPr>
          <a:xfrm>
            <a:off x="273432" y="797870"/>
            <a:ext cx="6302400" cy="31968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ade423a2bc_0_0:notes"/>
          <p:cNvSpPr/>
          <p:nvPr/>
        </p:nvSpPr>
        <p:spPr>
          <a:xfrm>
            <a:off x="864244" y="798200"/>
            <a:ext cx="5129514" cy="3203658"/>
          </a:xfrm>
          <a:custGeom>
            <a:rect b="b" l="l" r="r" t="t"/>
            <a:pathLst>
              <a:path extrusionOk="0" h="21600" w="21600">
                <a:moveTo>
                  <a:pt x="0" y="0"/>
                </a:moveTo>
                <a:lnTo>
                  <a:pt x="21600" y="0"/>
                </a:lnTo>
                <a:lnTo>
                  <a:pt x="21600" y="21600"/>
                </a:lnTo>
                <a:lnTo>
                  <a:pt x="0" y="21600"/>
                </a:lnTo>
                <a:lnTo>
                  <a:pt x="0" y="0"/>
                </a:lnTo>
                <a:close/>
              </a:path>
            </a:pathLst>
          </a:custGeom>
          <a:solidFill>
            <a:srgbClr val="FFFFFF"/>
          </a:solidFill>
          <a:ln cap="flat" cmpd="sng" w="9525">
            <a:solidFill>
              <a:srgbClr val="000000"/>
            </a:solidFill>
            <a:prstDash val="solid"/>
            <a:miter lim="8000"/>
            <a:headEnd len="sm" w="sm" type="none"/>
            <a:tailEnd len="sm" w="sm" type="none"/>
          </a:ln>
        </p:spPr>
      </p:sp>
      <p:sp>
        <p:nvSpPr>
          <p:cNvPr id="83" name="Google Shape;83;gade423a2bc_0_0:notes"/>
          <p:cNvSpPr txBox="1"/>
          <p:nvPr>
            <p:ph idx="1" type="body"/>
          </p:nvPr>
        </p:nvSpPr>
        <p:spPr>
          <a:xfrm>
            <a:off x="913598" y="4346673"/>
            <a:ext cx="5022000" cy="38484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t/>
            </a:r>
            <a:endParaRPr b="0" sz="1200" strike="noStrike">
              <a:solidFill>
                <a:srgbClr val="000000"/>
              </a:solidFill>
              <a:latin typeface="Times New Roman"/>
              <a:ea typeface="Times New Roman"/>
              <a:cs typeface="Times New Roman"/>
              <a:sym typeface="Times New Roman"/>
            </a:endParaRPr>
          </a:p>
        </p:txBody>
      </p:sp>
      <p:sp>
        <p:nvSpPr>
          <p:cNvPr id="84" name="Google Shape;84;gade423a2bc_0_0:notes"/>
          <p:cNvSpPr/>
          <p:nvPr>
            <p:ph idx="2" type="sldImg"/>
          </p:nvPr>
        </p:nvSpPr>
        <p:spPr>
          <a:xfrm>
            <a:off x="273432" y="797870"/>
            <a:ext cx="6302400" cy="31968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ae97da1ed7_0_1:notes"/>
          <p:cNvSpPr/>
          <p:nvPr/>
        </p:nvSpPr>
        <p:spPr>
          <a:xfrm>
            <a:off x="864244" y="798200"/>
            <a:ext cx="5129514" cy="3203658"/>
          </a:xfrm>
          <a:custGeom>
            <a:rect b="b" l="l" r="r" t="t"/>
            <a:pathLst>
              <a:path extrusionOk="0" h="21600" w="21600">
                <a:moveTo>
                  <a:pt x="0" y="0"/>
                </a:moveTo>
                <a:lnTo>
                  <a:pt x="21600" y="0"/>
                </a:lnTo>
                <a:lnTo>
                  <a:pt x="21600" y="21600"/>
                </a:lnTo>
                <a:lnTo>
                  <a:pt x="0" y="21600"/>
                </a:lnTo>
                <a:lnTo>
                  <a:pt x="0" y="0"/>
                </a:lnTo>
                <a:close/>
              </a:path>
            </a:pathLst>
          </a:custGeom>
          <a:solidFill>
            <a:srgbClr val="FFFFFF"/>
          </a:solidFill>
          <a:ln cap="flat" cmpd="sng" w="9525">
            <a:solidFill>
              <a:srgbClr val="000000"/>
            </a:solidFill>
            <a:prstDash val="solid"/>
            <a:miter lim="8000"/>
            <a:headEnd len="sm" w="sm" type="none"/>
            <a:tailEnd len="sm" w="sm" type="none"/>
          </a:ln>
        </p:spPr>
      </p:sp>
      <p:sp>
        <p:nvSpPr>
          <p:cNvPr id="129" name="Google Shape;129;gae97da1ed7_0_1:notes"/>
          <p:cNvSpPr txBox="1"/>
          <p:nvPr>
            <p:ph idx="1" type="body"/>
          </p:nvPr>
        </p:nvSpPr>
        <p:spPr>
          <a:xfrm>
            <a:off x="913598" y="4346673"/>
            <a:ext cx="5022000" cy="38484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t/>
            </a:r>
            <a:endParaRPr b="0" sz="1200" strike="noStrike">
              <a:solidFill>
                <a:srgbClr val="000000"/>
              </a:solidFill>
              <a:latin typeface="Times New Roman"/>
              <a:ea typeface="Times New Roman"/>
              <a:cs typeface="Times New Roman"/>
              <a:sym typeface="Times New Roman"/>
            </a:endParaRPr>
          </a:p>
        </p:txBody>
      </p:sp>
      <p:sp>
        <p:nvSpPr>
          <p:cNvPr id="130" name="Google Shape;130;gae97da1ed7_0_1:notes"/>
          <p:cNvSpPr/>
          <p:nvPr>
            <p:ph idx="2" type="sldImg"/>
          </p:nvPr>
        </p:nvSpPr>
        <p:spPr>
          <a:xfrm>
            <a:off x="273432" y="797870"/>
            <a:ext cx="6302400" cy="31968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ad69ebaf05_0_0:notes"/>
          <p:cNvSpPr/>
          <p:nvPr/>
        </p:nvSpPr>
        <p:spPr>
          <a:xfrm>
            <a:off x="864244" y="798200"/>
            <a:ext cx="5129514" cy="3203658"/>
          </a:xfrm>
          <a:custGeom>
            <a:rect b="b" l="l" r="r" t="t"/>
            <a:pathLst>
              <a:path extrusionOk="0" h="21600" w="21600">
                <a:moveTo>
                  <a:pt x="0" y="0"/>
                </a:moveTo>
                <a:lnTo>
                  <a:pt x="21600" y="0"/>
                </a:lnTo>
                <a:lnTo>
                  <a:pt x="21600" y="21600"/>
                </a:lnTo>
                <a:lnTo>
                  <a:pt x="0" y="21600"/>
                </a:lnTo>
                <a:lnTo>
                  <a:pt x="0" y="0"/>
                </a:lnTo>
                <a:close/>
              </a:path>
            </a:pathLst>
          </a:custGeom>
          <a:solidFill>
            <a:srgbClr val="FFFFFF"/>
          </a:solidFill>
          <a:ln cap="flat" cmpd="sng" w="9525">
            <a:solidFill>
              <a:srgbClr val="000000"/>
            </a:solidFill>
            <a:prstDash val="solid"/>
            <a:miter lim="8000"/>
            <a:headEnd len="sm" w="sm" type="none"/>
            <a:tailEnd len="sm" w="sm" type="none"/>
          </a:ln>
        </p:spPr>
      </p:sp>
      <p:sp>
        <p:nvSpPr>
          <p:cNvPr id="136" name="Google Shape;136;gad69ebaf05_0_0:notes"/>
          <p:cNvSpPr txBox="1"/>
          <p:nvPr>
            <p:ph idx="1" type="body"/>
          </p:nvPr>
        </p:nvSpPr>
        <p:spPr>
          <a:xfrm>
            <a:off x="913598" y="4346673"/>
            <a:ext cx="5022000" cy="38484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t/>
            </a:r>
            <a:endParaRPr b="0" sz="1200" strike="noStrike">
              <a:solidFill>
                <a:srgbClr val="000000"/>
              </a:solidFill>
              <a:latin typeface="Times New Roman"/>
              <a:ea typeface="Times New Roman"/>
              <a:cs typeface="Times New Roman"/>
              <a:sym typeface="Times New Roman"/>
            </a:endParaRPr>
          </a:p>
        </p:txBody>
      </p:sp>
      <p:sp>
        <p:nvSpPr>
          <p:cNvPr id="137" name="Google Shape;137;gad69ebaf05_0_0:notes"/>
          <p:cNvSpPr/>
          <p:nvPr>
            <p:ph idx="2" type="sldImg"/>
          </p:nvPr>
        </p:nvSpPr>
        <p:spPr>
          <a:xfrm>
            <a:off x="273432" y="797870"/>
            <a:ext cx="6302400" cy="31968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ade423a2bc_0_14:notes"/>
          <p:cNvSpPr/>
          <p:nvPr/>
        </p:nvSpPr>
        <p:spPr>
          <a:xfrm>
            <a:off x="864244" y="798200"/>
            <a:ext cx="5129514" cy="3203658"/>
          </a:xfrm>
          <a:custGeom>
            <a:rect b="b" l="l" r="r" t="t"/>
            <a:pathLst>
              <a:path extrusionOk="0" h="21600" w="21600">
                <a:moveTo>
                  <a:pt x="0" y="0"/>
                </a:moveTo>
                <a:lnTo>
                  <a:pt x="21600" y="0"/>
                </a:lnTo>
                <a:lnTo>
                  <a:pt x="21600" y="21600"/>
                </a:lnTo>
                <a:lnTo>
                  <a:pt x="0" y="21600"/>
                </a:lnTo>
                <a:lnTo>
                  <a:pt x="0" y="0"/>
                </a:lnTo>
                <a:close/>
              </a:path>
            </a:pathLst>
          </a:custGeom>
          <a:solidFill>
            <a:srgbClr val="FFFFFF"/>
          </a:solidFill>
          <a:ln cap="flat" cmpd="sng" w="9525">
            <a:solidFill>
              <a:srgbClr val="000000"/>
            </a:solidFill>
            <a:prstDash val="solid"/>
            <a:miter lim="8000"/>
            <a:headEnd len="sm" w="sm" type="none"/>
            <a:tailEnd len="sm" w="sm" type="none"/>
          </a:ln>
        </p:spPr>
      </p:sp>
      <p:sp>
        <p:nvSpPr>
          <p:cNvPr id="143" name="Google Shape;143;gade423a2bc_0_14:notes"/>
          <p:cNvSpPr txBox="1"/>
          <p:nvPr>
            <p:ph idx="1" type="body"/>
          </p:nvPr>
        </p:nvSpPr>
        <p:spPr>
          <a:xfrm>
            <a:off x="913598" y="4346673"/>
            <a:ext cx="5022000" cy="38484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t/>
            </a:r>
            <a:endParaRPr b="0" sz="1200" strike="noStrike">
              <a:solidFill>
                <a:srgbClr val="000000"/>
              </a:solidFill>
              <a:latin typeface="Times New Roman"/>
              <a:ea typeface="Times New Roman"/>
              <a:cs typeface="Times New Roman"/>
              <a:sym typeface="Times New Roman"/>
            </a:endParaRPr>
          </a:p>
        </p:txBody>
      </p:sp>
      <p:sp>
        <p:nvSpPr>
          <p:cNvPr id="144" name="Google Shape;144;gade423a2bc_0_14:notes"/>
          <p:cNvSpPr/>
          <p:nvPr>
            <p:ph idx="2" type="sldImg"/>
          </p:nvPr>
        </p:nvSpPr>
        <p:spPr>
          <a:xfrm>
            <a:off x="273432" y="797870"/>
            <a:ext cx="6302400" cy="31968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ade423a2bc_0_48:notes"/>
          <p:cNvSpPr/>
          <p:nvPr/>
        </p:nvSpPr>
        <p:spPr>
          <a:xfrm>
            <a:off x="864244" y="798200"/>
            <a:ext cx="5129514" cy="3203658"/>
          </a:xfrm>
          <a:custGeom>
            <a:rect b="b" l="l" r="r" t="t"/>
            <a:pathLst>
              <a:path extrusionOk="0" h="21600" w="21600">
                <a:moveTo>
                  <a:pt x="0" y="0"/>
                </a:moveTo>
                <a:lnTo>
                  <a:pt x="21600" y="0"/>
                </a:lnTo>
                <a:lnTo>
                  <a:pt x="21600" y="21600"/>
                </a:lnTo>
                <a:lnTo>
                  <a:pt x="0" y="21600"/>
                </a:lnTo>
                <a:lnTo>
                  <a:pt x="0" y="0"/>
                </a:lnTo>
                <a:close/>
              </a:path>
            </a:pathLst>
          </a:custGeom>
          <a:solidFill>
            <a:srgbClr val="FFFFFF"/>
          </a:solidFill>
          <a:ln cap="flat" cmpd="sng" w="9525">
            <a:solidFill>
              <a:srgbClr val="000000"/>
            </a:solidFill>
            <a:prstDash val="solid"/>
            <a:miter lim="8000"/>
            <a:headEnd len="sm" w="sm" type="none"/>
            <a:tailEnd len="sm" w="sm" type="none"/>
          </a:ln>
        </p:spPr>
      </p:sp>
      <p:sp>
        <p:nvSpPr>
          <p:cNvPr id="163" name="Google Shape;163;gade423a2bc_0_48:notes"/>
          <p:cNvSpPr txBox="1"/>
          <p:nvPr>
            <p:ph idx="1" type="body"/>
          </p:nvPr>
        </p:nvSpPr>
        <p:spPr>
          <a:xfrm>
            <a:off x="913598" y="4346673"/>
            <a:ext cx="5022000" cy="38484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t/>
            </a:r>
            <a:endParaRPr b="0" sz="1200" strike="noStrike">
              <a:solidFill>
                <a:srgbClr val="000000"/>
              </a:solidFill>
              <a:latin typeface="Times New Roman"/>
              <a:ea typeface="Times New Roman"/>
              <a:cs typeface="Times New Roman"/>
              <a:sym typeface="Times New Roman"/>
            </a:endParaRPr>
          </a:p>
        </p:txBody>
      </p:sp>
      <p:sp>
        <p:nvSpPr>
          <p:cNvPr id="164" name="Google Shape;164;gade423a2bc_0_48:notes"/>
          <p:cNvSpPr/>
          <p:nvPr>
            <p:ph idx="2" type="sldImg"/>
          </p:nvPr>
        </p:nvSpPr>
        <p:spPr>
          <a:xfrm>
            <a:off x="273432" y="797870"/>
            <a:ext cx="6302400" cy="31968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50" name="Shape 50"/>
        <p:cNvGrpSpPr/>
        <p:nvPr/>
      </p:nvGrpSpPr>
      <p:grpSpPr>
        <a:xfrm>
          <a:off x="0" y="0"/>
          <a:ext cx="0" cy="0"/>
          <a:chOff x="0" y="0"/>
          <a:chExt cx="0" cy="0"/>
        </a:xfrm>
      </p:grpSpPr>
      <p:sp>
        <p:nvSpPr>
          <p:cNvPr id="51" name="Google Shape;51;p13"/>
          <p:cNvSpPr txBox="1"/>
          <p:nvPr>
            <p:ph type="title"/>
          </p:nvPr>
        </p:nvSpPr>
        <p:spPr>
          <a:xfrm>
            <a:off x="568156" y="189000"/>
            <a:ext cx="7992300" cy="435000"/>
          </a:xfrm>
          <a:prstGeom prst="rect">
            <a:avLst/>
          </a:prstGeom>
          <a:noFill/>
          <a:ln>
            <a:noFill/>
          </a:ln>
        </p:spPr>
        <p:txBody>
          <a:bodyPr anchorCtr="0" anchor="ctr" bIns="0" lIns="0" spcFirstLastPara="1" rIns="0" wrap="square" tIns="0">
            <a:noAutofit/>
          </a:bodyPr>
          <a:lstStyle>
            <a:lvl1pPr lvl="0" rtl="0" algn="l">
              <a:spcBef>
                <a:spcPts val="0"/>
              </a:spcBef>
              <a:spcAft>
                <a:spcPts val="0"/>
              </a:spcAft>
              <a:buSzPts val="2800"/>
              <a:buNone/>
              <a:defRPr/>
            </a:lvl1pPr>
            <a:lvl2pPr lvl="1" rtl="0" algn="l">
              <a:spcBef>
                <a:spcPts val="0"/>
              </a:spcBef>
              <a:spcAft>
                <a:spcPts val="0"/>
              </a:spcAft>
              <a:buSzPts val="2800"/>
              <a:buNone/>
              <a:defRPr/>
            </a:lvl2pPr>
            <a:lvl3pPr lvl="2" rtl="0" algn="l">
              <a:spcBef>
                <a:spcPts val="0"/>
              </a:spcBef>
              <a:spcAft>
                <a:spcPts val="0"/>
              </a:spcAft>
              <a:buSzPts val="2800"/>
              <a:buNone/>
              <a:defRPr/>
            </a:lvl3pPr>
            <a:lvl4pPr lvl="3" rtl="0" algn="l">
              <a:spcBef>
                <a:spcPts val="0"/>
              </a:spcBef>
              <a:spcAft>
                <a:spcPts val="0"/>
              </a:spcAft>
              <a:buSzPts val="2800"/>
              <a:buNone/>
              <a:defRPr/>
            </a:lvl4pPr>
            <a:lvl5pPr lvl="4" rtl="0" algn="l">
              <a:spcBef>
                <a:spcPts val="0"/>
              </a:spcBef>
              <a:spcAft>
                <a:spcPts val="0"/>
              </a:spcAft>
              <a:buSzPts val="2800"/>
              <a:buNone/>
              <a:defRPr/>
            </a:lvl5pPr>
            <a:lvl6pPr lvl="5" rtl="0" algn="l">
              <a:spcBef>
                <a:spcPts val="0"/>
              </a:spcBef>
              <a:spcAft>
                <a:spcPts val="0"/>
              </a:spcAft>
              <a:buSzPts val="2800"/>
              <a:buNone/>
              <a:defRPr/>
            </a:lvl6pPr>
            <a:lvl7pPr lvl="6" rtl="0" algn="l">
              <a:spcBef>
                <a:spcPts val="0"/>
              </a:spcBef>
              <a:spcAft>
                <a:spcPts val="0"/>
              </a:spcAft>
              <a:buSzPts val="2800"/>
              <a:buNone/>
              <a:defRPr/>
            </a:lvl7pPr>
            <a:lvl8pPr lvl="7" rtl="0" algn="l">
              <a:spcBef>
                <a:spcPts val="0"/>
              </a:spcBef>
              <a:spcAft>
                <a:spcPts val="0"/>
              </a:spcAft>
              <a:buSzPts val="2800"/>
              <a:buNone/>
              <a:defRPr/>
            </a:lvl8pPr>
            <a:lvl9pPr lvl="8" rtl="0" algn="l">
              <a:spcBef>
                <a:spcPts val="0"/>
              </a:spcBef>
              <a:spcAft>
                <a:spcPts val="0"/>
              </a:spcAft>
              <a:buSzPts val="2800"/>
              <a:buNone/>
              <a:defRPr/>
            </a:lvl9pPr>
          </a:lstStyle>
          <a:p/>
        </p:txBody>
      </p:sp>
      <p:sp>
        <p:nvSpPr>
          <p:cNvPr id="52" name="Google Shape;52;p13"/>
          <p:cNvSpPr txBox="1"/>
          <p:nvPr>
            <p:ph idx="1" type="body"/>
          </p:nvPr>
        </p:nvSpPr>
        <p:spPr>
          <a:xfrm>
            <a:off x="388074" y="1085940"/>
            <a:ext cx="8200200" cy="2983200"/>
          </a:xfrm>
          <a:prstGeom prst="rect">
            <a:avLst/>
          </a:prstGeom>
          <a:noFill/>
          <a:ln>
            <a:noFill/>
          </a:ln>
        </p:spPr>
        <p:txBody>
          <a:bodyPr anchorCtr="0" anchor="t" bIns="0" lIns="0" spcFirstLastPara="1" rIns="0" wrap="square" tIns="0">
            <a:noAutofit/>
          </a:bodyPr>
          <a:lstStyle>
            <a:lvl1pPr indent="-228600" lvl="0" marL="457200" rtl="0" algn="l">
              <a:spcBef>
                <a:spcPts val="0"/>
              </a:spcBef>
              <a:spcAft>
                <a:spcPts val="0"/>
              </a:spcAft>
              <a:buSzPts val="1800"/>
              <a:buNone/>
              <a:defRPr/>
            </a:lvl1pPr>
            <a:lvl2pPr indent="-228600" lvl="1" marL="914400" rtl="0" algn="l">
              <a:spcBef>
                <a:spcPts val="1600"/>
              </a:spcBef>
              <a:spcAft>
                <a:spcPts val="0"/>
              </a:spcAft>
              <a:buSzPts val="1400"/>
              <a:buNone/>
              <a:defRPr/>
            </a:lvl2pPr>
            <a:lvl3pPr indent="-228600" lvl="2" marL="1371600" rtl="0" algn="l">
              <a:spcBef>
                <a:spcPts val="1600"/>
              </a:spcBef>
              <a:spcAft>
                <a:spcPts val="0"/>
              </a:spcAft>
              <a:buSzPts val="1400"/>
              <a:buNone/>
              <a:defRPr/>
            </a:lvl3pPr>
            <a:lvl4pPr indent="-228600" lvl="3" marL="1828800" rtl="0" algn="l">
              <a:spcBef>
                <a:spcPts val="1600"/>
              </a:spcBef>
              <a:spcAft>
                <a:spcPts val="0"/>
              </a:spcAft>
              <a:buSzPts val="1400"/>
              <a:buNone/>
              <a:defRPr/>
            </a:lvl4pPr>
            <a:lvl5pPr indent="-228600" lvl="4" marL="2286000" rtl="0" algn="l">
              <a:spcBef>
                <a:spcPts val="1600"/>
              </a:spcBef>
              <a:spcAft>
                <a:spcPts val="0"/>
              </a:spcAft>
              <a:buSzPts val="1400"/>
              <a:buNone/>
              <a:defRPr/>
            </a:lvl5pPr>
            <a:lvl6pPr indent="-228600" lvl="5" marL="2743200" rtl="0" algn="l">
              <a:spcBef>
                <a:spcPts val="1600"/>
              </a:spcBef>
              <a:spcAft>
                <a:spcPts val="0"/>
              </a:spcAft>
              <a:buSzPts val="1400"/>
              <a:buNone/>
              <a:defRPr/>
            </a:lvl6pPr>
            <a:lvl7pPr indent="-228600" lvl="6" marL="3200400" rtl="0" algn="l">
              <a:spcBef>
                <a:spcPts val="1600"/>
              </a:spcBef>
              <a:spcAft>
                <a:spcPts val="0"/>
              </a:spcAft>
              <a:buSzPts val="1400"/>
              <a:buNone/>
              <a:defRPr/>
            </a:lvl7pPr>
            <a:lvl8pPr indent="-228600" lvl="7" marL="3657600" rtl="0" algn="l">
              <a:spcBef>
                <a:spcPts val="1600"/>
              </a:spcBef>
              <a:spcAft>
                <a:spcPts val="0"/>
              </a:spcAft>
              <a:buSzPts val="1400"/>
              <a:buNone/>
              <a:defRPr/>
            </a:lvl8pPr>
            <a:lvl9pPr indent="-228600" lvl="8" marL="4114800" rtl="0" algn="l">
              <a:spcBef>
                <a:spcPts val="1600"/>
              </a:spcBef>
              <a:spcAft>
                <a:spcPts val="160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raffaelemontella.i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 Id="rId3" Type="http://schemas.openxmlformats.org/officeDocument/2006/relationships/image" Target="../media/image1.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5.xml"/><Relationship Id="rId3" Type="http://schemas.openxmlformats.org/officeDocument/2006/relationships/image" Target="../media/image1.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4.xml"/><Relationship Id="rId3" Type="http://schemas.openxmlformats.org/officeDocument/2006/relationships/image" Target="../media/image3.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 name="Shape 56"/>
        <p:cNvGrpSpPr/>
        <p:nvPr/>
      </p:nvGrpSpPr>
      <p:grpSpPr>
        <a:xfrm>
          <a:off x="0" y="0"/>
          <a:ext cx="0" cy="0"/>
          <a:chOff x="0" y="0"/>
          <a:chExt cx="0" cy="0"/>
        </a:xfrm>
      </p:grpSpPr>
      <p:sp>
        <p:nvSpPr>
          <p:cNvPr id="57" name="Google Shape;57;p14"/>
          <p:cNvSpPr txBox="1"/>
          <p:nvPr>
            <p:ph type="ctrTitle"/>
          </p:nvPr>
        </p:nvSpPr>
        <p:spPr>
          <a:xfrm>
            <a:off x="0" y="592175"/>
            <a:ext cx="9144000" cy="2052600"/>
          </a:xfrm>
          <a:prstGeom prst="rect">
            <a:avLst/>
          </a:prstGeom>
          <a:solidFill>
            <a:srgbClr val="38761D"/>
          </a:solidFill>
          <a:ln cap="flat" cmpd="sng" w="9525">
            <a:solidFill>
              <a:srgbClr val="1C4587"/>
            </a:solidFill>
            <a:prstDash val="solid"/>
            <a:round/>
            <a:headEnd len="sm" w="sm" type="none"/>
            <a:tailEnd len="sm" w="sm" type="none"/>
          </a:ln>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FFFFFF"/>
                </a:solidFill>
              </a:rPr>
              <a:t>Architettura dei Calcolatori:</a:t>
            </a:r>
            <a:br>
              <a:rPr b="1" lang="en">
                <a:solidFill>
                  <a:srgbClr val="FFFFFF"/>
                </a:solidFill>
              </a:rPr>
            </a:br>
            <a:r>
              <a:rPr b="1" lang="en">
                <a:solidFill>
                  <a:srgbClr val="FFFFFF"/>
                </a:solidFill>
              </a:rPr>
              <a:t>Istruzioni &amp; Interruzioni</a:t>
            </a:r>
            <a:endParaRPr b="1">
              <a:solidFill>
                <a:srgbClr val="FFFFFF"/>
              </a:solidFill>
            </a:endParaRPr>
          </a:p>
        </p:txBody>
      </p:sp>
      <p:sp>
        <p:nvSpPr>
          <p:cNvPr id="58" name="Google Shape;58;p14"/>
          <p:cNvSpPr txBox="1"/>
          <p:nvPr/>
        </p:nvSpPr>
        <p:spPr>
          <a:xfrm>
            <a:off x="0" y="4453500"/>
            <a:ext cx="9144000" cy="690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100"/>
              <a:buFont typeface="Arial"/>
              <a:buNone/>
            </a:pPr>
            <a:r>
              <a:rPr i="1" lang="en" sz="1800">
                <a:solidFill>
                  <a:srgbClr val="595959"/>
                </a:solidFill>
              </a:rPr>
              <a:t>Raffaele Montella, PhD</a:t>
            </a:r>
            <a:endParaRPr i="1" sz="1800">
              <a:solidFill>
                <a:srgbClr val="595959"/>
              </a:solidFill>
            </a:endParaRPr>
          </a:p>
          <a:p>
            <a:pPr indent="0" lvl="0" marL="0" rtl="0" algn="ctr">
              <a:spcBef>
                <a:spcPts val="0"/>
              </a:spcBef>
              <a:spcAft>
                <a:spcPts val="0"/>
              </a:spcAft>
              <a:buClr>
                <a:srgbClr val="000000"/>
              </a:buClr>
              <a:buSzPts val="1100"/>
              <a:buFont typeface="Arial"/>
              <a:buNone/>
            </a:pPr>
            <a:r>
              <a:rPr i="1" lang="en" sz="1800" u="sng">
                <a:solidFill>
                  <a:srgbClr val="0097A7"/>
                </a:solidFill>
                <a:hlinkClick r:id="rId3">
                  <a:extLst>
                    <a:ext uri="{A12FA001-AC4F-418D-AE19-62706E023703}">
                      <ahyp:hlinkClr val="tx"/>
                    </a:ext>
                  </a:extLst>
                </a:hlinkClick>
              </a:rPr>
              <a:t>http://raffaelemontella.it</a:t>
            </a:r>
            <a:r>
              <a:rPr i="1" lang="en" sz="1800">
                <a:solidFill>
                  <a:srgbClr val="595959"/>
                </a:solidFill>
              </a:rPr>
              <a:t> raffaele.montella@uniparthenope.it</a:t>
            </a:r>
            <a:endParaRPr sz="1800"/>
          </a:p>
        </p:txBody>
      </p:sp>
      <p:sp>
        <p:nvSpPr>
          <p:cNvPr id="59" name="Google Shape;59;p14"/>
          <p:cNvSpPr txBox="1"/>
          <p:nvPr/>
        </p:nvSpPr>
        <p:spPr>
          <a:xfrm>
            <a:off x="0" y="3215125"/>
            <a:ext cx="9144000" cy="995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2400">
                <a:solidFill>
                  <a:srgbClr val="333333"/>
                </a:solidFill>
                <a:highlight>
                  <a:srgbClr val="FFFFFF"/>
                </a:highlight>
                <a:latin typeface="Comic Sans MS"/>
                <a:ea typeface="Comic Sans MS"/>
                <a:cs typeface="Comic Sans MS"/>
                <a:sym typeface="Comic Sans MS"/>
              </a:rPr>
              <a:t>“</a:t>
            </a:r>
            <a:r>
              <a:rPr lang="en" sz="2400">
                <a:solidFill>
                  <a:srgbClr val="333333"/>
                </a:solidFill>
                <a:highlight>
                  <a:srgbClr val="FFFFFF"/>
                </a:highlight>
                <a:latin typeface="Comic Sans MS"/>
                <a:ea typeface="Comic Sans MS"/>
                <a:cs typeface="Comic Sans MS"/>
                <a:sym typeface="Comic Sans MS"/>
              </a:rPr>
              <a:t>Why does the CPU never get any work done?</a:t>
            </a:r>
            <a:br>
              <a:rPr lang="en" sz="2400">
                <a:solidFill>
                  <a:srgbClr val="333333"/>
                </a:solidFill>
                <a:highlight>
                  <a:srgbClr val="FFFFFF"/>
                </a:highlight>
                <a:latin typeface="Comic Sans MS"/>
                <a:ea typeface="Comic Sans MS"/>
                <a:cs typeface="Comic Sans MS"/>
                <a:sym typeface="Comic Sans MS"/>
              </a:rPr>
            </a:br>
            <a:r>
              <a:rPr lang="en" sz="2400">
                <a:solidFill>
                  <a:srgbClr val="333333"/>
                </a:solidFill>
                <a:highlight>
                  <a:srgbClr val="FFFFFF"/>
                </a:highlight>
                <a:latin typeface="Comic Sans MS"/>
                <a:ea typeface="Comic Sans MS"/>
                <a:cs typeface="Comic Sans MS"/>
                <a:sym typeface="Comic Sans MS"/>
              </a:rPr>
              <a:t>Because it gets interrupted constantly.” :-)</a:t>
            </a:r>
            <a:endParaRPr sz="2400">
              <a:solidFill>
                <a:srgbClr val="333333"/>
              </a:solidFill>
              <a:highlight>
                <a:srgbClr val="FFFFFF"/>
              </a:highlight>
              <a:latin typeface="Comic Sans MS"/>
              <a:ea typeface="Comic Sans MS"/>
              <a:cs typeface="Comic Sans MS"/>
              <a:sym typeface="Comic Sans MS"/>
            </a:endParaRPr>
          </a:p>
          <a:p>
            <a:pPr indent="0" lvl="0" marL="0" rtl="0" algn="ctr">
              <a:spcBef>
                <a:spcPts val="0"/>
              </a:spcBef>
              <a:spcAft>
                <a:spcPts val="0"/>
              </a:spcAft>
              <a:buNone/>
            </a:pPr>
            <a:r>
              <a:rPr lang="en" sz="1000">
                <a:solidFill>
                  <a:srgbClr val="333333"/>
                </a:solidFill>
                <a:highlight>
                  <a:srgbClr val="FFFFFF"/>
                </a:highlight>
              </a:rPr>
              <a:t>(joke about Computer Architecture, Anonymous)</a:t>
            </a:r>
            <a:endParaRPr sz="2800">
              <a:solidFill>
                <a:srgbClr val="59595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23"/>
          <p:cNvSpPr txBox="1"/>
          <p:nvPr>
            <p:ph idx="4294967295"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lt1"/>
                </a:solidFill>
              </a:rPr>
              <a:t>Algoritmo fondamentale del processore</a:t>
            </a:r>
            <a:endParaRPr b="1">
              <a:solidFill>
                <a:srgbClr val="FFFFFF"/>
              </a:solidFill>
            </a:endParaRPr>
          </a:p>
        </p:txBody>
      </p:sp>
      <p:sp>
        <p:nvSpPr>
          <p:cNvPr id="205" name="Google Shape;205;p23"/>
          <p:cNvSpPr/>
          <p:nvPr/>
        </p:nvSpPr>
        <p:spPr>
          <a:xfrm>
            <a:off x="513261" y="789075"/>
            <a:ext cx="3621900" cy="869100"/>
          </a:xfrm>
          <a:prstGeom prst="rect">
            <a:avLst/>
          </a:prstGeom>
          <a:solidFill>
            <a:srgbClr val="CCCC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2000"/>
              <a:t>Inizializzazione</a:t>
            </a:r>
            <a:endParaRPr sz="2000"/>
          </a:p>
        </p:txBody>
      </p:sp>
      <p:sp>
        <p:nvSpPr>
          <p:cNvPr id="206" name="Google Shape;206;p23"/>
          <p:cNvSpPr/>
          <p:nvPr/>
        </p:nvSpPr>
        <p:spPr>
          <a:xfrm>
            <a:off x="1199886" y="2145875"/>
            <a:ext cx="3621900" cy="572700"/>
          </a:xfrm>
          <a:prstGeom prst="rect">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2000"/>
              <a:t>Instruction Fetch &amp; Decoding</a:t>
            </a:r>
            <a:endParaRPr sz="2000"/>
          </a:p>
        </p:txBody>
      </p:sp>
      <p:sp>
        <p:nvSpPr>
          <p:cNvPr id="207" name="Google Shape;207;p23"/>
          <p:cNvSpPr/>
          <p:nvPr/>
        </p:nvSpPr>
        <p:spPr>
          <a:xfrm>
            <a:off x="1199061" y="3148048"/>
            <a:ext cx="3621900" cy="572700"/>
          </a:xfrm>
          <a:prstGeom prst="rect">
            <a:avLst/>
          </a:prstGeom>
          <a:solidFill>
            <a:srgbClr val="FFE5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2000"/>
              <a:t>Operand Assembly</a:t>
            </a:r>
            <a:endParaRPr sz="2000"/>
          </a:p>
        </p:txBody>
      </p:sp>
      <p:sp>
        <p:nvSpPr>
          <p:cNvPr id="208" name="Google Shape;208;p23"/>
          <p:cNvSpPr/>
          <p:nvPr/>
        </p:nvSpPr>
        <p:spPr>
          <a:xfrm>
            <a:off x="1199886" y="4052875"/>
            <a:ext cx="3621900" cy="572700"/>
          </a:xfrm>
          <a:prstGeom prst="rect">
            <a:avLst/>
          </a:prstGeom>
          <a:solidFill>
            <a:srgbClr val="F1C23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2000"/>
              <a:t>Execute</a:t>
            </a:r>
            <a:endParaRPr sz="2000"/>
          </a:p>
        </p:txBody>
      </p:sp>
      <p:cxnSp>
        <p:nvCxnSpPr>
          <p:cNvPr id="209" name="Google Shape;209;p23"/>
          <p:cNvCxnSpPr>
            <a:stCxn id="205" idx="2"/>
            <a:endCxn id="206" idx="0"/>
          </p:cNvCxnSpPr>
          <p:nvPr/>
        </p:nvCxnSpPr>
        <p:spPr>
          <a:xfrm flipH="1" rot="-5400000">
            <a:off x="2423661" y="1558725"/>
            <a:ext cx="487800" cy="686700"/>
          </a:xfrm>
          <a:prstGeom prst="curvedConnector3">
            <a:avLst>
              <a:gd fmla="val 49990" name="adj1"/>
            </a:avLst>
          </a:prstGeom>
          <a:noFill/>
          <a:ln cap="flat" cmpd="sng" w="38100">
            <a:solidFill>
              <a:schemeClr val="dk2"/>
            </a:solidFill>
            <a:prstDash val="solid"/>
            <a:round/>
            <a:headEnd len="med" w="med" type="none"/>
            <a:tailEnd len="med" w="med" type="triangle"/>
          </a:ln>
        </p:spPr>
      </p:cxnSp>
      <p:cxnSp>
        <p:nvCxnSpPr>
          <p:cNvPr id="210" name="Google Shape;210;p23"/>
          <p:cNvCxnSpPr>
            <a:stCxn id="206" idx="2"/>
            <a:endCxn id="207" idx="0"/>
          </p:cNvCxnSpPr>
          <p:nvPr/>
        </p:nvCxnSpPr>
        <p:spPr>
          <a:xfrm rot="5400000">
            <a:off x="2795586" y="2932925"/>
            <a:ext cx="429600" cy="900"/>
          </a:xfrm>
          <a:prstGeom prst="curvedConnector3">
            <a:avLst>
              <a:gd fmla="val 49985" name="adj1"/>
            </a:avLst>
          </a:prstGeom>
          <a:noFill/>
          <a:ln cap="flat" cmpd="sng" w="38100">
            <a:solidFill>
              <a:schemeClr val="dk2"/>
            </a:solidFill>
            <a:prstDash val="solid"/>
            <a:round/>
            <a:headEnd len="med" w="med" type="none"/>
            <a:tailEnd len="med" w="med" type="triangle"/>
          </a:ln>
        </p:spPr>
      </p:cxnSp>
      <p:cxnSp>
        <p:nvCxnSpPr>
          <p:cNvPr id="211" name="Google Shape;211;p23"/>
          <p:cNvCxnSpPr>
            <a:stCxn id="207" idx="2"/>
            <a:endCxn id="208" idx="0"/>
          </p:cNvCxnSpPr>
          <p:nvPr/>
        </p:nvCxnSpPr>
        <p:spPr>
          <a:xfrm flipH="1" rot="-5400000">
            <a:off x="2844411" y="3886348"/>
            <a:ext cx="332100" cy="900"/>
          </a:xfrm>
          <a:prstGeom prst="curvedConnector3">
            <a:avLst>
              <a:gd fmla="val 50004" name="adj1"/>
            </a:avLst>
          </a:prstGeom>
          <a:noFill/>
          <a:ln cap="flat" cmpd="sng" w="38100">
            <a:solidFill>
              <a:schemeClr val="dk2"/>
            </a:solidFill>
            <a:prstDash val="solid"/>
            <a:round/>
            <a:headEnd len="med" w="med" type="none"/>
            <a:tailEnd len="med" w="med" type="triangle"/>
          </a:ln>
        </p:spPr>
      </p:cxnSp>
      <p:cxnSp>
        <p:nvCxnSpPr>
          <p:cNvPr id="212" name="Google Shape;212;p23"/>
          <p:cNvCxnSpPr>
            <a:stCxn id="208" idx="2"/>
            <a:endCxn id="206" idx="0"/>
          </p:cNvCxnSpPr>
          <p:nvPr/>
        </p:nvCxnSpPr>
        <p:spPr>
          <a:xfrm rot="-5400000">
            <a:off x="1771236" y="3385375"/>
            <a:ext cx="2479800" cy="600"/>
          </a:xfrm>
          <a:prstGeom prst="curvedConnector5">
            <a:avLst>
              <a:gd fmla="val -9603" name="adj1"/>
              <a:gd fmla="val -419633333" name="adj2"/>
              <a:gd fmla="val 109599" name="adj3"/>
            </a:avLst>
          </a:prstGeom>
          <a:noFill/>
          <a:ln cap="flat" cmpd="sng" w="38100">
            <a:solidFill>
              <a:schemeClr val="dk2"/>
            </a:solidFill>
            <a:prstDash val="solid"/>
            <a:round/>
            <a:headEnd len="med" w="med" type="none"/>
            <a:tailEnd len="med" w="med" type="triangle"/>
          </a:ln>
        </p:spPr>
      </p:cxnSp>
      <p:pic>
        <p:nvPicPr>
          <p:cNvPr id="213" name="Google Shape;213;p23"/>
          <p:cNvPicPr preferRelativeResize="0"/>
          <p:nvPr/>
        </p:nvPicPr>
        <p:blipFill>
          <a:blip r:embed="rId3">
            <a:alphaModFix/>
          </a:blip>
          <a:stretch>
            <a:fillRect/>
          </a:stretch>
        </p:blipFill>
        <p:spPr>
          <a:xfrm>
            <a:off x="5011350" y="725100"/>
            <a:ext cx="3980251" cy="2812859"/>
          </a:xfrm>
          <a:prstGeom prst="rect">
            <a:avLst/>
          </a:prstGeom>
          <a:noFill/>
          <a:ln>
            <a:noFill/>
          </a:ln>
        </p:spPr>
      </p:pic>
      <p:sp>
        <p:nvSpPr>
          <p:cNvPr id="214" name="Google Shape;214;p23"/>
          <p:cNvSpPr/>
          <p:nvPr/>
        </p:nvSpPr>
        <p:spPr>
          <a:xfrm>
            <a:off x="4701926" y="2010601"/>
            <a:ext cx="230400" cy="230400"/>
          </a:xfrm>
          <a:prstGeom prst="ellipse">
            <a:avLst/>
          </a:prstGeom>
          <a:noFill/>
          <a:ln cap="flat" cmpd="sng" w="19050">
            <a:solidFill>
              <a:srgbClr val="FF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23"/>
          <p:cNvSpPr/>
          <p:nvPr/>
        </p:nvSpPr>
        <p:spPr>
          <a:xfrm>
            <a:off x="4953333" y="692394"/>
            <a:ext cx="230400" cy="230400"/>
          </a:xfrm>
          <a:prstGeom prst="ellipse">
            <a:avLst/>
          </a:prstGeom>
          <a:noFill/>
          <a:ln cap="flat" cmpd="sng" w="19050">
            <a:solidFill>
              <a:srgbClr val="FF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16" name="Google Shape;216;p23"/>
          <p:cNvCxnSpPr>
            <a:stCxn id="214" idx="0"/>
            <a:endCxn id="215" idx="2"/>
          </p:cNvCxnSpPr>
          <p:nvPr/>
        </p:nvCxnSpPr>
        <p:spPr>
          <a:xfrm rot="-5400000">
            <a:off x="4283726" y="1341001"/>
            <a:ext cx="1203000" cy="136200"/>
          </a:xfrm>
          <a:prstGeom prst="curvedConnector2">
            <a:avLst/>
          </a:prstGeom>
          <a:noFill/>
          <a:ln cap="flat" cmpd="sng" w="9525">
            <a:solidFill>
              <a:srgbClr val="FF0000"/>
            </a:solidFill>
            <a:prstDash val="solid"/>
            <a:round/>
            <a:headEnd len="med" w="med" type="none"/>
            <a:tailEnd len="med" w="med" type="none"/>
          </a:ln>
        </p:spPr>
      </p:cxnSp>
      <p:sp>
        <p:nvSpPr>
          <p:cNvPr id="217" name="Google Shape;217;p23"/>
          <p:cNvSpPr/>
          <p:nvPr/>
        </p:nvSpPr>
        <p:spPr>
          <a:xfrm>
            <a:off x="4728623" y="3001201"/>
            <a:ext cx="230400" cy="230400"/>
          </a:xfrm>
          <a:prstGeom prst="ellipse">
            <a:avLst/>
          </a:prstGeom>
          <a:noFill/>
          <a:ln cap="flat" cmpd="sng" w="19050">
            <a:solidFill>
              <a:srgbClr val="FF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23"/>
          <p:cNvSpPr/>
          <p:nvPr/>
        </p:nvSpPr>
        <p:spPr>
          <a:xfrm>
            <a:off x="4953333" y="2485599"/>
            <a:ext cx="230400" cy="230400"/>
          </a:xfrm>
          <a:prstGeom prst="ellipse">
            <a:avLst/>
          </a:prstGeom>
          <a:noFill/>
          <a:ln cap="flat" cmpd="sng" w="19050">
            <a:solidFill>
              <a:srgbClr val="FF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19" name="Google Shape;219;p23"/>
          <p:cNvCxnSpPr>
            <a:stCxn id="217" idx="0"/>
            <a:endCxn id="218" idx="2"/>
          </p:cNvCxnSpPr>
          <p:nvPr/>
        </p:nvCxnSpPr>
        <p:spPr>
          <a:xfrm rot="-5400000">
            <a:off x="4698323" y="2746201"/>
            <a:ext cx="400500" cy="109500"/>
          </a:xfrm>
          <a:prstGeom prst="curvedConnector2">
            <a:avLst/>
          </a:prstGeom>
          <a:noFill/>
          <a:ln cap="flat" cmpd="sng" w="9525">
            <a:solidFill>
              <a:srgbClr val="FF0000"/>
            </a:solidFill>
            <a:prstDash val="solid"/>
            <a:round/>
            <a:headEnd len="med" w="med" type="none"/>
            <a:tailEnd len="med" w="med" type="none"/>
          </a:ln>
        </p:spPr>
      </p:cxnSp>
      <p:sp>
        <p:nvSpPr>
          <p:cNvPr id="220" name="Google Shape;220;p23"/>
          <p:cNvSpPr/>
          <p:nvPr/>
        </p:nvSpPr>
        <p:spPr>
          <a:xfrm>
            <a:off x="4728623" y="3596893"/>
            <a:ext cx="230400" cy="230400"/>
          </a:xfrm>
          <a:prstGeom prst="ellipse">
            <a:avLst/>
          </a:prstGeom>
          <a:noFill/>
          <a:ln cap="flat" cmpd="sng" w="19050">
            <a:solidFill>
              <a:srgbClr val="FF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23"/>
          <p:cNvSpPr/>
          <p:nvPr/>
        </p:nvSpPr>
        <p:spPr>
          <a:xfrm>
            <a:off x="7060237" y="1724192"/>
            <a:ext cx="230400" cy="230400"/>
          </a:xfrm>
          <a:prstGeom prst="ellipse">
            <a:avLst/>
          </a:prstGeom>
          <a:noFill/>
          <a:ln cap="flat" cmpd="sng" w="19050">
            <a:solidFill>
              <a:srgbClr val="FF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22" name="Google Shape;222;p23"/>
          <p:cNvCxnSpPr>
            <a:stCxn id="220" idx="6"/>
            <a:endCxn id="221" idx="2"/>
          </p:cNvCxnSpPr>
          <p:nvPr/>
        </p:nvCxnSpPr>
        <p:spPr>
          <a:xfrm flipH="1" rot="10800000">
            <a:off x="4959023" y="1839493"/>
            <a:ext cx="2101200" cy="1872600"/>
          </a:xfrm>
          <a:prstGeom prst="curvedConnector3">
            <a:avLst>
              <a:gd fmla="val 50000" name="adj1"/>
            </a:avLst>
          </a:prstGeom>
          <a:noFill/>
          <a:ln cap="flat" cmpd="sng" w="9525">
            <a:solidFill>
              <a:srgbClr val="FF0000"/>
            </a:solidFill>
            <a:prstDash val="solid"/>
            <a:round/>
            <a:headEnd len="med" w="med" type="none"/>
            <a:tailEnd len="med" w="med" type="none"/>
          </a:ln>
        </p:spPr>
      </p:cxnSp>
      <p:sp>
        <p:nvSpPr>
          <p:cNvPr id="223" name="Google Shape;223;p23"/>
          <p:cNvSpPr/>
          <p:nvPr/>
        </p:nvSpPr>
        <p:spPr>
          <a:xfrm>
            <a:off x="4728623" y="4511293"/>
            <a:ext cx="230400" cy="230400"/>
          </a:xfrm>
          <a:prstGeom prst="ellipse">
            <a:avLst/>
          </a:prstGeom>
          <a:noFill/>
          <a:ln cap="flat" cmpd="sng" w="19050">
            <a:solidFill>
              <a:srgbClr val="FF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23"/>
          <p:cNvSpPr/>
          <p:nvPr/>
        </p:nvSpPr>
        <p:spPr>
          <a:xfrm>
            <a:off x="8821736" y="661281"/>
            <a:ext cx="230400" cy="230400"/>
          </a:xfrm>
          <a:prstGeom prst="ellipse">
            <a:avLst/>
          </a:prstGeom>
          <a:noFill/>
          <a:ln cap="flat" cmpd="sng" w="19050">
            <a:solidFill>
              <a:srgbClr val="FF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25" name="Google Shape;225;p23"/>
          <p:cNvCxnSpPr>
            <a:stCxn id="223" idx="6"/>
            <a:endCxn id="224" idx="4"/>
          </p:cNvCxnSpPr>
          <p:nvPr/>
        </p:nvCxnSpPr>
        <p:spPr>
          <a:xfrm flipH="1" rot="10800000">
            <a:off x="4959023" y="891793"/>
            <a:ext cx="3978000" cy="3734700"/>
          </a:xfrm>
          <a:prstGeom prst="curvedConnector2">
            <a:avLst/>
          </a:prstGeom>
          <a:noFill/>
          <a:ln cap="flat" cmpd="sng" w="9525">
            <a:solidFill>
              <a:srgbClr val="FF0000"/>
            </a:solidFill>
            <a:prstDash val="solid"/>
            <a:round/>
            <a:headEnd len="med" w="med" type="none"/>
            <a:tailEnd len="med" w="med" type="none"/>
          </a:ln>
        </p:spPr>
      </p:cxn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230" name="Shape 230"/>
        <p:cNvGrpSpPr/>
        <p:nvPr/>
      </p:nvGrpSpPr>
      <p:grpSpPr>
        <a:xfrm>
          <a:off x="0" y="0"/>
          <a:ext cx="0" cy="0"/>
          <a:chOff x="0" y="0"/>
          <a:chExt cx="0" cy="0"/>
        </a:xfrm>
      </p:grpSpPr>
      <p:sp>
        <p:nvSpPr>
          <p:cNvPr id="231" name="Google Shape;231;p24"/>
          <p:cNvSpPr/>
          <p:nvPr/>
        </p:nvSpPr>
        <p:spPr>
          <a:xfrm>
            <a:off x="496825" y="800000"/>
            <a:ext cx="8022078" cy="2888568"/>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400050" lvl="0" marL="393700" marR="0" rtl="0" algn="l">
              <a:lnSpc>
                <a:spcPct val="100000"/>
              </a:lnSpc>
              <a:spcBef>
                <a:spcPts val="0"/>
              </a:spcBef>
              <a:spcAft>
                <a:spcPts val="0"/>
              </a:spcAft>
              <a:buClr>
                <a:srgbClr val="000000"/>
              </a:buClr>
              <a:buSzPts val="2100"/>
              <a:buFont typeface="Noto Sans Symbols"/>
              <a:buAutoNum type="arabicPeriod"/>
            </a:pPr>
            <a:r>
              <a:rPr b="0" i="0" lang="en" sz="2100" u="none" cap="none" strike="noStrike">
                <a:solidFill>
                  <a:srgbClr val="000000"/>
                </a:solidFill>
                <a:latin typeface="Times New Roman"/>
                <a:ea typeface="Times New Roman"/>
                <a:cs typeface="Times New Roman"/>
                <a:sym typeface="Times New Roman"/>
              </a:rPr>
              <a:t> </a:t>
            </a:r>
            <a:r>
              <a:rPr i="0" lang="en" sz="1900" u="none" cap="none" strike="noStrike">
                <a:solidFill>
                  <a:srgbClr val="000000"/>
                </a:solidFill>
              </a:rPr>
              <a:t>BUS :=PC</a:t>
            </a:r>
            <a:endParaRPr i="0" sz="1900" u="none" cap="none" strike="noStrike">
              <a:solidFill>
                <a:srgbClr val="000000"/>
              </a:solidFill>
            </a:endParaRPr>
          </a:p>
          <a:p>
            <a:pPr indent="-387350" lvl="0" marL="393700" marR="0" rtl="0" algn="l">
              <a:lnSpc>
                <a:spcPct val="100000"/>
              </a:lnSpc>
              <a:spcBef>
                <a:spcPts val="1300"/>
              </a:spcBef>
              <a:spcAft>
                <a:spcPts val="0"/>
              </a:spcAft>
              <a:buClr>
                <a:srgbClr val="000000"/>
              </a:buClr>
              <a:buSzPts val="1900"/>
              <a:buAutoNum type="arabicPeriod"/>
            </a:pPr>
            <a:r>
              <a:rPr i="0" lang="en" sz="1900" u="none" cap="none" strike="noStrike">
                <a:solidFill>
                  <a:srgbClr val="000000"/>
                </a:solidFill>
              </a:rPr>
              <a:t> MA:=BUS 	{MA:=PC - copia PC in MA}</a:t>
            </a:r>
            <a:endParaRPr i="0" sz="1900" u="none" cap="none" strike="noStrike">
              <a:solidFill>
                <a:srgbClr val="000000"/>
              </a:solidFill>
            </a:endParaRPr>
          </a:p>
          <a:p>
            <a:pPr indent="-387350" lvl="0" marL="393700" marR="0" rtl="0" algn="l">
              <a:lnSpc>
                <a:spcPct val="100000"/>
              </a:lnSpc>
              <a:spcBef>
                <a:spcPts val="1300"/>
              </a:spcBef>
              <a:spcAft>
                <a:spcPts val="0"/>
              </a:spcAft>
              <a:buClr>
                <a:srgbClr val="000000"/>
              </a:buClr>
              <a:buSzPts val="1900"/>
              <a:buAutoNum type="arabicPeriod"/>
            </a:pPr>
            <a:r>
              <a:rPr i="0" lang="en" sz="1900" u="none" cap="none" strike="noStrike">
                <a:solidFill>
                  <a:srgbClr val="000000"/>
                </a:solidFill>
              </a:rPr>
              <a:t> Invia il RE alla memoria, che abilita MB:=</a:t>
            </a:r>
            <a:r>
              <a:rPr b="1" i="0" lang="en" sz="2400" u="none" cap="none" strike="noStrike">
                <a:solidFill>
                  <a:srgbClr val="000000"/>
                </a:solidFill>
              </a:rPr>
              <a:t>M</a:t>
            </a:r>
            <a:r>
              <a:rPr i="0" lang="en" sz="1900" u="none" cap="none" strike="noStrike">
                <a:solidFill>
                  <a:srgbClr val="000000"/>
                </a:solidFill>
              </a:rPr>
              <a:t>[MA]</a:t>
            </a:r>
            <a:endParaRPr i="0" sz="1900" u="none" cap="none" strike="noStrike">
              <a:solidFill>
                <a:srgbClr val="000000"/>
              </a:solidFill>
            </a:endParaRPr>
          </a:p>
          <a:p>
            <a:pPr indent="-387350" lvl="0" marL="393700" marR="0" rtl="0" algn="l">
              <a:lnSpc>
                <a:spcPct val="100000"/>
              </a:lnSpc>
              <a:spcBef>
                <a:spcPts val="1300"/>
              </a:spcBef>
              <a:spcAft>
                <a:spcPts val="0"/>
              </a:spcAft>
              <a:buClr>
                <a:srgbClr val="000000"/>
              </a:buClr>
              <a:buSzPts val="1900"/>
              <a:buAutoNum type="arabicPeriod"/>
            </a:pPr>
            <a:r>
              <a:rPr i="0" lang="en" sz="1900" u="none" cap="none" strike="noStrike">
                <a:solidFill>
                  <a:srgbClr val="000000"/>
                </a:solidFill>
              </a:rPr>
              <a:t> BUS :=MB</a:t>
            </a:r>
            <a:endParaRPr i="0" sz="1900" u="none" cap="none" strike="noStrike">
              <a:solidFill>
                <a:srgbClr val="000000"/>
              </a:solidFill>
            </a:endParaRPr>
          </a:p>
          <a:p>
            <a:pPr indent="-387350" lvl="0" marL="393700" marR="0" rtl="0" algn="l">
              <a:lnSpc>
                <a:spcPct val="100000"/>
              </a:lnSpc>
              <a:spcBef>
                <a:spcPts val="1300"/>
              </a:spcBef>
              <a:spcAft>
                <a:spcPts val="0"/>
              </a:spcAft>
              <a:buClr>
                <a:srgbClr val="000000"/>
              </a:buClr>
              <a:buSzPts val="1900"/>
              <a:buAutoNum type="arabicPeriod"/>
            </a:pPr>
            <a:r>
              <a:rPr i="0" lang="en" sz="1900" u="none" cap="none" strike="noStrike">
                <a:solidFill>
                  <a:srgbClr val="000000"/>
                </a:solidFill>
              </a:rPr>
              <a:t> D:=BUS		{D:=MB - dopia di MB in D}</a:t>
            </a:r>
            <a:endParaRPr i="0" sz="1900" u="none" cap="none" strike="noStrike">
              <a:solidFill>
                <a:srgbClr val="000000"/>
              </a:solidFill>
            </a:endParaRPr>
          </a:p>
          <a:p>
            <a:pPr indent="-387350" lvl="0" marL="393700" marR="0" rtl="0" algn="l">
              <a:lnSpc>
                <a:spcPct val="100000"/>
              </a:lnSpc>
              <a:spcBef>
                <a:spcPts val="1300"/>
              </a:spcBef>
              <a:spcAft>
                <a:spcPts val="0"/>
              </a:spcAft>
              <a:buClr>
                <a:srgbClr val="000000"/>
              </a:buClr>
              <a:buSzPts val="1900"/>
              <a:buAutoNum type="arabicPeriod"/>
            </a:pPr>
            <a:r>
              <a:rPr i="0" lang="en" sz="1900" u="none" cap="none" strike="noStrike">
                <a:solidFill>
                  <a:srgbClr val="000000"/>
                </a:solidFill>
              </a:rPr>
              <a:t> PC:=PC+(numero di byte della word)</a:t>
            </a:r>
            <a:endParaRPr i="0" sz="2000" u="none" cap="none" strike="noStrike">
              <a:solidFill>
                <a:srgbClr val="000000"/>
              </a:solidFill>
            </a:endParaRPr>
          </a:p>
        </p:txBody>
      </p:sp>
      <p:sp>
        <p:nvSpPr>
          <p:cNvPr id="232" name="Google Shape;232;p24"/>
          <p:cNvSpPr txBox="1"/>
          <p:nvPr>
            <p:ph idx="4294967295"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lt1"/>
                </a:solidFill>
              </a:rPr>
              <a:t>Fase fetch (struttura a voce)</a:t>
            </a:r>
            <a:endParaRPr b="1">
              <a:solidFill>
                <a:srgbClr val="FFFFFF"/>
              </a:solidFill>
            </a:endParaRPr>
          </a:p>
        </p:txBody>
      </p:sp>
      <p:sp>
        <p:nvSpPr>
          <p:cNvPr id="233" name="Google Shape;233;p24"/>
          <p:cNvSpPr txBox="1"/>
          <p:nvPr/>
        </p:nvSpPr>
        <p:spPr>
          <a:xfrm>
            <a:off x="6371525" y="52800"/>
            <a:ext cx="2702100" cy="1023600"/>
          </a:xfrm>
          <a:prstGeom prst="rect">
            <a:avLst/>
          </a:prstGeom>
          <a:solidFill>
            <a:srgbClr val="FFF2CC"/>
          </a:solidFill>
          <a:ln cap="flat" cmpd="sng" w="9525">
            <a:solidFill>
              <a:srgbClr val="073763"/>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chemeClr val="dk1"/>
                </a:solidFill>
              </a:rPr>
              <a:t>D - Decodifica dell’opcode</a:t>
            </a:r>
            <a:endParaRPr sz="1200">
              <a:solidFill>
                <a:schemeClr val="dk1"/>
              </a:solidFill>
            </a:endParaRPr>
          </a:p>
          <a:p>
            <a:pPr indent="0" lvl="0" marL="0" rtl="0" algn="l">
              <a:spcBef>
                <a:spcPts val="0"/>
              </a:spcBef>
              <a:spcAft>
                <a:spcPts val="0"/>
              </a:spcAft>
              <a:buClr>
                <a:schemeClr val="dk1"/>
              </a:buClr>
              <a:buSzPts val="1100"/>
              <a:buFont typeface="Arial"/>
              <a:buNone/>
            </a:pPr>
            <a:r>
              <a:rPr lang="en" sz="1200">
                <a:solidFill>
                  <a:schemeClr val="dk1"/>
                </a:solidFill>
              </a:rPr>
              <a:t>MA - Memory Address</a:t>
            </a:r>
            <a:endParaRPr sz="1200">
              <a:solidFill>
                <a:schemeClr val="dk1"/>
              </a:solidFill>
            </a:endParaRPr>
          </a:p>
          <a:p>
            <a:pPr indent="0" lvl="0" marL="0" rtl="0" algn="l">
              <a:spcBef>
                <a:spcPts val="0"/>
              </a:spcBef>
              <a:spcAft>
                <a:spcPts val="0"/>
              </a:spcAft>
              <a:buClr>
                <a:schemeClr val="dk1"/>
              </a:buClr>
              <a:buSzPts val="1100"/>
              <a:buFont typeface="Arial"/>
              <a:buNone/>
            </a:pPr>
            <a:r>
              <a:rPr lang="en" sz="1200">
                <a:solidFill>
                  <a:schemeClr val="dk1"/>
                </a:solidFill>
              </a:rPr>
              <a:t>MB - Memory Buffer</a:t>
            </a:r>
            <a:endParaRPr sz="1200">
              <a:solidFill>
                <a:schemeClr val="dk1"/>
              </a:solidFill>
            </a:endParaRPr>
          </a:p>
          <a:p>
            <a:pPr indent="0" lvl="0" marL="0" rtl="0" algn="l">
              <a:spcBef>
                <a:spcPts val="0"/>
              </a:spcBef>
              <a:spcAft>
                <a:spcPts val="0"/>
              </a:spcAft>
              <a:buNone/>
            </a:pPr>
            <a:r>
              <a:rPr lang="en" sz="1200"/>
              <a:t>PC - Program Counter</a:t>
            </a:r>
            <a:endParaRPr sz="1200"/>
          </a:p>
          <a:p>
            <a:pPr indent="0" lvl="0" marL="0" rtl="0" algn="l">
              <a:spcBef>
                <a:spcPts val="0"/>
              </a:spcBef>
              <a:spcAft>
                <a:spcPts val="0"/>
              </a:spcAft>
              <a:buNone/>
            </a:pPr>
            <a:r>
              <a:rPr lang="en" sz="1200"/>
              <a:t>RE- Read Enabled</a:t>
            </a:r>
            <a:endParaRPr sz="1200"/>
          </a:p>
        </p:txBody>
      </p:sp>
      <p:pic>
        <p:nvPicPr>
          <p:cNvPr id="234" name="Google Shape;234;p24"/>
          <p:cNvPicPr preferRelativeResize="0"/>
          <p:nvPr/>
        </p:nvPicPr>
        <p:blipFill>
          <a:blip r:embed="rId3">
            <a:alphaModFix/>
          </a:blip>
          <a:stretch>
            <a:fillRect/>
          </a:stretch>
        </p:blipFill>
        <p:spPr>
          <a:xfrm>
            <a:off x="6371519" y="1083650"/>
            <a:ext cx="2313250" cy="2256325"/>
          </a:xfrm>
          <a:prstGeom prst="rect">
            <a:avLst/>
          </a:prstGeom>
          <a:noFill/>
          <a:ln>
            <a:noFill/>
          </a:ln>
        </p:spPr>
      </p:pic>
      <p:sp>
        <p:nvSpPr>
          <p:cNvPr id="235" name="Google Shape;235;p24"/>
          <p:cNvSpPr txBox="1"/>
          <p:nvPr/>
        </p:nvSpPr>
        <p:spPr>
          <a:xfrm>
            <a:off x="194700" y="3688575"/>
            <a:ext cx="6176700" cy="1254600"/>
          </a:xfrm>
          <a:prstGeom prst="rect">
            <a:avLst/>
          </a:prstGeom>
          <a:noFill/>
          <a:ln>
            <a:noFill/>
          </a:ln>
        </p:spPr>
        <p:txBody>
          <a:bodyPr anchorCtr="0" anchor="t" bIns="91425" lIns="91425" spcFirstLastPara="1" rIns="91425" wrap="square" tIns="91425">
            <a:noAutofit/>
          </a:bodyPr>
          <a:lstStyle/>
          <a:p>
            <a:pPr indent="-349250" lvl="0" marL="457200" rtl="0" algn="l">
              <a:spcBef>
                <a:spcPts val="0"/>
              </a:spcBef>
              <a:spcAft>
                <a:spcPts val="0"/>
              </a:spcAft>
              <a:buSzPts val="1900"/>
              <a:buChar char="●"/>
            </a:pPr>
            <a:r>
              <a:rPr b="1" lang="en" sz="1900"/>
              <a:t>Esempio:</a:t>
            </a:r>
            <a:br>
              <a:rPr lang="en" sz="1900"/>
            </a:br>
            <a:r>
              <a:rPr lang="en" sz="1900"/>
              <a:t>processori a voce, con indirizzamento a byte è lunghezza della parola di 16 bit (accesso in memoria è con parallelismo 16), si ha PC:=PC+2.</a:t>
            </a:r>
            <a:endParaRPr sz="1900"/>
          </a:p>
        </p:txBody>
      </p:sp>
      <p:sp>
        <p:nvSpPr>
          <p:cNvPr id="236" name="Google Shape;236;p24"/>
          <p:cNvSpPr/>
          <p:nvPr/>
        </p:nvSpPr>
        <p:spPr>
          <a:xfrm>
            <a:off x="6711150" y="1786075"/>
            <a:ext cx="2018400" cy="409800"/>
          </a:xfrm>
          <a:prstGeom prst="rect">
            <a:avLst/>
          </a:prstGeom>
          <a:noFill/>
          <a:ln cap="flat" cmpd="sng" w="38100">
            <a:solidFill>
              <a:srgbClr val="FF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37" name="Google Shape;237;p24"/>
          <p:cNvPicPr preferRelativeResize="0"/>
          <p:nvPr/>
        </p:nvPicPr>
        <p:blipFill>
          <a:blip r:embed="rId4">
            <a:alphaModFix/>
          </a:blip>
          <a:stretch>
            <a:fillRect/>
          </a:stretch>
        </p:blipFill>
        <p:spPr>
          <a:xfrm>
            <a:off x="6618681" y="3339975"/>
            <a:ext cx="2454896" cy="173487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25"/>
          <p:cNvSpPr txBox="1"/>
          <p:nvPr>
            <p:ph idx="4294967295"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lt1"/>
                </a:solidFill>
              </a:rPr>
              <a:t>Fase fetch (struttura a voce)</a:t>
            </a:r>
            <a:endParaRPr b="1">
              <a:solidFill>
                <a:srgbClr val="FFFFFF"/>
              </a:solidFill>
            </a:endParaRPr>
          </a:p>
        </p:txBody>
      </p:sp>
      <p:sp>
        <p:nvSpPr>
          <p:cNvPr id="244" name="Google Shape;244;p25"/>
          <p:cNvSpPr txBox="1"/>
          <p:nvPr/>
        </p:nvSpPr>
        <p:spPr>
          <a:xfrm>
            <a:off x="3457300" y="3765225"/>
            <a:ext cx="2078100" cy="1265400"/>
          </a:xfrm>
          <a:prstGeom prst="rect">
            <a:avLst/>
          </a:prstGeom>
          <a:solidFill>
            <a:srgbClr val="FCE5CD"/>
          </a:solidFill>
          <a:ln cap="flat" cmpd="sng" w="9525">
            <a:solidFill>
              <a:srgbClr val="783F04"/>
            </a:solidFill>
            <a:prstDash val="solid"/>
            <a:round/>
            <a:headEnd len="sm" w="sm" type="none"/>
            <a:tailEnd len="sm" w="sm" type="none"/>
          </a:ln>
        </p:spPr>
        <p:txBody>
          <a:bodyPr anchorCtr="0" anchor="b" bIns="91425" lIns="91425" spcFirstLastPara="1" rIns="91425" wrap="square" tIns="91425">
            <a:noAutofit/>
          </a:bodyPr>
          <a:lstStyle/>
          <a:p>
            <a:pPr indent="0" lvl="0" marL="0" rtl="0" algn="ctr">
              <a:spcBef>
                <a:spcPts val="0"/>
              </a:spcBef>
              <a:spcAft>
                <a:spcPts val="0"/>
              </a:spcAft>
              <a:buNone/>
            </a:pPr>
            <a:r>
              <a:rPr lang="en"/>
              <a:t>Collegamenti Input/Output</a:t>
            </a:r>
            <a:endParaRPr/>
          </a:p>
        </p:txBody>
      </p:sp>
      <p:sp>
        <p:nvSpPr>
          <p:cNvPr id="245" name="Google Shape;245;p25"/>
          <p:cNvSpPr txBox="1"/>
          <p:nvPr/>
        </p:nvSpPr>
        <p:spPr>
          <a:xfrm>
            <a:off x="3445125" y="2325000"/>
            <a:ext cx="1396800" cy="1265400"/>
          </a:xfrm>
          <a:prstGeom prst="rect">
            <a:avLst/>
          </a:prstGeom>
          <a:solidFill>
            <a:srgbClr val="CFE2F3"/>
          </a:solidFill>
          <a:ln cap="flat" cmpd="sng" w="9525">
            <a:solidFill>
              <a:srgbClr val="1C4587"/>
            </a:solidFill>
            <a:prstDash val="solid"/>
            <a:round/>
            <a:headEnd len="sm" w="sm" type="none"/>
            <a:tailEnd len="sm" w="sm" type="none"/>
          </a:ln>
        </p:spPr>
        <p:txBody>
          <a:bodyPr anchorCtr="0" anchor="b" bIns="91425" lIns="91425" spcFirstLastPara="1" rIns="91425" wrap="square" tIns="91425">
            <a:noAutofit/>
          </a:bodyPr>
          <a:lstStyle/>
          <a:p>
            <a:pPr indent="0" lvl="0" marL="0" rtl="0" algn="ctr">
              <a:spcBef>
                <a:spcPts val="0"/>
              </a:spcBef>
              <a:spcAft>
                <a:spcPts val="0"/>
              </a:spcAft>
              <a:buNone/>
            </a:pPr>
            <a:r>
              <a:rPr lang="en"/>
              <a:t>Collegamenti Memoria</a:t>
            </a:r>
            <a:endParaRPr/>
          </a:p>
        </p:txBody>
      </p:sp>
      <p:sp>
        <p:nvSpPr>
          <p:cNvPr id="246" name="Google Shape;246;p25"/>
          <p:cNvSpPr txBox="1"/>
          <p:nvPr/>
        </p:nvSpPr>
        <p:spPr>
          <a:xfrm>
            <a:off x="3431775" y="727500"/>
            <a:ext cx="2863800" cy="1440300"/>
          </a:xfrm>
          <a:prstGeom prst="rect">
            <a:avLst/>
          </a:prstGeom>
          <a:solidFill>
            <a:srgbClr val="FFF2CC"/>
          </a:solidFill>
          <a:ln cap="flat" cmpd="sng" w="9525">
            <a:solidFill>
              <a:srgbClr val="7F6000"/>
            </a:solidFill>
            <a:prstDash val="solid"/>
            <a:round/>
            <a:headEnd len="sm" w="sm" type="none"/>
            <a:tailEnd len="sm" w="sm" type="none"/>
          </a:ln>
        </p:spPr>
        <p:txBody>
          <a:bodyPr anchorCtr="0" anchor="b" bIns="91425" lIns="91425" spcFirstLastPara="1" rIns="91425" wrap="square" tIns="91425">
            <a:noAutofit/>
          </a:bodyPr>
          <a:lstStyle/>
          <a:p>
            <a:pPr indent="0" lvl="0" marL="0" rtl="0" algn="ctr">
              <a:spcBef>
                <a:spcPts val="0"/>
              </a:spcBef>
              <a:spcAft>
                <a:spcPts val="0"/>
              </a:spcAft>
              <a:buNone/>
            </a:pPr>
            <a:r>
              <a:rPr lang="en"/>
              <a:t>Unità Logico - Aritmetica</a:t>
            </a:r>
            <a:endParaRPr/>
          </a:p>
        </p:txBody>
      </p:sp>
      <p:sp>
        <p:nvSpPr>
          <p:cNvPr id="247" name="Google Shape;247;p25"/>
          <p:cNvSpPr txBox="1"/>
          <p:nvPr/>
        </p:nvSpPr>
        <p:spPr>
          <a:xfrm>
            <a:off x="58550" y="3551625"/>
            <a:ext cx="1630200" cy="1517700"/>
          </a:xfrm>
          <a:prstGeom prst="rect">
            <a:avLst/>
          </a:prstGeom>
          <a:solidFill>
            <a:srgbClr val="F4CCCC"/>
          </a:solidFill>
          <a:ln cap="flat" cmpd="sng" w="9525">
            <a:solidFill>
              <a:srgbClr val="660000"/>
            </a:solidFill>
            <a:prstDash val="solid"/>
            <a:round/>
            <a:headEnd len="sm" w="sm" type="none"/>
            <a:tailEnd len="sm" w="sm" type="none"/>
          </a:ln>
        </p:spPr>
        <p:txBody>
          <a:bodyPr anchorCtr="0" anchor="b" bIns="91425" lIns="91425" spcFirstLastPara="1" rIns="91425" wrap="square" tIns="91425">
            <a:noAutofit/>
          </a:bodyPr>
          <a:lstStyle/>
          <a:p>
            <a:pPr indent="0" lvl="0" marL="0" rtl="0" algn="ctr">
              <a:spcBef>
                <a:spcPts val="0"/>
              </a:spcBef>
              <a:spcAft>
                <a:spcPts val="0"/>
              </a:spcAft>
              <a:buNone/>
            </a:pPr>
            <a:r>
              <a:rPr lang="en"/>
              <a:t>Registri Generici</a:t>
            </a:r>
            <a:endParaRPr/>
          </a:p>
        </p:txBody>
      </p:sp>
      <p:sp>
        <p:nvSpPr>
          <p:cNvPr id="248" name="Google Shape;248;p25"/>
          <p:cNvSpPr txBox="1"/>
          <p:nvPr/>
        </p:nvSpPr>
        <p:spPr>
          <a:xfrm>
            <a:off x="58550" y="726825"/>
            <a:ext cx="1630200" cy="2432700"/>
          </a:xfrm>
          <a:prstGeom prst="rect">
            <a:avLst/>
          </a:prstGeom>
          <a:solidFill>
            <a:srgbClr val="D9EAD3"/>
          </a:solidFill>
          <a:ln cap="flat" cmpd="sng" w="9525">
            <a:solidFill>
              <a:srgbClr val="274E13"/>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Unità di controllo</a:t>
            </a:r>
            <a:endParaRPr/>
          </a:p>
        </p:txBody>
      </p:sp>
      <p:sp>
        <p:nvSpPr>
          <p:cNvPr id="249" name="Google Shape;249;p25"/>
          <p:cNvSpPr txBox="1"/>
          <p:nvPr/>
        </p:nvSpPr>
        <p:spPr>
          <a:xfrm>
            <a:off x="194175" y="1084175"/>
            <a:ext cx="1396800" cy="530700"/>
          </a:xfrm>
          <a:prstGeom prst="rect">
            <a:avLst/>
          </a:prstGeom>
          <a:solidFill>
            <a:srgbClr val="B6D7A8"/>
          </a:solidFill>
          <a:ln cap="flat" cmpd="sng" w="9525">
            <a:solidFill>
              <a:srgbClr val="274E1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Rete di Controllo</a:t>
            </a:r>
            <a:endParaRPr/>
          </a:p>
        </p:txBody>
      </p:sp>
      <p:sp>
        <p:nvSpPr>
          <p:cNvPr id="250" name="Google Shape;250;p25"/>
          <p:cNvSpPr txBox="1"/>
          <p:nvPr/>
        </p:nvSpPr>
        <p:spPr>
          <a:xfrm>
            <a:off x="357400" y="1701400"/>
            <a:ext cx="1038900" cy="255600"/>
          </a:xfrm>
          <a:prstGeom prst="rect">
            <a:avLst/>
          </a:prstGeom>
          <a:solidFill>
            <a:srgbClr val="93C47D"/>
          </a:solidFill>
          <a:ln cap="flat" cmpd="sng" w="9525">
            <a:solidFill>
              <a:srgbClr val="274E1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D</a:t>
            </a:r>
            <a:endParaRPr/>
          </a:p>
        </p:txBody>
      </p:sp>
      <p:sp>
        <p:nvSpPr>
          <p:cNvPr id="251" name="Google Shape;251;p25"/>
          <p:cNvSpPr txBox="1"/>
          <p:nvPr/>
        </p:nvSpPr>
        <p:spPr>
          <a:xfrm>
            <a:off x="357400" y="2065182"/>
            <a:ext cx="1038900" cy="255600"/>
          </a:xfrm>
          <a:prstGeom prst="rect">
            <a:avLst/>
          </a:prstGeom>
          <a:solidFill>
            <a:srgbClr val="93C47D"/>
          </a:solidFill>
          <a:ln cap="flat" cmpd="sng" w="9525">
            <a:solidFill>
              <a:srgbClr val="274E1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PC</a:t>
            </a:r>
            <a:endParaRPr/>
          </a:p>
        </p:txBody>
      </p:sp>
      <p:sp>
        <p:nvSpPr>
          <p:cNvPr id="252" name="Google Shape;252;p25"/>
          <p:cNvSpPr txBox="1"/>
          <p:nvPr/>
        </p:nvSpPr>
        <p:spPr>
          <a:xfrm>
            <a:off x="373125" y="2434150"/>
            <a:ext cx="1038900" cy="255600"/>
          </a:xfrm>
          <a:prstGeom prst="rect">
            <a:avLst/>
          </a:prstGeom>
          <a:solidFill>
            <a:srgbClr val="93C47D"/>
          </a:solidFill>
          <a:ln cap="flat" cmpd="sng" w="9525">
            <a:solidFill>
              <a:srgbClr val="274E1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endParaRPr/>
          </a:p>
        </p:txBody>
      </p:sp>
      <p:sp>
        <p:nvSpPr>
          <p:cNvPr id="253" name="Google Shape;253;p25"/>
          <p:cNvSpPr txBox="1"/>
          <p:nvPr/>
        </p:nvSpPr>
        <p:spPr>
          <a:xfrm>
            <a:off x="373125" y="2781450"/>
            <a:ext cx="1038900" cy="255600"/>
          </a:xfrm>
          <a:prstGeom prst="rect">
            <a:avLst/>
          </a:prstGeom>
          <a:solidFill>
            <a:srgbClr val="93C47D"/>
          </a:solidFill>
          <a:ln cap="flat" cmpd="sng" w="9525">
            <a:solidFill>
              <a:srgbClr val="274E1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a:t>
            </a:r>
            <a:endParaRPr/>
          </a:p>
        </p:txBody>
      </p:sp>
      <p:sp>
        <p:nvSpPr>
          <p:cNvPr id="254" name="Google Shape;254;p25"/>
          <p:cNvSpPr txBox="1"/>
          <p:nvPr/>
        </p:nvSpPr>
        <p:spPr>
          <a:xfrm>
            <a:off x="354200" y="3657900"/>
            <a:ext cx="1038900" cy="255600"/>
          </a:xfrm>
          <a:prstGeom prst="rect">
            <a:avLst/>
          </a:prstGeom>
          <a:solidFill>
            <a:srgbClr val="DD7E6B"/>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t>R</a:t>
            </a:r>
            <a:r>
              <a:rPr baseline="-25000" lang="en" sz="1000"/>
              <a:t>0</a:t>
            </a:r>
            <a:endParaRPr baseline="-25000" sz="1000"/>
          </a:p>
        </p:txBody>
      </p:sp>
      <p:sp>
        <p:nvSpPr>
          <p:cNvPr id="255" name="Google Shape;255;p25"/>
          <p:cNvSpPr txBox="1"/>
          <p:nvPr/>
        </p:nvSpPr>
        <p:spPr>
          <a:xfrm>
            <a:off x="354200" y="3919787"/>
            <a:ext cx="1038900" cy="255600"/>
          </a:xfrm>
          <a:prstGeom prst="rect">
            <a:avLst/>
          </a:prstGeom>
          <a:solidFill>
            <a:srgbClr val="DD7E6B"/>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t>R</a:t>
            </a:r>
            <a:r>
              <a:rPr baseline="-25000" lang="en" sz="1000"/>
              <a:t>1</a:t>
            </a:r>
            <a:endParaRPr baseline="-25000" sz="1000"/>
          </a:p>
        </p:txBody>
      </p:sp>
      <p:sp>
        <p:nvSpPr>
          <p:cNvPr id="256" name="Google Shape;256;p25"/>
          <p:cNvSpPr txBox="1"/>
          <p:nvPr/>
        </p:nvSpPr>
        <p:spPr>
          <a:xfrm>
            <a:off x="354200" y="4181662"/>
            <a:ext cx="1038900" cy="255600"/>
          </a:xfrm>
          <a:prstGeom prst="rect">
            <a:avLst/>
          </a:prstGeom>
          <a:solidFill>
            <a:srgbClr val="DD7E6B"/>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t>R</a:t>
            </a:r>
            <a:r>
              <a:rPr baseline="-25000" lang="en" sz="1000"/>
              <a:t>...</a:t>
            </a:r>
            <a:endParaRPr baseline="-25000" sz="1000"/>
          </a:p>
        </p:txBody>
      </p:sp>
      <p:sp>
        <p:nvSpPr>
          <p:cNvPr id="257" name="Google Shape;257;p25"/>
          <p:cNvSpPr txBox="1"/>
          <p:nvPr/>
        </p:nvSpPr>
        <p:spPr>
          <a:xfrm>
            <a:off x="354200" y="4443537"/>
            <a:ext cx="1038900" cy="255600"/>
          </a:xfrm>
          <a:prstGeom prst="rect">
            <a:avLst/>
          </a:prstGeom>
          <a:solidFill>
            <a:srgbClr val="DD7E6B"/>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t>R</a:t>
            </a:r>
            <a:r>
              <a:rPr baseline="-25000" lang="en" sz="1000"/>
              <a:t>n</a:t>
            </a:r>
            <a:endParaRPr baseline="-25000" sz="1000"/>
          </a:p>
        </p:txBody>
      </p:sp>
      <p:sp>
        <p:nvSpPr>
          <p:cNvPr id="258" name="Google Shape;258;p25"/>
          <p:cNvSpPr txBox="1"/>
          <p:nvPr/>
        </p:nvSpPr>
        <p:spPr>
          <a:xfrm>
            <a:off x="3714225" y="861600"/>
            <a:ext cx="1038900" cy="255600"/>
          </a:xfrm>
          <a:prstGeom prst="rect">
            <a:avLst/>
          </a:prstGeom>
          <a:solidFill>
            <a:srgbClr val="FFE599"/>
          </a:solidFill>
          <a:ln cap="flat" cmpd="sng" w="9525">
            <a:solidFill>
              <a:srgbClr val="7F6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t>O</a:t>
            </a:r>
            <a:r>
              <a:rPr baseline="-25000" lang="en" sz="1000"/>
              <a:t>1</a:t>
            </a:r>
            <a:endParaRPr baseline="-25000" sz="1000"/>
          </a:p>
        </p:txBody>
      </p:sp>
      <p:sp>
        <p:nvSpPr>
          <p:cNvPr id="259" name="Google Shape;259;p25"/>
          <p:cNvSpPr txBox="1"/>
          <p:nvPr/>
        </p:nvSpPr>
        <p:spPr>
          <a:xfrm>
            <a:off x="5025250" y="861600"/>
            <a:ext cx="1038900" cy="255600"/>
          </a:xfrm>
          <a:prstGeom prst="rect">
            <a:avLst/>
          </a:prstGeom>
          <a:solidFill>
            <a:srgbClr val="FFE599"/>
          </a:solidFill>
          <a:ln cap="flat" cmpd="sng" w="9525">
            <a:solidFill>
              <a:srgbClr val="7F6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t>O</a:t>
            </a:r>
            <a:r>
              <a:rPr baseline="-25000" lang="en" sz="1000"/>
              <a:t>2</a:t>
            </a:r>
            <a:endParaRPr baseline="-25000" sz="1000"/>
          </a:p>
        </p:txBody>
      </p:sp>
      <p:sp>
        <p:nvSpPr>
          <p:cNvPr id="260" name="Google Shape;260;p25"/>
          <p:cNvSpPr txBox="1"/>
          <p:nvPr/>
        </p:nvSpPr>
        <p:spPr>
          <a:xfrm>
            <a:off x="4363925" y="1566925"/>
            <a:ext cx="1038900" cy="255600"/>
          </a:xfrm>
          <a:prstGeom prst="rect">
            <a:avLst/>
          </a:prstGeom>
          <a:solidFill>
            <a:srgbClr val="F1C232"/>
          </a:solidFill>
          <a:ln cap="flat" cmpd="sng" w="9525">
            <a:solidFill>
              <a:srgbClr val="7F6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U</a:t>
            </a:r>
            <a:endParaRPr/>
          </a:p>
        </p:txBody>
      </p:sp>
      <p:sp>
        <p:nvSpPr>
          <p:cNvPr id="261" name="Google Shape;261;p25"/>
          <p:cNvSpPr txBox="1"/>
          <p:nvPr/>
        </p:nvSpPr>
        <p:spPr>
          <a:xfrm>
            <a:off x="3594927" y="2434160"/>
            <a:ext cx="1038900" cy="255600"/>
          </a:xfrm>
          <a:prstGeom prst="rect">
            <a:avLst/>
          </a:prstGeom>
          <a:solidFill>
            <a:srgbClr val="4A86E8"/>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MA</a:t>
            </a:r>
            <a:endParaRPr/>
          </a:p>
        </p:txBody>
      </p:sp>
      <p:sp>
        <p:nvSpPr>
          <p:cNvPr id="262" name="Google Shape;262;p25"/>
          <p:cNvSpPr txBox="1"/>
          <p:nvPr/>
        </p:nvSpPr>
        <p:spPr>
          <a:xfrm>
            <a:off x="3594927" y="2801260"/>
            <a:ext cx="1038900" cy="255600"/>
          </a:xfrm>
          <a:prstGeom prst="rect">
            <a:avLst/>
          </a:prstGeom>
          <a:solidFill>
            <a:srgbClr val="A4C2F4"/>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MB</a:t>
            </a:r>
            <a:endParaRPr/>
          </a:p>
        </p:txBody>
      </p:sp>
      <p:sp>
        <p:nvSpPr>
          <p:cNvPr id="263" name="Google Shape;263;p25"/>
          <p:cNvSpPr txBox="1"/>
          <p:nvPr/>
        </p:nvSpPr>
        <p:spPr>
          <a:xfrm>
            <a:off x="3652352" y="3888632"/>
            <a:ext cx="1038900" cy="255600"/>
          </a:xfrm>
          <a:prstGeom prst="rect">
            <a:avLst/>
          </a:prstGeom>
          <a:solidFill>
            <a:srgbClr val="F6B26B"/>
          </a:solidFill>
          <a:ln cap="flat" cmpd="sng" w="9525">
            <a:solidFill>
              <a:srgbClr val="783F0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RI</a:t>
            </a:r>
            <a:endParaRPr/>
          </a:p>
        </p:txBody>
      </p:sp>
      <p:sp>
        <p:nvSpPr>
          <p:cNvPr id="264" name="Google Shape;264;p25"/>
          <p:cNvSpPr txBox="1"/>
          <p:nvPr/>
        </p:nvSpPr>
        <p:spPr>
          <a:xfrm>
            <a:off x="3652352" y="4255732"/>
            <a:ext cx="1038900" cy="255600"/>
          </a:xfrm>
          <a:prstGeom prst="rect">
            <a:avLst/>
          </a:prstGeom>
          <a:solidFill>
            <a:srgbClr val="F6B26B"/>
          </a:solidFill>
          <a:ln cap="flat" cmpd="sng" w="9525">
            <a:solidFill>
              <a:srgbClr val="783F0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RU</a:t>
            </a:r>
            <a:endParaRPr/>
          </a:p>
        </p:txBody>
      </p:sp>
      <p:sp>
        <p:nvSpPr>
          <p:cNvPr id="265" name="Google Shape;265;p25"/>
          <p:cNvSpPr/>
          <p:nvPr/>
        </p:nvSpPr>
        <p:spPr>
          <a:xfrm>
            <a:off x="3714225" y="1112125"/>
            <a:ext cx="2349925" cy="454800"/>
          </a:xfrm>
          <a:prstGeom prst="flowChartManualOperation">
            <a:avLst/>
          </a:prstGeom>
          <a:solidFill>
            <a:srgbClr val="FFD9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ALU</a:t>
            </a:r>
            <a:endParaRPr/>
          </a:p>
        </p:txBody>
      </p:sp>
      <p:sp>
        <p:nvSpPr>
          <p:cNvPr id="266" name="Google Shape;266;p25"/>
          <p:cNvSpPr/>
          <p:nvPr/>
        </p:nvSpPr>
        <p:spPr>
          <a:xfrm>
            <a:off x="2190550" y="572700"/>
            <a:ext cx="777600" cy="4570800"/>
          </a:xfrm>
          <a:prstGeom prst="upDown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25"/>
          <p:cNvSpPr txBox="1"/>
          <p:nvPr/>
        </p:nvSpPr>
        <p:spPr>
          <a:xfrm rot="-5400000">
            <a:off x="965556" y="2558733"/>
            <a:ext cx="3237900" cy="299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Bus Interno</a:t>
            </a:r>
            <a:endParaRPr/>
          </a:p>
        </p:txBody>
      </p:sp>
      <p:cxnSp>
        <p:nvCxnSpPr>
          <p:cNvPr id="268" name="Google Shape;268;p25"/>
          <p:cNvCxnSpPr>
            <a:stCxn id="251" idx="3"/>
          </p:cNvCxnSpPr>
          <p:nvPr/>
        </p:nvCxnSpPr>
        <p:spPr>
          <a:xfrm flipH="1" rot="10800000">
            <a:off x="1396300" y="2192682"/>
            <a:ext cx="989100" cy="300"/>
          </a:xfrm>
          <a:prstGeom prst="straightConnector1">
            <a:avLst/>
          </a:prstGeom>
          <a:noFill/>
          <a:ln cap="flat" cmpd="sng" w="9525">
            <a:solidFill>
              <a:schemeClr val="dk2"/>
            </a:solidFill>
            <a:prstDash val="solid"/>
            <a:round/>
            <a:headEnd len="med" w="med" type="none"/>
            <a:tailEnd len="med" w="med" type="triangle"/>
          </a:ln>
        </p:spPr>
      </p:cxnSp>
      <p:cxnSp>
        <p:nvCxnSpPr>
          <p:cNvPr id="269" name="Google Shape;269;p25"/>
          <p:cNvCxnSpPr>
            <a:endCxn id="261" idx="1"/>
          </p:cNvCxnSpPr>
          <p:nvPr/>
        </p:nvCxnSpPr>
        <p:spPr>
          <a:xfrm>
            <a:off x="2800527" y="2550560"/>
            <a:ext cx="794400" cy="11400"/>
          </a:xfrm>
          <a:prstGeom prst="straightConnector1">
            <a:avLst/>
          </a:prstGeom>
          <a:noFill/>
          <a:ln cap="flat" cmpd="sng" w="9525">
            <a:solidFill>
              <a:schemeClr val="dk2"/>
            </a:solidFill>
            <a:prstDash val="solid"/>
            <a:round/>
            <a:headEnd len="med" w="med" type="none"/>
            <a:tailEnd len="med" w="med" type="triangle"/>
          </a:ln>
        </p:spPr>
      </p:cxnSp>
      <p:sp>
        <p:nvSpPr>
          <p:cNvPr id="270" name="Google Shape;270;p25"/>
          <p:cNvSpPr/>
          <p:nvPr/>
        </p:nvSpPr>
        <p:spPr>
          <a:xfrm rot="-5400000">
            <a:off x="5407600" y="2446375"/>
            <a:ext cx="1007100" cy="759300"/>
          </a:xfrm>
          <a:prstGeom prst="rect">
            <a:avLst/>
          </a:prstGeom>
          <a:solidFill>
            <a:srgbClr val="000000"/>
          </a:solid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FFFF"/>
                </a:solidFill>
              </a:rPr>
              <a:t>Memoria</a:t>
            </a:r>
            <a:endParaRPr>
              <a:solidFill>
                <a:srgbClr val="FFFFFF"/>
              </a:solidFill>
            </a:endParaRPr>
          </a:p>
        </p:txBody>
      </p:sp>
      <p:sp>
        <p:nvSpPr>
          <p:cNvPr id="271" name="Google Shape;271;p25"/>
          <p:cNvSpPr/>
          <p:nvPr/>
        </p:nvSpPr>
        <p:spPr>
          <a:xfrm>
            <a:off x="4633825" y="2476676"/>
            <a:ext cx="901800" cy="164100"/>
          </a:xfrm>
          <a:prstGeom prst="rect">
            <a:avLst/>
          </a:prstGeom>
          <a:solidFill>
            <a:srgbClr val="FFFFFF"/>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t>Bus Indirizzi</a:t>
            </a:r>
            <a:endParaRPr sz="1000"/>
          </a:p>
        </p:txBody>
      </p:sp>
      <p:sp>
        <p:nvSpPr>
          <p:cNvPr id="272" name="Google Shape;272;p25"/>
          <p:cNvSpPr/>
          <p:nvPr/>
        </p:nvSpPr>
        <p:spPr>
          <a:xfrm>
            <a:off x="4633825" y="2829276"/>
            <a:ext cx="901800" cy="164100"/>
          </a:xfrm>
          <a:prstGeom prst="rect">
            <a:avLst/>
          </a:prstGeom>
          <a:solidFill>
            <a:srgbClr val="FFFFFF"/>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t>Bus Dati</a:t>
            </a:r>
            <a:endParaRPr sz="1000"/>
          </a:p>
        </p:txBody>
      </p:sp>
      <p:cxnSp>
        <p:nvCxnSpPr>
          <p:cNvPr id="273" name="Google Shape;273;p25"/>
          <p:cNvCxnSpPr>
            <a:endCxn id="271" idx="3"/>
          </p:cNvCxnSpPr>
          <p:nvPr/>
        </p:nvCxnSpPr>
        <p:spPr>
          <a:xfrm>
            <a:off x="4633825" y="2550326"/>
            <a:ext cx="901800" cy="8400"/>
          </a:xfrm>
          <a:prstGeom prst="straightConnector1">
            <a:avLst/>
          </a:prstGeom>
          <a:noFill/>
          <a:ln cap="flat" cmpd="sng" w="9525">
            <a:solidFill>
              <a:schemeClr val="dk2"/>
            </a:solidFill>
            <a:prstDash val="solid"/>
            <a:round/>
            <a:headEnd len="med" w="med" type="none"/>
            <a:tailEnd len="med" w="med" type="triangle"/>
          </a:ln>
        </p:spPr>
      </p:cxnSp>
      <p:sp>
        <p:nvSpPr>
          <p:cNvPr id="274" name="Google Shape;274;p25"/>
          <p:cNvSpPr/>
          <p:nvPr/>
        </p:nvSpPr>
        <p:spPr>
          <a:xfrm rot="-5400000">
            <a:off x="5723499" y="2248075"/>
            <a:ext cx="413400" cy="164100"/>
          </a:xfrm>
          <a:prstGeom prst="rect">
            <a:avLst/>
          </a:prstGeom>
          <a:solidFill>
            <a:srgbClr val="FFFFFF"/>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t>RE</a:t>
            </a:r>
            <a:endParaRPr sz="1000"/>
          </a:p>
        </p:txBody>
      </p:sp>
      <p:sp>
        <p:nvSpPr>
          <p:cNvPr id="275" name="Google Shape;275;p25"/>
          <p:cNvSpPr/>
          <p:nvPr/>
        </p:nvSpPr>
        <p:spPr>
          <a:xfrm rot="-5400000">
            <a:off x="5952149" y="2248075"/>
            <a:ext cx="413400" cy="164100"/>
          </a:xfrm>
          <a:prstGeom prst="rect">
            <a:avLst/>
          </a:prstGeom>
          <a:solidFill>
            <a:srgbClr val="FFFFFF"/>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t>W</a:t>
            </a:r>
            <a:r>
              <a:rPr lang="en" sz="1000"/>
              <a:t>E</a:t>
            </a:r>
            <a:endParaRPr sz="1000"/>
          </a:p>
        </p:txBody>
      </p:sp>
      <p:cxnSp>
        <p:nvCxnSpPr>
          <p:cNvPr id="276" name="Google Shape;276;p25"/>
          <p:cNvCxnSpPr>
            <a:endCxn id="274" idx="3"/>
          </p:cNvCxnSpPr>
          <p:nvPr/>
        </p:nvCxnSpPr>
        <p:spPr>
          <a:xfrm>
            <a:off x="1590999" y="1349425"/>
            <a:ext cx="4339200" cy="774000"/>
          </a:xfrm>
          <a:prstGeom prst="curvedConnector2">
            <a:avLst/>
          </a:prstGeom>
          <a:noFill/>
          <a:ln cap="flat" cmpd="sng" w="9525">
            <a:solidFill>
              <a:schemeClr val="dk2"/>
            </a:solidFill>
            <a:prstDash val="solid"/>
            <a:round/>
            <a:headEnd len="med" w="med" type="none"/>
            <a:tailEnd len="med" w="med" type="triangle"/>
          </a:ln>
        </p:spPr>
      </p:cxnSp>
      <p:cxnSp>
        <p:nvCxnSpPr>
          <p:cNvPr id="277" name="Google Shape;277;p25"/>
          <p:cNvCxnSpPr>
            <a:stCxn id="272" idx="3"/>
            <a:endCxn id="272" idx="1"/>
          </p:cNvCxnSpPr>
          <p:nvPr/>
        </p:nvCxnSpPr>
        <p:spPr>
          <a:xfrm rot="10800000">
            <a:off x="4633825" y="2911326"/>
            <a:ext cx="901800" cy="0"/>
          </a:xfrm>
          <a:prstGeom prst="straightConnector1">
            <a:avLst/>
          </a:prstGeom>
          <a:noFill/>
          <a:ln cap="flat" cmpd="sng" w="9525">
            <a:solidFill>
              <a:schemeClr val="dk2"/>
            </a:solidFill>
            <a:prstDash val="solid"/>
            <a:round/>
            <a:headEnd len="med" w="med" type="none"/>
            <a:tailEnd len="med" w="med" type="triangle"/>
          </a:ln>
        </p:spPr>
      </p:cxnSp>
      <p:cxnSp>
        <p:nvCxnSpPr>
          <p:cNvPr id="278" name="Google Shape;278;p25"/>
          <p:cNvCxnSpPr>
            <a:stCxn id="262" idx="1"/>
          </p:cNvCxnSpPr>
          <p:nvPr/>
        </p:nvCxnSpPr>
        <p:spPr>
          <a:xfrm rot="10800000">
            <a:off x="2784327" y="2911360"/>
            <a:ext cx="810600" cy="17700"/>
          </a:xfrm>
          <a:prstGeom prst="straightConnector1">
            <a:avLst/>
          </a:prstGeom>
          <a:noFill/>
          <a:ln cap="flat" cmpd="sng" w="9525">
            <a:solidFill>
              <a:schemeClr val="dk2"/>
            </a:solidFill>
            <a:prstDash val="solid"/>
            <a:round/>
            <a:headEnd len="med" w="med" type="none"/>
            <a:tailEnd len="med" w="med" type="triangle"/>
          </a:ln>
        </p:spPr>
      </p:cxnSp>
      <p:cxnSp>
        <p:nvCxnSpPr>
          <p:cNvPr id="279" name="Google Shape;279;p25"/>
          <p:cNvCxnSpPr>
            <a:endCxn id="250" idx="3"/>
          </p:cNvCxnSpPr>
          <p:nvPr/>
        </p:nvCxnSpPr>
        <p:spPr>
          <a:xfrm rot="10800000">
            <a:off x="1396300" y="1829200"/>
            <a:ext cx="1002600" cy="15900"/>
          </a:xfrm>
          <a:prstGeom prst="straightConnector1">
            <a:avLst/>
          </a:prstGeom>
          <a:noFill/>
          <a:ln cap="flat" cmpd="sng" w="9525">
            <a:solidFill>
              <a:schemeClr val="dk2"/>
            </a:solidFill>
            <a:prstDash val="solid"/>
            <a:round/>
            <a:headEnd len="med" w="med" type="none"/>
            <a:tailEnd len="med" w="med" type="triangle"/>
          </a:ln>
        </p:spPr>
      </p:cxnSp>
      <p:sp>
        <p:nvSpPr>
          <p:cNvPr id="280" name="Google Shape;280;p25"/>
          <p:cNvSpPr/>
          <p:nvPr/>
        </p:nvSpPr>
        <p:spPr>
          <a:xfrm>
            <a:off x="6486900" y="1007675"/>
            <a:ext cx="844800" cy="255600"/>
          </a:xfrm>
          <a:prstGeom prst="rect">
            <a:avLst/>
          </a:prstGeom>
          <a:solidFill>
            <a:srgbClr val="EAD1D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0x0000</a:t>
            </a:r>
            <a:endParaRPr>
              <a:latin typeface="Consolas"/>
              <a:ea typeface="Consolas"/>
              <a:cs typeface="Consolas"/>
              <a:sym typeface="Consolas"/>
            </a:endParaRPr>
          </a:p>
        </p:txBody>
      </p:sp>
      <p:sp>
        <p:nvSpPr>
          <p:cNvPr id="281" name="Google Shape;281;p25"/>
          <p:cNvSpPr/>
          <p:nvPr/>
        </p:nvSpPr>
        <p:spPr>
          <a:xfrm>
            <a:off x="7331700" y="1007675"/>
            <a:ext cx="844800" cy="255600"/>
          </a:xfrm>
          <a:prstGeom prst="rect">
            <a:avLst/>
          </a:prstGeom>
          <a:solidFill>
            <a:srgbClr val="EAD1D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a:t>
            </a:r>
            <a:endParaRPr>
              <a:latin typeface="Consolas"/>
              <a:ea typeface="Consolas"/>
              <a:cs typeface="Consolas"/>
              <a:sym typeface="Consolas"/>
            </a:endParaRPr>
          </a:p>
        </p:txBody>
      </p:sp>
      <p:sp>
        <p:nvSpPr>
          <p:cNvPr id="282" name="Google Shape;282;p25"/>
          <p:cNvSpPr/>
          <p:nvPr/>
        </p:nvSpPr>
        <p:spPr>
          <a:xfrm>
            <a:off x="6486900" y="1263275"/>
            <a:ext cx="844800" cy="255600"/>
          </a:xfrm>
          <a:prstGeom prst="rect">
            <a:avLst/>
          </a:prstGeom>
          <a:solidFill>
            <a:srgbClr val="EAD1D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0x0002</a:t>
            </a:r>
            <a:endParaRPr>
              <a:latin typeface="Consolas"/>
              <a:ea typeface="Consolas"/>
              <a:cs typeface="Consolas"/>
              <a:sym typeface="Consolas"/>
            </a:endParaRPr>
          </a:p>
        </p:txBody>
      </p:sp>
      <p:sp>
        <p:nvSpPr>
          <p:cNvPr id="283" name="Google Shape;283;p25"/>
          <p:cNvSpPr/>
          <p:nvPr/>
        </p:nvSpPr>
        <p:spPr>
          <a:xfrm>
            <a:off x="7331700" y="1263275"/>
            <a:ext cx="844800" cy="255600"/>
          </a:xfrm>
          <a:prstGeom prst="rect">
            <a:avLst/>
          </a:prstGeom>
          <a:solidFill>
            <a:srgbClr val="EAD1D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0xf0</a:t>
            </a:r>
            <a:endParaRPr>
              <a:latin typeface="Consolas"/>
              <a:ea typeface="Consolas"/>
              <a:cs typeface="Consolas"/>
              <a:sym typeface="Consolas"/>
            </a:endParaRPr>
          </a:p>
        </p:txBody>
      </p:sp>
      <p:sp>
        <p:nvSpPr>
          <p:cNvPr id="284" name="Google Shape;284;p25"/>
          <p:cNvSpPr/>
          <p:nvPr/>
        </p:nvSpPr>
        <p:spPr>
          <a:xfrm>
            <a:off x="6486900" y="1518875"/>
            <a:ext cx="844800" cy="255600"/>
          </a:xfrm>
          <a:prstGeom prst="rect">
            <a:avLst/>
          </a:prstGeom>
          <a:solidFill>
            <a:srgbClr val="EAD1D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0x0004</a:t>
            </a:r>
            <a:endParaRPr>
              <a:latin typeface="Consolas"/>
              <a:ea typeface="Consolas"/>
              <a:cs typeface="Consolas"/>
              <a:sym typeface="Consolas"/>
            </a:endParaRPr>
          </a:p>
        </p:txBody>
      </p:sp>
      <p:sp>
        <p:nvSpPr>
          <p:cNvPr id="285" name="Google Shape;285;p25"/>
          <p:cNvSpPr/>
          <p:nvPr/>
        </p:nvSpPr>
        <p:spPr>
          <a:xfrm>
            <a:off x="7331700" y="1518875"/>
            <a:ext cx="844800" cy="255600"/>
          </a:xfrm>
          <a:prstGeom prst="rect">
            <a:avLst/>
          </a:prstGeom>
          <a:solidFill>
            <a:srgbClr val="EAD1D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a:t>
            </a:r>
            <a:endParaRPr>
              <a:latin typeface="Consolas"/>
              <a:ea typeface="Consolas"/>
              <a:cs typeface="Consolas"/>
              <a:sym typeface="Consolas"/>
            </a:endParaRPr>
          </a:p>
        </p:txBody>
      </p:sp>
      <p:sp>
        <p:nvSpPr>
          <p:cNvPr id="286" name="Google Shape;286;p25"/>
          <p:cNvSpPr/>
          <p:nvPr/>
        </p:nvSpPr>
        <p:spPr>
          <a:xfrm>
            <a:off x="6486900" y="1774475"/>
            <a:ext cx="844800" cy="255600"/>
          </a:xfrm>
          <a:prstGeom prst="rect">
            <a:avLst/>
          </a:prstGeom>
          <a:solidFill>
            <a:srgbClr val="EAD1D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0x0006</a:t>
            </a:r>
            <a:endParaRPr>
              <a:latin typeface="Consolas"/>
              <a:ea typeface="Consolas"/>
              <a:cs typeface="Consolas"/>
              <a:sym typeface="Consolas"/>
            </a:endParaRPr>
          </a:p>
        </p:txBody>
      </p:sp>
      <p:sp>
        <p:nvSpPr>
          <p:cNvPr id="287" name="Google Shape;287;p25"/>
          <p:cNvSpPr/>
          <p:nvPr/>
        </p:nvSpPr>
        <p:spPr>
          <a:xfrm>
            <a:off x="7331700" y="1774475"/>
            <a:ext cx="844800" cy="255600"/>
          </a:xfrm>
          <a:prstGeom prst="rect">
            <a:avLst/>
          </a:prstGeom>
          <a:solidFill>
            <a:srgbClr val="EAD1D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a:t>
            </a:r>
            <a:endParaRPr>
              <a:latin typeface="Consolas"/>
              <a:ea typeface="Consolas"/>
              <a:cs typeface="Consolas"/>
              <a:sym typeface="Consolas"/>
            </a:endParaRPr>
          </a:p>
        </p:txBody>
      </p:sp>
      <p:sp>
        <p:nvSpPr>
          <p:cNvPr id="288" name="Google Shape;288;p25"/>
          <p:cNvSpPr/>
          <p:nvPr/>
        </p:nvSpPr>
        <p:spPr>
          <a:xfrm>
            <a:off x="8175775" y="1007675"/>
            <a:ext cx="844800" cy="255600"/>
          </a:xfrm>
          <a:prstGeom prst="rect">
            <a:avLst/>
          </a:prstGeom>
          <a:solidFill>
            <a:srgbClr val="EAD1D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a:t>
            </a:r>
            <a:endParaRPr>
              <a:latin typeface="Consolas"/>
              <a:ea typeface="Consolas"/>
              <a:cs typeface="Consolas"/>
              <a:sym typeface="Consolas"/>
            </a:endParaRPr>
          </a:p>
        </p:txBody>
      </p:sp>
      <p:sp>
        <p:nvSpPr>
          <p:cNvPr id="289" name="Google Shape;289;p25"/>
          <p:cNvSpPr/>
          <p:nvPr/>
        </p:nvSpPr>
        <p:spPr>
          <a:xfrm>
            <a:off x="8175775" y="1263275"/>
            <a:ext cx="844800" cy="255600"/>
          </a:xfrm>
          <a:prstGeom prst="rect">
            <a:avLst/>
          </a:prstGeom>
          <a:solidFill>
            <a:srgbClr val="EAD1D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0xf0</a:t>
            </a:r>
            <a:endParaRPr>
              <a:latin typeface="Consolas"/>
              <a:ea typeface="Consolas"/>
              <a:cs typeface="Consolas"/>
              <a:sym typeface="Consolas"/>
            </a:endParaRPr>
          </a:p>
        </p:txBody>
      </p:sp>
      <p:sp>
        <p:nvSpPr>
          <p:cNvPr id="290" name="Google Shape;290;p25"/>
          <p:cNvSpPr/>
          <p:nvPr/>
        </p:nvSpPr>
        <p:spPr>
          <a:xfrm>
            <a:off x="8175775" y="1518875"/>
            <a:ext cx="844800" cy="255600"/>
          </a:xfrm>
          <a:prstGeom prst="rect">
            <a:avLst/>
          </a:prstGeom>
          <a:solidFill>
            <a:srgbClr val="EAD1D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a:t>
            </a:r>
            <a:endParaRPr>
              <a:latin typeface="Consolas"/>
              <a:ea typeface="Consolas"/>
              <a:cs typeface="Consolas"/>
              <a:sym typeface="Consolas"/>
            </a:endParaRPr>
          </a:p>
        </p:txBody>
      </p:sp>
      <p:sp>
        <p:nvSpPr>
          <p:cNvPr id="291" name="Google Shape;291;p25"/>
          <p:cNvSpPr/>
          <p:nvPr/>
        </p:nvSpPr>
        <p:spPr>
          <a:xfrm>
            <a:off x="8175775" y="1774475"/>
            <a:ext cx="844800" cy="255600"/>
          </a:xfrm>
          <a:prstGeom prst="rect">
            <a:avLst/>
          </a:prstGeom>
          <a:solidFill>
            <a:srgbClr val="EAD1D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a:t>
            </a:r>
            <a:endParaRPr>
              <a:latin typeface="Consolas"/>
              <a:ea typeface="Consolas"/>
              <a:cs typeface="Consolas"/>
              <a:sym typeface="Consolas"/>
            </a:endParaRPr>
          </a:p>
        </p:txBody>
      </p:sp>
      <p:sp>
        <p:nvSpPr>
          <p:cNvPr id="292" name="Google Shape;292;p25"/>
          <p:cNvSpPr/>
          <p:nvPr/>
        </p:nvSpPr>
        <p:spPr>
          <a:xfrm>
            <a:off x="6486900" y="692282"/>
            <a:ext cx="844800" cy="255600"/>
          </a:xfrm>
          <a:prstGeom prst="rect">
            <a:avLst/>
          </a:prstGeom>
          <a:solidFill>
            <a:srgbClr val="00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900">
                <a:solidFill>
                  <a:srgbClr val="FFFFFF"/>
                </a:solidFill>
                <a:latin typeface="Consolas"/>
                <a:ea typeface="Consolas"/>
                <a:cs typeface="Consolas"/>
                <a:sym typeface="Consolas"/>
              </a:rPr>
              <a:t>Indirizzo</a:t>
            </a:r>
            <a:endParaRPr b="1" sz="900">
              <a:solidFill>
                <a:srgbClr val="FFFFFF"/>
              </a:solidFill>
              <a:latin typeface="Consolas"/>
              <a:ea typeface="Consolas"/>
              <a:cs typeface="Consolas"/>
              <a:sym typeface="Consolas"/>
            </a:endParaRPr>
          </a:p>
        </p:txBody>
      </p:sp>
      <p:sp>
        <p:nvSpPr>
          <p:cNvPr id="293" name="Google Shape;293;p25"/>
          <p:cNvSpPr/>
          <p:nvPr/>
        </p:nvSpPr>
        <p:spPr>
          <a:xfrm>
            <a:off x="7331700" y="692282"/>
            <a:ext cx="844800" cy="255600"/>
          </a:xfrm>
          <a:prstGeom prst="rect">
            <a:avLst/>
          </a:prstGeom>
          <a:solidFill>
            <a:srgbClr val="00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900">
                <a:solidFill>
                  <a:srgbClr val="FFFFFF"/>
                </a:solidFill>
                <a:latin typeface="Consolas"/>
                <a:ea typeface="Consolas"/>
                <a:cs typeface="Consolas"/>
                <a:sym typeface="Consolas"/>
              </a:rPr>
              <a:t>Byte Alto</a:t>
            </a:r>
            <a:endParaRPr b="1" sz="900">
              <a:solidFill>
                <a:srgbClr val="FFFFFF"/>
              </a:solidFill>
              <a:latin typeface="Consolas"/>
              <a:ea typeface="Consolas"/>
              <a:cs typeface="Consolas"/>
              <a:sym typeface="Consolas"/>
            </a:endParaRPr>
          </a:p>
        </p:txBody>
      </p:sp>
      <p:sp>
        <p:nvSpPr>
          <p:cNvPr id="294" name="Google Shape;294;p25"/>
          <p:cNvSpPr/>
          <p:nvPr/>
        </p:nvSpPr>
        <p:spPr>
          <a:xfrm>
            <a:off x="8175775" y="692282"/>
            <a:ext cx="844800" cy="255600"/>
          </a:xfrm>
          <a:prstGeom prst="rect">
            <a:avLst/>
          </a:prstGeom>
          <a:solidFill>
            <a:srgbClr val="00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900">
                <a:solidFill>
                  <a:srgbClr val="FFFFFF"/>
                </a:solidFill>
                <a:latin typeface="Consolas"/>
                <a:ea typeface="Consolas"/>
                <a:cs typeface="Consolas"/>
                <a:sym typeface="Consolas"/>
              </a:rPr>
              <a:t>Byte Basso</a:t>
            </a:r>
            <a:endParaRPr b="1" sz="900">
              <a:solidFill>
                <a:srgbClr val="FFFFFF"/>
              </a:solidFill>
              <a:latin typeface="Consolas"/>
              <a:ea typeface="Consolas"/>
              <a:cs typeface="Consolas"/>
              <a:sym typeface="Consolas"/>
            </a:endParaRPr>
          </a:p>
        </p:txBody>
      </p:sp>
      <p:sp>
        <p:nvSpPr>
          <p:cNvPr id="295" name="Google Shape;295;p25"/>
          <p:cNvSpPr/>
          <p:nvPr/>
        </p:nvSpPr>
        <p:spPr>
          <a:xfrm>
            <a:off x="6487263" y="2030075"/>
            <a:ext cx="844800" cy="255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0x0008</a:t>
            </a:r>
            <a:endParaRPr>
              <a:latin typeface="Consolas"/>
              <a:ea typeface="Consolas"/>
              <a:cs typeface="Consolas"/>
              <a:sym typeface="Consolas"/>
            </a:endParaRPr>
          </a:p>
        </p:txBody>
      </p:sp>
      <p:sp>
        <p:nvSpPr>
          <p:cNvPr id="296" name="Google Shape;296;p25"/>
          <p:cNvSpPr/>
          <p:nvPr/>
        </p:nvSpPr>
        <p:spPr>
          <a:xfrm>
            <a:off x="7332063" y="2030075"/>
            <a:ext cx="844800" cy="255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a:t>
            </a:r>
            <a:endParaRPr>
              <a:latin typeface="Consolas"/>
              <a:ea typeface="Consolas"/>
              <a:cs typeface="Consolas"/>
              <a:sym typeface="Consolas"/>
            </a:endParaRPr>
          </a:p>
        </p:txBody>
      </p:sp>
      <p:sp>
        <p:nvSpPr>
          <p:cNvPr id="297" name="Google Shape;297;p25"/>
          <p:cNvSpPr/>
          <p:nvPr/>
        </p:nvSpPr>
        <p:spPr>
          <a:xfrm>
            <a:off x="8176138" y="2030075"/>
            <a:ext cx="844800" cy="255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0xA1</a:t>
            </a:r>
            <a:endParaRPr>
              <a:latin typeface="Consolas"/>
              <a:ea typeface="Consolas"/>
              <a:cs typeface="Consolas"/>
              <a:sym typeface="Consolas"/>
            </a:endParaRPr>
          </a:p>
        </p:txBody>
      </p:sp>
      <p:sp>
        <p:nvSpPr>
          <p:cNvPr id="298" name="Google Shape;298;p25"/>
          <p:cNvSpPr/>
          <p:nvPr/>
        </p:nvSpPr>
        <p:spPr>
          <a:xfrm>
            <a:off x="6487250" y="2285675"/>
            <a:ext cx="844800" cy="255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0x000A</a:t>
            </a:r>
            <a:endParaRPr>
              <a:latin typeface="Consolas"/>
              <a:ea typeface="Consolas"/>
              <a:cs typeface="Consolas"/>
              <a:sym typeface="Consolas"/>
            </a:endParaRPr>
          </a:p>
        </p:txBody>
      </p:sp>
      <p:sp>
        <p:nvSpPr>
          <p:cNvPr id="299" name="Google Shape;299;p25"/>
          <p:cNvSpPr/>
          <p:nvPr/>
        </p:nvSpPr>
        <p:spPr>
          <a:xfrm>
            <a:off x="7332050" y="2285675"/>
            <a:ext cx="844800" cy="255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a:t>
            </a:r>
            <a:endParaRPr>
              <a:latin typeface="Consolas"/>
              <a:ea typeface="Consolas"/>
              <a:cs typeface="Consolas"/>
              <a:sym typeface="Consolas"/>
            </a:endParaRPr>
          </a:p>
        </p:txBody>
      </p:sp>
      <p:sp>
        <p:nvSpPr>
          <p:cNvPr id="300" name="Google Shape;300;p25"/>
          <p:cNvSpPr/>
          <p:nvPr/>
        </p:nvSpPr>
        <p:spPr>
          <a:xfrm>
            <a:off x="8176125" y="2285675"/>
            <a:ext cx="844800" cy="255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0x02</a:t>
            </a:r>
            <a:endParaRPr>
              <a:latin typeface="Consolas"/>
              <a:ea typeface="Consolas"/>
              <a:cs typeface="Consolas"/>
              <a:sym typeface="Consolas"/>
            </a:endParaRPr>
          </a:p>
        </p:txBody>
      </p:sp>
      <p:sp>
        <p:nvSpPr>
          <p:cNvPr id="301" name="Google Shape;301;p25"/>
          <p:cNvSpPr/>
          <p:nvPr/>
        </p:nvSpPr>
        <p:spPr>
          <a:xfrm>
            <a:off x="6487263" y="2541275"/>
            <a:ext cx="844800" cy="255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0x000C</a:t>
            </a:r>
            <a:endParaRPr>
              <a:latin typeface="Consolas"/>
              <a:ea typeface="Consolas"/>
              <a:cs typeface="Consolas"/>
              <a:sym typeface="Consolas"/>
            </a:endParaRPr>
          </a:p>
        </p:txBody>
      </p:sp>
      <p:sp>
        <p:nvSpPr>
          <p:cNvPr id="302" name="Google Shape;302;p25"/>
          <p:cNvSpPr/>
          <p:nvPr/>
        </p:nvSpPr>
        <p:spPr>
          <a:xfrm>
            <a:off x="7332063" y="2541275"/>
            <a:ext cx="844800" cy="255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a:t>
            </a:r>
            <a:endParaRPr>
              <a:latin typeface="Consolas"/>
              <a:ea typeface="Consolas"/>
              <a:cs typeface="Consolas"/>
              <a:sym typeface="Consolas"/>
            </a:endParaRPr>
          </a:p>
        </p:txBody>
      </p:sp>
      <p:sp>
        <p:nvSpPr>
          <p:cNvPr id="303" name="Google Shape;303;p25"/>
          <p:cNvSpPr/>
          <p:nvPr/>
        </p:nvSpPr>
        <p:spPr>
          <a:xfrm>
            <a:off x="8176138" y="2541275"/>
            <a:ext cx="844800" cy="255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0x03</a:t>
            </a:r>
            <a:endParaRPr>
              <a:latin typeface="Consolas"/>
              <a:ea typeface="Consolas"/>
              <a:cs typeface="Consolas"/>
              <a:sym typeface="Consolas"/>
            </a:endParaRPr>
          </a:p>
        </p:txBody>
      </p:sp>
      <p:sp>
        <p:nvSpPr>
          <p:cNvPr id="304" name="Google Shape;304;p25"/>
          <p:cNvSpPr/>
          <p:nvPr/>
        </p:nvSpPr>
        <p:spPr>
          <a:xfrm>
            <a:off x="6487625" y="2796875"/>
            <a:ext cx="844800" cy="255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0x000D</a:t>
            </a:r>
            <a:endParaRPr>
              <a:latin typeface="Consolas"/>
              <a:ea typeface="Consolas"/>
              <a:cs typeface="Consolas"/>
              <a:sym typeface="Consolas"/>
            </a:endParaRPr>
          </a:p>
        </p:txBody>
      </p:sp>
      <p:sp>
        <p:nvSpPr>
          <p:cNvPr id="305" name="Google Shape;305;p25"/>
          <p:cNvSpPr/>
          <p:nvPr/>
        </p:nvSpPr>
        <p:spPr>
          <a:xfrm>
            <a:off x="7332425" y="2796875"/>
            <a:ext cx="844800" cy="255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a:t>
            </a:r>
            <a:endParaRPr>
              <a:latin typeface="Consolas"/>
              <a:ea typeface="Consolas"/>
              <a:cs typeface="Consolas"/>
              <a:sym typeface="Consolas"/>
            </a:endParaRPr>
          </a:p>
        </p:txBody>
      </p:sp>
      <p:sp>
        <p:nvSpPr>
          <p:cNvPr id="306" name="Google Shape;306;p25"/>
          <p:cNvSpPr/>
          <p:nvPr/>
        </p:nvSpPr>
        <p:spPr>
          <a:xfrm>
            <a:off x="8176500" y="2796875"/>
            <a:ext cx="844800" cy="255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a:t>
            </a:r>
            <a:endParaRPr>
              <a:latin typeface="Consolas"/>
              <a:ea typeface="Consolas"/>
              <a:cs typeface="Consolas"/>
              <a:sym typeface="Consolas"/>
            </a:endParaRPr>
          </a:p>
        </p:txBody>
      </p:sp>
      <p:sp>
        <p:nvSpPr>
          <p:cNvPr id="307" name="Google Shape;307;p25"/>
          <p:cNvSpPr/>
          <p:nvPr/>
        </p:nvSpPr>
        <p:spPr>
          <a:xfrm>
            <a:off x="6487263" y="3052475"/>
            <a:ext cx="844800" cy="255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0x000E</a:t>
            </a:r>
            <a:endParaRPr>
              <a:latin typeface="Consolas"/>
              <a:ea typeface="Consolas"/>
              <a:cs typeface="Consolas"/>
              <a:sym typeface="Consolas"/>
            </a:endParaRPr>
          </a:p>
        </p:txBody>
      </p:sp>
      <p:sp>
        <p:nvSpPr>
          <p:cNvPr id="308" name="Google Shape;308;p25"/>
          <p:cNvSpPr/>
          <p:nvPr/>
        </p:nvSpPr>
        <p:spPr>
          <a:xfrm>
            <a:off x="7332063" y="3052475"/>
            <a:ext cx="844800" cy="255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a:t>
            </a:r>
            <a:endParaRPr>
              <a:latin typeface="Consolas"/>
              <a:ea typeface="Consolas"/>
              <a:cs typeface="Consolas"/>
              <a:sym typeface="Consolas"/>
            </a:endParaRPr>
          </a:p>
        </p:txBody>
      </p:sp>
      <p:sp>
        <p:nvSpPr>
          <p:cNvPr id="309" name="Google Shape;309;p25"/>
          <p:cNvSpPr/>
          <p:nvPr/>
        </p:nvSpPr>
        <p:spPr>
          <a:xfrm>
            <a:off x="8176138" y="3052475"/>
            <a:ext cx="844800" cy="255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a:t>
            </a:r>
            <a:endParaRPr>
              <a:latin typeface="Consolas"/>
              <a:ea typeface="Consolas"/>
              <a:cs typeface="Consolas"/>
              <a:sym typeface="Consolas"/>
            </a:endParaRPr>
          </a:p>
        </p:txBody>
      </p:sp>
      <p:sp>
        <p:nvSpPr>
          <p:cNvPr id="310" name="Google Shape;310;p25"/>
          <p:cNvSpPr/>
          <p:nvPr/>
        </p:nvSpPr>
        <p:spPr>
          <a:xfrm>
            <a:off x="5609400" y="3403370"/>
            <a:ext cx="3411180" cy="1666008"/>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304800" lvl="0" marL="457200" marR="0" rtl="0" algn="l">
              <a:lnSpc>
                <a:spcPct val="100000"/>
              </a:lnSpc>
              <a:spcBef>
                <a:spcPts val="0"/>
              </a:spcBef>
              <a:spcAft>
                <a:spcPts val="0"/>
              </a:spcAft>
              <a:buClr>
                <a:srgbClr val="000000"/>
              </a:buClr>
              <a:buSzPts val="1200"/>
              <a:buAutoNum type="arabicPeriod"/>
            </a:pPr>
            <a:r>
              <a:rPr i="0" lang="en" sz="1200" u="none" cap="none" strike="noStrike">
                <a:solidFill>
                  <a:srgbClr val="000000"/>
                </a:solidFill>
              </a:rPr>
              <a:t>BUS :=PC</a:t>
            </a:r>
            <a:endParaRPr i="0" sz="1200" u="none" cap="none" strike="noStrike">
              <a:solidFill>
                <a:srgbClr val="000000"/>
              </a:solidFill>
            </a:endParaRPr>
          </a:p>
          <a:p>
            <a:pPr indent="-304800" lvl="0" marL="457200" marR="0" rtl="0" algn="l">
              <a:lnSpc>
                <a:spcPct val="100000"/>
              </a:lnSpc>
              <a:spcBef>
                <a:spcPts val="0"/>
              </a:spcBef>
              <a:spcAft>
                <a:spcPts val="0"/>
              </a:spcAft>
              <a:buSzPts val="1200"/>
              <a:buAutoNum type="arabicPeriod"/>
            </a:pPr>
            <a:r>
              <a:rPr i="0" lang="en" sz="1200" u="none" cap="none" strike="noStrike">
                <a:solidFill>
                  <a:srgbClr val="000000"/>
                </a:solidFill>
              </a:rPr>
              <a:t>MA:=BUS</a:t>
            </a:r>
            <a:br>
              <a:rPr lang="en" sz="1200"/>
            </a:br>
            <a:r>
              <a:rPr i="0" lang="en" sz="1200" u="none" cap="none" strike="noStrike">
                <a:solidFill>
                  <a:srgbClr val="000000"/>
                </a:solidFill>
              </a:rPr>
              <a:t>{MA:=PC - copia PC in MA}</a:t>
            </a:r>
            <a:endParaRPr i="0" sz="1200" u="none" cap="none" strike="noStrike">
              <a:solidFill>
                <a:srgbClr val="000000"/>
              </a:solidFill>
            </a:endParaRPr>
          </a:p>
          <a:p>
            <a:pPr indent="-304800" lvl="0" marL="457200" marR="0" rtl="0" algn="l">
              <a:lnSpc>
                <a:spcPct val="100000"/>
              </a:lnSpc>
              <a:spcBef>
                <a:spcPts val="0"/>
              </a:spcBef>
              <a:spcAft>
                <a:spcPts val="0"/>
              </a:spcAft>
              <a:buClr>
                <a:srgbClr val="000000"/>
              </a:buClr>
              <a:buSzPts val="1200"/>
              <a:buAutoNum type="arabicPeriod"/>
            </a:pPr>
            <a:r>
              <a:rPr i="0" lang="en" sz="1200" u="none" cap="none" strike="noStrike">
                <a:solidFill>
                  <a:srgbClr val="000000"/>
                </a:solidFill>
              </a:rPr>
              <a:t>Invia il RE, abilita MB:=</a:t>
            </a:r>
            <a:r>
              <a:rPr b="1" i="0" lang="en" sz="1200" u="none" cap="none" strike="noStrike">
                <a:solidFill>
                  <a:srgbClr val="000000"/>
                </a:solidFill>
              </a:rPr>
              <a:t>M</a:t>
            </a:r>
            <a:r>
              <a:rPr i="0" lang="en" sz="1200" u="none" cap="none" strike="noStrike">
                <a:solidFill>
                  <a:srgbClr val="000000"/>
                </a:solidFill>
              </a:rPr>
              <a:t>[MA]</a:t>
            </a:r>
            <a:endParaRPr i="0" sz="1200" u="none" cap="none" strike="noStrike">
              <a:solidFill>
                <a:srgbClr val="000000"/>
              </a:solidFill>
            </a:endParaRPr>
          </a:p>
          <a:p>
            <a:pPr indent="-304800" lvl="0" marL="457200" marR="0" rtl="0" algn="l">
              <a:lnSpc>
                <a:spcPct val="100000"/>
              </a:lnSpc>
              <a:spcBef>
                <a:spcPts val="0"/>
              </a:spcBef>
              <a:spcAft>
                <a:spcPts val="0"/>
              </a:spcAft>
              <a:buClr>
                <a:srgbClr val="000000"/>
              </a:buClr>
              <a:buSzPts val="1200"/>
              <a:buAutoNum type="arabicPeriod"/>
            </a:pPr>
            <a:r>
              <a:rPr i="0" lang="en" sz="1200" u="none" cap="none" strike="noStrike">
                <a:solidFill>
                  <a:srgbClr val="000000"/>
                </a:solidFill>
              </a:rPr>
              <a:t>BUS :=MB</a:t>
            </a:r>
            <a:endParaRPr i="0" sz="1200" u="none" cap="none" strike="noStrike">
              <a:solidFill>
                <a:srgbClr val="000000"/>
              </a:solidFill>
            </a:endParaRPr>
          </a:p>
          <a:p>
            <a:pPr indent="-304800" lvl="0" marL="457200" marR="0" rtl="0" algn="l">
              <a:lnSpc>
                <a:spcPct val="100000"/>
              </a:lnSpc>
              <a:spcBef>
                <a:spcPts val="0"/>
              </a:spcBef>
              <a:spcAft>
                <a:spcPts val="0"/>
              </a:spcAft>
              <a:buSzPts val="1200"/>
              <a:buAutoNum type="arabicPeriod"/>
            </a:pPr>
            <a:r>
              <a:rPr i="0" lang="en" sz="1200" u="none" cap="none" strike="noStrike">
                <a:solidFill>
                  <a:srgbClr val="000000"/>
                </a:solidFill>
              </a:rPr>
              <a:t>D:=BUS</a:t>
            </a:r>
            <a:br>
              <a:rPr lang="en" sz="1200"/>
            </a:br>
            <a:r>
              <a:rPr i="0" lang="en" sz="1200" u="none" cap="none" strike="noStrike">
                <a:solidFill>
                  <a:srgbClr val="000000"/>
                </a:solidFill>
              </a:rPr>
              <a:t>{D:=MB - </a:t>
            </a:r>
            <a:r>
              <a:rPr lang="en" sz="1200"/>
              <a:t>c</a:t>
            </a:r>
            <a:r>
              <a:rPr i="0" lang="en" sz="1200" u="none" cap="none" strike="noStrike">
                <a:solidFill>
                  <a:srgbClr val="000000"/>
                </a:solidFill>
              </a:rPr>
              <a:t>opia di MB in D}</a:t>
            </a:r>
            <a:endParaRPr i="0" sz="1200" u="none" cap="none" strike="noStrike">
              <a:solidFill>
                <a:srgbClr val="000000"/>
              </a:solidFill>
            </a:endParaRPr>
          </a:p>
          <a:p>
            <a:pPr indent="-304800" lvl="0" marL="457200" marR="0" rtl="0" algn="l">
              <a:lnSpc>
                <a:spcPct val="100000"/>
              </a:lnSpc>
              <a:spcBef>
                <a:spcPts val="0"/>
              </a:spcBef>
              <a:spcAft>
                <a:spcPts val="0"/>
              </a:spcAft>
              <a:buClr>
                <a:srgbClr val="000000"/>
              </a:buClr>
              <a:buSzPts val="1200"/>
              <a:buAutoNum type="arabicPeriod"/>
            </a:pPr>
            <a:r>
              <a:rPr i="0" lang="en" sz="1200" u="none" cap="none" strike="noStrike">
                <a:solidFill>
                  <a:srgbClr val="000000"/>
                </a:solidFill>
              </a:rPr>
              <a:t>PC:=PC+(numero di byte della word)</a:t>
            </a:r>
            <a:endParaRPr i="0" sz="1200" u="none" cap="none" strike="noStrike">
              <a:solidFill>
                <a:srgbClr val="000000"/>
              </a:solidFill>
            </a:endParaRPr>
          </a:p>
        </p:txBody>
      </p:sp>
      <p:sp>
        <p:nvSpPr>
          <p:cNvPr id="311" name="Google Shape;311;p25"/>
          <p:cNvSpPr/>
          <p:nvPr/>
        </p:nvSpPr>
        <p:spPr>
          <a:xfrm>
            <a:off x="6409675" y="1980504"/>
            <a:ext cx="164100" cy="324300"/>
          </a:xfrm>
          <a:prstGeom prst="rightArrow">
            <a:avLst>
              <a:gd fmla="val 50000" name="adj1"/>
              <a:gd fmla="val 50000" name="adj2"/>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p25"/>
          <p:cNvSpPr/>
          <p:nvPr/>
        </p:nvSpPr>
        <p:spPr>
          <a:xfrm>
            <a:off x="6409675" y="2233707"/>
            <a:ext cx="164100" cy="324300"/>
          </a:xfrm>
          <a:prstGeom prst="rightArrow">
            <a:avLst>
              <a:gd fmla="val 50000" name="adj1"/>
              <a:gd fmla="val 50000" name="adj2"/>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8"/>
                                        </p:tgtEl>
                                        <p:attrNameLst>
                                          <p:attrName>style.visibility</p:attrName>
                                        </p:attrNameLst>
                                      </p:cBhvr>
                                      <p:to>
                                        <p:strVal val="visible"/>
                                      </p:to>
                                    </p:set>
                                    <p:animEffect filter="fade" transition="in">
                                      <p:cBhvr>
                                        <p:cTn dur="1000"/>
                                        <p:tgtEl>
                                          <p:spTgt spid="26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9"/>
                                        </p:tgtEl>
                                        <p:attrNameLst>
                                          <p:attrName>style.visibility</p:attrName>
                                        </p:attrNameLst>
                                      </p:cBhvr>
                                      <p:to>
                                        <p:strVal val="visible"/>
                                      </p:to>
                                    </p:set>
                                    <p:animEffect filter="fade" transition="in">
                                      <p:cBhvr>
                                        <p:cTn dur="1000"/>
                                        <p:tgtEl>
                                          <p:spTgt spid="26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3"/>
                                        </p:tgtEl>
                                        <p:attrNameLst>
                                          <p:attrName>style.visibility</p:attrName>
                                        </p:attrNameLst>
                                      </p:cBhvr>
                                      <p:to>
                                        <p:strVal val="visible"/>
                                      </p:to>
                                    </p:set>
                                    <p:animEffect filter="fade" transition="in">
                                      <p:cBhvr>
                                        <p:cTn dur="1000"/>
                                        <p:tgtEl>
                                          <p:spTgt spid="27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6"/>
                                        </p:tgtEl>
                                        <p:attrNameLst>
                                          <p:attrName>style.visibility</p:attrName>
                                        </p:attrNameLst>
                                      </p:cBhvr>
                                      <p:to>
                                        <p:strVal val="visible"/>
                                      </p:to>
                                    </p:set>
                                    <p:animEffect filter="fade" transition="in">
                                      <p:cBhvr>
                                        <p:cTn dur="1"/>
                                        <p:tgtEl>
                                          <p:spTgt spid="27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7"/>
                                        </p:tgtEl>
                                        <p:attrNameLst>
                                          <p:attrName>style.visibility</p:attrName>
                                        </p:attrNameLst>
                                      </p:cBhvr>
                                      <p:to>
                                        <p:strVal val="visible"/>
                                      </p:to>
                                    </p:set>
                                    <p:animEffect filter="fade" transition="in">
                                      <p:cBhvr>
                                        <p:cTn dur="1000"/>
                                        <p:tgtEl>
                                          <p:spTgt spid="27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8"/>
                                        </p:tgtEl>
                                        <p:attrNameLst>
                                          <p:attrName>style.visibility</p:attrName>
                                        </p:attrNameLst>
                                      </p:cBhvr>
                                      <p:to>
                                        <p:strVal val="visible"/>
                                      </p:to>
                                    </p:set>
                                    <p:animEffect filter="fade" transition="in">
                                      <p:cBhvr>
                                        <p:cTn dur="1000"/>
                                        <p:tgtEl>
                                          <p:spTgt spid="27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9"/>
                                        </p:tgtEl>
                                        <p:attrNameLst>
                                          <p:attrName>style.visibility</p:attrName>
                                        </p:attrNameLst>
                                      </p:cBhvr>
                                      <p:to>
                                        <p:strVal val="visible"/>
                                      </p:to>
                                    </p:set>
                                    <p:animEffect filter="fade" transition="in">
                                      <p:cBhvr>
                                        <p:cTn dur="1000"/>
                                        <p:tgtEl>
                                          <p:spTgt spid="27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000"/>
                                          </p:stCondLst>
                                        </p:cTn>
                                        <p:tgtEl>
                                          <p:spTgt spid="311"/>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1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7" name="Shape 317"/>
        <p:cNvGrpSpPr/>
        <p:nvPr/>
      </p:nvGrpSpPr>
      <p:grpSpPr>
        <a:xfrm>
          <a:off x="0" y="0"/>
          <a:ext cx="0" cy="0"/>
          <a:chOff x="0" y="0"/>
          <a:chExt cx="0" cy="0"/>
        </a:xfrm>
      </p:grpSpPr>
      <p:sp>
        <p:nvSpPr>
          <p:cNvPr id="318" name="Google Shape;318;p26"/>
          <p:cNvSpPr/>
          <p:nvPr/>
        </p:nvSpPr>
        <p:spPr>
          <a:xfrm>
            <a:off x="2191225" y="1135900"/>
            <a:ext cx="4936680" cy="39042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ctr">
              <a:lnSpc>
                <a:spcPct val="100000"/>
              </a:lnSpc>
              <a:spcBef>
                <a:spcPts val="0"/>
              </a:spcBef>
              <a:spcAft>
                <a:spcPts val="0"/>
              </a:spcAft>
              <a:buNone/>
            </a:pPr>
            <a:r>
              <a:rPr b="1" i="0" lang="en" sz="2400" u="none" cap="none" strike="noStrike">
                <a:solidFill>
                  <a:srgbClr val="000000"/>
                </a:solidFill>
                <a:latin typeface="Consolas"/>
                <a:ea typeface="Consolas"/>
                <a:cs typeface="Consolas"/>
                <a:sym typeface="Consolas"/>
              </a:rPr>
              <a:t>MOVE OP_Mem,  OP_Reg</a:t>
            </a:r>
            <a:endParaRPr i="0" sz="2400" u="none" cap="none" strike="noStrike">
              <a:solidFill>
                <a:srgbClr val="000000"/>
              </a:solidFill>
              <a:latin typeface="Consolas"/>
              <a:ea typeface="Consolas"/>
              <a:cs typeface="Consolas"/>
              <a:sym typeface="Consolas"/>
            </a:endParaRPr>
          </a:p>
        </p:txBody>
      </p:sp>
      <p:sp>
        <p:nvSpPr>
          <p:cNvPr id="319" name="Google Shape;319;p26"/>
          <p:cNvSpPr/>
          <p:nvPr/>
        </p:nvSpPr>
        <p:spPr>
          <a:xfrm>
            <a:off x="132575" y="2570075"/>
            <a:ext cx="2501400" cy="455400"/>
          </a:xfrm>
          <a:prstGeom prst="rect">
            <a:avLst/>
          </a:prstGeom>
          <a:noFill/>
          <a:ln cap="flat" cmpd="sng" w="9525">
            <a:solidFill>
              <a:srgbClr val="1C4587"/>
            </a:solidFill>
            <a:prstDash val="solid"/>
            <a:miter lim="8000"/>
            <a:headEnd len="sm" w="sm" type="none"/>
            <a:tailEnd len="sm" w="sm" type="none"/>
          </a:ln>
        </p:spPr>
        <p:txBody>
          <a:bodyPr anchorCtr="0" anchor="ctr" bIns="79100" lIns="79100" spcFirstLastPara="1" rIns="79100" wrap="square" tIns="79100">
            <a:noAutofit/>
          </a:bodyPr>
          <a:lstStyle/>
          <a:p>
            <a:pPr indent="0" lvl="0" marL="0" rtl="0" algn="l">
              <a:spcBef>
                <a:spcPts val="0"/>
              </a:spcBef>
              <a:spcAft>
                <a:spcPts val="0"/>
              </a:spcAft>
              <a:buNone/>
            </a:pPr>
            <a:r>
              <a:rPr lang="en"/>
              <a:t>Codice dell’istruzione MOVE</a:t>
            </a:r>
            <a:endParaRPr/>
          </a:p>
        </p:txBody>
      </p:sp>
      <p:sp>
        <p:nvSpPr>
          <p:cNvPr id="320" name="Google Shape;320;p26"/>
          <p:cNvSpPr txBox="1"/>
          <p:nvPr>
            <p:ph idx="4294967295"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lt1"/>
                </a:solidFill>
              </a:rPr>
              <a:t>Esempio: Fase operand assembly</a:t>
            </a:r>
            <a:endParaRPr b="1">
              <a:solidFill>
                <a:srgbClr val="FFFFFF"/>
              </a:solidFill>
            </a:endParaRPr>
          </a:p>
        </p:txBody>
      </p:sp>
      <p:sp>
        <p:nvSpPr>
          <p:cNvPr id="321" name="Google Shape;321;p26"/>
          <p:cNvSpPr txBox="1"/>
          <p:nvPr/>
        </p:nvSpPr>
        <p:spPr>
          <a:xfrm>
            <a:off x="1965725" y="1831100"/>
            <a:ext cx="1067700" cy="390300"/>
          </a:xfrm>
          <a:prstGeom prst="rect">
            <a:avLst/>
          </a:prstGeom>
          <a:no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move</a:t>
            </a:r>
            <a:endParaRPr/>
          </a:p>
        </p:txBody>
      </p:sp>
      <p:sp>
        <p:nvSpPr>
          <p:cNvPr id="322" name="Google Shape;322;p26"/>
          <p:cNvSpPr txBox="1"/>
          <p:nvPr/>
        </p:nvSpPr>
        <p:spPr>
          <a:xfrm>
            <a:off x="3033425" y="1831100"/>
            <a:ext cx="1440600" cy="390300"/>
          </a:xfrm>
          <a:prstGeom prst="rect">
            <a:avLst/>
          </a:prstGeom>
          <a:no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Modo di Indirizzamento</a:t>
            </a:r>
            <a:endParaRPr/>
          </a:p>
        </p:txBody>
      </p:sp>
      <p:sp>
        <p:nvSpPr>
          <p:cNvPr id="323" name="Google Shape;323;p26"/>
          <p:cNvSpPr txBox="1"/>
          <p:nvPr/>
        </p:nvSpPr>
        <p:spPr>
          <a:xfrm>
            <a:off x="4474025" y="1831088"/>
            <a:ext cx="1440600" cy="390300"/>
          </a:xfrm>
          <a:prstGeom prst="rect">
            <a:avLst/>
          </a:prstGeom>
          <a:no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03</a:t>
            </a:r>
            <a:endParaRPr/>
          </a:p>
        </p:txBody>
      </p:sp>
      <p:sp>
        <p:nvSpPr>
          <p:cNvPr id="324" name="Google Shape;324;p26"/>
          <p:cNvSpPr txBox="1"/>
          <p:nvPr/>
        </p:nvSpPr>
        <p:spPr>
          <a:xfrm>
            <a:off x="6280375" y="1831100"/>
            <a:ext cx="2686200" cy="390300"/>
          </a:xfrm>
          <a:prstGeom prst="rect">
            <a:avLst/>
          </a:prstGeom>
          <a:no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A</a:t>
            </a:r>
            <a:endParaRPr/>
          </a:p>
        </p:txBody>
      </p:sp>
      <p:cxnSp>
        <p:nvCxnSpPr>
          <p:cNvPr id="325" name="Google Shape;325;p26"/>
          <p:cNvCxnSpPr>
            <a:stCxn id="319" idx="0"/>
            <a:endCxn id="321" idx="2"/>
          </p:cNvCxnSpPr>
          <p:nvPr/>
        </p:nvCxnSpPr>
        <p:spPr>
          <a:xfrm rot="-5400000">
            <a:off x="1767125" y="1837625"/>
            <a:ext cx="348600" cy="1116300"/>
          </a:xfrm>
          <a:prstGeom prst="bentConnector3">
            <a:avLst>
              <a:gd fmla="val 50011" name="adj1"/>
            </a:avLst>
          </a:prstGeom>
          <a:noFill/>
          <a:ln cap="flat" cmpd="sng" w="9525">
            <a:solidFill>
              <a:schemeClr val="dk2"/>
            </a:solidFill>
            <a:prstDash val="solid"/>
            <a:round/>
            <a:headEnd len="med" w="med" type="none"/>
            <a:tailEnd len="med" w="med" type="triangle"/>
          </a:ln>
        </p:spPr>
      </p:cxnSp>
      <p:sp>
        <p:nvSpPr>
          <p:cNvPr id="326" name="Google Shape;326;p26"/>
          <p:cNvSpPr/>
          <p:nvPr/>
        </p:nvSpPr>
        <p:spPr>
          <a:xfrm>
            <a:off x="132575" y="3096600"/>
            <a:ext cx="2501400" cy="455400"/>
          </a:xfrm>
          <a:prstGeom prst="rect">
            <a:avLst/>
          </a:prstGeom>
          <a:noFill/>
          <a:ln cap="flat" cmpd="sng" w="9525">
            <a:solidFill>
              <a:srgbClr val="1C4587"/>
            </a:solidFill>
            <a:prstDash val="solid"/>
            <a:miter lim="8000"/>
            <a:headEnd len="sm" w="sm" type="none"/>
            <a:tailEnd len="sm" w="sm" type="none"/>
          </a:ln>
        </p:spPr>
        <p:txBody>
          <a:bodyPr anchorCtr="0" anchor="ctr" bIns="79100" lIns="79100" spcFirstLastPara="1" rIns="79100" wrap="square" tIns="79100">
            <a:noAutofit/>
          </a:bodyPr>
          <a:lstStyle/>
          <a:p>
            <a:pPr indent="0" lvl="0" marL="0" rtl="0" algn="l">
              <a:spcBef>
                <a:spcPts val="0"/>
              </a:spcBef>
              <a:spcAft>
                <a:spcPts val="0"/>
              </a:spcAft>
              <a:buNone/>
            </a:pPr>
            <a:r>
              <a:rPr lang="en"/>
              <a:t>Modo di indirizzamento dell’operando in memoria</a:t>
            </a:r>
            <a:endParaRPr/>
          </a:p>
        </p:txBody>
      </p:sp>
      <p:cxnSp>
        <p:nvCxnSpPr>
          <p:cNvPr id="327" name="Google Shape;327;p26"/>
          <p:cNvCxnSpPr>
            <a:stCxn id="326" idx="3"/>
            <a:endCxn id="322" idx="2"/>
          </p:cNvCxnSpPr>
          <p:nvPr/>
        </p:nvCxnSpPr>
        <p:spPr>
          <a:xfrm flipH="1" rot="10800000">
            <a:off x="2633975" y="2221500"/>
            <a:ext cx="1119900" cy="1102800"/>
          </a:xfrm>
          <a:prstGeom prst="bentConnector2">
            <a:avLst/>
          </a:prstGeom>
          <a:noFill/>
          <a:ln cap="flat" cmpd="sng" w="9525">
            <a:solidFill>
              <a:schemeClr val="dk2"/>
            </a:solidFill>
            <a:prstDash val="solid"/>
            <a:round/>
            <a:headEnd len="med" w="med" type="none"/>
            <a:tailEnd len="med" w="med" type="triangle"/>
          </a:ln>
        </p:spPr>
      </p:cxnSp>
      <p:sp>
        <p:nvSpPr>
          <p:cNvPr id="328" name="Google Shape;328;p26"/>
          <p:cNvSpPr/>
          <p:nvPr/>
        </p:nvSpPr>
        <p:spPr>
          <a:xfrm>
            <a:off x="132575" y="3623125"/>
            <a:ext cx="4290000" cy="455400"/>
          </a:xfrm>
          <a:prstGeom prst="rect">
            <a:avLst/>
          </a:prstGeom>
          <a:noFill/>
          <a:ln cap="flat" cmpd="sng" w="9525">
            <a:solidFill>
              <a:srgbClr val="1C4587"/>
            </a:solidFill>
            <a:prstDash val="solid"/>
            <a:miter lim="8000"/>
            <a:headEnd len="sm" w="sm" type="none"/>
            <a:tailEnd len="sm" w="sm" type="none"/>
          </a:ln>
        </p:spPr>
        <p:txBody>
          <a:bodyPr anchorCtr="0" anchor="ctr" bIns="79100" lIns="79100" spcFirstLastPara="1" rIns="79100" wrap="square" tIns="79100">
            <a:noAutofit/>
          </a:bodyPr>
          <a:lstStyle/>
          <a:p>
            <a:pPr indent="0" lvl="0" marL="0" rtl="0" algn="l">
              <a:spcBef>
                <a:spcPts val="0"/>
              </a:spcBef>
              <a:spcAft>
                <a:spcPts val="0"/>
              </a:spcAft>
              <a:buNone/>
            </a:pPr>
            <a:r>
              <a:rPr lang="en"/>
              <a:t>Indirizzo dell’operando registro</a:t>
            </a:r>
            <a:endParaRPr/>
          </a:p>
          <a:p>
            <a:pPr indent="0" lvl="0" marL="0" rtl="0" algn="l">
              <a:spcBef>
                <a:spcPts val="0"/>
              </a:spcBef>
              <a:spcAft>
                <a:spcPts val="0"/>
              </a:spcAft>
              <a:buNone/>
            </a:pPr>
            <a:r>
              <a:rPr lang="en"/>
              <a:t>(uno degli 8 registri generici)</a:t>
            </a:r>
            <a:endParaRPr/>
          </a:p>
        </p:txBody>
      </p:sp>
      <p:cxnSp>
        <p:nvCxnSpPr>
          <p:cNvPr id="329" name="Google Shape;329;p26"/>
          <p:cNvCxnSpPr>
            <a:stCxn id="328" idx="3"/>
            <a:endCxn id="323" idx="2"/>
          </p:cNvCxnSpPr>
          <p:nvPr/>
        </p:nvCxnSpPr>
        <p:spPr>
          <a:xfrm flipH="1" rot="10800000">
            <a:off x="4422575" y="2221525"/>
            <a:ext cx="771900" cy="1629300"/>
          </a:xfrm>
          <a:prstGeom prst="bentConnector2">
            <a:avLst/>
          </a:prstGeom>
          <a:noFill/>
          <a:ln cap="flat" cmpd="sng" w="9525">
            <a:solidFill>
              <a:schemeClr val="dk2"/>
            </a:solidFill>
            <a:prstDash val="solid"/>
            <a:round/>
            <a:headEnd len="med" w="med" type="none"/>
            <a:tailEnd len="med" w="med" type="triangle"/>
          </a:ln>
        </p:spPr>
      </p:cxnSp>
      <p:sp>
        <p:nvSpPr>
          <p:cNvPr id="330" name="Google Shape;330;p26"/>
          <p:cNvSpPr/>
          <p:nvPr/>
        </p:nvSpPr>
        <p:spPr>
          <a:xfrm>
            <a:off x="132575" y="4149650"/>
            <a:ext cx="4290000" cy="455400"/>
          </a:xfrm>
          <a:prstGeom prst="rect">
            <a:avLst/>
          </a:prstGeom>
          <a:noFill/>
          <a:ln cap="flat" cmpd="sng" w="9525">
            <a:solidFill>
              <a:srgbClr val="1C4587"/>
            </a:solidFill>
            <a:prstDash val="solid"/>
            <a:miter lim="8000"/>
            <a:headEnd len="sm" w="sm" type="none"/>
            <a:tailEnd len="sm" w="sm" type="none"/>
          </a:ln>
        </p:spPr>
        <p:txBody>
          <a:bodyPr anchorCtr="0" anchor="ctr" bIns="79100" lIns="79100" spcFirstLastPara="1" rIns="79100" wrap="square" tIns="79100">
            <a:noAutofit/>
          </a:bodyPr>
          <a:lstStyle/>
          <a:p>
            <a:pPr indent="0" lvl="0" marL="0" rtl="0" algn="l">
              <a:spcBef>
                <a:spcPts val="0"/>
              </a:spcBef>
              <a:spcAft>
                <a:spcPts val="0"/>
              </a:spcAft>
              <a:buNone/>
            </a:pPr>
            <a:r>
              <a:rPr lang="en"/>
              <a:t>Indirizzo dell’operando in memoria</a:t>
            </a:r>
            <a:endParaRPr/>
          </a:p>
        </p:txBody>
      </p:sp>
      <p:cxnSp>
        <p:nvCxnSpPr>
          <p:cNvPr id="331" name="Google Shape;331;p26"/>
          <p:cNvCxnSpPr>
            <a:stCxn id="330" idx="3"/>
            <a:endCxn id="324" idx="2"/>
          </p:cNvCxnSpPr>
          <p:nvPr/>
        </p:nvCxnSpPr>
        <p:spPr>
          <a:xfrm flipH="1" rot="10800000">
            <a:off x="4422575" y="2221550"/>
            <a:ext cx="3201000" cy="2155800"/>
          </a:xfrm>
          <a:prstGeom prst="bentConnector2">
            <a:avLst/>
          </a:prstGeom>
          <a:noFill/>
          <a:ln cap="flat" cmpd="sng" w="9525">
            <a:solidFill>
              <a:schemeClr val="dk2"/>
            </a:solidFill>
            <a:prstDash val="solid"/>
            <a:round/>
            <a:headEnd len="med" w="med" type="none"/>
            <a:tailEnd len="med" w="med" type="triangle"/>
          </a:ln>
        </p:spPr>
      </p:cxn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6" name="Shape 336"/>
        <p:cNvGrpSpPr/>
        <p:nvPr/>
      </p:nvGrpSpPr>
      <p:grpSpPr>
        <a:xfrm>
          <a:off x="0" y="0"/>
          <a:ext cx="0" cy="0"/>
          <a:chOff x="0" y="0"/>
          <a:chExt cx="0" cy="0"/>
        </a:xfrm>
      </p:grpSpPr>
      <p:sp>
        <p:nvSpPr>
          <p:cNvPr id="337" name="Google Shape;337;p27"/>
          <p:cNvSpPr/>
          <p:nvPr/>
        </p:nvSpPr>
        <p:spPr>
          <a:xfrm>
            <a:off x="175775" y="2226475"/>
            <a:ext cx="8685468" cy="2730132"/>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361950" lvl="0" marL="457200" marR="0" rtl="0" algn="l">
              <a:lnSpc>
                <a:spcPct val="100000"/>
              </a:lnSpc>
              <a:spcBef>
                <a:spcPts val="0"/>
              </a:spcBef>
              <a:spcAft>
                <a:spcPts val="0"/>
              </a:spcAft>
              <a:buClr>
                <a:srgbClr val="000000"/>
              </a:buClr>
              <a:buSzPts val="2100"/>
              <a:buChar char="●"/>
            </a:pPr>
            <a:r>
              <a:rPr i="0" lang="en" sz="2100" u="none" cap="none" strike="noStrike">
                <a:solidFill>
                  <a:srgbClr val="000000"/>
                </a:solidFill>
              </a:rPr>
              <a:t>Se il modo di indirizzamento indica indirizzamento indiretto, la semantica dell’istruzione è </a:t>
            </a:r>
            <a:br>
              <a:rPr i="0" lang="en" sz="2100" u="none" cap="none" strike="noStrike">
                <a:solidFill>
                  <a:srgbClr val="000000"/>
                </a:solidFill>
              </a:rPr>
            </a:br>
            <a:endParaRPr i="0" sz="2100" u="none" cap="none" strike="noStrike">
              <a:solidFill>
                <a:srgbClr val="000000"/>
              </a:solidFill>
            </a:endParaRPr>
          </a:p>
          <a:p>
            <a:pPr indent="0" lvl="0" marL="0" marR="0" rtl="0" algn="ctr">
              <a:lnSpc>
                <a:spcPct val="50000"/>
              </a:lnSpc>
              <a:spcBef>
                <a:spcPts val="1300"/>
              </a:spcBef>
              <a:spcAft>
                <a:spcPts val="0"/>
              </a:spcAft>
              <a:buNone/>
            </a:pPr>
            <a:r>
              <a:rPr i="0" lang="en" sz="1900" u="none" cap="none" strike="noStrike">
                <a:solidFill>
                  <a:srgbClr val="000000"/>
                </a:solidFill>
              </a:rPr>
              <a:t>R</a:t>
            </a:r>
            <a:r>
              <a:rPr b="1" baseline="-25000" i="0" lang="en" sz="1900" u="none" cap="none" strike="noStrike">
                <a:solidFill>
                  <a:srgbClr val="000000"/>
                </a:solidFill>
              </a:rPr>
              <a:t>03</a:t>
            </a:r>
            <a:r>
              <a:rPr i="0" lang="en" sz="1900" u="none" cap="none" strike="noStrike">
                <a:solidFill>
                  <a:srgbClr val="000000"/>
                </a:solidFill>
              </a:rPr>
              <a:t> := </a:t>
            </a:r>
            <a:r>
              <a:rPr b="1" i="0" lang="en" sz="2800" u="none" cap="none" strike="noStrike">
                <a:solidFill>
                  <a:srgbClr val="000000"/>
                </a:solidFill>
              </a:rPr>
              <a:t>M</a:t>
            </a:r>
            <a:r>
              <a:rPr i="0" lang="en" sz="1900" u="none" cap="none" strike="noStrike">
                <a:solidFill>
                  <a:srgbClr val="000000"/>
                </a:solidFill>
              </a:rPr>
              <a:t>[</a:t>
            </a:r>
            <a:r>
              <a:rPr b="1" i="0" lang="en" sz="2800" u="none" cap="none" strike="noStrike">
                <a:solidFill>
                  <a:srgbClr val="000000"/>
                </a:solidFill>
              </a:rPr>
              <a:t>M</a:t>
            </a:r>
            <a:r>
              <a:rPr i="0" lang="en" sz="1900" u="none" cap="none" strike="noStrike">
                <a:solidFill>
                  <a:srgbClr val="000000"/>
                </a:solidFill>
              </a:rPr>
              <a:t>[A]]</a:t>
            </a:r>
            <a:r>
              <a:rPr lang="en" sz="1900"/>
              <a:t> - copia il contenuto della locazione di memoria puntata da A</a:t>
            </a:r>
            <a:br>
              <a:rPr i="0" lang="en" sz="2100" u="none" cap="none" strike="noStrike">
                <a:solidFill>
                  <a:srgbClr val="000000"/>
                </a:solidFill>
              </a:rPr>
            </a:br>
            <a:endParaRPr i="0" sz="2100" u="none" cap="none" strike="noStrike">
              <a:solidFill>
                <a:srgbClr val="000000"/>
              </a:solidFill>
            </a:endParaRPr>
          </a:p>
          <a:p>
            <a:pPr indent="-361950" lvl="0" marL="457200" marR="0" rtl="0" algn="l">
              <a:lnSpc>
                <a:spcPct val="100000"/>
              </a:lnSpc>
              <a:spcBef>
                <a:spcPts val="1300"/>
              </a:spcBef>
              <a:spcAft>
                <a:spcPts val="0"/>
              </a:spcAft>
              <a:buClr>
                <a:srgbClr val="000000"/>
              </a:buClr>
              <a:buSzPts val="2100"/>
              <a:buChar char="●"/>
            </a:pPr>
            <a:r>
              <a:rPr b="1" i="1" lang="en" sz="2100" u="none" cap="none" strike="noStrike">
                <a:solidFill>
                  <a:srgbClr val="000000"/>
                </a:solidFill>
              </a:rPr>
              <a:t>Il contenuto della locazione di memoria (parola), il cui indirizzo è espresso dall’operando A, deve essere caricato nel registro generale 03</a:t>
            </a:r>
            <a:r>
              <a:rPr i="0" lang="en" sz="2100" u="none" cap="none" strike="noStrike">
                <a:solidFill>
                  <a:srgbClr val="000000"/>
                </a:solidFill>
              </a:rPr>
              <a:t>.</a:t>
            </a:r>
            <a:endParaRPr i="0" sz="2100" u="none" cap="none" strike="noStrike">
              <a:solidFill>
                <a:srgbClr val="000000"/>
              </a:solidFill>
            </a:endParaRPr>
          </a:p>
        </p:txBody>
      </p:sp>
      <p:sp>
        <p:nvSpPr>
          <p:cNvPr id="338" name="Google Shape;338;p27"/>
          <p:cNvSpPr txBox="1"/>
          <p:nvPr>
            <p:ph idx="4294967295"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lt1"/>
                </a:solidFill>
              </a:rPr>
              <a:t>Esempio: Fase operand assembly</a:t>
            </a:r>
            <a:endParaRPr b="1">
              <a:solidFill>
                <a:srgbClr val="FFFFFF"/>
              </a:solidFill>
            </a:endParaRPr>
          </a:p>
        </p:txBody>
      </p:sp>
      <p:sp>
        <p:nvSpPr>
          <p:cNvPr id="339" name="Google Shape;339;p27"/>
          <p:cNvSpPr/>
          <p:nvPr/>
        </p:nvSpPr>
        <p:spPr>
          <a:xfrm>
            <a:off x="1353025" y="907300"/>
            <a:ext cx="4936680" cy="39042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ctr">
              <a:lnSpc>
                <a:spcPct val="100000"/>
              </a:lnSpc>
              <a:spcBef>
                <a:spcPts val="0"/>
              </a:spcBef>
              <a:spcAft>
                <a:spcPts val="0"/>
              </a:spcAft>
              <a:buNone/>
            </a:pPr>
            <a:r>
              <a:rPr b="1" i="0" lang="en" sz="2400" u="none" cap="none" strike="noStrike">
                <a:solidFill>
                  <a:srgbClr val="000000"/>
                </a:solidFill>
                <a:latin typeface="Consolas"/>
                <a:ea typeface="Consolas"/>
                <a:cs typeface="Consolas"/>
                <a:sym typeface="Consolas"/>
              </a:rPr>
              <a:t>MOVE OP_Mem,  OP_Reg</a:t>
            </a:r>
            <a:endParaRPr i="0" sz="2400" u="none" cap="none" strike="noStrike">
              <a:solidFill>
                <a:srgbClr val="000000"/>
              </a:solidFill>
              <a:latin typeface="Consolas"/>
              <a:ea typeface="Consolas"/>
              <a:cs typeface="Consolas"/>
              <a:sym typeface="Consolas"/>
            </a:endParaRPr>
          </a:p>
        </p:txBody>
      </p:sp>
      <p:sp>
        <p:nvSpPr>
          <p:cNvPr id="340" name="Google Shape;340;p27"/>
          <p:cNvSpPr txBox="1"/>
          <p:nvPr/>
        </p:nvSpPr>
        <p:spPr>
          <a:xfrm>
            <a:off x="1127525" y="1602500"/>
            <a:ext cx="1067700" cy="390300"/>
          </a:xfrm>
          <a:prstGeom prst="rect">
            <a:avLst/>
          </a:prstGeom>
          <a:no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move</a:t>
            </a:r>
            <a:endParaRPr/>
          </a:p>
        </p:txBody>
      </p:sp>
      <p:sp>
        <p:nvSpPr>
          <p:cNvPr id="341" name="Google Shape;341;p27"/>
          <p:cNvSpPr txBox="1"/>
          <p:nvPr/>
        </p:nvSpPr>
        <p:spPr>
          <a:xfrm>
            <a:off x="2195225" y="1602500"/>
            <a:ext cx="1440600" cy="390300"/>
          </a:xfrm>
          <a:prstGeom prst="rect">
            <a:avLst/>
          </a:prstGeom>
          <a:no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Indiretto</a:t>
            </a:r>
            <a:endParaRPr/>
          </a:p>
        </p:txBody>
      </p:sp>
      <p:sp>
        <p:nvSpPr>
          <p:cNvPr id="342" name="Google Shape;342;p27"/>
          <p:cNvSpPr txBox="1"/>
          <p:nvPr/>
        </p:nvSpPr>
        <p:spPr>
          <a:xfrm>
            <a:off x="3635825" y="1602488"/>
            <a:ext cx="1440600" cy="390300"/>
          </a:xfrm>
          <a:prstGeom prst="rect">
            <a:avLst/>
          </a:prstGeom>
          <a:no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03</a:t>
            </a:r>
            <a:endParaRPr/>
          </a:p>
        </p:txBody>
      </p:sp>
      <p:sp>
        <p:nvSpPr>
          <p:cNvPr id="343" name="Google Shape;343;p27"/>
          <p:cNvSpPr txBox="1"/>
          <p:nvPr/>
        </p:nvSpPr>
        <p:spPr>
          <a:xfrm>
            <a:off x="5442175" y="1602500"/>
            <a:ext cx="2686200" cy="390300"/>
          </a:xfrm>
          <a:prstGeom prst="rect">
            <a:avLst/>
          </a:prstGeom>
          <a:no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A</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348" name="Shape 348"/>
        <p:cNvGrpSpPr/>
        <p:nvPr/>
      </p:nvGrpSpPr>
      <p:grpSpPr>
        <a:xfrm>
          <a:off x="0" y="0"/>
          <a:ext cx="0" cy="0"/>
          <a:chOff x="0" y="0"/>
          <a:chExt cx="0" cy="0"/>
        </a:xfrm>
      </p:grpSpPr>
      <p:sp>
        <p:nvSpPr>
          <p:cNvPr id="349" name="Google Shape;349;p28"/>
          <p:cNvSpPr/>
          <p:nvPr/>
        </p:nvSpPr>
        <p:spPr>
          <a:xfrm>
            <a:off x="351526" y="171450"/>
            <a:ext cx="8439300" cy="457200"/>
          </a:xfrm>
          <a:prstGeom prst="rect">
            <a:avLst/>
          </a:prstGeom>
          <a:noFill/>
          <a:ln>
            <a:noFill/>
          </a:ln>
        </p:spPr>
        <p:txBody>
          <a:bodyPr anchorCtr="0" anchor="ctr" bIns="79100" lIns="79100" spcFirstLastPara="1" rIns="79100" wrap="square" tIns="79100">
            <a:noAutofit/>
          </a:bodyPr>
          <a:lstStyle/>
          <a:p>
            <a:pPr indent="0" lvl="0" marL="0" rtl="0" algn="l">
              <a:spcBef>
                <a:spcPts val="0"/>
              </a:spcBef>
              <a:spcAft>
                <a:spcPts val="0"/>
              </a:spcAft>
              <a:buNone/>
            </a:pPr>
            <a:r>
              <a:t/>
            </a:r>
            <a:endParaRPr/>
          </a:p>
        </p:txBody>
      </p:sp>
      <p:sp>
        <p:nvSpPr>
          <p:cNvPr id="350" name="Google Shape;350;p28"/>
          <p:cNvSpPr/>
          <p:nvPr/>
        </p:nvSpPr>
        <p:spPr>
          <a:xfrm>
            <a:off x="134550" y="2689025"/>
            <a:ext cx="6236946" cy="23365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393700" lvl="0" marL="393700" marR="0" rtl="0" algn="ctr">
              <a:lnSpc>
                <a:spcPct val="100000"/>
              </a:lnSpc>
              <a:spcBef>
                <a:spcPts val="0"/>
              </a:spcBef>
              <a:spcAft>
                <a:spcPts val="0"/>
              </a:spcAft>
              <a:buNone/>
            </a:pPr>
            <a:r>
              <a:rPr b="1" i="0" lang="en" sz="1800" u="none" cap="none" strike="noStrike">
                <a:solidFill>
                  <a:srgbClr val="063DE8"/>
                </a:solidFill>
              </a:rPr>
              <a:t>preparazione dell’operando memoria</a:t>
            </a:r>
            <a:endParaRPr i="0" sz="1800" u="none" cap="none" strike="noStrike">
              <a:solidFill>
                <a:srgbClr val="000000"/>
              </a:solidFill>
            </a:endParaRPr>
          </a:p>
          <a:p>
            <a:pPr indent="-355600" lvl="0" marL="393700" marR="0" rtl="0" algn="l">
              <a:lnSpc>
                <a:spcPct val="100000"/>
              </a:lnSpc>
              <a:spcBef>
                <a:spcPts val="1500"/>
              </a:spcBef>
              <a:spcAft>
                <a:spcPts val="0"/>
              </a:spcAft>
              <a:buClr>
                <a:srgbClr val="000000"/>
              </a:buClr>
              <a:buSzPts val="1800"/>
              <a:buAutoNum type="arabicPeriod"/>
            </a:pPr>
            <a:r>
              <a:rPr i="0" lang="en" sz="1800" u="none" cap="none" strike="noStrike">
                <a:solidFill>
                  <a:srgbClr val="000000"/>
                </a:solidFill>
              </a:rPr>
              <a:t> carica in </a:t>
            </a:r>
            <a:r>
              <a:rPr i="0" lang="en" sz="1800" u="none" cap="none" strike="noStrike">
                <a:solidFill>
                  <a:srgbClr val="FF0066"/>
                </a:solidFill>
              </a:rPr>
              <a:t>MA, </a:t>
            </a:r>
            <a:r>
              <a:rPr i="0" lang="en" sz="1800" u="none" cap="none" strike="noStrike">
                <a:solidFill>
                  <a:srgbClr val="000000"/>
                </a:solidFill>
              </a:rPr>
              <a:t>attraverso l’address BUS, il valore di A</a:t>
            </a:r>
            <a:endParaRPr i="0" sz="1800" u="none" cap="none" strike="noStrike">
              <a:solidFill>
                <a:srgbClr val="000000"/>
              </a:solidFill>
            </a:endParaRPr>
          </a:p>
          <a:p>
            <a:pPr indent="-355600" lvl="0" marL="393700" marR="0" rtl="0" algn="l">
              <a:lnSpc>
                <a:spcPct val="100000"/>
              </a:lnSpc>
              <a:spcBef>
                <a:spcPts val="1500"/>
              </a:spcBef>
              <a:spcAft>
                <a:spcPts val="0"/>
              </a:spcAft>
              <a:buClr>
                <a:srgbClr val="000000"/>
              </a:buClr>
              <a:buSzPts val="1800"/>
              <a:buAutoNum type="arabicPeriod"/>
            </a:pPr>
            <a:r>
              <a:rPr i="0" lang="en" sz="1800" u="none" cap="none" strike="noStrike">
                <a:solidFill>
                  <a:srgbClr val="000000"/>
                </a:solidFill>
              </a:rPr>
              <a:t> invia il RE alla memoria, che pone MB:=</a:t>
            </a:r>
            <a:r>
              <a:rPr b="1" i="0" lang="en" sz="2400" u="none" cap="none" strike="noStrike">
                <a:solidFill>
                  <a:srgbClr val="000000"/>
                </a:solidFill>
              </a:rPr>
              <a:t>M</a:t>
            </a:r>
            <a:r>
              <a:rPr i="0" lang="en" sz="1800" u="none" cap="none" strike="noStrike">
                <a:solidFill>
                  <a:srgbClr val="000000"/>
                </a:solidFill>
              </a:rPr>
              <a:t>[A]</a:t>
            </a:r>
            <a:endParaRPr i="0" sz="1800" u="none" cap="none" strike="noStrike">
              <a:solidFill>
                <a:srgbClr val="000000"/>
              </a:solidFill>
            </a:endParaRPr>
          </a:p>
          <a:p>
            <a:pPr indent="-355600" lvl="0" marL="393700" marR="0" rtl="0" algn="l">
              <a:lnSpc>
                <a:spcPct val="100000"/>
              </a:lnSpc>
              <a:spcBef>
                <a:spcPts val="1500"/>
              </a:spcBef>
              <a:spcAft>
                <a:spcPts val="0"/>
              </a:spcAft>
              <a:buClr>
                <a:srgbClr val="000000"/>
              </a:buClr>
              <a:buSzPts val="1800"/>
              <a:buAutoNum type="arabicPeriod"/>
            </a:pPr>
            <a:r>
              <a:rPr i="0" lang="en" sz="1800" u="none" cap="none" strike="noStrike">
                <a:solidFill>
                  <a:srgbClr val="000000"/>
                </a:solidFill>
              </a:rPr>
              <a:t>carica in </a:t>
            </a:r>
            <a:r>
              <a:rPr i="0" lang="en" sz="1800" u="none" cap="none" strike="noStrike">
                <a:solidFill>
                  <a:srgbClr val="FF0066"/>
                </a:solidFill>
              </a:rPr>
              <a:t>MA, </a:t>
            </a:r>
            <a:r>
              <a:rPr i="0" lang="en" sz="1800" u="none" cap="none" strike="noStrike">
                <a:solidFill>
                  <a:srgbClr val="000000"/>
                </a:solidFill>
              </a:rPr>
              <a:t>attraverso l’address BUS, il valore di MB</a:t>
            </a:r>
            <a:endParaRPr i="0" sz="1800" u="none" cap="none" strike="noStrike">
              <a:solidFill>
                <a:srgbClr val="000000"/>
              </a:solidFill>
            </a:endParaRPr>
          </a:p>
          <a:p>
            <a:pPr indent="-355600" lvl="0" marL="393700" marR="0" rtl="0" algn="l">
              <a:lnSpc>
                <a:spcPct val="100000"/>
              </a:lnSpc>
              <a:spcBef>
                <a:spcPts val="1500"/>
              </a:spcBef>
              <a:spcAft>
                <a:spcPts val="0"/>
              </a:spcAft>
              <a:buClr>
                <a:srgbClr val="000000"/>
              </a:buClr>
              <a:buSzPts val="1800"/>
              <a:buAutoNum type="arabicPeriod"/>
            </a:pPr>
            <a:r>
              <a:rPr i="0" lang="en" sz="1800" u="none" cap="none" strike="noStrike">
                <a:solidFill>
                  <a:srgbClr val="000000"/>
                </a:solidFill>
              </a:rPr>
              <a:t>invia il RE alla memoria, che pone MB:=</a:t>
            </a:r>
            <a:r>
              <a:rPr b="1" i="0" lang="en" sz="2400" u="none" cap="none" strike="noStrike">
                <a:solidFill>
                  <a:srgbClr val="000000"/>
                </a:solidFill>
              </a:rPr>
              <a:t>M</a:t>
            </a:r>
            <a:r>
              <a:rPr i="0" lang="en" sz="1800" u="none" cap="none" strike="noStrike">
                <a:solidFill>
                  <a:srgbClr val="000000"/>
                </a:solidFill>
              </a:rPr>
              <a:t>[</a:t>
            </a:r>
            <a:r>
              <a:rPr lang="en" sz="1800"/>
              <a:t>MA</a:t>
            </a:r>
            <a:r>
              <a:rPr i="0" lang="en" sz="1800" u="none" cap="none" strike="noStrike">
                <a:solidFill>
                  <a:srgbClr val="000000"/>
                </a:solidFill>
              </a:rPr>
              <a:t>]</a:t>
            </a:r>
            <a:endParaRPr i="0" sz="1800" u="none" cap="none" strike="noStrike">
              <a:solidFill>
                <a:srgbClr val="000000"/>
              </a:solidFill>
            </a:endParaRPr>
          </a:p>
        </p:txBody>
      </p:sp>
      <p:sp>
        <p:nvSpPr>
          <p:cNvPr id="351" name="Google Shape;351;p28"/>
          <p:cNvSpPr txBox="1"/>
          <p:nvPr>
            <p:ph idx="4294967295"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lt1"/>
                </a:solidFill>
              </a:rPr>
              <a:t>Esempio: Fase operand assembly</a:t>
            </a:r>
            <a:endParaRPr b="1">
              <a:solidFill>
                <a:srgbClr val="FFFFFF"/>
              </a:solidFill>
            </a:endParaRPr>
          </a:p>
        </p:txBody>
      </p:sp>
      <p:sp>
        <p:nvSpPr>
          <p:cNvPr id="352" name="Google Shape;352;p28"/>
          <p:cNvSpPr txBox="1"/>
          <p:nvPr/>
        </p:nvSpPr>
        <p:spPr>
          <a:xfrm>
            <a:off x="6371525" y="52800"/>
            <a:ext cx="2702100" cy="1023600"/>
          </a:xfrm>
          <a:prstGeom prst="rect">
            <a:avLst/>
          </a:prstGeom>
          <a:solidFill>
            <a:srgbClr val="FFF2CC"/>
          </a:solidFill>
          <a:ln cap="flat" cmpd="sng" w="9525">
            <a:solidFill>
              <a:srgbClr val="073763"/>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chemeClr val="dk1"/>
                </a:solidFill>
              </a:rPr>
              <a:t>D - Decodifica dell’opcode</a:t>
            </a:r>
            <a:endParaRPr sz="1200">
              <a:solidFill>
                <a:schemeClr val="dk1"/>
              </a:solidFill>
            </a:endParaRPr>
          </a:p>
          <a:p>
            <a:pPr indent="0" lvl="0" marL="0" rtl="0" algn="l">
              <a:spcBef>
                <a:spcPts val="0"/>
              </a:spcBef>
              <a:spcAft>
                <a:spcPts val="0"/>
              </a:spcAft>
              <a:buClr>
                <a:schemeClr val="dk1"/>
              </a:buClr>
              <a:buSzPts val="1100"/>
              <a:buFont typeface="Arial"/>
              <a:buNone/>
            </a:pPr>
            <a:r>
              <a:rPr lang="en" sz="1200">
                <a:solidFill>
                  <a:schemeClr val="dk1"/>
                </a:solidFill>
              </a:rPr>
              <a:t>MA - Memory Address</a:t>
            </a:r>
            <a:endParaRPr sz="1200">
              <a:solidFill>
                <a:schemeClr val="dk1"/>
              </a:solidFill>
            </a:endParaRPr>
          </a:p>
          <a:p>
            <a:pPr indent="0" lvl="0" marL="0" rtl="0" algn="l">
              <a:spcBef>
                <a:spcPts val="0"/>
              </a:spcBef>
              <a:spcAft>
                <a:spcPts val="0"/>
              </a:spcAft>
              <a:buClr>
                <a:schemeClr val="dk1"/>
              </a:buClr>
              <a:buSzPts val="1100"/>
              <a:buFont typeface="Arial"/>
              <a:buNone/>
            </a:pPr>
            <a:r>
              <a:rPr lang="en" sz="1200">
                <a:solidFill>
                  <a:schemeClr val="dk1"/>
                </a:solidFill>
              </a:rPr>
              <a:t>MB - Memory Buffer</a:t>
            </a:r>
            <a:endParaRPr sz="1200">
              <a:solidFill>
                <a:schemeClr val="dk1"/>
              </a:solidFill>
            </a:endParaRPr>
          </a:p>
          <a:p>
            <a:pPr indent="0" lvl="0" marL="0" rtl="0" algn="l">
              <a:spcBef>
                <a:spcPts val="0"/>
              </a:spcBef>
              <a:spcAft>
                <a:spcPts val="0"/>
              </a:spcAft>
              <a:buNone/>
            </a:pPr>
            <a:r>
              <a:rPr lang="en" sz="1200"/>
              <a:t>PC - Program Counter</a:t>
            </a:r>
            <a:endParaRPr sz="1200"/>
          </a:p>
          <a:p>
            <a:pPr indent="0" lvl="0" marL="0" rtl="0" algn="l">
              <a:spcBef>
                <a:spcPts val="0"/>
              </a:spcBef>
              <a:spcAft>
                <a:spcPts val="0"/>
              </a:spcAft>
              <a:buNone/>
            </a:pPr>
            <a:r>
              <a:rPr lang="en" sz="1200"/>
              <a:t>RE- Read Enabled</a:t>
            </a:r>
            <a:endParaRPr sz="1200"/>
          </a:p>
        </p:txBody>
      </p:sp>
      <p:pic>
        <p:nvPicPr>
          <p:cNvPr id="353" name="Google Shape;353;p28"/>
          <p:cNvPicPr preferRelativeResize="0"/>
          <p:nvPr/>
        </p:nvPicPr>
        <p:blipFill>
          <a:blip r:embed="rId3">
            <a:alphaModFix/>
          </a:blip>
          <a:stretch>
            <a:fillRect/>
          </a:stretch>
        </p:blipFill>
        <p:spPr>
          <a:xfrm>
            <a:off x="6371519" y="1083650"/>
            <a:ext cx="2313250" cy="2256325"/>
          </a:xfrm>
          <a:prstGeom prst="rect">
            <a:avLst/>
          </a:prstGeom>
          <a:noFill/>
          <a:ln>
            <a:noFill/>
          </a:ln>
        </p:spPr>
      </p:pic>
      <p:pic>
        <p:nvPicPr>
          <p:cNvPr id="354" name="Google Shape;354;p28"/>
          <p:cNvPicPr preferRelativeResize="0"/>
          <p:nvPr/>
        </p:nvPicPr>
        <p:blipFill>
          <a:blip r:embed="rId4">
            <a:alphaModFix/>
          </a:blip>
          <a:stretch>
            <a:fillRect/>
          </a:stretch>
        </p:blipFill>
        <p:spPr>
          <a:xfrm>
            <a:off x="6618681" y="3339975"/>
            <a:ext cx="2454896" cy="1734874"/>
          </a:xfrm>
          <a:prstGeom prst="rect">
            <a:avLst/>
          </a:prstGeom>
          <a:noFill/>
          <a:ln>
            <a:noFill/>
          </a:ln>
        </p:spPr>
      </p:pic>
      <p:sp>
        <p:nvSpPr>
          <p:cNvPr id="355" name="Google Shape;355;p28"/>
          <p:cNvSpPr/>
          <p:nvPr/>
        </p:nvSpPr>
        <p:spPr>
          <a:xfrm>
            <a:off x="6728483" y="2288730"/>
            <a:ext cx="2018400" cy="409800"/>
          </a:xfrm>
          <a:prstGeom prst="rect">
            <a:avLst/>
          </a:prstGeom>
          <a:noFill/>
          <a:ln cap="flat" cmpd="sng" w="38100">
            <a:solidFill>
              <a:srgbClr val="FF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6" name="Google Shape;356;p28"/>
          <p:cNvSpPr/>
          <p:nvPr/>
        </p:nvSpPr>
        <p:spPr>
          <a:xfrm>
            <a:off x="0" y="810150"/>
            <a:ext cx="6371514" cy="39042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ctr">
              <a:lnSpc>
                <a:spcPct val="100000"/>
              </a:lnSpc>
              <a:spcBef>
                <a:spcPts val="0"/>
              </a:spcBef>
              <a:spcAft>
                <a:spcPts val="0"/>
              </a:spcAft>
              <a:buNone/>
            </a:pPr>
            <a:r>
              <a:rPr b="1" i="0" lang="en" sz="2400" u="none" cap="none" strike="noStrike">
                <a:solidFill>
                  <a:srgbClr val="000000"/>
                </a:solidFill>
                <a:latin typeface="Consolas"/>
                <a:ea typeface="Consolas"/>
                <a:cs typeface="Consolas"/>
                <a:sym typeface="Consolas"/>
              </a:rPr>
              <a:t>MOVE OP_Mem,  OP_Reg</a:t>
            </a:r>
            <a:endParaRPr i="0" sz="2400" u="none" cap="none" strike="noStrike">
              <a:solidFill>
                <a:srgbClr val="000000"/>
              </a:solidFill>
              <a:latin typeface="Consolas"/>
              <a:ea typeface="Consolas"/>
              <a:cs typeface="Consolas"/>
              <a:sym typeface="Consolas"/>
            </a:endParaRPr>
          </a:p>
        </p:txBody>
      </p:sp>
      <p:sp>
        <p:nvSpPr>
          <p:cNvPr id="357" name="Google Shape;357;p28"/>
          <p:cNvSpPr txBox="1"/>
          <p:nvPr/>
        </p:nvSpPr>
        <p:spPr>
          <a:xfrm>
            <a:off x="-50" y="1778600"/>
            <a:ext cx="6371400" cy="494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t>R03 := </a:t>
            </a:r>
            <a:r>
              <a:rPr b="1" lang="en"/>
              <a:t>M</a:t>
            </a:r>
            <a:r>
              <a:rPr lang="en"/>
              <a:t>[</a:t>
            </a:r>
            <a:r>
              <a:rPr b="1" lang="en"/>
              <a:t>M</a:t>
            </a:r>
            <a:r>
              <a:rPr lang="en"/>
              <a:t>[A]] - copia il contenuto della locazione di memoria puntata da A</a:t>
            </a:r>
            <a:endParaRPr/>
          </a:p>
        </p:txBody>
      </p:sp>
      <p:sp>
        <p:nvSpPr>
          <p:cNvPr id="358" name="Google Shape;358;p28"/>
          <p:cNvSpPr/>
          <p:nvPr/>
        </p:nvSpPr>
        <p:spPr>
          <a:xfrm>
            <a:off x="2980150" y="1302425"/>
            <a:ext cx="971400" cy="409800"/>
          </a:xfrm>
          <a:prstGeom prst="downArrow">
            <a:avLst>
              <a:gd fmla="val 50000" name="adj1"/>
              <a:gd fmla="val 50000" name="adj2"/>
            </a:avLst>
          </a:prstGeom>
          <a:solidFill>
            <a:srgbClr val="FFD9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3" name="Shape 363"/>
        <p:cNvGrpSpPr/>
        <p:nvPr/>
      </p:nvGrpSpPr>
      <p:grpSpPr>
        <a:xfrm>
          <a:off x="0" y="0"/>
          <a:ext cx="0" cy="0"/>
          <a:chOff x="0" y="0"/>
          <a:chExt cx="0" cy="0"/>
        </a:xfrm>
      </p:grpSpPr>
      <p:sp>
        <p:nvSpPr>
          <p:cNvPr id="364" name="Google Shape;364;p29"/>
          <p:cNvSpPr txBox="1"/>
          <p:nvPr>
            <p:ph idx="4294967295"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lt1"/>
                </a:solidFill>
              </a:rPr>
              <a:t>Fase operand assembly</a:t>
            </a:r>
            <a:endParaRPr b="1">
              <a:solidFill>
                <a:srgbClr val="FFFFFF"/>
              </a:solidFill>
            </a:endParaRPr>
          </a:p>
        </p:txBody>
      </p:sp>
      <p:sp>
        <p:nvSpPr>
          <p:cNvPr id="365" name="Google Shape;365;p29"/>
          <p:cNvSpPr txBox="1"/>
          <p:nvPr/>
        </p:nvSpPr>
        <p:spPr>
          <a:xfrm>
            <a:off x="3457300" y="3765225"/>
            <a:ext cx="2078100" cy="1265400"/>
          </a:xfrm>
          <a:prstGeom prst="rect">
            <a:avLst/>
          </a:prstGeom>
          <a:solidFill>
            <a:srgbClr val="FCE5CD"/>
          </a:solidFill>
          <a:ln cap="flat" cmpd="sng" w="9525">
            <a:solidFill>
              <a:srgbClr val="783F04"/>
            </a:solidFill>
            <a:prstDash val="solid"/>
            <a:round/>
            <a:headEnd len="sm" w="sm" type="none"/>
            <a:tailEnd len="sm" w="sm" type="none"/>
          </a:ln>
        </p:spPr>
        <p:txBody>
          <a:bodyPr anchorCtr="0" anchor="b" bIns="91425" lIns="91425" spcFirstLastPara="1" rIns="91425" wrap="square" tIns="91425">
            <a:noAutofit/>
          </a:bodyPr>
          <a:lstStyle/>
          <a:p>
            <a:pPr indent="0" lvl="0" marL="0" rtl="0" algn="ctr">
              <a:spcBef>
                <a:spcPts val="0"/>
              </a:spcBef>
              <a:spcAft>
                <a:spcPts val="0"/>
              </a:spcAft>
              <a:buNone/>
            </a:pPr>
            <a:r>
              <a:rPr lang="en"/>
              <a:t>Collegamenti Input/Output</a:t>
            </a:r>
            <a:endParaRPr/>
          </a:p>
        </p:txBody>
      </p:sp>
      <p:sp>
        <p:nvSpPr>
          <p:cNvPr id="366" name="Google Shape;366;p29"/>
          <p:cNvSpPr txBox="1"/>
          <p:nvPr/>
        </p:nvSpPr>
        <p:spPr>
          <a:xfrm>
            <a:off x="3445125" y="2325000"/>
            <a:ext cx="1396800" cy="1265400"/>
          </a:xfrm>
          <a:prstGeom prst="rect">
            <a:avLst/>
          </a:prstGeom>
          <a:solidFill>
            <a:srgbClr val="CFE2F3"/>
          </a:solidFill>
          <a:ln cap="flat" cmpd="sng" w="9525">
            <a:solidFill>
              <a:srgbClr val="1C4587"/>
            </a:solidFill>
            <a:prstDash val="solid"/>
            <a:round/>
            <a:headEnd len="sm" w="sm" type="none"/>
            <a:tailEnd len="sm" w="sm" type="none"/>
          </a:ln>
        </p:spPr>
        <p:txBody>
          <a:bodyPr anchorCtr="0" anchor="b" bIns="91425" lIns="91425" spcFirstLastPara="1" rIns="91425" wrap="square" tIns="91425">
            <a:noAutofit/>
          </a:bodyPr>
          <a:lstStyle/>
          <a:p>
            <a:pPr indent="0" lvl="0" marL="0" rtl="0" algn="ctr">
              <a:spcBef>
                <a:spcPts val="0"/>
              </a:spcBef>
              <a:spcAft>
                <a:spcPts val="0"/>
              </a:spcAft>
              <a:buNone/>
            </a:pPr>
            <a:r>
              <a:rPr lang="en"/>
              <a:t>Collegamenti Memoria</a:t>
            </a:r>
            <a:endParaRPr/>
          </a:p>
        </p:txBody>
      </p:sp>
      <p:sp>
        <p:nvSpPr>
          <p:cNvPr id="367" name="Google Shape;367;p29"/>
          <p:cNvSpPr txBox="1"/>
          <p:nvPr/>
        </p:nvSpPr>
        <p:spPr>
          <a:xfrm>
            <a:off x="3431775" y="727500"/>
            <a:ext cx="2863800" cy="1440300"/>
          </a:xfrm>
          <a:prstGeom prst="rect">
            <a:avLst/>
          </a:prstGeom>
          <a:solidFill>
            <a:srgbClr val="FFF2CC"/>
          </a:solidFill>
          <a:ln cap="flat" cmpd="sng" w="9525">
            <a:solidFill>
              <a:srgbClr val="7F6000"/>
            </a:solidFill>
            <a:prstDash val="solid"/>
            <a:round/>
            <a:headEnd len="sm" w="sm" type="none"/>
            <a:tailEnd len="sm" w="sm" type="none"/>
          </a:ln>
        </p:spPr>
        <p:txBody>
          <a:bodyPr anchorCtr="0" anchor="b" bIns="91425" lIns="91425" spcFirstLastPara="1" rIns="91425" wrap="square" tIns="91425">
            <a:noAutofit/>
          </a:bodyPr>
          <a:lstStyle/>
          <a:p>
            <a:pPr indent="0" lvl="0" marL="0" rtl="0" algn="ctr">
              <a:spcBef>
                <a:spcPts val="0"/>
              </a:spcBef>
              <a:spcAft>
                <a:spcPts val="0"/>
              </a:spcAft>
              <a:buNone/>
            </a:pPr>
            <a:r>
              <a:rPr lang="en"/>
              <a:t>Unità Logico - Aritmetica</a:t>
            </a:r>
            <a:endParaRPr/>
          </a:p>
        </p:txBody>
      </p:sp>
      <p:sp>
        <p:nvSpPr>
          <p:cNvPr id="368" name="Google Shape;368;p29"/>
          <p:cNvSpPr txBox="1"/>
          <p:nvPr/>
        </p:nvSpPr>
        <p:spPr>
          <a:xfrm>
            <a:off x="58550" y="3551625"/>
            <a:ext cx="1630200" cy="1517700"/>
          </a:xfrm>
          <a:prstGeom prst="rect">
            <a:avLst/>
          </a:prstGeom>
          <a:solidFill>
            <a:srgbClr val="F4CCCC"/>
          </a:solidFill>
          <a:ln cap="flat" cmpd="sng" w="9525">
            <a:solidFill>
              <a:srgbClr val="660000"/>
            </a:solidFill>
            <a:prstDash val="solid"/>
            <a:round/>
            <a:headEnd len="sm" w="sm" type="none"/>
            <a:tailEnd len="sm" w="sm" type="none"/>
          </a:ln>
        </p:spPr>
        <p:txBody>
          <a:bodyPr anchorCtr="0" anchor="b" bIns="91425" lIns="91425" spcFirstLastPara="1" rIns="91425" wrap="square" tIns="91425">
            <a:noAutofit/>
          </a:bodyPr>
          <a:lstStyle/>
          <a:p>
            <a:pPr indent="0" lvl="0" marL="0" rtl="0" algn="ctr">
              <a:spcBef>
                <a:spcPts val="0"/>
              </a:spcBef>
              <a:spcAft>
                <a:spcPts val="0"/>
              </a:spcAft>
              <a:buNone/>
            </a:pPr>
            <a:r>
              <a:rPr lang="en"/>
              <a:t>Registri Generici</a:t>
            </a:r>
            <a:endParaRPr/>
          </a:p>
        </p:txBody>
      </p:sp>
      <p:sp>
        <p:nvSpPr>
          <p:cNvPr id="369" name="Google Shape;369;p29"/>
          <p:cNvSpPr txBox="1"/>
          <p:nvPr/>
        </p:nvSpPr>
        <p:spPr>
          <a:xfrm>
            <a:off x="58550" y="726825"/>
            <a:ext cx="1630200" cy="2432700"/>
          </a:xfrm>
          <a:prstGeom prst="rect">
            <a:avLst/>
          </a:prstGeom>
          <a:solidFill>
            <a:srgbClr val="D9EAD3"/>
          </a:solidFill>
          <a:ln cap="flat" cmpd="sng" w="9525">
            <a:solidFill>
              <a:srgbClr val="274E13"/>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Unità di controllo</a:t>
            </a:r>
            <a:endParaRPr/>
          </a:p>
        </p:txBody>
      </p:sp>
      <p:sp>
        <p:nvSpPr>
          <p:cNvPr id="370" name="Google Shape;370;p29"/>
          <p:cNvSpPr txBox="1"/>
          <p:nvPr/>
        </p:nvSpPr>
        <p:spPr>
          <a:xfrm>
            <a:off x="194175" y="1084175"/>
            <a:ext cx="1396800" cy="530700"/>
          </a:xfrm>
          <a:prstGeom prst="rect">
            <a:avLst/>
          </a:prstGeom>
          <a:solidFill>
            <a:srgbClr val="B6D7A8"/>
          </a:solidFill>
          <a:ln cap="flat" cmpd="sng" w="9525">
            <a:solidFill>
              <a:srgbClr val="274E1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Rete di Controllo</a:t>
            </a:r>
            <a:endParaRPr/>
          </a:p>
        </p:txBody>
      </p:sp>
      <p:sp>
        <p:nvSpPr>
          <p:cNvPr id="371" name="Google Shape;371;p29"/>
          <p:cNvSpPr txBox="1"/>
          <p:nvPr/>
        </p:nvSpPr>
        <p:spPr>
          <a:xfrm>
            <a:off x="357400" y="1701400"/>
            <a:ext cx="1038900" cy="255600"/>
          </a:xfrm>
          <a:prstGeom prst="rect">
            <a:avLst/>
          </a:prstGeom>
          <a:solidFill>
            <a:srgbClr val="93C47D"/>
          </a:solidFill>
          <a:ln cap="flat" cmpd="sng" w="9525">
            <a:solidFill>
              <a:srgbClr val="274E1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D</a:t>
            </a:r>
            <a:endParaRPr/>
          </a:p>
        </p:txBody>
      </p:sp>
      <p:sp>
        <p:nvSpPr>
          <p:cNvPr id="372" name="Google Shape;372;p29"/>
          <p:cNvSpPr txBox="1"/>
          <p:nvPr/>
        </p:nvSpPr>
        <p:spPr>
          <a:xfrm>
            <a:off x="357400" y="2065182"/>
            <a:ext cx="1038900" cy="255600"/>
          </a:xfrm>
          <a:prstGeom prst="rect">
            <a:avLst/>
          </a:prstGeom>
          <a:solidFill>
            <a:srgbClr val="93C47D"/>
          </a:solidFill>
          <a:ln cap="flat" cmpd="sng" w="9525">
            <a:solidFill>
              <a:srgbClr val="274E1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PC</a:t>
            </a:r>
            <a:endParaRPr/>
          </a:p>
        </p:txBody>
      </p:sp>
      <p:sp>
        <p:nvSpPr>
          <p:cNvPr id="373" name="Google Shape;373;p29"/>
          <p:cNvSpPr txBox="1"/>
          <p:nvPr/>
        </p:nvSpPr>
        <p:spPr>
          <a:xfrm>
            <a:off x="373125" y="2434150"/>
            <a:ext cx="1038900" cy="255600"/>
          </a:xfrm>
          <a:prstGeom prst="rect">
            <a:avLst/>
          </a:prstGeom>
          <a:solidFill>
            <a:srgbClr val="93C47D"/>
          </a:solidFill>
          <a:ln cap="flat" cmpd="sng" w="9525">
            <a:solidFill>
              <a:srgbClr val="274E1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endParaRPr/>
          </a:p>
        </p:txBody>
      </p:sp>
      <p:sp>
        <p:nvSpPr>
          <p:cNvPr id="374" name="Google Shape;374;p29"/>
          <p:cNvSpPr txBox="1"/>
          <p:nvPr/>
        </p:nvSpPr>
        <p:spPr>
          <a:xfrm>
            <a:off x="373125" y="2781450"/>
            <a:ext cx="1038900" cy="255600"/>
          </a:xfrm>
          <a:prstGeom prst="rect">
            <a:avLst/>
          </a:prstGeom>
          <a:solidFill>
            <a:srgbClr val="93C47D"/>
          </a:solidFill>
          <a:ln cap="flat" cmpd="sng" w="9525">
            <a:solidFill>
              <a:srgbClr val="274E1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a:t>
            </a:r>
            <a:endParaRPr/>
          </a:p>
        </p:txBody>
      </p:sp>
      <p:sp>
        <p:nvSpPr>
          <p:cNvPr id="375" name="Google Shape;375;p29"/>
          <p:cNvSpPr txBox="1"/>
          <p:nvPr/>
        </p:nvSpPr>
        <p:spPr>
          <a:xfrm>
            <a:off x="354200" y="3657900"/>
            <a:ext cx="1038900" cy="255600"/>
          </a:xfrm>
          <a:prstGeom prst="rect">
            <a:avLst/>
          </a:prstGeom>
          <a:solidFill>
            <a:srgbClr val="DD7E6B"/>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t>R</a:t>
            </a:r>
            <a:r>
              <a:rPr baseline="-25000" lang="en" sz="1000"/>
              <a:t>0</a:t>
            </a:r>
            <a:endParaRPr baseline="-25000" sz="1000"/>
          </a:p>
        </p:txBody>
      </p:sp>
      <p:sp>
        <p:nvSpPr>
          <p:cNvPr id="376" name="Google Shape;376;p29"/>
          <p:cNvSpPr txBox="1"/>
          <p:nvPr/>
        </p:nvSpPr>
        <p:spPr>
          <a:xfrm>
            <a:off x="354200" y="3919787"/>
            <a:ext cx="1038900" cy="255600"/>
          </a:xfrm>
          <a:prstGeom prst="rect">
            <a:avLst/>
          </a:prstGeom>
          <a:solidFill>
            <a:srgbClr val="DD7E6B"/>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t>R</a:t>
            </a:r>
            <a:r>
              <a:rPr baseline="-25000" lang="en" sz="1000"/>
              <a:t>1</a:t>
            </a:r>
            <a:endParaRPr baseline="-25000" sz="1000"/>
          </a:p>
        </p:txBody>
      </p:sp>
      <p:sp>
        <p:nvSpPr>
          <p:cNvPr id="377" name="Google Shape;377;p29"/>
          <p:cNvSpPr txBox="1"/>
          <p:nvPr/>
        </p:nvSpPr>
        <p:spPr>
          <a:xfrm>
            <a:off x="354200" y="4181662"/>
            <a:ext cx="1038900" cy="255600"/>
          </a:xfrm>
          <a:prstGeom prst="rect">
            <a:avLst/>
          </a:prstGeom>
          <a:solidFill>
            <a:srgbClr val="DD7E6B"/>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t>R</a:t>
            </a:r>
            <a:r>
              <a:rPr baseline="-25000" lang="en" sz="1000"/>
              <a:t>...</a:t>
            </a:r>
            <a:endParaRPr baseline="-25000" sz="1000"/>
          </a:p>
        </p:txBody>
      </p:sp>
      <p:sp>
        <p:nvSpPr>
          <p:cNvPr id="378" name="Google Shape;378;p29"/>
          <p:cNvSpPr txBox="1"/>
          <p:nvPr/>
        </p:nvSpPr>
        <p:spPr>
          <a:xfrm>
            <a:off x="354200" y="4443537"/>
            <a:ext cx="1038900" cy="255600"/>
          </a:xfrm>
          <a:prstGeom prst="rect">
            <a:avLst/>
          </a:prstGeom>
          <a:solidFill>
            <a:srgbClr val="DD7E6B"/>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t>R</a:t>
            </a:r>
            <a:r>
              <a:rPr baseline="-25000" lang="en" sz="1000"/>
              <a:t>n</a:t>
            </a:r>
            <a:endParaRPr baseline="-25000" sz="1000"/>
          </a:p>
        </p:txBody>
      </p:sp>
      <p:sp>
        <p:nvSpPr>
          <p:cNvPr id="379" name="Google Shape;379;p29"/>
          <p:cNvSpPr txBox="1"/>
          <p:nvPr/>
        </p:nvSpPr>
        <p:spPr>
          <a:xfrm>
            <a:off x="3714225" y="861600"/>
            <a:ext cx="1038900" cy="255600"/>
          </a:xfrm>
          <a:prstGeom prst="rect">
            <a:avLst/>
          </a:prstGeom>
          <a:solidFill>
            <a:srgbClr val="FFE599"/>
          </a:solidFill>
          <a:ln cap="flat" cmpd="sng" w="9525">
            <a:solidFill>
              <a:srgbClr val="7F6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t>O</a:t>
            </a:r>
            <a:r>
              <a:rPr baseline="-25000" lang="en" sz="1000"/>
              <a:t>1</a:t>
            </a:r>
            <a:endParaRPr baseline="-25000" sz="1000"/>
          </a:p>
        </p:txBody>
      </p:sp>
      <p:sp>
        <p:nvSpPr>
          <p:cNvPr id="380" name="Google Shape;380;p29"/>
          <p:cNvSpPr txBox="1"/>
          <p:nvPr/>
        </p:nvSpPr>
        <p:spPr>
          <a:xfrm>
            <a:off x="5025250" y="861600"/>
            <a:ext cx="1038900" cy="255600"/>
          </a:xfrm>
          <a:prstGeom prst="rect">
            <a:avLst/>
          </a:prstGeom>
          <a:solidFill>
            <a:srgbClr val="FFE599"/>
          </a:solidFill>
          <a:ln cap="flat" cmpd="sng" w="9525">
            <a:solidFill>
              <a:srgbClr val="7F6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t>O</a:t>
            </a:r>
            <a:r>
              <a:rPr baseline="-25000" lang="en" sz="1000"/>
              <a:t>2</a:t>
            </a:r>
            <a:endParaRPr baseline="-25000" sz="1000"/>
          </a:p>
        </p:txBody>
      </p:sp>
      <p:sp>
        <p:nvSpPr>
          <p:cNvPr id="381" name="Google Shape;381;p29"/>
          <p:cNvSpPr txBox="1"/>
          <p:nvPr/>
        </p:nvSpPr>
        <p:spPr>
          <a:xfrm>
            <a:off x="4363925" y="1566925"/>
            <a:ext cx="1038900" cy="255600"/>
          </a:xfrm>
          <a:prstGeom prst="rect">
            <a:avLst/>
          </a:prstGeom>
          <a:solidFill>
            <a:srgbClr val="F1C232"/>
          </a:solidFill>
          <a:ln cap="flat" cmpd="sng" w="9525">
            <a:solidFill>
              <a:srgbClr val="7F6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U</a:t>
            </a:r>
            <a:endParaRPr/>
          </a:p>
        </p:txBody>
      </p:sp>
      <p:sp>
        <p:nvSpPr>
          <p:cNvPr id="382" name="Google Shape;382;p29"/>
          <p:cNvSpPr txBox="1"/>
          <p:nvPr/>
        </p:nvSpPr>
        <p:spPr>
          <a:xfrm>
            <a:off x="3594927" y="2434160"/>
            <a:ext cx="1038900" cy="255600"/>
          </a:xfrm>
          <a:prstGeom prst="rect">
            <a:avLst/>
          </a:prstGeom>
          <a:solidFill>
            <a:srgbClr val="4A86E8"/>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MA</a:t>
            </a:r>
            <a:endParaRPr/>
          </a:p>
        </p:txBody>
      </p:sp>
      <p:sp>
        <p:nvSpPr>
          <p:cNvPr id="383" name="Google Shape;383;p29"/>
          <p:cNvSpPr txBox="1"/>
          <p:nvPr/>
        </p:nvSpPr>
        <p:spPr>
          <a:xfrm>
            <a:off x="3594927" y="2801260"/>
            <a:ext cx="1038900" cy="255600"/>
          </a:xfrm>
          <a:prstGeom prst="rect">
            <a:avLst/>
          </a:prstGeom>
          <a:solidFill>
            <a:srgbClr val="A4C2F4"/>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MB</a:t>
            </a:r>
            <a:endParaRPr/>
          </a:p>
        </p:txBody>
      </p:sp>
      <p:sp>
        <p:nvSpPr>
          <p:cNvPr id="384" name="Google Shape;384;p29"/>
          <p:cNvSpPr txBox="1"/>
          <p:nvPr/>
        </p:nvSpPr>
        <p:spPr>
          <a:xfrm>
            <a:off x="3652352" y="3888632"/>
            <a:ext cx="1038900" cy="255600"/>
          </a:xfrm>
          <a:prstGeom prst="rect">
            <a:avLst/>
          </a:prstGeom>
          <a:solidFill>
            <a:srgbClr val="F6B26B"/>
          </a:solidFill>
          <a:ln cap="flat" cmpd="sng" w="9525">
            <a:solidFill>
              <a:srgbClr val="783F0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RI</a:t>
            </a:r>
            <a:endParaRPr/>
          </a:p>
        </p:txBody>
      </p:sp>
      <p:sp>
        <p:nvSpPr>
          <p:cNvPr id="385" name="Google Shape;385;p29"/>
          <p:cNvSpPr txBox="1"/>
          <p:nvPr/>
        </p:nvSpPr>
        <p:spPr>
          <a:xfrm>
            <a:off x="3652352" y="4255732"/>
            <a:ext cx="1038900" cy="255600"/>
          </a:xfrm>
          <a:prstGeom prst="rect">
            <a:avLst/>
          </a:prstGeom>
          <a:solidFill>
            <a:srgbClr val="F6B26B"/>
          </a:solidFill>
          <a:ln cap="flat" cmpd="sng" w="9525">
            <a:solidFill>
              <a:srgbClr val="783F0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RU</a:t>
            </a:r>
            <a:endParaRPr/>
          </a:p>
        </p:txBody>
      </p:sp>
      <p:sp>
        <p:nvSpPr>
          <p:cNvPr id="386" name="Google Shape;386;p29"/>
          <p:cNvSpPr/>
          <p:nvPr/>
        </p:nvSpPr>
        <p:spPr>
          <a:xfrm>
            <a:off x="3714225" y="1112125"/>
            <a:ext cx="2349925" cy="454800"/>
          </a:xfrm>
          <a:prstGeom prst="flowChartManualOperation">
            <a:avLst/>
          </a:prstGeom>
          <a:solidFill>
            <a:srgbClr val="FFD9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ALU</a:t>
            </a:r>
            <a:endParaRPr/>
          </a:p>
        </p:txBody>
      </p:sp>
      <p:sp>
        <p:nvSpPr>
          <p:cNvPr id="387" name="Google Shape;387;p29"/>
          <p:cNvSpPr/>
          <p:nvPr/>
        </p:nvSpPr>
        <p:spPr>
          <a:xfrm>
            <a:off x="2190550" y="572700"/>
            <a:ext cx="777600" cy="4570800"/>
          </a:xfrm>
          <a:prstGeom prst="upDown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8" name="Google Shape;388;p29"/>
          <p:cNvSpPr txBox="1"/>
          <p:nvPr/>
        </p:nvSpPr>
        <p:spPr>
          <a:xfrm rot="-5400000">
            <a:off x="965556" y="2558733"/>
            <a:ext cx="3237900" cy="299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Bus Interno</a:t>
            </a:r>
            <a:endParaRPr/>
          </a:p>
        </p:txBody>
      </p:sp>
      <p:sp>
        <p:nvSpPr>
          <p:cNvPr id="389" name="Google Shape;389;p29"/>
          <p:cNvSpPr/>
          <p:nvPr/>
        </p:nvSpPr>
        <p:spPr>
          <a:xfrm rot="-5400000">
            <a:off x="5407600" y="2446375"/>
            <a:ext cx="1007100" cy="759300"/>
          </a:xfrm>
          <a:prstGeom prst="rect">
            <a:avLst/>
          </a:prstGeom>
          <a:solidFill>
            <a:srgbClr val="000000"/>
          </a:solid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FFFF"/>
                </a:solidFill>
              </a:rPr>
              <a:t>Memoria</a:t>
            </a:r>
            <a:endParaRPr>
              <a:solidFill>
                <a:srgbClr val="FFFFFF"/>
              </a:solidFill>
            </a:endParaRPr>
          </a:p>
        </p:txBody>
      </p:sp>
      <p:sp>
        <p:nvSpPr>
          <p:cNvPr id="390" name="Google Shape;390;p29"/>
          <p:cNvSpPr/>
          <p:nvPr/>
        </p:nvSpPr>
        <p:spPr>
          <a:xfrm>
            <a:off x="4633825" y="2476676"/>
            <a:ext cx="901800" cy="164100"/>
          </a:xfrm>
          <a:prstGeom prst="rect">
            <a:avLst/>
          </a:prstGeom>
          <a:solidFill>
            <a:srgbClr val="FFFFFF"/>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t>Bus Indirizzi</a:t>
            </a:r>
            <a:endParaRPr sz="1000"/>
          </a:p>
        </p:txBody>
      </p:sp>
      <p:sp>
        <p:nvSpPr>
          <p:cNvPr id="391" name="Google Shape;391;p29"/>
          <p:cNvSpPr/>
          <p:nvPr/>
        </p:nvSpPr>
        <p:spPr>
          <a:xfrm>
            <a:off x="4633825" y="2829276"/>
            <a:ext cx="901800" cy="164100"/>
          </a:xfrm>
          <a:prstGeom prst="rect">
            <a:avLst/>
          </a:prstGeom>
          <a:solidFill>
            <a:srgbClr val="FFFFFF"/>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t>Bus Dati</a:t>
            </a:r>
            <a:endParaRPr sz="1000"/>
          </a:p>
        </p:txBody>
      </p:sp>
      <p:sp>
        <p:nvSpPr>
          <p:cNvPr id="392" name="Google Shape;392;p29"/>
          <p:cNvSpPr/>
          <p:nvPr/>
        </p:nvSpPr>
        <p:spPr>
          <a:xfrm rot="-5400000">
            <a:off x="5723499" y="2248075"/>
            <a:ext cx="413400" cy="164100"/>
          </a:xfrm>
          <a:prstGeom prst="rect">
            <a:avLst/>
          </a:prstGeom>
          <a:solidFill>
            <a:srgbClr val="FFFFFF"/>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t>RE</a:t>
            </a:r>
            <a:endParaRPr sz="1000"/>
          </a:p>
        </p:txBody>
      </p:sp>
      <p:sp>
        <p:nvSpPr>
          <p:cNvPr id="393" name="Google Shape;393;p29"/>
          <p:cNvSpPr/>
          <p:nvPr/>
        </p:nvSpPr>
        <p:spPr>
          <a:xfrm rot="-5400000">
            <a:off x="5952149" y="2248075"/>
            <a:ext cx="413400" cy="164100"/>
          </a:xfrm>
          <a:prstGeom prst="rect">
            <a:avLst/>
          </a:prstGeom>
          <a:solidFill>
            <a:srgbClr val="FFFFFF"/>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t>WE</a:t>
            </a:r>
            <a:endParaRPr sz="1000"/>
          </a:p>
        </p:txBody>
      </p:sp>
      <p:sp>
        <p:nvSpPr>
          <p:cNvPr id="394" name="Google Shape;394;p29"/>
          <p:cNvSpPr/>
          <p:nvPr/>
        </p:nvSpPr>
        <p:spPr>
          <a:xfrm>
            <a:off x="6486900" y="1007675"/>
            <a:ext cx="844800" cy="255600"/>
          </a:xfrm>
          <a:prstGeom prst="rect">
            <a:avLst/>
          </a:prstGeom>
          <a:solidFill>
            <a:srgbClr val="EAD1D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0x0000</a:t>
            </a:r>
            <a:endParaRPr>
              <a:latin typeface="Consolas"/>
              <a:ea typeface="Consolas"/>
              <a:cs typeface="Consolas"/>
              <a:sym typeface="Consolas"/>
            </a:endParaRPr>
          </a:p>
        </p:txBody>
      </p:sp>
      <p:sp>
        <p:nvSpPr>
          <p:cNvPr id="395" name="Google Shape;395;p29"/>
          <p:cNvSpPr/>
          <p:nvPr/>
        </p:nvSpPr>
        <p:spPr>
          <a:xfrm>
            <a:off x="7331700" y="1007675"/>
            <a:ext cx="844800" cy="255600"/>
          </a:xfrm>
          <a:prstGeom prst="rect">
            <a:avLst/>
          </a:prstGeom>
          <a:solidFill>
            <a:srgbClr val="EAD1D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a:t>
            </a:r>
            <a:endParaRPr>
              <a:latin typeface="Consolas"/>
              <a:ea typeface="Consolas"/>
              <a:cs typeface="Consolas"/>
              <a:sym typeface="Consolas"/>
            </a:endParaRPr>
          </a:p>
        </p:txBody>
      </p:sp>
      <p:sp>
        <p:nvSpPr>
          <p:cNvPr id="396" name="Google Shape;396;p29"/>
          <p:cNvSpPr/>
          <p:nvPr/>
        </p:nvSpPr>
        <p:spPr>
          <a:xfrm>
            <a:off x="6486900" y="1263275"/>
            <a:ext cx="844800" cy="255600"/>
          </a:xfrm>
          <a:prstGeom prst="rect">
            <a:avLst/>
          </a:prstGeom>
          <a:solidFill>
            <a:srgbClr val="EAD1D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0x0002</a:t>
            </a:r>
            <a:endParaRPr>
              <a:latin typeface="Consolas"/>
              <a:ea typeface="Consolas"/>
              <a:cs typeface="Consolas"/>
              <a:sym typeface="Consolas"/>
            </a:endParaRPr>
          </a:p>
        </p:txBody>
      </p:sp>
      <p:sp>
        <p:nvSpPr>
          <p:cNvPr id="397" name="Google Shape;397;p29"/>
          <p:cNvSpPr/>
          <p:nvPr/>
        </p:nvSpPr>
        <p:spPr>
          <a:xfrm>
            <a:off x="7331700" y="1263275"/>
            <a:ext cx="844800" cy="255600"/>
          </a:xfrm>
          <a:prstGeom prst="rect">
            <a:avLst/>
          </a:prstGeom>
          <a:solidFill>
            <a:srgbClr val="EAD1D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0xf0</a:t>
            </a:r>
            <a:endParaRPr>
              <a:latin typeface="Consolas"/>
              <a:ea typeface="Consolas"/>
              <a:cs typeface="Consolas"/>
              <a:sym typeface="Consolas"/>
            </a:endParaRPr>
          </a:p>
        </p:txBody>
      </p:sp>
      <p:sp>
        <p:nvSpPr>
          <p:cNvPr id="398" name="Google Shape;398;p29"/>
          <p:cNvSpPr/>
          <p:nvPr/>
        </p:nvSpPr>
        <p:spPr>
          <a:xfrm>
            <a:off x="6486900" y="1518875"/>
            <a:ext cx="844800" cy="255600"/>
          </a:xfrm>
          <a:prstGeom prst="rect">
            <a:avLst/>
          </a:prstGeom>
          <a:solidFill>
            <a:srgbClr val="EAD1D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0x0004</a:t>
            </a:r>
            <a:endParaRPr>
              <a:latin typeface="Consolas"/>
              <a:ea typeface="Consolas"/>
              <a:cs typeface="Consolas"/>
              <a:sym typeface="Consolas"/>
            </a:endParaRPr>
          </a:p>
        </p:txBody>
      </p:sp>
      <p:sp>
        <p:nvSpPr>
          <p:cNvPr id="399" name="Google Shape;399;p29"/>
          <p:cNvSpPr/>
          <p:nvPr/>
        </p:nvSpPr>
        <p:spPr>
          <a:xfrm>
            <a:off x="7331700" y="1518875"/>
            <a:ext cx="844800" cy="255600"/>
          </a:xfrm>
          <a:prstGeom prst="rect">
            <a:avLst/>
          </a:prstGeom>
          <a:solidFill>
            <a:srgbClr val="EAD1D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a:t>
            </a:r>
            <a:endParaRPr>
              <a:latin typeface="Consolas"/>
              <a:ea typeface="Consolas"/>
              <a:cs typeface="Consolas"/>
              <a:sym typeface="Consolas"/>
            </a:endParaRPr>
          </a:p>
        </p:txBody>
      </p:sp>
      <p:sp>
        <p:nvSpPr>
          <p:cNvPr id="400" name="Google Shape;400;p29"/>
          <p:cNvSpPr/>
          <p:nvPr/>
        </p:nvSpPr>
        <p:spPr>
          <a:xfrm>
            <a:off x="6486900" y="1774475"/>
            <a:ext cx="844800" cy="255600"/>
          </a:xfrm>
          <a:prstGeom prst="rect">
            <a:avLst/>
          </a:prstGeom>
          <a:solidFill>
            <a:srgbClr val="EAD1D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0x0006</a:t>
            </a:r>
            <a:endParaRPr>
              <a:latin typeface="Consolas"/>
              <a:ea typeface="Consolas"/>
              <a:cs typeface="Consolas"/>
              <a:sym typeface="Consolas"/>
            </a:endParaRPr>
          </a:p>
        </p:txBody>
      </p:sp>
      <p:sp>
        <p:nvSpPr>
          <p:cNvPr id="401" name="Google Shape;401;p29"/>
          <p:cNvSpPr/>
          <p:nvPr/>
        </p:nvSpPr>
        <p:spPr>
          <a:xfrm>
            <a:off x="7331700" y="1774475"/>
            <a:ext cx="844800" cy="255600"/>
          </a:xfrm>
          <a:prstGeom prst="rect">
            <a:avLst/>
          </a:prstGeom>
          <a:solidFill>
            <a:srgbClr val="EAD1D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a:t>
            </a:r>
            <a:endParaRPr>
              <a:latin typeface="Consolas"/>
              <a:ea typeface="Consolas"/>
              <a:cs typeface="Consolas"/>
              <a:sym typeface="Consolas"/>
            </a:endParaRPr>
          </a:p>
        </p:txBody>
      </p:sp>
      <p:sp>
        <p:nvSpPr>
          <p:cNvPr id="402" name="Google Shape;402;p29"/>
          <p:cNvSpPr/>
          <p:nvPr/>
        </p:nvSpPr>
        <p:spPr>
          <a:xfrm>
            <a:off x="8175775" y="1007675"/>
            <a:ext cx="844800" cy="255600"/>
          </a:xfrm>
          <a:prstGeom prst="rect">
            <a:avLst/>
          </a:prstGeom>
          <a:solidFill>
            <a:srgbClr val="EAD1D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a:t>
            </a:r>
            <a:endParaRPr>
              <a:latin typeface="Consolas"/>
              <a:ea typeface="Consolas"/>
              <a:cs typeface="Consolas"/>
              <a:sym typeface="Consolas"/>
            </a:endParaRPr>
          </a:p>
        </p:txBody>
      </p:sp>
      <p:sp>
        <p:nvSpPr>
          <p:cNvPr id="403" name="Google Shape;403;p29"/>
          <p:cNvSpPr/>
          <p:nvPr/>
        </p:nvSpPr>
        <p:spPr>
          <a:xfrm>
            <a:off x="8175775" y="1263275"/>
            <a:ext cx="844800" cy="255600"/>
          </a:xfrm>
          <a:prstGeom prst="rect">
            <a:avLst/>
          </a:prstGeom>
          <a:solidFill>
            <a:srgbClr val="EAD1D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0xf0</a:t>
            </a:r>
            <a:endParaRPr>
              <a:latin typeface="Consolas"/>
              <a:ea typeface="Consolas"/>
              <a:cs typeface="Consolas"/>
              <a:sym typeface="Consolas"/>
            </a:endParaRPr>
          </a:p>
        </p:txBody>
      </p:sp>
      <p:sp>
        <p:nvSpPr>
          <p:cNvPr id="404" name="Google Shape;404;p29"/>
          <p:cNvSpPr/>
          <p:nvPr/>
        </p:nvSpPr>
        <p:spPr>
          <a:xfrm>
            <a:off x="8175775" y="1518875"/>
            <a:ext cx="844800" cy="255600"/>
          </a:xfrm>
          <a:prstGeom prst="rect">
            <a:avLst/>
          </a:prstGeom>
          <a:solidFill>
            <a:srgbClr val="EAD1D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a:t>
            </a:r>
            <a:endParaRPr>
              <a:latin typeface="Consolas"/>
              <a:ea typeface="Consolas"/>
              <a:cs typeface="Consolas"/>
              <a:sym typeface="Consolas"/>
            </a:endParaRPr>
          </a:p>
        </p:txBody>
      </p:sp>
      <p:sp>
        <p:nvSpPr>
          <p:cNvPr id="405" name="Google Shape;405;p29"/>
          <p:cNvSpPr/>
          <p:nvPr/>
        </p:nvSpPr>
        <p:spPr>
          <a:xfrm>
            <a:off x="8175775" y="1774475"/>
            <a:ext cx="844800" cy="255600"/>
          </a:xfrm>
          <a:prstGeom prst="rect">
            <a:avLst/>
          </a:prstGeom>
          <a:solidFill>
            <a:srgbClr val="EAD1D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a:t>
            </a:r>
            <a:endParaRPr>
              <a:latin typeface="Consolas"/>
              <a:ea typeface="Consolas"/>
              <a:cs typeface="Consolas"/>
              <a:sym typeface="Consolas"/>
            </a:endParaRPr>
          </a:p>
        </p:txBody>
      </p:sp>
      <p:sp>
        <p:nvSpPr>
          <p:cNvPr id="406" name="Google Shape;406;p29"/>
          <p:cNvSpPr/>
          <p:nvPr/>
        </p:nvSpPr>
        <p:spPr>
          <a:xfrm>
            <a:off x="6486900" y="692282"/>
            <a:ext cx="844800" cy="255600"/>
          </a:xfrm>
          <a:prstGeom prst="rect">
            <a:avLst/>
          </a:prstGeom>
          <a:solidFill>
            <a:srgbClr val="00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900">
                <a:solidFill>
                  <a:srgbClr val="FFFFFF"/>
                </a:solidFill>
                <a:latin typeface="Consolas"/>
                <a:ea typeface="Consolas"/>
                <a:cs typeface="Consolas"/>
                <a:sym typeface="Consolas"/>
              </a:rPr>
              <a:t>Indirizzo</a:t>
            </a:r>
            <a:endParaRPr b="1" sz="900">
              <a:solidFill>
                <a:srgbClr val="FFFFFF"/>
              </a:solidFill>
              <a:latin typeface="Consolas"/>
              <a:ea typeface="Consolas"/>
              <a:cs typeface="Consolas"/>
              <a:sym typeface="Consolas"/>
            </a:endParaRPr>
          </a:p>
        </p:txBody>
      </p:sp>
      <p:sp>
        <p:nvSpPr>
          <p:cNvPr id="407" name="Google Shape;407;p29"/>
          <p:cNvSpPr/>
          <p:nvPr/>
        </p:nvSpPr>
        <p:spPr>
          <a:xfrm>
            <a:off x="7331700" y="692282"/>
            <a:ext cx="844800" cy="255600"/>
          </a:xfrm>
          <a:prstGeom prst="rect">
            <a:avLst/>
          </a:prstGeom>
          <a:solidFill>
            <a:srgbClr val="00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900">
                <a:solidFill>
                  <a:srgbClr val="FFFFFF"/>
                </a:solidFill>
                <a:latin typeface="Consolas"/>
                <a:ea typeface="Consolas"/>
                <a:cs typeface="Consolas"/>
                <a:sym typeface="Consolas"/>
              </a:rPr>
              <a:t>Byte Alto</a:t>
            </a:r>
            <a:endParaRPr b="1" sz="900">
              <a:solidFill>
                <a:srgbClr val="FFFFFF"/>
              </a:solidFill>
              <a:latin typeface="Consolas"/>
              <a:ea typeface="Consolas"/>
              <a:cs typeface="Consolas"/>
              <a:sym typeface="Consolas"/>
            </a:endParaRPr>
          </a:p>
        </p:txBody>
      </p:sp>
      <p:sp>
        <p:nvSpPr>
          <p:cNvPr id="408" name="Google Shape;408;p29"/>
          <p:cNvSpPr/>
          <p:nvPr/>
        </p:nvSpPr>
        <p:spPr>
          <a:xfrm>
            <a:off x="8175775" y="692282"/>
            <a:ext cx="844800" cy="255600"/>
          </a:xfrm>
          <a:prstGeom prst="rect">
            <a:avLst/>
          </a:prstGeom>
          <a:solidFill>
            <a:srgbClr val="00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900">
                <a:solidFill>
                  <a:srgbClr val="FFFFFF"/>
                </a:solidFill>
                <a:latin typeface="Consolas"/>
                <a:ea typeface="Consolas"/>
                <a:cs typeface="Consolas"/>
                <a:sym typeface="Consolas"/>
              </a:rPr>
              <a:t>Byte Basso</a:t>
            </a:r>
            <a:endParaRPr b="1" sz="900">
              <a:solidFill>
                <a:srgbClr val="FFFFFF"/>
              </a:solidFill>
              <a:latin typeface="Consolas"/>
              <a:ea typeface="Consolas"/>
              <a:cs typeface="Consolas"/>
              <a:sym typeface="Consolas"/>
            </a:endParaRPr>
          </a:p>
        </p:txBody>
      </p:sp>
      <p:sp>
        <p:nvSpPr>
          <p:cNvPr id="409" name="Google Shape;409;p29"/>
          <p:cNvSpPr/>
          <p:nvPr/>
        </p:nvSpPr>
        <p:spPr>
          <a:xfrm>
            <a:off x="6487263" y="2030075"/>
            <a:ext cx="844800" cy="255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0x0008</a:t>
            </a:r>
            <a:endParaRPr>
              <a:latin typeface="Consolas"/>
              <a:ea typeface="Consolas"/>
              <a:cs typeface="Consolas"/>
              <a:sym typeface="Consolas"/>
            </a:endParaRPr>
          </a:p>
        </p:txBody>
      </p:sp>
      <p:sp>
        <p:nvSpPr>
          <p:cNvPr id="410" name="Google Shape;410;p29"/>
          <p:cNvSpPr/>
          <p:nvPr/>
        </p:nvSpPr>
        <p:spPr>
          <a:xfrm>
            <a:off x="7332063" y="2030075"/>
            <a:ext cx="844800" cy="255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a:t>
            </a:r>
            <a:endParaRPr>
              <a:latin typeface="Consolas"/>
              <a:ea typeface="Consolas"/>
              <a:cs typeface="Consolas"/>
              <a:sym typeface="Consolas"/>
            </a:endParaRPr>
          </a:p>
        </p:txBody>
      </p:sp>
      <p:sp>
        <p:nvSpPr>
          <p:cNvPr id="411" name="Google Shape;411;p29"/>
          <p:cNvSpPr/>
          <p:nvPr/>
        </p:nvSpPr>
        <p:spPr>
          <a:xfrm>
            <a:off x="8176138" y="2030075"/>
            <a:ext cx="844800" cy="255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0xA1</a:t>
            </a:r>
            <a:endParaRPr>
              <a:latin typeface="Consolas"/>
              <a:ea typeface="Consolas"/>
              <a:cs typeface="Consolas"/>
              <a:sym typeface="Consolas"/>
            </a:endParaRPr>
          </a:p>
        </p:txBody>
      </p:sp>
      <p:sp>
        <p:nvSpPr>
          <p:cNvPr id="412" name="Google Shape;412;p29"/>
          <p:cNvSpPr/>
          <p:nvPr/>
        </p:nvSpPr>
        <p:spPr>
          <a:xfrm>
            <a:off x="6487250" y="2285675"/>
            <a:ext cx="844800" cy="255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0x000A</a:t>
            </a:r>
            <a:endParaRPr>
              <a:latin typeface="Consolas"/>
              <a:ea typeface="Consolas"/>
              <a:cs typeface="Consolas"/>
              <a:sym typeface="Consolas"/>
            </a:endParaRPr>
          </a:p>
        </p:txBody>
      </p:sp>
      <p:sp>
        <p:nvSpPr>
          <p:cNvPr id="413" name="Google Shape;413;p29"/>
          <p:cNvSpPr/>
          <p:nvPr/>
        </p:nvSpPr>
        <p:spPr>
          <a:xfrm>
            <a:off x="7332050" y="2285675"/>
            <a:ext cx="844800" cy="255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a:t>
            </a:r>
            <a:endParaRPr>
              <a:latin typeface="Consolas"/>
              <a:ea typeface="Consolas"/>
              <a:cs typeface="Consolas"/>
              <a:sym typeface="Consolas"/>
            </a:endParaRPr>
          </a:p>
        </p:txBody>
      </p:sp>
      <p:sp>
        <p:nvSpPr>
          <p:cNvPr id="414" name="Google Shape;414;p29"/>
          <p:cNvSpPr/>
          <p:nvPr/>
        </p:nvSpPr>
        <p:spPr>
          <a:xfrm>
            <a:off x="8176125" y="2285675"/>
            <a:ext cx="844800" cy="255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0x02</a:t>
            </a:r>
            <a:endParaRPr>
              <a:latin typeface="Consolas"/>
              <a:ea typeface="Consolas"/>
              <a:cs typeface="Consolas"/>
              <a:sym typeface="Consolas"/>
            </a:endParaRPr>
          </a:p>
        </p:txBody>
      </p:sp>
      <p:sp>
        <p:nvSpPr>
          <p:cNvPr id="415" name="Google Shape;415;p29"/>
          <p:cNvSpPr/>
          <p:nvPr/>
        </p:nvSpPr>
        <p:spPr>
          <a:xfrm>
            <a:off x="6487263" y="2541275"/>
            <a:ext cx="844800" cy="255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0x000C</a:t>
            </a:r>
            <a:endParaRPr>
              <a:latin typeface="Consolas"/>
              <a:ea typeface="Consolas"/>
              <a:cs typeface="Consolas"/>
              <a:sym typeface="Consolas"/>
            </a:endParaRPr>
          </a:p>
        </p:txBody>
      </p:sp>
      <p:sp>
        <p:nvSpPr>
          <p:cNvPr id="416" name="Google Shape;416;p29"/>
          <p:cNvSpPr/>
          <p:nvPr/>
        </p:nvSpPr>
        <p:spPr>
          <a:xfrm>
            <a:off x="7332063" y="2541275"/>
            <a:ext cx="844800" cy="255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a:t>
            </a:r>
            <a:endParaRPr>
              <a:latin typeface="Consolas"/>
              <a:ea typeface="Consolas"/>
              <a:cs typeface="Consolas"/>
              <a:sym typeface="Consolas"/>
            </a:endParaRPr>
          </a:p>
        </p:txBody>
      </p:sp>
      <p:sp>
        <p:nvSpPr>
          <p:cNvPr id="417" name="Google Shape;417;p29"/>
          <p:cNvSpPr/>
          <p:nvPr/>
        </p:nvSpPr>
        <p:spPr>
          <a:xfrm>
            <a:off x="8176138" y="2541275"/>
            <a:ext cx="844800" cy="255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0x03</a:t>
            </a:r>
            <a:endParaRPr>
              <a:latin typeface="Consolas"/>
              <a:ea typeface="Consolas"/>
              <a:cs typeface="Consolas"/>
              <a:sym typeface="Consolas"/>
            </a:endParaRPr>
          </a:p>
        </p:txBody>
      </p:sp>
      <p:sp>
        <p:nvSpPr>
          <p:cNvPr id="418" name="Google Shape;418;p29"/>
          <p:cNvSpPr/>
          <p:nvPr/>
        </p:nvSpPr>
        <p:spPr>
          <a:xfrm>
            <a:off x="6487625" y="2796875"/>
            <a:ext cx="844800" cy="255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0x000D</a:t>
            </a:r>
            <a:endParaRPr>
              <a:latin typeface="Consolas"/>
              <a:ea typeface="Consolas"/>
              <a:cs typeface="Consolas"/>
              <a:sym typeface="Consolas"/>
            </a:endParaRPr>
          </a:p>
        </p:txBody>
      </p:sp>
      <p:sp>
        <p:nvSpPr>
          <p:cNvPr id="419" name="Google Shape;419;p29"/>
          <p:cNvSpPr/>
          <p:nvPr/>
        </p:nvSpPr>
        <p:spPr>
          <a:xfrm>
            <a:off x="7332425" y="2796875"/>
            <a:ext cx="844800" cy="255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a:t>
            </a:r>
            <a:endParaRPr>
              <a:latin typeface="Consolas"/>
              <a:ea typeface="Consolas"/>
              <a:cs typeface="Consolas"/>
              <a:sym typeface="Consolas"/>
            </a:endParaRPr>
          </a:p>
        </p:txBody>
      </p:sp>
      <p:sp>
        <p:nvSpPr>
          <p:cNvPr id="420" name="Google Shape;420;p29"/>
          <p:cNvSpPr/>
          <p:nvPr/>
        </p:nvSpPr>
        <p:spPr>
          <a:xfrm>
            <a:off x="8176500" y="2796875"/>
            <a:ext cx="844800" cy="255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a:t>
            </a:r>
            <a:endParaRPr>
              <a:latin typeface="Consolas"/>
              <a:ea typeface="Consolas"/>
              <a:cs typeface="Consolas"/>
              <a:sym typeface="Consolas"/>
            </a:endParaRPr>
          </a:p>
        </p:txBody>
      </p:sp>
      <p:sp>
        <p:nvSpPr>
          <p:cNvPr id="421" name="Google Shape;421;p29"/>
          <p:cNvSpPr/>
          <p:nvPr/>
        </p:nvSpPr>
        <p:spPr>
          <a:xfrm>
            <a:off x="6487263" y="3052475"/>
            <a:ext cx="844800" cy="255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0x000E</a:t>
            </a:r>
            <a:endParaRPr>
              <a:latin typeface="Consolas"/>
              <a:ea typeface="Consolas"/>
              <a:cs typeface="Consolas"/>
              <a:sym typeface="Consolas"/>
            </a:endParaRPr>
          </a:p>
        </p:txBody>
      </p:sp>
      <p:sp>
        <p:nvSpPr>
          <p:cNvPr id="422" name="Google Shape;422;p29"/>
          <p:cNvSpPr/>
          <p:nvPr/>
        </p:nvSpPr>
        <p:spPr>
          <a:xfrm>
            <a:off x="7332063" y="3052475"/>
            <a:ext cx="844800" cy="255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a:t>
            </a:r>
            <a:endParaRPr>
              <a:latin typeface="Consolas"/>
              <a:ea typeface="Consolas"/>
              <a:cs typeface="Consolas"/>
              <a:sym typeface="Consolas"/>
            </a:endParaRPr>
          </a:p>
        </p:txBody>
      </p:sp>
      <p:sp>
        <p:nvSpPr>
          <p:cNvPr id="423" name="Google Shape;423;p29"/>
          <p:cNvSpPr/>
          <p:nvPr/>
        </p:nvSpPr>
        <p:spPr>
          <a:xfrm>
            <a:off x="8176138" y="3052475"/>
            <a:ext cx="844800" cy="255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r">
              <a:spcBef>
                <a:spcPts val="0"/>
              </a:spcBef>
              <a:spcAft>
                <a:spcPts val="0"/>
              </a:spcAft>
              <a:buNone/>
            </a:pPr>
            <a:r>
              <a:rPr lang="en">
                <a:latin typeface="Consolas"/>
                <a:ea typeface="Consolas"/>
                <a:cs typeface="Consolas"/>
                <a:sym typeface="Consolas"/>
              </a:rPr>
              <a:t>0x00</a:t>
            </a:r>
            <a:endParaRPr>
              <a:latin typeface="Consolas"/>
              <a:ea typeface="Consolas"/>
              <a:cs typeface="Consolas"/>
              <a:sym typeface="Consolas"/>
            </a:endParaRPr>
          </a:p>
        </p:txBody>
      </p:sp>
      <p:sp>
        <p:nvSpPr>
          <p:cNvPr id="424" name="Google Shape;424;p29"/>
          <p:cNvSpPr/>
          <p:nvPr/>
        </p:nvSpPr>
        <p:spPr>
          <a:xfrm>
            <a:off x="5609400" y="3403370"/>
            <a:ext cx="3411180" cy="1666008"/>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304800" lvl="0" marL="457200" marR="0" rtl="0" algn="l">
              <a:lnSpc>
                <a:spcPct val="100000"/>
              </a:lnSpc>
              <a:spcBef>
                <a:spcPts val="1300"/>
              </a:spcBef>
              <a:spcAft>
                <a:spcPts val="0"/>
              </a:spcAft>
              <a:buSzPts val="1200"/>
              <a:buAutoNum type="arabicPeriod"/>
            </a:pPr>
            <a:r>
              <a:rPr lang="en" sz="1200"/>
              <a:t>carica in MA, attraverso l’address BUS, il valore di A</a:t>
            </a:r>
            <a:endParaRPr sz="1200"/>
          </a:p>
          <a:p>
            <a:pPr indent="-304800" lvl="0" marL="457200" marR="0" rtl="0" algn="l">
              <a:lnSpc>
                <a:spcPct val="100000"/>
              </a:lnSpc>
              <a:spcBef>
                <a:spcPts val="0"/>
              </a:spcBef>
              <a:spcAft>
                <a:spcPts val="0"/>
              </a:spcAft>
              <a:buSzPts val="1200"/>
              <a:buAutoNum type="arabicPeriod"/>
            </a:pPr>
            <a:r>
              <a:rPr lang="en" sz="1200"/>
              <a:t> invia il RE alla memoria, che pone MB:=M[A]</a:t>
            </a:r>
            <a:endParaRPr sz="1200"/>
          </a:p>
          <a:p>
            <a:pPr indent="-304800" lvl="0" marL="457200" marR="0" rtl="0" algn="l">
              <a:lnSpc>
                <a:spcPct val="100000"/>
              </a:lnSpc>
              <a:spcBef>
                <a:spcPts val="0"/>
              </a:spcBef>
              <a:spcAft>
                <a:spcPts val="0"/>
              </a:spcAft>
              <a:buSzPts val="1200"/>
              <a:buAutoNum type="arabicPeriod"/>
            </a:pPr>
            <a:r>
              <a:rPr lang="en" sz="1200"/>
              <a:t>carica in MA, attraverso l’address BUS, il valore di MB</a:t>
            </a:r>
            <a:endParaRPr sz="1200"/>
          </a:p>
          <a:p>
            <a:pPr indent="-304800" lvl="0" marL="457200" marR="0" rtl="0" algn="l">
              <a:lnSpc>
                <a:spcPct val="100000"/>
              </a:lnSpc>
              <a:spcBef>
                <a:spcPts val="0"/>
              </a:spcBef>
              <a:spcAft>
                <a:spcPts val="0"/>
              </a:spcAft>
              <a:buSzPts val="1200"/>
              <a:buAutoNum type="arabicPeriod"/>
            </a:pPr>
            <a:r>
              <a:rPr lang="en" sz="1200"/>
              <a:t>invia il RE alla memoria, che pone MB:=M[MA]</a:t>
            </a:r>
            <a:endParaRPr sz="1200"/>
          </a:p>
        </p:txBody>
      </p:sp>
      <p:sp>
        <p:nvSpPr>
          <p:cNvPr id="425" name="Google Shape;425;p29"/>
          <p:cNvSpPr/>
          <p:nvPr/>
        </p:nvSpPr>
        <p:spPr>
          <a:xfrm>
            <a:off x="6409675" y="2233707"/>
            <a:ext cx="164100" cy="324300"/>
          </a:xfrm>
          <a:prstGeom prst="rightArrow">
            <a:avLst>
              <a:gd fmla="val 50000" name="adj1"/>
              <a:gd fmla="val 50000" name="adj2"/>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26" name="Google Shape;426;p29"/>
          <p:cNvCxnSpPr>
            <a:endCxn id="382" idx="1"/>
          </p:cNvCxnSpPr>
          <p:nvPr/>
        </p:nvCxnSpPr>
        <p:spPr>
          <a:xfrm>
            <a:off x="2780127" y="2550560"/>
            <a:ext cx="814800" cy="11400"/>
          </a:xfrm>
          <a:prstGeom prst="straightConnector1">
            <a:avLst/>
          </a:prstGeom>
          <a:noFill/>
          <a:ln cap="flat" cmpd="sng" w="9525">
            <a:solidFill>
              <a:schemeClr val="dk2"/>
            </a:solidFill>
            <a:prstDash val="solid"/>
            <a:round/>
            <a:headEnd len="med" w="med" type="none"/>
            <a:tailEnd len="med" w="med" type="triangle"/>
          </a:ln>
        </p:spPr>
      </p:cxnSp>
      <p:cxnSp>
        <p:nvCxnSpPr>
          <p:cNvPr id="427" name="Google Shape;427;p29"/>
          <p:cNvCxnSpPr>
            <a:endCxn id="390" idx="3"/>
          </p:cNvCxnSpPr>
          <p:nvPr/>
        </p:nvCxnSpPr>
        <p:spPr>
          <a:xfrm flipH="1" rot="10800000">
            <a:off x="4625725" y="2558726"/>
            <a:ext cx="909900" cy="7200"/>
          </a:xfrm>
          <a:prstGeom prst="straightConnector1">
            <a:avLst/>
          </a:prstGeom>
          <a:noFill/>
          <a:ln cap="flat" cmpd="sng" w="9525">
            <a:solidFill>
              <a:schemeClr val="dk2"/>
            </a:solidFill>
            <a:prstDash val="solid"/>
            <a:round/>
            <a:headEnd len="med" w="med" type="none"/>
            <a:tailEnd len="med" w="med" type="triangle"/>
          </a:ln>
        </p:spPr>
      </p:cxnSp>
      <p:cxnSp>
        <p:nvCxnSpPr>
          <p:cNvPr id="428" name="Google Shape;428;p29"/>
          <p:cNvCxnSpPr>
            <a:stCxn id="391" idx="3"/>
            <a:endCxn id="391" idx="1"/>
          </p:cNvCxnSpPr>
          <p:nvPr/>
        </p:nvCxnSpPr>
        <p:spPr>
          <a:xfrm rot="10800000">
            <a:off x="4633825" y="2911326"/>
            <a:ext cx="901800" cy="0"/>
          </a:xfrm>
          <a:prstGeom prst="straightConnector1">
            <a:avLst/>
          </a:prstGeom>
          <a:noFill/>
          <a:ln cap="flat" cmpd="sng" w="9525">
            <a:solidFill>
              <a:schemeClr val="dk2"/>
            </a:solidFill>
            <a:prstDash val="solid"/>
            <a:round/>
            <a:headEnd len="med" w="med" type="none"/>
            <a:tailEnd len="med" w="med" type="triangle"/>
          </a:ln>
        </p:spPr>
      </p:cxnSp>
      <p:cxnSp>
        <p:nvCxnSpPr>
          <p:cNvPr id="429" name="Google Shape;429;p29"/>
          <p:cNvCxnSpPr>
            <a:stCxn id="383" idx="1"/>
          </p:cNvCxnSpPr>
          <p:nvPr/>
        </p:nvCxnSpPr>
        <p:spPr>
          <a:xfrm rot="10800000">
            <a:off x="2788227" y="2927860"/>
            <a:ext cx="806700" cy="1200"/>
          </a:xfrm>
          <a:prstGeom prst="straightConnector1">
            <a:avLst/>
          </a:prstGeom>
          <a:noFill/>
          <a:ln cap="flat" cmpd="sng" w="9525">
            <a:solidFill>
              <a:schemeClr val="dk2"/>
            </a:solidFill>
            <a:prstDash val="solid"/>
            <a:round/>
            <a:headEnd len="med" w="med" type="none"/>
            <a:tailEnd len="med" w="med" type="triangle"/>
          </a:ln>
        </p:spPr>
      </p:cxnSp>
      <p:cxnSp>
        <p:nvCxnSpPr>
          <p:cNvPr id="430" name="Google Shape;430;p29"/>
          <p:cNvCxnSpPr>
            <a:stCxn id="370" idx="3"/>
            <a:endCxn id="392" idx="3"/>
          </p:cNvCxnSpPr>
          <p:nvPr/>
        </p:nvCxnSpPr>
        <p:spPr>
          <a:xfrm>
            <a:off x="1590975" y="1349525"/>
            <a:ext cx="4339200" cy="774000"/>
          </a:xfrm>
          <a:prstGeom prst="curvedConnector2">
            <a:avLst/>
          </a:prstGeom>
          <a:noFill/>
          <a:ln cap="flat" cmpd="sng" w="9525">
            <a:solidFill>
              <a:schemeClr val="dk2"/>
            </a:solidFill>
            <a:prstDash val="solid"/>
            <a:round/>
            <a:headEnd len="med" w="med" type="none"/>
            <a:tailEnd len="med" w="med" type="triangle"/>
          </a:ln>
        </p:spPr>
      </p:cxnSp>
      <p:sp>
        <p:nvSpPr>
          <p:cNvPr id="431" name="Google Shape;431;p29"/>
          <p:cNvSpPr/>
          <p:nvPr/>
        </p:nvSpPr>
        <p:spPr>
          <a:xfrm>
            <a:off x="2777233" y="2356883"/>
            <a:ext cx="678000" cy="2556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lang="en" sz="1000">
                <a:latin typeface="Consolas"/>
                <a:ea typeface="Consolas"/>
                <a:cs typeface="Consolas"/>
                <a:sym typeface="Consolas"/>
              </a:rPr>
              <a:t>0x000A</a:t>
            </a:r>
            <a:endParaRPr sz="1000">
              <a:latin typeface="Consolas"/>
              <a:ea typeface="Consolas"/>
              <a:cs typeface="Consolas"/>
              <a:sym typeface="Consolas"/>
            </a:endParaRPr>
          </a:p>
        </p:txBody>
      </p:sp>
      <p:sp>
        <p:nvSpPr>
          <p:cNvPr id="432" name="Google Shape;432;p29"/>
          <p:cNvSpPr/>
          <p:nvPr/>
        </p:nvSpPr>
        <p:spPr>
          <a:xfrm>
            <a:off x="2777233" y="2713906"/>
            <a:ext cx="678000" cy="2556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lang="en" sz="1000">
                <a:latin typeface="Consolas"/>
                <a:ea typeface="Consolas"/>
                <a:cs typeface="Consolas"/>
                <a:sym typeface="Consolas"/>
              </a:rPr>
              <a:t>0x0002</a:t>
            </a:r>
            <a:endParaRPr sz="1000">
              <a:latin typeface="Consolas"/>
              <a:ea typeface="Consolas"/>
              <a:cs typeface="Consolas"/>
              <a:sym typeface="Consolas"/>
            </a:endParaRPr>
          </a:p>
        </p:txBody>
      </p:sp>
      <p:sp>
        <p:nvSpPr>
          <p:cNvPr id="433" name="Google Shape;433;p29"/>
          <p:cNvSpPr/>
          <p:nvPr/>
        </p:nvSpPr>
        <p:spPr>
          <a:xfrm>
            <a:off x="2777233" y="2322606"/>
            <a:ext cx="678000" cy="2556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lang="en" sz="1000">
                <a:latin typeface="Consolas"/>
                <a:ea typeface="Consolas"/>
                <a:cs typeface="Consolas"/>
                <a:sym typeface="Consolas"/>
              </a:rPr>
              <a:t>0x0002</a:t>
            </a:r>
            <a:endParaRPr sz="1000">
              <a:latin typeface="Consolas"/>
              <a:ea typeface="Consolas"/>
              <a:cs typeface="Consolas"/>
              <a:sym typeface="Consolas"/>
            </a:endParaRPr>
          </a:p>
        </p:txBody>
      </p:sp>
      <p:sp>
        <p:nvSpPr>
          <p:cNvPr id="434" name="Google Shape;434;p29"/>
          <p:cNvSpPr/>
          <p:nvPr/>
        </p:nvSpPr>
        <p:spPr>
          <a:xfrm>
            <a:off x="2789492" y="2647957"/>
            <a:ext cx="678000" cy="2556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lang="en" sz="1000">
                <a:latin typeface="Consolas"/>
                <a:ea typeface="Consolas"/>
                <a:cs typeface="Consolas"/>
                <a:sym typeface="Consolas"/>
              </a:rPr>
              <a:t>0x0f0f</a:t>
            </a:r>
            <a:endParaRPr sz="1000">
              <a:latin typeface="Consolas"/>
              <a:ea typeface="Consolas"/>
              <a:cs typeface="Consolas"/>
              <a:sym typeface="Consolas"/>
            </a:endParaRPr>
          </a:p>
        </p:txBody>
      </p:sp>
      <p:cxnSp>
        <p:nvCxnSpPr>
          <p:cNvPr id="435" name="Google Shape;435;p29"/>
          <p:cNvCxnSpPr>
            <a:endCxn id="379" idx="1"/>
          </p:cNvCxnSpPr>
          <p:nvPr/>
        </p:nvCxnSpPr>
        <p:spPr>
          <a:xfrm flipH="1" rot="10800000">
            <a:off x="2771925" y="989400"/>
            <a:ext cx="942300" cy="35700"/>
          </a:xfrm>
          <a:prstGeom prst="straightConnector1">
            <a:avLst/>
          </a:prstGeom>
          <a:noFill/>
          <a:ln cap="flat" cmpd="sng" w="9525">
            <a:solidFill>
              <a:schemeClr val="dk2"/>
            </a:solidFill>
            <a:prstDash val="solid"/>
            <a:round/>
            <a:headEnd len="med" w="med" type="none"/>
            <a:tailEnd len="med" w="med" type="triangle"/>
          </a:ln>
        </p:spPr>
      </p:cxnSp>
      <p:sp>
        <p:nvSpPr>
          <p:cNvPr id="436" name="Google Shape;436;p29"/>
          <p:cNvSpPr/>
          <p:nvPr/>
        </p:nvSpPr>
        <p:spPr>
          <a:xfrm>
            <a:off x="3856292" y="666757"/>
            <a:ext cx="678000" cy="2556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lang="en" sz="1000">
                <a:latin typeface="Consolas"/>
                <a:ea typeface="Consolas"/>
                <a:cs typeface="Consolas"/>
                <a:sym typeface="Consolas"/>
              </a:rPr>
              <a:t>0x0f0f</a:t>
            </a:r>
            <a:endParaRPr sz="1000">
              <a:latin typeface="Consolas"/>
              <a:ea typeface="Consolas"/>
              <a:cs typeface="Consolas"/>
              <a:sym typeface="Consolas"/>
            </a:endParaRPr>
          </a:p>
        </p:txBody>
      </p:sp>
      <p:sp>
        <p:nvSpPr>
          <p:cNvPr id="437" name="Google Shape;437;p29"/>
          <p:cNvSpPr/>
          <p:nvPr/>
        </p:nvSpPr>
        <p:spPr>
          <a:xfrm>
            <a:off x="6409675" y="2506932"/>
            <a:ext cx="164100" cy="324300"/>
          </a:xfrm>
          <a:prstGeom prst="rightArrow">
            <a:avLst>
              <a:gd fmla="val 50000" name="adj1"/>
              <a:gd fmla="val 50000" name="adj2"/>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6"/>
                                        </p:tgtEl>
                                        <p:attrNameLst>
                                          <p:attrName>style.visibility</p:attrName>
                                        </p:attrNameLst>
                                      </p:cBhvr>
                                      <p:to>
                                        <p:strVal val="visible"/>
                                      </p:to>
                                    </p:set>
                                    <p:animEffect filter="fade" transition="in">
                                      <p:cBhvr>
                                        <p:cTn dur="1000"/>
                                        <p:tgtEl>
                                          <p:spTgt spid="42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7"/>
                                        </p:tgtEl>
                                        <p:attrNameLst>
                                          <p:attrName>style.visibility</p:attrName>
                                        </p:attrNameLst>
                                      </p:cBhvr>
                                      <p:to>
                                        <p:strVal val="visible"/>
                                      </p:to>
                                    </p:set>
                                    <p:animEffect filter="fade" transition="in">
                                      <p:cBhvr>
                                        <p:cTn dur="1000"/>
                                        <p:tgtEl>
                                          <p:spTgt spid="42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0"/>
                                        </p:tgtEl>
                                        <p:attrNameLst>
                                          <p:attrName>style.visibility</p:attrName>
                                        </p:attrNameLst>
                                      </p:cBhvr>
                                      <p:to>
                                        <p:strVal val="visible"/>
                                      </p:to>
                                    </p:set>
                                    <p:animEffect filter="fade" transition="in">
                                      <p:cBhvr>
                                        <p:cTn dur="1000"/>
                                        <p:tgtEl>
                                          <p:spTgt spid="43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8"/>
                                        </p:tgtEl>
                                        <p:attrNameLst>
                                          <p:attrName>style.visibility</p:attrName>
                                        </p:attrNameLst>
                                      </p:cBhvr>
                                      <p:to>
                                        <p:strVal val="visible"/>
                                      </p:to>
                                    </p:set>
                                    <p:animEffect filter="fade" transition="in">
                                      <p:cBhvr>
                                        <p:cTn dur="1000"/>
                                        <p:tgtEl>
                                          <p:spTgt spid="42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9"/>
                                        </p:tgtEl>
                                        <p:attrNameLst>
                                          <p:attrName>style.visibility</p:attrName>
                                        </p:attrNameLst>
                                      </p:cBhvr>
                                      <p:to>
                                        <p:strVal val="visible"/>
                                      </p:to>
                                    </p:set>
                                    <p:animEffect filter="fade" transition="in">
                                      <p:cBhvr>
                                        <p:cTn dur="1000"/>
                                        <p:tgtEl>
                                          <p:spTgt spid="42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2"/>
                                        </p:tgtEl>
                                        <p:attrNameLst>
                                          <p:attrName>style.visibility</p:attrName>
                                        </p:attrNameLst>
                                      </p:cBhvr>
                                      <p:to>
                                        <p:strVal val="visible"/>
                                      </p:to>
                                    </p:set>
                                    <p:animEffect filter="fade" transition="in">
                                      <p:cBhvr>
                                        <p:cTn dur="1000"/>
                                        <p:tgtEl>
                                          <p:spTgt spid="43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000"/>
                                          </p:stCondLst>
                                        </p:cTn>
                                        <p:tgtEl>
                                          <p:spTgt spid="431"/>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000"/>
                                          </p:stCondLst>
                                        </p:cTn>
                                        <p:tgtEl>
                                          <p:spTgt spid="432"/>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3"/>
                                        </p:tgtEl>
                                        <p:attrNameLst>
                                          <p:attrName>style.visibility</p:attrName>
                                        </p:attrNameLst>
                                      </p:cBhvr>
                                      <p:to>
                                        <p:strVal val="visible"/>
                                      </p:to>
                                    </p:set>
                                    <p:animEffect filter="fade" transition="in">
                                      <p:cBhvr>
                                        <p:cTn dur="1000"/>
                                        <p:tgtEl>
                                          <p:spTgt spid="43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4"/>
                                        </p:tgtEl>
                                        <p:attrNameLst>
                                          <p:attrName>style.visibility</p:attrName>
                                        </p:attrNameLst>
                                      </p:cBhvr>
                                      <p:to>
                                        <p:strVal val="visible"/>
                                      </p:to>
                                    </p:set>
                                    <p:animEffect filter="fade" transition="in">
                                      <p:cBhvr>
                                        <p:cTn dur="1000"/>
                                        <p:tgtEl>
                                          <p:spTgt spid="43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5"/>
                                        </p:tgtEl>
                                        <p:attrNameLst>
                                          <p:attrName>style.visibility</p:attrName>
                                        </p:attrNameLst>
                                      </p:cBhvr>
                                      <p:to>
                                        <p:strVal val="visible"/>
                                      </p:to>
                                    </p:set>
                                    <p:animEffect filter="fade" transition="in">
                                      <p:cBhvr>
                                        <p:cTn dur="1000"/>
                                        <p:tgtEl>
                                          <p:spTgt spid="43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6"/>
                                        </p:tgtEl>
                                        <p:attrNameLst>
                                          <p:attrName>style.visibility</p:attrName>
                                        </p:attrNameLst>
                                      </p:cBhvr>
                                      <p:to>
                                        <p:strVal val="visible"/>
                                      </p:to>
                                    </p:set>
                                    <p:animEffect filter="fade" transition="in">
                                      <p:cBhvr>
                                        <p:cTn dur="1000"/>
                                        <p:tgtEl>
                                          <p:spTgt spid="43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000"/>
                                          </p:stCondLst>
                                        </p:cTn>
                                        <p:tgtEl>
                                          <p:spTgt spid="425"/>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7"/>
                                        </p:tgtEl>
                                        <p:attrNameLst>
                                          <p:attrName>style.visibility</p:attrName>
                                        </p:attrNameLst>
                                      </p:cBhvr>
                                      <p:to>
                                        <p:strVal val="visible"/>
                                      </p:to>
                                    </p:set>
                                    <p:animEffect filter="fade" transition="in">
                                      <p:cBhvr>
                                        <p:cTn dur="1000"/>
                                        <p:tgtEl>
                                          <p:spTgt spid="43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2" name="Shape 442"/>
        <p:cNvGrpSpPr/>
        <p:nvPr/>
      </p:nvGrpSpPr>
      <p:grpSpPr>
        <a:xfrm>
          <a:off x="0" y="0"/>
          <a:ext cx="0" cy="0"/>
          <a:chOff x="0" y="0"/>
          <a:chExt cx="0" cy="0"/>
        </a:xfrm>
      </p:grpSpPr>
      <p:sp>
        <p:nvSpPr>
          <p:cNvPr id="443" name="Google Shape;443;p30"/>
          <p:cNvSpPr/>
          <p:nvPr/>
        </p:nvSpPr>
        <p:spPr>
          <a:xfrm>
            <a:off x="70450" y="573750"/>
            <a:ext cx="9072216" cy="1458756"/>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393700" lvl="0" marL="393700" marR="0" rtl="0" algn="l">
              <a:lnSpc>
                <a:spcPct val="100000"/>
              </a:lnSpc>
              <a:spcBef>
                <a:spcPts val="0"/>
              </a:spcBef>
              <a:spcAft>
                <a:spcPts val="0"/>
              </a:spcAft>
              <a:buNone/>
            </a:pPr>
            <a:r>
              <a:rPr b="1" i="0" lang="en" sz="1700" u="none" cap="none" strike="noStrike">
                <a:solidFill>
                  <a:srgbClr val="000000"/>
                </a:solidFill>
              </a:rPr>
              <a:t>Ad esempio, completando l’istruzione precedente:</a:t>
            </a:r>
            <a:endParaRPr i="0" sz="1700" u="none" cap="none" strike="noStrike">
              <a:solidFill>
                <a:srgbClr val="000000"/>
              </a:solidFill>
            </a:endParaRPr>
          </a:p>
          <a:p>
            <a:pPr indent="-374650" lvl="0" marL="393700" marR="0" rtl="0" algn="l">
              <a:lnSpc>
                <a:spcPct val="100000"/>
              </a:lnSpc>
              <a:spcBef>
                <a:spcPts val="1200"/>
              </a:spcBef>
              <a:spcAft>
                <a:spcPts val="0"/>
              </a:spcAft>
              <a:buClr>
                <a:srgbClr val="000000"/>
              </a:buClr>
              <a:buSzPts val="1700"/>
              <a:buAutoNum type="arabicPeriod"/>
            </a:pPr>
            <a:r>
              <a:rPr i="0" lang="en" sz="1700" u="none" cap="none" strike="noStrike">
                <a:solidFill>
                  <a:srgbClr val="000000"/>
                </a:solidFill>
              </a:rPr>
              <a:t> BUS :=MB</a:t>
            </a:r>
            <a:endParaRPr i="0" sz="1700" u="none" cap="none" strike="noStrike">
              <a:solidFill>
                <a:srgbClr val="000000"/>
              </a:solidFill>
            </a:endParaRPr>
          </a:p>
          <a:p>
            <a:pPr indent="-374650" lvl="0" marL="393700" marR="0" rtl="0" algn="l">
              <a:lnSpc>
                <a:spcPct val="100000"/>
              </a:lnSpc>
              <a:spcBef>
                <a:spcPts val="1200"/>
              </a:spcBef>
              <a:spcAft>
                <a:spcPts val="0"/>
              </a:spcAft>
              <a:buClr>
                <a:srgbClr val="000000"/>
              </a:buClr>
              <a:buSzPts val="1700"/>
              <a:buAutoNum type="arabicPeriod"/>
            </a:pPr>
            <a:r>
              <a:rPr i="0" lang="en" sz="1700" u="none" cap="none" strike="noStrike">
                <a:solidFill>
                  <a:srgbClr val="000000"/>
                </a:solidFill>
              </a:rPr>
              <a:t> R[RA]:= BUS	 {registro destinazione:=operando origine}</a:t>
            </a:r>
            <a:endParaRPr i="0" sz="1700" u="none" cap="none" strike="noStrike">
              <a:solidFill>
                <a:srgbClr val="000000"/>
              </a:solidFill>
            </a:endParaRPr>
          </a:p>
        </p:txBody>
      </p:sp>
      <p:sp>
        <p:nvSpPr>
          <p:cNvPr id="444" name="Google Shape;444;p30"/>
          <p:cNvSpPr/>
          <p:nvPr/>
        </p:nvSpPr>
        <p:spPr>
          <a:xfrm>
            <a:off x="70450" y="2032500"/>
            <a:ext cx="6605874" cy="312444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393700" lvl="0" marL="393700" marR="0" rtl="0" algn="l">
              <a:lnSpc>
                <a:spcPct val="100000"/>
              </a:lnSpc>
              <a:spcBef>
                <a:spcPts val="0"/>
              </a:spcBef>
              <a:spcAft>
                <a:spcPts val="0"/>
              </a:spcAft>
              <a:buNone/>
            </a:pPr>
            <a:r>
              <a:rPr b="1" i="0" lang="en" sz="1700" u="none" cap="none" strike="noStrike">
                <a:solidFill>
                  <a:srgbClr val="000000"/>
                </a:solidFill>
              </a:rPr>
              <a:t>Oppure, nel caso di un'istruzione " ADD OP_Mem,  OP_Reg " :</a:t>
            </a:r>
            <a:endParaRPr i="0" sz="1700" u="none" cap="none" strike="noStrike">
              <a:solidFill>
                <a:srgbClr val="000000"/>
              </a:solidFill>
            </a:endParaRPr>
          </a:p>
          <a:p>
            <a:pPr indent="-374650" lvl="0" marL="393700" marR="0" rtl="0" algn="l">
              <a:lnSpc>
                <a:spcPct val="100000"/>
              </a:lnSpc>
              <a:spcBef>
                <a:spcPts val="1200"/>
              </a:spcBef>
              <a:spcAft>
                <a:spcPts val="0"/>
              </a:spcAft>
              <a:buClr>
                <a:srgbClr val="000000"/>
              </a:buClr>
              <a:buSzPts val="1700"/>
              <a:buAutoNum type="arabicPeriod"/>
            </a:pPr>
            <a:r>
              <a:rPr i="0" lang="en" sz="1700" u="none" cap="none" strike="noStrike">
                <a:solidFill>
                  <a:srgbClr val="000000"/>
                </a:solidFill>
              </a:rPr>
              <a:t> BUS :=MB</a:t>
            </a:r>
            <a:endParaRPr i="0" sz="1700" u="none" cap="none" strike="noStrike">
              <a:solidFill>
                <a:srgbClr val="000000"/>
              </a:solidFill>
            </a:endParaRPr>
          </a:p>
          <a:p>
            <a:pPr indent="-374650" lvl="0" marL="393700" marR="0" rtl="0" algn="l">
              <a:lnSpc>
                <a:spcPct val="100000"/>
              </a:lnSpc>
              <a:spcBef>
                <a:spcPts val="1200"/>
              </a:spcBef>
              <a:spcAft>
                <a:spcPts val="0"/>
              </a:spcAft>
              <a:buClr>
                <a:srgbClr val="000000"/>
              </a:buClr>
              <a:buSzPts val="1700"/>
              <a:buAutoNum type="arabicPeriod"/>
            </a:pPr>
            <a:r>
              <a:rPr i="0" lang="en" sz="1700" u="none" cap="none" strike="noStrike">
                <a:solidFill>
                  <a:srgbClr val="000000"/>
                </a:solidFill>
              </a:rPr>
              <a:t> O</a:t>
            </a:r>
            <a:r>
              <a:rPr baseline="-25000" i="0" lang="en" sz="1700" u="none" cap="none" strike="noStrike">
                <a:solidFill>
                  <a:srgbClr val="000000"/>
                </a:solidFill>
              </a:rPr>
              <a:t>1</a:t>
            </a:r>
            <a:r>
              <a:rPr i="0" lang="en" sz="1700" u="none" cap="none" strike="noStrike">
                <a:solidFill>
                  <a:srgbClr val="000000"/>
                </a:solidFill>
              </a:rPr>
              <a:t>:= BUS	   {1° op registro ALU:=operando memoria}</a:t>
            </a:r>
            <a:endParaRPr i="0" sz="1700" u="none" cap="none" strike="noStrike">
              <a:solidFill>
                <a:srgbClr val="000000"/>
              </a:solidFill>
            </a:endParaRPr>
          </a:p>
          <a:p>
            <a:pPr indent="-374650" lvl="0" marL="393700" marR="0" rtl="0" algn="l">
              <a:lnSpc>
                <a:spcPct val="100000"/>
              </a:lnSpc>
              <a:spcBef>
                <a:spcPts val="1200"/>
              </a:spcBef>
              <a:spcAft>
                <a:spcPts val="0"/>
              </a:spcAft>
              <a:buClr>
                <a:srgbClr val="000000"/>
              </a:buClr>
              <a:buSzPts val="1700"/>
              <a:buAutoNum type="arabicPeriod"/>
            </a:pPr>
            <a:r>
              <a:rPr i="0" lang="en" sz="1700" u="none" cap="none" strike="noStrike">
                <a:solidFill>
                  <a:srgbClr val="000000"/>
                </a:solidFill>
              </a:rPr>
              <a:t> O</a:t>
            </a:r>
            <a:r>
              <a:rPr baseline="-25000" i="0" lang="en" sz="1700" u="none" cap="none" strike="noStrike">
                <a:solidFill>
                  <a:srgbClr val="000000"/>
                </a:solidFill>
              </a:rPr>
              <a:t>2</a:t>
            </a:r>
            <a:r>
              <a:rPr i="0" lang="en" sz="1700" u="none" cap="none" strike="noStrike">
                <a:solidFill>
                  <a:srgbClr val="000000"/>
                </a:solidFill>
              </a:rPr>
              <a:t>:= R[RA] {2° op registro ALU:=operando registro}</a:t>
            </a:r>
            <a:endParaRPr i="0" sz="1700" u="none" cap="none" strike="noStrike">
              <a:solidFill>
                <a:srgbClr val="000000"/>
              </a:solidFill>
            </a:endParaRPr>
          </a:p>
          <a:p>
            <a:pPr indent="-374650" lvl="0" marL="393700" marR="0" rtl="0" algn="l">
              <a:lnSpc>
                <a:spcPct val="100000"/>
              </a:lnSpc>
              <a:spcBef>
                <a:spcPts val="1200"/>
              </a:spcBef>
              <a:spcAft>
                <a:spcPts val="0"/>
              </a:spcAft>
              <a:buClr>
                <a:srgbClr val="000000"/>
              </a:buClr>
              <a:buSzPts val="1700"/>
              <a:buAutoNum type="arabicPeriod"/>
            </a:pPr>
            <a:r>
              <a:rPr i="0" lang="en" sz="1700" u="none" cap="none" strike="noStrike">
                <a:solidFill>
                  <a:srgbClr val="000000"/>
                </a:solidFill>
              </a:rPr>
              <a:t> Invio del segnale di controllo all’ALU che effettua U:= O</a:t>
            </a:r>
            <a:r>
              <a:rPr baseline="-25000" i="0" lang="en" sz="1700" u="none" cap="none" strike="noStrike">
                <a:solidFill>
                  <a:srgbClr val="000000"/>
                </a:solidFill>
              </a:rPr>
              <a:t>1</a:t>
            </a:r>
            <a:r>
              <a:rPr i="0" lang="en" sz="1700" u="none" cap="none" strike="noStrike">
                <a:solidFill>
                  <a:srgbClr val="000000"/>
                </a:solidFill>
              </a:rPr>
              <a:t>+ O</a:t>
            </a:r>
            <a:r>
              <a:rPr baseline="-25000" i="0" lang="en" sz="1700" u="none" cap="none" strike="noStrike">
                <a:solidFill>
                  <a:srgbClr val="000000"/>
                </a:solidFill>
              </a:rPr>
              <a:t>2</a:t>
            </a:r>
            <a:endParaRPr i="0" sz="1700" u="none" cap="none" strike="noStrike">
              <a:solidFill>
                <a:srgbClr val="000000"/>
              </a:solidFill>
            </a:endParaRPr>
          </a:p>
          <a:p>
            <a:pPr indent="-374650" lvl="0" marL="393700" marR="0" rtl="0" algn="l">
              <a:lnSpc>
                <a:spcPct val="100000"/>
              </a:lnSpc>
              <a:spcBef>
                <a:spcPts val="1200"/>
              </a:spcBef>
              <a:spcAft>
                <a:spcPts val="0"/>
              </a:spcAft>
              <a:buClr>
                <a:srgbClr val="000000"/>
              </a:buClr>
              <a:buSzPts val="1700"/>
              <a:buAutoNum type="arabicPeriod"/>
            </a:pPr>
            <a:r>
              <a:rPr i="0" lang="en" sz="1700" u="none" cap="none" strike="noStrike">
                <a:solidFill>
                  <a:srgbClr val="000000"/>
                </a:solidFill>
              </a:rPr>
              <a:t> BUS :=U</a:t>
            </a:r>
            <a:endParaRPr i="0" sz="1700" u="none" cap="none" strike="noStrike">
              <a:solidFill>
                <a:srgbClr val="000000"/>
              </a:solidFill>
            </a:endParaRPr>
          </a:p>
          <a:p>
            <a:pPr indent="-374650" lvl="0" marL="393700" marR="0" rtl="0" algn="l">
              <a:lnSpc>
                <a:spcPct val="100000"/>
              </a:lnSpc>
              <a:spcBef>
                <a:spcPts val="1200"/>
              </a:spcBef>
              <a:spcAft>
                <a:spcPts val="0"/>
              </a:spcAft>
              <a:buClr>
                <a:srgbClr val="000000"/>
              </a:buClr>
              <a:buSzPts val="1700"/>
              <a:buAutoNum type="arabicPeriod"/>
            </a:pPr>
            <a:r>
              <a:rPr i="0" lang="en" sz="1700" u="none" cap="none" strike="noStrike">
                <a:solidFill>
                  <a:srgbClr val="000000"/>
                </a:solidFill>
              </a:rPr>
              <a:t> R[RA]=BUS</a:t>
            </a:r>
            <a:endParaRPr i="0" sz="1700" u="none" cap="none" strike="noStrike">
              <a:solidFill>
                <a:srgbClr val="000000"/>
              </a:solidFill>
            </a:endParaRPr>
          </a:p>
        </p:txBody>
      </p:sp>
      <p:sp>
        <p:nvSpPr>
          <p:cNvPr id="445" name="Google Shape;445;p30"/>
          <p:cNvSpPr txBox="1"/>
          <p:nvPr>
            <p:ph idx="4294967295"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lt1"/>
                </a:solidFill>
              </a:rPr>
              <a:t>Fase Execute</a:t>
            </a:r>
            <a:endParaRPr b="1">
              <a:solidFill>
                <a:srgbClr val="FFFFFF"/>
              </a:solidFill>
            </a:endParaRPr>
          </a:p>
        </p:txBody>
      </p:sp>
      <p:pic>
        <p:nvPicPr>
          <p:cNvPr id="446" name="Google Shape;446;p30"/>
          <p:cNvPicPr preferRelativeResize="0"/>
          <p:nvPr/>
        </p:nvPicPr>
        <p:blipFill>
          <a:blip r:embed="rId3">
            <a:alphaModFix/>
          </a:blip>
          <a:stretch>
            <a:fillRect/>
          </a:stretch>
        </p:blipFill>
        <p:spPr>
          <a:xfrm>
            <a:off x="6676319" y="2302850"/>
            <a:ext cx="2313250" cy="2256325"/>
          </a:xfrm>
          <a:prstGeom prst="rect">
            <a:avLst/>
          </a:prstGeom>
          <a:noFill/>
          <a:ln>
            <a:noFill/>
          </a:ln>
        </p:spPr>
      </p:pic>
      <p:sp>
        <p:nvSpPr>
          <p:cNvPr id="447" name="Google Shape;447;p30"/>
          <p:cNvSpPr/>
          <p:nvPr/>
        </p:nvSpPr>
        <p:spPr>
          <a:xfrm>
            <a:off x="7015950" y="3493213"/>
            <a:ext cx="2018400" cy="409800"/>
          </a:xfrm>
          <a:prstGeom prst="rect">
            <a:avLst/>
          </a:prstGeom>
          <a:noFill/>
          <a:ln cap="flat" cmpd="sng" w="38100">
            <a:solidFill>
              <a:srgbClr val="FF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2" name="Shape 452"/>
        <p:cNvGrpSpPr/>
        <p:nvPr/>
      </p:nvGrpSpPr>
      <p:grpSpPr>
        <a:xfrm>
          <a:off x="0" y="0"/>
          <a:ext cx="0" cy="0"/>
          <a:chOff x="0" y="0"/>
          <a:chExt cx="0" cy="0"/>
        </a:xfrm>
      </p:grpSpPr>
      <p:sp>
        <p:nvSpPr>
          <p:cNvPr id="453" name="Google Shape;453;p31"/>
          <p:cNvSpPr/>
          <p:nvPr/>
        </p:nvSpPr>
        <p:spPr>
          <a:xfrm>
            <a:off x="83363" y="661910"/>
            <a:ext cx="8213700" cy="3486300"/>
          </a:xfrm>
          <a:prstGeom prst="rect">
            <a:avLst/>
          </a:prstGeom>
          <a:noFill/>
          <a:ln>
            <a:noFill/>
          </a:ln>
        </p:spPr>
        <p:txBody>
          <a:bodyPr anchorCtr="0" anchor="t" bIns="46075" lIns="92150" spcFirstLastPara="1" rIns="92150" wrap="square" tIns="46075">
            <a:noAutofit/>
          </a:bodyPr>
          <a:lstStyle/>
          <a:p>
            <a:pPr indent="0" lvl="0" marL="0" marR="0" rtl="0" algn="l">
              <a:spcBef>
                <a:spcPts val="0"/>
              </a:spcBef>
              <a:spcAft>
                <a:spcPts val="0"/>
              </a:spcAft>
              <a:buNone/>
            </a:pPr>
            <a:r>
              <a:rPr lang="en" sz="2800" strike="noStrike"/>
              <a:t>Esempio pipeline lineare a 5 stadi</a:t>
            </a:r>
            <a:endParaRPr sz="2800" strike="noStrike"/>
          </a:p>
        </p:txBody>
      </p:sp>
      <p:grpSp>
        <p:nvGrpSpPr>
          <p:cNvPr id="454" name="Google Shape;454;p31"/>
          <p:cNvGrpSpPr/>
          <p:nvPr/>
        </p:nvGrpSpPr>
        <p:grpSpPr>
          <a:xfrm>
            <a:off x="409848" y="1257390"/>
            <a:ext cx="7486393" cy="1152450"/>
            <a:chOff x="409848" y="1676520"/>
            <a:chExt cx="7486393" cy="1536600"/>
          </a:xfrm>
        </p:grpSpPr>
        <p:sp>
          <p:nvSpPr>
            <p:cNvPr id="455" name="Google Shape;455;p31"/>
            <p:cNvSpPr/>
            <p:nvPr/>
          </p:nvSpPr>
          <p:spPr>
            <a:xfrm>
              <a:off x="2867040" y="2095560"/>
              <a:ext cx="489000" cy="698400"/>
            </a:xfrm>
            <a:prstGeom prst="rect">
              <a:avLst/>
            </a:prstGeom>
            <a:solidFill>
              <a:srgbClr val="CCCCFF"/>
            </a:solidFill>
            <a:ln cap="flat" cmpd="sng" w="28425">
              <a:solidFill>
                <a:srgbClr val="000000"/>
              </a:solidFill>
              <a:prstDash val="solid"/>
              <a:miter lim="8000"/>
              <a:headEnd len="sm" w="sm" type="none"/>
              <a:tailEnd len="sm" w="sm" type="none"/>
            </a:ln>
          </p:spPr>
          <p:txBody>
            <a:bodyPr anchorCtr="0" anchor="ctr" bIns="46800" lIns="90000" spcFirstLastPara="1" rIns="90000" wrap="square" tIns="46800">
              <a:noAutofit/>
            </a:bodyPr>
            <a:lstStyle/>
            <a:p>
              <a:pPr indent="0" lvl="0" marL="0" marR="0" rtl="0" algn="ctr">
                <a:spcBef>
                  <a:spcPts val="0"/>
                </a:spcBef>
                <a:spcAft>
                  <a:spcPts val="0"/>
                </a:spcAft>
                <a:buNone/>
              </a:pPr>
              <a:r>
                <a:rPr b="0" lang="en" sz="2000" strike="noStrike">
                  <a:solidFill>
                    <a:srgbClr val="009999"/>
                  </a:solidFill>
                  <a:latin typeface="Times New Roman"/>
                  <a:ea typeface="Times New Roman"/>
                  <a:cs typeface="Times New Roman"/>
                  <a:sym typeface="Times New Roman"/>
                </a:rPr>
                <a:t>S1</a:t>
              </a:r>
              <a:endParaRPr b="0" sz="2000" strike="noStrike">
                <a:solidFill>
                  <a:srgbClr val="009999"/>
                </a:solidFill>
                <a:latin typeface="Times New Roman"/>
                <a:ea typeface="Times New Roman"/>
                <a:cs typeface="Times New Roman"/>
                <a:sym typeface="Times New Roman"/>
              </a:endParaRPr>
            </a:p>
          </p:txBody>
        </p:sp>
        <p:sp>
          <p:nvSpPr>
            <p:cNvPr id="456" name="Google Shape;456;p31"/>
            <p:cNvSpPr/>
            <p:nvPr/>
          </p:nvSpPr>
          <p:spPr>
            <a:xfrm>
              <a:off x="3774960" y="2095560"/>
              <a:ext cx="489300" cy="698400"/>
            </a:xfrm>
            <a:prstGeom prst="rect">
              <a:avLst/>
            </a:prstGeom>
            <a:solidFill>
              <a:srgbClr val="CCCCFF"/>
            </a:solidFill>
            <a:ln cap="flat" cmpd="sng" w="28425">
              <a:solidFill>
                <a:srgbClr val="000000"/>
              </a:solidFill>
              <a:prstDash val="solid"/>
              <a:miter lim="8000"/>
              <a:headEnd len="sm" w="sm" type="none"/>
              <a:tailEnd len="sm" w="sm" type="none"/>
            </a:ln>
          </p:spPr>
          <p:txBody>
            <a:bodyPr anchorCtr="0" anchor="ctr" bIns="46800" lIns="90000" spcFirstLastPara="1" rIns="90000" wrap="square" tIns="46800">
              <a:noAutofit/>
            </a:bodyPr>
            <a:lstStyle/>
            <a:p>
              <a:pPr indent="0" lvl="0" marL="0" marR="0" rtl="0" algn="ctr">
                <a:spcBef>
                  <a:spcPts val="0"/>
                </a:spcBef>
                <a:spcAft>
                  <a:spcPts val="0"/>
                </a:spcAft>
                <a:buNone/>
              </a:pPr>
              <a:r>
                <a:rPr b="0" lang="en" sz="2000" strike="noStrike">
                  <a:solidFill>
                    <a:srgbClr val="009999"/>
                  </a:solidFill>
                  <a:latin typeface="Times New Roman"/>
                  <a:ea typeface="Times New Roman"/>
                  <a:cs typeface="Times New Roman"/>
                  <a:sym typeface="Times New Roman"/>
                </a:rPr>
                <a:t>S2</a:t>
              </a:r>
              <a:endParaRPr b="0" sz="2000" strike="noStrike">
                <a:solidFill>
                  <a:srgbClr val="009999"/>
                </a:solidFill>
                <a:latin typeface="Times New Roman"/>
                <a:ea typeface="Times New Roman"/>
                <a:cs typeface="Times New Roman"/>
                <a:sym typeface="Times New Roman"/>
              </a:endParaRPr>
            </a:p>
          </p:txBody>
        </p:sp>
        <p:sp>
          <p:nvSpPr>
            <p:cNvPr id="457" name="Google Shape;457;p31"/>
            <p:cNvSpPr/>
            <p:nvPr/>
          </p:nvSpPr>
          <p:spPr>
            <a:xfrm>
              <a:off x="2517840" y="1676520"/>
              <a:ext cx="4889400" cy="1536600"/>
            </a:xfrm>
            <a:prstGeom prst="rect">
              <a:avLst/>
            </a:prstGeom>
            <a:noFill/>
            <a:ln cap="flat" cmpd="sng" w="28425">
              <a:solidFill>
                <a:srgbClr val="000000"/>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8" name="Google Shape;458;p31"/>
            <p:cNvSpPr/>
            <p:nvPr/>
          </p:nvSpPr>
          <p:spPr>
            <a:xfrm>
              <a:off x="1957320" y="2305080"/>
              <a:ext cx="908280" cy="349201"/>
            </a:xfrm>
            <a:custGeom>
              <a:rect b="b" l="l" r="r" t="t"/>
              <a:pathLst>
                <a:path extrusionOk="0" h="972" w="2525">
                  <a:moveTo>
                    <a:pt x="0" y="242"/>
                  </a:moveTo>
                  <a:lnTo>
                    <a:pt x="1893" y="242"/>
                  </a:lnTo>
                  <a:lnTo>
                    <a:pt x="1893" y="0"/>
                  </a:lnTo>
                  <a:lnTo>
                    <a:pt x="2524" y="485"/>
                  </a:lnTo>
                  <a:lnTo>
                    <a:pt x="1893" y="971"/>
                  </a:lnTo>
                  <a:lnTo>
                    <a:pt x="1893" y="728"/>
                  </a:lnTo>
                  <a:lnTo>
                    <a:pt x="0" y="728"/>
                  </a:lnTo>
                  <a:lnTo>
                    <a:pt x="315" y="485"/>
                  </a:lnTo>
                  <a:lnTo>
                    <a:pt x="0" y="242"/>
                  </a:lnTo>
                </a:path>
              </a:pathLst>
            </a:custGeom>
            <a:solidFill>
              <a:srgbClr val="00CC99"/>
            </a:solidFill>
            <a:ln cap="flat" cmpd="sng" w="28425">
              <a:solidFill>
                <a:srgbClr val="000000"/>
              </a:solidFill>
              <a:prstDash val="solid"/>
              <a:miter lim="8000"/>
              <a:headEnd len="sm" w="sm" type="none"/>
              <a:tailEnd len="sm" w="sm" type="none"/>
            </a:ln>
          </p:spPr>
        </p:sp>
        <p:sp>
          <p:nvSpPr>
            <p:cNvPr id="459" name="Google Shape;459;p31"/>
            <p:cNvSpPr/>
            <p:nvPr/>
          </p:nvSpPr>
          <p:spPr>
            <a:xfrm>
              <a:off x="3355920" y="2305080"/>
              <a:ext cx="419040" cy="349201"/>
            </a:xfrm>
            <a:custGeom>
              <a:rect b="b" l="l" r="r" t="t"/>
              <a:pathLst>
                <a:path extrusionOk="0" h="972" w="1166">
                  <a:moveTo>
                    <a:pt x="0" y="242"/>
                  </a:moveTo>
                  <a:lnTo>
                    <a:pt x="873" y="242"/>
                  </a:lnTo>
                  <a:lnTo>
                    <a:pt x="873" y="0"/>
                  </a:lnTo>
                  <a:lnTo>
                    <a:pt x="1165" y="485"/>
                  </a:lnTo>
                  <a:lnTo>
                    <a:pt x="873" y="971"/>
                  </a:lnTo>
                  <a:lnTo>
                    <a:pt x="873" y="728"/>
                  </a:lnTo>
                  <a:lnTo>
                    <a:pt x="0" y="728"/>
                  </a:lnTo>
                  <a:lnTo>
                    <a:pt x="145" y="485"/>
                  </a:lnTo>
                  <a:lnTo>
                    <a:pt x="0" y="242"/>
                  </a:lnTo>
                </a:path>
              </a:pathLst>
            </a:custGeom>
            <a:solidFill>
              <a:srgbClr val="00CC99"/>
            </a:solidFill>
            <a:ln cap="flat" cmpd="sng" w="28425">
              <a:solidFill>
                <a:srgbClr val="000000"/>
              </a:solidFill>
              <a:prstDash val="solid"/>
              <a:miter lim="8000"/>
              <a:headEnd len="sm" w="sm" type="none"/>
              <a:tailEnd len="sm" w="sm" type="none"/>
            </a:ln>
          </p:spPr>
        </p:sp>
        <p:sp>
          <p:nvSpPr>
            <p:cNvPr id="460" name="Google Shape;460;p31"/>
            <p:cNvSpPr/>
            <p:nvPr/>
          </p:nvSpPr>
          <p:spPr>
            <a:xfrm>
              <a:off x="4683240" y="2095560"/>
              <a:ext cx="489000" cy="698400"/>
            </a:xfrm>
            <a:prstGeom prst="rect">
              <a:avLst/>
            </a:prstGeom>
            <a:solidFill>
              <a:srgbClr val="CCCCFF"/>
            </a:solidFill>
            <a:ln cap="flat" cmpd="sng" w="28425">
              <a:solidFill>
                <a:srgbClr val="000000"/>
              </a:solidFill>
              <a:prstDash val="solid"/>
              <a:miter lim="8000"/>
              <a:headEnd len="sm" w="sm" type="none"/>
              <a:tailEnd len="sm" w="sm" type="none"/>
            </a:ln>
          </p:spPr>
          <p:txBody>
            <a:bodyPr anchorCtr="0" anchor="ctr" bIns="46800" lIns="90000" spcFirstLastPara="1" rIns="90000" wrap="square" tIns="46800">
              <a:noAutofit/>
            </a:bodyPr>
            <a:lstStyle/>
            <a:p>
              <a:pPr indent="0" lvl="0" marL="0" marR="0" rtl="0" algn="ctr">
                <a:spcBef>
                  <a:spcPts val="0"/>
                </a:spcBef>
                <a:spcAft>
                  <a:spcPts val="0"/>
                </a:spcAft>
                <a:buNone/>
              </a:pPr>
              <a:r>
                <a:rPr b="0" lang="en" sz="2000" strike="noStrike">
                  <a:solidFill>
                    <a:srgbClr val="009999"/>
                  </a:solidFill>
                  <a:latin typeface="Times New Roman"/>
                  <a:ea typeface="Times New Roman"/>
                  <a:cs typeface="Times New Roman"/>
                  <a:sym typeface="Times New Roman"/>
                </a:rPr>
                <a:t>S3</a:t>
              </a:r>
              <a:endParaRPr b="0" sz="2000" strike="noStrike">
                <a:solidFill>
                  <a:srgbClr val="009999"/>
                </a:solidFill>
                <a:latin typeface="Times New Roman"/>
                <a:ea typeface="Times New Roman"/>
                <a:cs typeface="Times New Roman"/>
                <a:sym typeface="Times New Roman"/>
              </a:endParaRPr>
            </a:p>
          </p:txBody>
        </p:sp>
        <p:sp>
          <p:nvSpPr>
            <p:cNvPr id="461" name="Google Shape;461;p31"/>
            <p:cNvSpPr/>
            <p:nvPr/>
          </p:nvSpPr>
          <p:spPr>
            <a:xfrm>
              <a:off x="4264200" y="2305080"/>
              <a:ext cx="419040" cy="349201"/>
            </a:xfrm>
            <a:custGeom>
              <a:rect b="b" l="l" r="r" t="t"/>
              <a:pathLst>
                <a:path extrusionOk="0" h="972" w="1166">
                  <a:moveTo>
                    <a:pt x="0" y="242"/>
                  </a:moveTo>
                  <a:lnTo>
                    <a:pt x="873" y="242"/>
                  </a:lnTo>
                  <a:lnTo>
                    <a:pt x="873" y="0"/>
                  </a:lnTo>
                  <a:lnTo>
                    <a:pt x="1165" y="485"/>
                  </a:lnTo>
                  <a:lnTo>
                    <a:pt x="873" y="971"/>
                  </a:lnTo>
                  <a:lnTo>
                    <a:pt x="873" y="728"/>
                  </a:lnTo>
                  <a:lnTo>
                    <a:pt x="0" y="728"/>
                  </a:lnTo>
                  <a:lnTo>
                    <a:pt x="145" y="485"/>
                  </a:lnTo>
                  <a:lnTo>
                    <a:pt x="0" y="242"/>
                  </a:lnTo>
                </a:path>
              </a:pathLst>
            </a:custGeom>
            <a:solidFill>
              <a:srgbClr val="00CC99"/>
            </a:solidFill>
            <a:ln cap="flat" cmpd="sng" w="28425">
              <a:solidFill>
                <a:srgbClr val="000000"/>
              </a:solidFill>
              <a:prstDash val="solid"/>
              <a:miter lim="8000"/>
              <a:headEnd len="sm" w="sm" type="none"/>
              <a:tailEnd len="sm" w="sm" type="none"/>
            </a:ln>
          </p:spPr>
        </p:sp>
        <p:sp>
          <p:nvSpPr>
            <p:cNvPr id="462" name="Google Shape;462;p31"/>
            <p:cNvSpPr/>
            <p:nvPr/>
          </p:nvSpPr>
          <p:spPr>
            <a:xfrm>
              <a:off x="5591160" y="2095560"/>
              <a:ext cx="489000" cy="698400"/>
            </a:xfrm>
            <a:prstGeom prst="rect">
              <a:avLst/>
            </a:prstGeom>
            <a:solidFill>
              <a:srgbClr val="CCCCFF"/>
            </a:solidFill>
            <a:ln cap="flat" cmpd="sng" w="28425">
              <a:solidFill>
                <a:srgbClr val="000000"/>
              </a:solidFill>
              <a:prstDash val="solid"/>
              <a:miter lim="8000"/>
              <a:headEnd len="sm" w="sm" type="none"/>
              <a:tailEnd len="sm" w="sm" type="none"/>
            </a:ln>
          </p:spPr>
          <p:txBody>
            <a:bodyPr anchorCtr="0" anchor="ctr" bIns="46800" lIns="90000" spcFirstLastPara="1" rIns="90000" wrap="square" tIns="46800">
              <a:noAutofit/>
            </a:bodyPr>
            <a:lstStyle/>
            <a:p>
              <a:pPr indent="0" lvl="0" marL="0" marR="0" rtl="0" algn="ctr">
                <a:spcBef>
                  <a:spcPts val="0"/>
                </a:spcBef>
                <a:spcAft>
                  <a:spcPts val="0"/>
                </a:spcAft>
                <a:buNone/>
              </a:pPr>
              <a:r>
                <a:rPr b="0" lang="en" sz="2000" strike="noStrike">
                  <a:solidFill>
                    <a:srgbClr val="009999"/>
                  </a:solidFill>
                  <a:latin typeface="Times New Roman"/>
                  <a:ea typeface="Times New Roman"/>
                  <a:cs typeface="Times New Roman"/>
                  <a:sym typeface="Times New Roman"/>
                </a:rPr>
                <a:t>S4</a:t>
              </a:r>
              <a:endParaRPr b="0" sz="2000" strike="noStrike">
                <a:solidFill>
                  <a:srgbClr val="009999"/>
                </a:solidFill>
                <a:latin typeface="Times New Roman"/>
                <a:ea typeface="Times New Roman"/>
                <a:cs typeface="Times New Roman"/>
                <a:sym typeface="Times New Roman"/>
              </a:endParaRPr>
            </a:p>
          </p:txBody>
        </p:sp>
        <p:sp>
          <p:nvSpPr>
            <p:cNvPr id="463" name="Google Shape;463;p31"/>
            <p:cNvSpPr/>
            <p:nvPr/>
          </p:nvSpPr>
          <p:spPr>
            <a:xfrm>
              <a:off x="5172120" y="2305080"/>
              <a:ext cx="419040" cy="349201"/>
            </a:xfrm>
            <a:custGeom>
              <a:rect b="b" l="l" r="r" t="t"/>
              <a:pathLst>
                <a:path extrusionOk="0" h="972" w="1166">
                  <a:moveTo>
                    <a:pt x="0" y="242"/>
                  </a:moveTo>
                  <a:lnTo>
                    <a:pt x="873" y="242"/>
                  </a:lnTo>
                  <a:lnTo>
                    <a:pt x="873" y="0"/>
                  </a:lnTo>
                  <a:lnTo>
                    <a:pt x="1165" y="485"/>
                  </a:lnTo>
                  <a:lnTo>
                    <a:pt x="873" y="971"/>
                  </a:lnTo>
                  <a:lnTo>
                    <a:pt x="873" y="728"/>
                  </a:lnTo>
                  <a:lnTo>
                    <a:pt x="0" y="728"/>
                  </a:lnTo>
                  <a:lnTo>
                    <a:pt x="145" y="485"/>
                  </a:lnTo>
                  <a:lnTo>
                    <a:pt x="0" y="242"/>
                  </a:lnTo>
                </a:path>
              </a:pathLst>
            </a:custGeom>
            <a:solidFill>
              <a:srgbClr val="00CC99"/>
            </a:solidFill>
            <a:ln cap="flat" cmpd="sng" w="28425">
              <a:solidFill>
                <a:srgbClr val="000000"/>
              </a:solidFill>
              <a:prstDash val="solid"/>
              <a:miter lim="8000"/>
              <a:headEnd len="sm" w="sm" type="none"/>
              <a:tailEnd len="sm" w="sm" type="none"/>
            </a:ln>
          </p:spPr>
        </p:sp>
        <p:sp>
          <p:nvSpPr>
            <p:cNvPr id="464" name="Google Shape;464;p31"/>
            <p:cNvSpPr/>
            <p:nvPr/>
          </p:nvSpPr>
          <p:spPr>
            <a:xfrm>
              <a:off x="6499080" y="2095560"/>
              <a:ext cx="489300" cy="698400"/>
            </a:xfrm>
            <a:prstGeom prst="rect">
              <a:avLst/>
            </a:prstGeom>
            <a:solidFill>
              <a:srgbClr val="CCCCFF"/>
            </a:solidFill>
            <a:ln cap="flat" cmpd="sng" w="28425">
              <a:solidFill>
                <a:srgbClr val="000000"/>
              </a:solidFill>
              <a:prstDash val="solid"/>
              <a:miter lim="8000"/>
              <a:headEnd len="sm" w="sm" type="none"/>
              <a:tailEnd len="sm" w="sm" type="none"/>
            </a:ln>
          </p:spPr>
          <p:txBody>
            <a:bodyPr anchorCtr="0" anchor="ctr" bIns="46800" lIns="90000" spcFirstLastPara="1" rIns="90000" wrap="square" tIns="46800">
              <a:noAutofit/>
            </a:bodyPr>
            <a:lstStyle/>
            <a:p>
              <a:pPr indent="0" lvl="0" marL="0" marR="0" rtl="0" algn="ctr">
                <a:spcBef>
                  <a:spcPts val="0"/>
                </a:spcBef>
                <a:spcAft>
                  <a:spcPts val="0"/>
                </a:spcAft>
                <a:buNone/>
              </a:pPr>
              <a:r>
                <a:rPr b="0" lang="en" sz="2000" strike="noStrike">
                  <a:solidFill>
                    <a:srgbClr val="009999"/>
                  </a:solidFill>
                  <a:latin typeface="Times New Roman"/>
                  <a:ea typeface="Times New Roman"/>
                  <a:cs typeface="Times New Roman"/>
                  <a:sym typeface="Times New Roman"/>
                </a:rPr>
                <a:t>S5</a:t>
              </a:r>
              <a:endParaRPr b="0" sz="2000" strike="noStrike">
                <a:solidFill>
                  <a:srgbClr val="009999"/>
                </a:solidFill>
                <a:latin typeface="Times New Roman"/>
                <a:ea typeface="Times New Roman"/>
                <a:cs typeface="Times New Roman"/>
                <a:sym typeface="Times New Roman"/>
              </a:endParaRPr>
            </a:p>
          </p:txBody>
        </p:sp>
        <p:sp>
          <p:nvSpPr>
            <p:cNvPr id="465" name="Google Shape;465;p31"/>
            <p:cNvSpPr/>
            <p:nvPr/>
          </p:nvSpPr>
          <p:spPr>
            <a:xfrm>
              <a:off x="6080040" y="2305080"/>
              <a:ext cx="419040" cy="349201"/>
            </a:xfrm>
            <a:custGeom>
              <a:rect b="b" l="l" r="r" t="t"/>
              <a:pathLst>
                <a:path extrusionOk="0" h="972" w="1166">
                  <a:moveTo>
                    <a:pt x="0" y="242"/>
                  </a:moveTo>
                  <a:lnTo>
                    <a:pt x="873" y="242"/>
                  </a:lnTo>
                  <a:lnTo>
                    <a:pt x="873" y="0"/>
                  </a:lnTo>
                  <a:lnTo>
                    <a:pt x="1165" y="485"/>
                  </a:lnTo>
                  <a:lnTo>
                    <a:pt x="873" y="971"/>
                  </a:lnTo>
                  <a:lnTo>
                    <a:pt x="873" y="728"/>
                  </a:lnTo>
                  <a:lnTo>
                    <a:pt x="0" y="728"/>
                  </a:lnTo>
                  <a:lnTo>
                    <a:pt x="145" y="485"/>
                  </a:lnTo>
                  <a:lnTo>
                    <a:pt x="0" y="242"/>
                  </a:lnTo>
                </a:path>
              </a:pathLst>
            </a:custGeom>
            <a:solidFill>
              <a:srgbClr val="00CC99"/>
            </a:solidFill>
            <a:ln cap="flat" cmpd="sng" w="28425">
              <a:solidFill>
                <a:srgbClr val="000000"/>
              </a:solidFill>
              <a:prstDash val="solid"/>
              <a:miter lim="8000"/>
              <a:headEnd len="sm" w="sm" type="none"/>
              <a:tailEnd len="sm" w="sm" type="none"/>
            </a:ln>
          </p:spPr>
        </p:sp>
        <p:sp>
          <p:nvSpPr>
            <p:cNvPr id="466" name="Google Shape;466;p31"/>
            <p:cNvSpPr/>
            <p:nvPr/>
          </p:nvSpPr>
          <p:spPr>
            <a:xfrm>
              <a:off x="6988320" y="2305080"/>
              <a:ext cx="907921" cy="349201"/>
            </a:xfrm>
            <a:custGeom>
              <a:rect b="b" l="l" r="r" t="t"/>
              <a:pathLst>
                <a:path extrusionOk="0" h="972" w="2524">
                  <a:moveTo>
                    <a:pt x="0" y="242"/>
                  </a:moveTo>
                  <a:lnTo>
                    <a:pt x="1892" y="242"/>
                  </a:lnTo>
                  <a:lnTo>
                    <a:pt x="1892" y="0"/>
                  </a:lnTo>
                  <a:lnTo>
                    <a:pt x="2523" y="485"/>
                  </a:lnTo>
                  <a:lnTo>
                    <a:pt x="1892" y="971"/>
                  </a:lnTo>
                  <a:lnTo>
                    <a:pt x="1892" y="728"/>
                  </a:lnTo>
                  <a:lnTo>
                    <a:pt x="0" y="728"/>
                  </a:lnTo>
                  <a:lnTo>
                    <a:pt x="315" y="485"/>
                  </a:lnTo>
                  <a:lnTo>
                    <a:pt x="0" y="242"/>
                  </a:lnTo>
                </a:path>
              </a:pathLst>
            </a:custGeom>
            <a:solidFill>
              <a:srgbClr val="00CC99"/>
            </a:solidFill>
            <a:ln cap="flat" cmpd="sng" w="28425">
              <a:solidFill>
                <a:srgbClr val="000000"/>
              </a:solidFill>
              <a:prstDash val="solid"/>
              <a:miter lim="8000"/>
              <a:headEnd len="sm" w="sm" type="none"/>
              <a:tailEnd len="sm" w="sm" type="none"/>
            </a:ln>
          </p:spPr>
        </p:sp>
        <p:sp>
          <p:nvSpPr>
            <p:cNvPr id="467" name="Google Shape;467;p31"/>
            <p:cNvSpPr/>
            <p:nvPr/>
          </p:nvSpPr>
          <p:spPr>
            <a:xfrm>
              <a:off x="409848" y="2279533"/>
              <a:ext cx="1508598" cy="398898"/>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6800" lIns="90000" spcFirstLastPara="1" rIns="90000" wrap="square" tIns="46800">
              <a:noAutofit/>
            </a:bodyPr>
            <a:lstStyle/>
            <a:p>
              <a:pPr indent="0" lvl="0" marL="0" marR="0" rtl="0" algn="ctr">
                <a:spcBef>
                  <a:spcPts val="0"/>
                </a:spcBef>
                <a:spcAft>
                  <a:spcPts val="0"/>
                </a:spcAft>
                <a:buNone/>
              </a:pPr>
              <a:r>
                <a:rPr b="0" lang="en" sz="2000" strike="noStrike">
                  <a:solidFill>
                    <a:srgbClr val="009999"/>
                  </a:solidFill>
                  <a:latin typeface="Times New Roman"/>
                  <a:ea typeface="Times New Roman"/>
                  <a:cs typeface="Times New Roman"/>
                  <a:sym typeface="Times New Roman"/>
                </a:rPr>
                <a:t>Istruzioni</a:t>
              </a:r>
              <a:endParaRPr b="0" sz="2000" strike="noStrike">
                <a:solidFill>
                  <a:srgbClr val="009999"/>
                </a:solidFill>
                <a:latin typeface="Times New Roman"/>
                <a:ea typeface="Times New Roman"/>
                <a:cs typeface="Times New Roman"/>
                <a:sym typeface="Times New Roman"/>
              </a:endParaRPr>
            </a:p>
          </p:txBody>
        </p:sp>
      </p:grpSp>
      <p:grpSp>
        <p:nvGrpSpPr>
          <p:cNvPr id="468" name="Google Shape;468;p31"/>
          <p:cNvGrpSpPr/>
          <p:nvPr/>
        </p:nvGrpSpPr>
        <p:grpSpPr>
          <a:xfrm>
            <a:off x="609480" y="3129030"/>
            <a:ext cx="7161480" cy="1958580"/>
            <a:chOff x="609480" y="4172040"/>
            <a:chExt cx="7161480" cy="2611440"/>
          </a:xfrm>
        </p:grpSpPr>
        <p:grpSp>
          <p:nvGrpSpPr>
            <p:cNvPr id="469" name="Google Shape;469;p31"/>
            <p:cNvGrpSpPr/>
            <p:nvPr/>
          </p:nvGrpSpPr>
          <p:grpSpPr>
            <a:xfrm>
              <a:off x="2055960" y="5762520"/>
              <a:ext cx="651000" cy="506400"/>
              <a:chOff x="2055960" y="5762520"/>
              <a:chExt cx="651000" cy="506400"/>
            </a:xfrm>
          </p:grpSpPr>
          <p:sp>
            <p:nvSpPr>
              <p:cNvPr id="470" name="Google Shape;470;p31"/>
              <p:cNvSpPr/>
              <p:nvPr/>
            </p:nvSpPr>
            <p:spPr>
              <a:xfrm>
                <a:off x="2055960" y="5762520"/>
                <a:ext cx="651000" cy="506400"/>
              </a:xfrm>
              <a:prstGeom prst="rect">
                <a:avLst/>
              </a:prstGeom>
              <a:noFill/>
              <a:ln cap="flat" cmpd="sng" w="9525">
                <a:solidFill>
                  <a:srgbClr val="000000"/>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1" name="Google Shape;471;p31"/>
              <p:cNvSpPr/>
              <p:nvPr/>
            </p:nvSpPr>
            <p:spPr>
              <a:xfrm>
                <a:off x="2093760" y="5827680"/>
                <a:ext cx="578178" cy="3682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6800" lIns="90000" spcFirstLastPara="1" rIns="90000" wrap="square" tIns="46800">
                <a:noAutofit/>
              </a:bodyPr>
              <a:lstStyle/>
              <a:p>
                <a:pPr indent="0" lvl="0" marL="0" marR="0" rtl="0" algn="ctr">
                  <a:lnSpc>
                    <a:spcPct val="100000"/>
                  </a:lnSpc>
                  <a:spcBef>
                    <a:spcPts val="0"/>
                  </a:spcBef>
                  <a:spcAft>
                    <a:spcPts val="0"/>
                  </a:spcAft>
                  <a:buNone/>
                </a:pPr>
                <a:r>
                  <a:rPr b="0" lang="en" sz="1800" strike="noStrike">
                    <a:solidFill>
                      <a:srgbClr val="009999"/>
                    </a:solidFill>
                    <a:latin typeface="Tahoma"/>
                    <a:ea typeface="Tahoma"/>
                    <a:cs typeface="Tahoma"/>
                    <a:sym typeface="Tahoma"/>
                  </a:rPr>
                  <a:t>S1</a:t>
                </a:r>
                <a:endParaRPr b="0" sz="1800" strike="noStrike">
                  <a:solidFill>
                    <a:srgbClr val="009999"/>
                  </a:solidFill>
                  <a:latin typeface="Times New Roman"/>
                  <a:ea typeface="Times New Roman"/>
                  <a:cs typeface="Times New Roman"/>
                  <a:sym typeface="Times New Roman"/>
                </a:endParaRPr>
              </a:p>
            </p:txBody>
          </p:sp>
        </p:grpSp>
        <p:grpSp>
          <p:nvGrpSpPr>
            <p:cNvPr id="472" name="Google Shape;472;p31"/>
            <p:cNvGrpSpPr/>
            <p:nvPr/>
          </p:nvGrpSpPr>
          <p:grpSpPr>
            <a:xfrm>
              <a:off x="2708280" y="5256360"/>
              <a:ext cx="651000" cy="1012560"/>
              <a:chOff x="2708280" y="5256360"/>
              <a:chExt cx="651000" cy="1012560"/>
            </a:xfrm>
          </p:grpSpPr>
          <p:sp>
            <p:nvSpPr>
              <p:cNvPr id="473" name="Google Shape;473;p31"/>
              <p:cNvSpPr/>
              <p:nvPr/>
            </p:nvSpPr>
            <p:spPr>
              <a:xfrm>
                <a:off x="2708280" y="5762520"/>
                <a:ext cx="651000" cy="506400"/>
              </a:xfrm>
              <a:prstGeom prst="rect">
                <a:avLst/>
              </a:prstGeom>
              <a:noFill/>
              <a:ln cap="flat" cmpd="sng" w="9525">
                <a:solidFill>
                  <a:srgbClr val="000000"/>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4" name="Google Shape;474;p31"/>
              <p:cNvSpPr/>
              <p:nvPr/>
            </p:nvSpPr>
            <p:spPr>
              <a:xfrm>
                <a:off x="2744640" y="5835600"/>
                <a:ext cx="578178" cy="3682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6800" lIns="90000" spcFirstLastPara="1" rIns="90000" wrap="square" tIns="46800">
                <a:noAutofit/>
              </a:bodyPr>
              <a:lstStyle/>
              <a:p>
                <a:pPr indent="0" lvl="0" marL="0" marR="0" rtl="0" algn="ctr">
                  <a:lnSpc>
                    <a:spcPct val="100000"/>
                  </a:lnSpc>
                  <a:spcBef>
                    <a:spcPts val="0"/>
                  </a:spcBef>
                  <a:spcAft>
                    <a:spcPts val="0"/>
                  </a:spcAft>
                  <a:buNone/>
                </a:pPr>
                <a:r>
                  <a:rPr b="0" lang="en" sz="1800" strike="noStrike">
                    <a:solidFill>
                      <a:srgbClr val="009999"/>
                    </a:solidFill>
                    <a:latin typeface="Tahoma"/>
                    <a:ea typeface="Tahoma"/>
                    <a:cs typeface="Tahoma"/>
                    <a:sym typeface="Tahoma"/>
                  </a:rPr>
                  <a:t>S2</a:t>
                </a:r>
                <a:endParaRPr b="0" sz="1800" strike="noStrike">
                  <a:solidFill>
                    <a:srgbClr val="009999"/>
                  </a:solidFill>
                  <a:latin typeface="Times New Roman"/>
                  <a:ea typeface="Times New Roman"/>
                  <a:cs typeface="Times New Roman"/>
                  <a:sym typeface="Times New Roman"/>
                </a:endParaRPr>
              </a:p>
            </p:txBody>
          </p:sp>
          <p:sp>
            <p:nvSpPr>
              <p:cNvPr id="475" name="Google Shape;475;p31"/>
              <p:cNvSpPr/>
              <p:nvPr/>
            </p:nvSpPr>
            <p:spPr>
              <a:xfrm>
                <a:off x="2708280" y="5256360"/>
                <a:ext cx="651000" cy="506100"/>
              </a:xfrm>
              <a:prstGeom prst="rect">
                <a:avLst/>
              </a:prstGeom>
              <a:noFill/>
              <a:ln cap="flat" cmpd="sng" w="9525">
                <a:solidFill>
                  <a:srgbClr val="000000"/>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6" name="Google Shape;476;p31"/>
              <p:cNvSpPr/>
              <p:nvPr/>
            </p:nvSpPr>
            <p:spPr>
              <a:xfrm>
                <a:off x="2744640" y="5321160"/>
                <a:ext cx="578178" cy="3682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6800" lIns="90000" spcFirstLastPara="1" rIns="90000" wrap="square" tIns="46800">
                <a:noAutofit/>
              </a:bodyPr>
              <a:lstStyle/>
              <a:p>
                <a:pPr indent="0" lvl="0" marL="0" marR="0" rtl="0" algn="ctr">
                  <a:lnSpc>
                    <a:spcPct val="100000"/>
                  </a:lnSpc>
                  <a:spcBef>
                    <a:spcPts val="0"/>
                  </a:spcBef>
                  <a:spcAft>
                    <a:spcPts val="0"/>
                  </a:spcAft>
                  <a:buNone/>
                </a:pPr>
                <a:r>
                  <a:rPr b="0" lang="en" sz="1800" strike="noStrike">
                    <a:solidFill>
                      <a:srgbClr val="009999"/>
                    </a:solidFill>
                    <a:latin typeface="Tahoma"/>
                    <a:ea typeface="Tahoma"/>
                    <a:cs typeface="Tahoma"/>
                    <a:sym typeface="Tahoma"/>
                  </a:rPr>
                  <a:t>S1</a:t>
                </a:r>
                <a:endParaRPr b="0" sz="1800" strike="noStrike">
                  <a:solidFill>
                    <a:srgbClr val="009999"/>
                  </a:solidFill>
                  <a:latin typeface="Times New Roman"/>
                  <a:ea typeface="Times New Roman"/>
                  <a:cs typeface="Times New Roman"/>
                  <a:sym typeface="Times New Roman"/>
                </a:endParaRPr>
              </a:p>
            </p:txBody>
          </p:sp>
        </p:grpSp>
        <p:grpSp>
          <p:nvGrpSpPr>
            <p:cNvPr id="477" name="Google Shape;477;p31"/>
            <p:cNvGrpSpPr/>
            <p:nvPr/>
          </p:nvGrpSpPr>
          <p:grpSpPr>
            <a:xfrm>
              <a:off x="3359160" y="4749840"/>
              <a:ext cx="651000" cy="1519080"/>
              <a:chOff x="3359160" y="4749840"/>
              <a:chExt cx="651000" cy="1519080"/>
            </a:xfrm>
          </p:grpSpPr>
          <p:sp>
            <p:nvSpPr>
              <p:cNvPr id="478" name="Google Shape;478;p31"/>
              <p:cNvSpPr/>
              <p:nvPr/>
            </p:nvSpPr>
            <p:spPr>
              <a:xfrm>
                <a:off x="3359160" y="5762520"/>
                <a:ext cx="651000" cy="506400"/>
              </a:xfrm>
              <a:prstGeom prst="rect">
                <a:avLst/>
              </a:prstGeom>
              <a:noFill/>
              <a:ln cap="flat" cmpd="sng" w="9525">
                <a:solidFill>
                  <a:srgbClr val="000000"/>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9" name="Google Shape;479;p31"/>
              <p:cNvSpPr/>
              <p:nvPr/>
            </p:nvSpPr>
            <p:spPr>
              <a:xfrm>
                <a:off x="3359160" y="5256360"/>
                <a:ext cx="651000" cy="506100"/>
              </a:xfrm>
              <a:prstGeom prst="rect">
                <a:avLst/>
              </a:prstGeom>
              <a:noFill/>
              <a:ln cap="flat" cmpd="sng" w="9525">
                <a:solidFill>
                  <a:srgbClr val="000000"/>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0" name="Google Shape;480;p31"/>
              <p:cNvSpPr/>
              <p:nvPr/>
            </p:nvSpPr>
            <p:spPr>
              <a:xfrm>
                <a:off x="3359160" y="4749840"/>
                <a:ext cx="651000" cy="506400"/>
              </a:xfrm>
              <a:prstGeom prst="rect">
                <a:avLst/>
              </a:prstGeom>
              <a:noFill/>
              <a:ln cap="flat" cmpd="sng" w="9525">
                <a:solidFill>
                  <a:srgbClr val="000000"/>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1" name="Google Shape;481;p31"/>
              <p:cNvSpPr/>
              <p:nvPr/>
            </p:nvSpPr>
            <p:spPr>
              <a:xfrm>
                <a:off x="3432240" y="5834160"/>
                <a:ext cx="577800" cy="3682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6800" lIns="90000" spcFirstLastPara="1" rIns="90000" wrap="square" tIns="46800">
                <a:noAutofit/>
              </a:bodyPr>
              <a:lstStyle/>
              <a:p>
                <a:pPr indent="0" lvl="0" marL="0" marR="0" rtl="0" algn="ctr">
                  <a:lnSpc>
                    <a:spcPct val="100000"/>
                  </a:lnSpc>
                  <a:spcBef>
                    <a:spcPts val="0"/>
                  </a:spcBef>
                  <a:spcAft>
                    <a:spcPts val="0"/>
                  </a:spcAft>
                  <a:buNone/>
                </a:pPr>
                <a:r>
                  <a:rPr b="0" lang="en" sz="1800" strike="noStrike">
                    <a:solidFill>
                      <a:srgbClr val="009999"/>
                    </a:solidFill>
                    <a:latin typeface="Tahoma"/>
                    <a:ea typeface="Tahoma"/>
                    <a:cs typeface="Tahoma"/>
                    <a:sym typeface="Tahoma"/>
                  </a:rPr>
                  <a:t>S3</a:t>
                </a:r>
                <a:endParaRPr b="0" sz="1800" strike="noStrike">
                  <a:solidFill>
                    <a:srgbClr val="009999"/>
                  </a:solidFill>
                  <a:latin typeface="Times New Roman"/>
                  <a:ea typeface="Times New Roman"/>
                  <a:cs typeface="Times New Roman"/>
                  <a:sym typeface="Times New Roman"/>
                </a:endParaRPr>
              </a:p>
            </p:txBody>
          </p:sp>
          <p:sp>
            <p:nvSpPr>
              <p:cNvPr id="482" name="Google Shape;482;p31"/>
              <p:cNvSpPr/>
              <p:nvPr/>
            </p:nvSpPr>
            <p:spPr>
              <a:xfrm>
                <a:off x="3394080" y="5327640"/>
                <a:ext cx="577800" cy="3682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6800" lIns="90000" spcFirstLastPara="1" rIns="90000" wrap="square" tIns="46800">
                <a:noAutofit/>
              </a:bodyPr>
              <a:lstStyle/>
              <a:p>
                <a:pPr indent="0" lvl="0" marL="0" marR="0" rtl="0" algn="ctr">
                  <a:lnSpc>
                    <a:spcPct val="100000"/>
                  </a:lnSpc>
                  <a:spcBef>
                    <a:spcPts val="0"/>
                  </a:spcBef>
                  <a:spcAft>
                    <a:spcPts val="0"/>
                  </a:spcAft>
                  <a:buNone/>
                </a:pPr>
                <a:r>
                  <a:rPr b="0" lang="en" sz="1800" strike="noStrike">
                    <a:solidFill>
                      <a:srgbClr val="009999"/>
                    </a:solidFill>
                    <a:latin typeface="Tahoma"/>
                    <a:ea typeface="Tahoma"/>
                    <a:cs typeface="Tahoma"/>
                    <a:sym typeface="Tahoma"/>
                  </a:rPr>
                  <a:t>S2</a:t>
                </a:r>
                <a:endParaRPr b="0" sz="1800" strike="noStrike">
                  <a:solidFill>
                    <a:srgbClr val="009999"/>
                  </a:solidFill>
                  <a:latin typeface="Times New Roman"/>
                  <a:ea typeface="Times New Roman"/>
                  <a:cs typeface="Times New Roman"/>
                  <a:sym typeface="Times New Roman"/>
                </a:endParaRPr>
              </a:p>
            </p:txBody>
          </p:sp>
          <p:sp>
            <p:nvSpPr>
              <p:cNvPr id="483" name="Google Shape;483;p31"/>
              <p:cNvSpPr/>
              <p:nvPr/>
            </p:nvSpPr>
            <p:spPr>
              <a:xfrm>
                <a:off x="3394080" y="4815000"/>
                <a:ext cx="577800" cy="3682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6800" lIns="90000" spcFirstLastPara="1" rIns="90000" wrap="square" tIns="46800">
                <a:noAutofit/>
              </a:bodyPr>
              <a:lstStyle/>
              <a:p>
                <a:pPr indent="0" lvl="0" marL="0" marR="0" rtl="0" algn="ctr">
                  <a:lnSpc>
                    <a:spcPct val="100000"/>
                  </a:lnSpc>
                  <a:spcBef>
                    <a:spcPts val="0"/>
                  </a:spcBef>
                  <a:spcAft>
                    <a:spcPts val="0"/>
                  </a:spcAft>
                  <a:buNone/>
                </a:pPr>
                <a:r>
                  <a:rPr b="0" lang="en" sz="1800" strike="noStrike">
                    <a:solidFill>
                      <a:srgbClr val="009999"/>
                    </a:solidFill>
                    <a:latin typeface="Tahoma"/>
                    <a:ea typeface="Tahoma"/>
                    <a:cs typeface="Tahoma"/>
                    <a:sym typeface="Tahoma"/>
                  </a:rPr>
                  <a:t>S1</a:t>
                </a:r>
                <a:endParaRPr b="0" sz="1800" strike="noStrike">
                  <a:solidFill>
                    <a:srgbClr val="009999"/>
                  </a:solidFill>
                  <a:latin typeface="Times New Roman"/>
                  <a:ea typeface="Times New Roman"/>
                  <a:cs typeface="Times New Roman"/>
                  <a:sym typeface="Times New Roman"/>
                </a:endParaRPr>
              </a:p>
            </p:txBody>
          </p:sp>
        </p:grpSp>
        <p:grpSp>
          <p:nvGrpSpPr>
            <p:cNvPr id="484" name="Google Shape;484;p31"/>
            <p:cNvGrpSpPr/>
            <p:nvPr/>
          </p:nvGrpSpPr>
          <p:grpSpPr>
            <a:xfrm>
              <a:off x="4010040" y="4245120"/>
              <a:ext cx="651000" cy="2023800"/>
              <a:chOff x="4010040" y="4245120"/>
              <a:chExt cx="651000" cy="2023800"/>
            </a:xfrm>
          </p:grpSpPr>
          <p:sp>
            <p:nvSpPr>
              <p:cNvPr id="485" name="Google Shape;485;p31"/>
              <p:cNvSpPr/>
              <p:nvPr/>
            </p:nvSpPr>
            <p:spPr>
              <a:xfrm>
                <a:off x="4010040" y="5762520"/>
                <a:ext cx="651000" cy="506400"/>
              </a:xfrm>
              <a:prstGeom prst="rect">
                <a:avLst/>
              </a:prstGeom>
              <a:noFill/>
              <a:ln cap="flat" cmpd="sng" w="9525">
                <a:solidFill>
                  <a:srgbClr val="000000"/>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6" name="Google Shape;486;p31"/>
              <p:cNvSpPr/>
              <p:nvPr/>
            </p:nvSpPr>
            <p:spPr>
              <a:xfrm>
                <a:off x="4010040" y="5256360"/>
                <a:ext cx="651000" cy="506100"/>
              </a:xfrm>
              <a:prstGeom prst="rect">
                <a:avLst/>
              </a:prstGeom>
              <a:noFill/>
              <a:ln cap="flat" cmpd="sng" w="9525">
                <a:solidFill>
                  <a:srgbClr val="000000"/>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7" name="Google Shape;487;p31"/>
              <p:cNvSpPr/>
              <p:nvPr/>
            </p:nvSpPr>
            <p:spPr>
              <a:xfrm>
                <a:off x="4010040" y="4749840"/>
                <a:ext cx="651000" cy="506400"/>
              </a:xfrm>
              <a:prstGeom prst="rect">
                <a:avLst/>
              </a:prstGeom>
              <a:noFill/>
              <a:ln cap="flat" cmpd="sng" w="9525">
                <a:solidFill>
                  <a:srgbClr val="000000"/>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8" name="Google Shape;488;p31"/>
              <p:cNvSpPr/>
              <p:nvPr/>
            </p:nvSpPr>
            <p:spPr>
              <a:xfrm>
                <a:off x="4010040" y="4245120"/>
                <a:ext cx="651000" cy="506100"/>
              </a:xfrm>
              <a:prstGeom prst="rect">
                <a:avLst/>
              </a:prstGeom>
              <a:noFill/>
              <a:ln cap="flat" cmpd="sng" w="9525">
                <a:solidFill>
                  <a:srgbClr val="000000"/>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9" name="Google Shape;489;p31"/>
              <p:cNvSpPr/>
              <p:nvPr/>
            </p:nvSpPr>
            <p:spPr>
              <a:xfrm>
                <a:off x="4081320" y="5835600"/>
                <a:ext cx="578178" cy="3682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6800" lIns="90000" spcFirstLastPara="1" rIns="90000" wrap="square" tIns="46800">
                <a:noAutofit/>
              </a:bodyPr>
              <a:lstStyle/>
              <a:p>
                <a:pPr indent="0" lvl="0" marL="0" marR="0" rtl="0" algn="ctr">
                  <a:lnSpc>
                    <a:spcPct val="100000"/>
                  </a:lnSpc>
                  <a:spcBef>
                    <a:spcPts val="0"/>
                  </a:spcBef>
                  <a:spcAft>
                    <a:spcPts val="0"/>
                  </a:spcAft>
                  <a:buNone/>
                </a:pPr>
                <a:r>
                  <a:rPr b="0" lang="en" sz="1800" strike="noStrike">
                    <a:solidFill>
                      <a:srgbClr val="009999"/>
                    </a:solidFill>
                    <a:latin typeface="Tahoma"/>
                    <a:ea typeface="Tahoma"/>
                    <a:cs typeface="Tahoma"/>
                    <a:sym typeface="Tahoma"/>
                  </a:rPr>
                  <a:t>S4</a:t>
                </a:r>
                <a:endParaRPr b="0" sz="1800" strike="noStrike">
                  <a:solidFill>
                    <a:srgbClr val="009999"/>
                  </a:solidFill>
                  <a:latin typeface="Times New Roman"/>
                  <a:ea typeface="Times New Roman"/>
                  <a:cs typeface="Times New Roman"/>
                  <a:sym typeface="Times New Roman"/>
                </a:endParaRPr>
              </a:p>
            </p:txBody>
          </p:sp>
          <p:sp>
            <p:nvSpPr>
              <p:cNvPr id="490" name="Google Shape;490;p31"/>
              <p:cNvSpPr/>
              <p:nvPr/>
            </p:nvSpPr>
            <p:spPr>
              <a:xfrm>
                <a:off x="4081320" y="5329080"/>
                <a:ext cx="578178" cy="3682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6800" lIns="90000" spcFirstLastPara="1" rIns="90000" wrap="square" tIns="46800">
                <a:noAutofit/>
              </a:bodyPr>
              <a:lstStyle/>
              <a:p>
                <a:pPr indent="0" lvl="0" marL="0" marR="0" rtl="0" algn="ctr">
                  <a:lnSpc>
                    <a:spcPct val="100000"/>
                  </a:lnSpc>
                  <a:spcBef>
                    <a:spcPts val="0"/>
                  </a:spcBef>
                  <a:spcAft>
                    <a:spcPts val="0"/>
                  </a:spcAft>
                  <a:buNone/>
                </a:pPr>
                <a:r>
                  <a:rPr b="0" lang="en" sz="1800" strike="noStrike">
                    <a:solidFill>
                      <a:srgbClr val="009999"/>
                    </a:solidFill>
                    <a:latin typeface="Tahoma"/>
                    <a:ea typeface="Tahoma"/>
                    <a:cs typeface="Tahoma"/>
                    <a:sym typeface="Tahoma"/>
                  </a:rPr>
                  <a:t>S3</a:t>
                </a:r>
                <a:endParaRPr b="0" sz="1800" strike="noStrike">
                  <a:solidFill>
                    <a:srgbClr val="009999"/>
                  </a:solidFill>
                  <a:latin typeface="Times New Roman"/>
                  <a:ea typeface="Times New Roman"/>
                  <a:cs typeface="Times New Roman"/>
                  <a:sym typeface="Times New Roman"/>
                </a:endParaRPr>
              </a:p>
            </p:txBody>
          </p:sp>
          <p:sp>
            <p:nvSpPr>
              <p:cNvPr id="491" name="Google Shape;491;p31"/>
              <p:cNvSpPr/>
              <p:nvPr/>
            </p:nvSpPr>
            <p:spPr>
              <a:xfrm>
                <a:off x="4044960" y="4822920"/>
                <a:ext cx="577800" cy="3682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6800" lIns="90000" spcFirstLastPara="1" rIns="90000" wrap="square" tIns="46800">
                <a:noAutofit/>
              </a:bodyPr>
              <a:lstStyle/>
              <a:p>
                <a:pPr indent="0" lvl="0" marL="0" marR="0" rtl="0" algn="ctr">
                  <a:lnSpc>
                    <a:spcPct val="100000"/>
                  </a:lnSpc>
                  <a:spcBef>
                    <a:spcPts val="0"/>
                  </a:spcBef>
                  <a:spcAft>
                    <a:spcPts val="0"/>
                  </a:spcAft>
                  <a:buNone/>
                </a:pPr>
                <a:r>
                  <a:rPr b="0" lang="en" sz="1800" strike="noStrike">
                    <a:solidFill>
                      <a:srgbClr val="009999"/>
                    </a:solidFill>
                    <a:latin typeface="Tahoma"/>
                    <a:ea typeface="Tahoma"/>
                    <a:cs typeface="Tahoma"/>
                    <a:sym typeface="Tahoma"/>
                  </a:rPr>
                  <a:t>S2</a:t>
                </a:r>
                <a:endParaRPr b="0" sz="1800" strike="noStrike">
                  <a:solidFill>
                    <a:srgbClr val="009999"/>
                  </a:solidFill>
                  <a:latin typeface="Times New Roman"/>
                  <a:ea typeface="Times New Roman"/>
                  <a:cs typeface="Times New Roman"/>
                  <a:sym typeface="Times New Roman"/>
                </a:endParaRPr>
              </a:p>
            </p:txBody>
          </p:sp>
          <p:sp>
            <p:nvSpPr>
              <p:cNvPr id="492" name="Google Shape;492;p31"/>
              <p:cNvSpPr/>
              <p:nvPr/>
            </p:nvSpPr>
            <p:spPr>
              <a:xfrm>
                <a:off x="4044960" y="4309920"/>
                <a:ext cx="577800" cy="3682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6800" lIns="90000" spcFirstLastPara="1" rIns="90000" wrap="square" tIns="46800">
                <a:noAutofit/>
              </a:bodyPr>
              <a:lstStyle/>
              <a:p>
                <a:pPr indent="0" lvl="0" marL="0" marR="0" rtl="0" algn="ctr">
                  <a:lnSpc>
                    <a:spcPct val="100000"/>
                  </a:lnSpc>
                  <a:spcBef>
                    <a:spcPts val="0"/>
                  </a:spcBef>
                  <a:spcAft>
                    <a:spcPts val="0"/>
                  </a:spcAft>
                  <a:buNone/>
                </a:pPr>
                <a:r>
                  <a:rPr b="0" lang="en" sz="1800" strike="noStrike">
                    <a:solidFill>
                      <a:srgbClr val="009999"/>
                    </a:solidFill>
                    <a:latin typeface="Tahoma"/>
                    <a:ea typeface="Tahoma"/>
                    <a:cs typeface="Tahoma"/>
                    <a:sym typeface="Tahoma"/>
                  </a:rPr>
                  <a:t>S1</a:t>
                </a:r>
                <a:endParaRPr b="0" sz="1800" strike="noStrike">
                  <a:solidFill>
                    <a:srgbClr val="009999"/>
                  </a:solidFill>
                  <a:latin typeface="Times New Roman"/>
                  <a:ea typeface="Times New Roman"/>
                  <a:cs typeface="Times New Roman"/>
                  <a:sym typeface="Times New Roman"/>
                </a:endParaRPr>
              </a:p>
            </p:txBody>
          </p:sp>
        </p:grpSp>
        <p:grpSp>
          <p:nvGrpSpPr>
            <p:cNvPr id="493" name="Google Shape;493;p31"/>
            <p:cNvGrpSpPr/>
            <p:nvPr/>
          </p:nvGrpSpPr>
          <p:grpSpPr>
            <a:xfrm>
              <a:off x="4660920" y="4245120"/>
              <a:ext cx="651000" cy="2023800"/>
              <a:chOff x="4660920" y="4245120"/>
              <a:chExt cx="651000" cy="2023800"/>
            </a:xfrm>
          </p:grpSpPr>
          <p:sp>
            <p:nvSpPr>
              <p:cNvPr id="494" name="Google Shape;494;p31"/>
              <p:cNvSpPr/>
              <p:nvPr/>
            </p:nvSpPr>
            <p:spPr>
              <a:xfrm>
                <a:off x="4660920" y="5762520"/>
                <a:ext cx="651000" cy="506400"/>
              </a:xfrm>
              <a:prstGeom prst="rect">
                <a:avLst/>
              </a:prstGeom>
              <a:noFill/>
              <a:ln cap="flat" cmpd="sng" w="9525">
                <a:solidFill>
                  <a:srgbClr val="000000"/>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5" name="Google Shape;495;p31"/>
              <p:cNvSpPr/>
              <p:nvPr/>
            </p:nvSpPr>
            <p:spPr>
              <a:xfrm>
                <a:off x="4660920" y="5256360"/>
                <a:ext cx="651000" cy="506100"/>
              </a:xfrm>
              <a:prstGeom prst="rect">
                <a:avLst/>
              </a:prstGeom>
              <a:noFill/>
              <a:ln cap="flat" cmpd="sng" w="9525">
                <a:solidFill>
                  <a:srgbClr val="000000"/>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6" name="Google Shape;496;p31"/>
              <p:cNvSpPr/>
              <p:nvPr/>
            </p:nvSpPr>
            <p:spPr>
              <a:xfrm>
                <a:off x="4660920" y="4749840"/>
                <a:ext cx="651000" cy="506400"/>
              </a:xfrm>
              <a:prstGeom prst="rect">
                <a:avLst/>
              </a:prstGeom>
              <a:noFill/>
              <a:ln cap="flat" cmpd="sng" w="9525">
                <a:solidFill>
                  <a:srgbClr val="000000"/>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7" name="Google Shape;497;p31"/>
              <p:cNvSpPr/>
              <p:nvPr/>
            </p:nvSpPr>
            <p:spPr>
              <a:xfrm>
                <a:off x="4660920" y="4245120"/>
                <a:ext cx="651000" cy="506100"/>
              </a:xfrm>
              <a:prstGeom prst="rect">
                <a:avLst/>
              </a:prstGeom>
              <a:noFill/>
              <a:ln cap="flat" cmpd="sng" w="9525">
                <a:solidFill>
                  <a:srgbClr val="000000"/>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8" name="Google Shape;498;p31"/>
              <p:cNvSpPr/>
              <p:nvPr/>
            </p:nvSpPr>
            <p:spPr>
              <a:xfrm>
                <a:off x="4734000" y="5835600"/>
                <a:ext cx="577800" cy="3682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6800" lIns="90000" spcFirstLastPara="1" rIns="90000" wrap="square" tIns="46800">
                <a:noAutofit/>
              </a:bodyPr>
              <a:lstStyle/>
              <a:p>
                <a:pPr indent="0" lvl="0" marL="0" marR="0" rtl="0" algn="ctr">
                  <a:lnSpc>
                    <a:spcPct val="100000"/>
                  </a:lnSpc>
                  <a:spcBef>
                    <a:spcPts val="0"/>
                  </a:spcBef>
                  <a:spcAft>
                    <a:spcPts val="0"/>
                  </a:spcAft>
                  <a:buNone/>
                </a:pPr>
                <a:r>
                  <a:rPr b="0" lang="en" sz="1800" strike="noStrike">
                    <a:solidFill>
                      <a:srgbClr val="009999"/>
                    </a:solidFill>
                    <a:latin typeface="Tahoma"/>
                    <a:ea typeface="Tahoma"/>
                    <a:cs typeface="Tahoma"/>
                    <a:sym typeface="Tahoma"/>
                  </a:rPr>
                  <a:t>S5</a:t>
                </a:r>
                <a:endParaRPr b="0" sz="1800" strike="noStrike">
                  <a:solidFill>
                    <a:srgbClr val="009999"/>
                  </a:solidFill>
                  <a:latin typeface="Times New Roman"/>
                  <a:ea typeface="Times New Roman"/>
                  <a:cs typeface="Times New Roman"/>
                  <a:sym typeface="Times New Roman"/>
                </a:endParaRPr>
              </a:p>
            </p:txBody>
          </p:sp>
          <p:sp>
            <p:nvSpPr>
              <p:cNvPr id="499" name="Google Shape;499;p31"/>
              <p:cNvSpPr/>
              <p:nvPr/>
            </p:nvSpPr>
            <p:spPr>
              <a:xfrm>
                <a:off x="4734000" y="5329080"/>
                <a:ext cx="577800" cy="3682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6800" lIns="90000" spcFirstLastPara="1" rIns="90000" wrap="square" tIns="46800">
                <a:noAutofit/>
              </a:bodyPr>
              <a:lstStyle/>
              <a:p>
                <a:pPr indent="0" lvl="0" marL="0" marR="0" rtl="0" algn="ctr">
                  <a:lnSpc>
                    <a:spcPct val="100000"/>
                  </a:lnSpc>
                  <a:spcBef>
                    <a:spcPts val="0"/>
                  </a:spcBef>
                  <a:spcAft>
                    <a:spcPts val="0"/>
                  </a:spcAft>
                  <a:buNone/>
                </a:pPr>
                <a:r>
                  <a:rPr b="0" lang="en" sz="1800" strike="noStrike">
                    <a:solidFill>
                      <a:srgbClr val="009999"/>
                    </a:solidFill>
                    <a:latin typeface="Tahoma"/>
                    <a:ea typeface="Tahoma"/>
                    <a:cs typeface="Tahoma"/>
                    <a:sym typeface="Tahoma"/>
                  </a:rPr>
                  <a:t>S4</a:t>
                </a:r>
                <a:endParaRPr b="0" sz="1800" strike="noStrike">
                  <a:solidFill>
                    <a:srgbClr val="009999"/>
                  </a:solidFill>
                  <a:latin typeface="Times New Roman"/>
                  <a:ea typeface="Times New Roman"/>
                  <a:cs typeface="Times New Roman"/>
                  <a:sym typeface="Times New Roman"/>
                </a:endParaRPr>
              </a:p>
            </p:txBody>
          </p:sp>
          <p:sp>
            <p:nvSpPr>
              <p:cNvPr id="500" name="Google Shape;500;p31"/>
              <p:cNvSpPr/>
              <p:nvPr/>
            </p:nvSpPr>
            <p:spPr>
              <a:xfrm>
                <a:off x="4734000" y="4822920"/>
                <a:ext cx="577800" cy="3682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6800" lIns="90000" spcFirstLastPara="1" rIns="90000" wrap="square" tIns="46800">
                <a:noAutofit/>
              </a:bodyPr>
              <a:lstStyle/>
              <a:p>
                <a:pPr indent="0" lvl="0" marL="0" marR="0" rtl="0" algn="ctr">
                  <a:lnSpc>
                    <a:spcPct val="100000"/>
                  </a:lnSpc>
                  <a:spcBef>
                    <a:spcPts val="0"/>
                  </a:spcBef>
                  <a:spcAft>
                    <a:spcPts val="0"/>
                  </a:spcAft>
                  <a:buNone/>
                </a:pPr>
                <a:r>
                  <a:rPr b="0" lang="en" sz="1800" strike="noStrike">
                    <a:solidFill>
                      <a:srgbClr val="009999"/>
                    </a:solidFill>
                    <a:latin typeface="Tahoma"/>
                    <a:ea typeface="Tahoma"/>
                    <a:cs typeface="Tahoma"/>
                    <a:sym typeface="Tahoma"/>
                  </a:rPr>
                  <a:t>S3</a:t>
                </a:r>
                <a:endParaRPr b="0" sz="1800" strike="noStrike">
                  <a:solidFill>
                    <a:srgbClr val="009999"/>
                  </a:solidFill>
                  <a:latin typeface="Times New Roman"/>
                  <a:ea typeface="Times New Roman"/>
                  <a:cs typeface="Times New Roman"/>
                  <a:sym typeface="Times New Roman"/>
                </a:endParaRPr>
              </a:p>
            </p:txBody>
          </p:sp>
          <p:sp>
            <p:nvSpPr>
              <p:cNvPr id="501" name="Google Shape;501;p31"/>
              <p:cNvSpPr/>
              <p:nvPr/>
            </p:nvSpPr>
            <p:spPr>
              <a:xfrm>
                <a:off x="4697280" y="4317840"/>
                <a:ext cx="578178" cy="3682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6800" lIns="90000" spcFirstLastPara="1" rIns="90000" wrap="square" tIns="46800">
                <a:noAutofit/>
              </a:bodyPr>
              <a:lstStyle/>
              <a:p>
                <a:pPr indent="0" lvl="0" marL="0" marR="0" rtl="0" algn="ctr">
                  <a:lnSpc>
                    <a:spcPct val="100000"/>
                  </a:lnSpc>
                  <a:spcBef>
                    <a:spcPts val="0"/>
                  </a:spcBef>
                  <a:spcAft>
                    <a:spcPts val="0"/>
                  </a:spcAft>
                  <a:buNone/>
                </a:pPr>
                <a:r>
                  <a:rPr b="0" lang="en" sz="1800" strike="noStrike">
                    <a:solidFill>
                      <a:srgbClr val="009999"/>
                    </a:solidFill>
                    <a:latin typeface="Tahoma"/>
                    <a:ea typeface="Tahoma"/>
                    <a:cs typeface="Tahoma"/>
                    <a:sym typeface="Tahoma"/>
                  </a:rPr>
                  <a:t>S2</a:t>
                </a:r>
                <a:endParaRPr b="0" sz="1800" strike="noStrike">
                  <a:solidFill>
                    <a:srgbClr val="009999"/>
                  </a:solidFill>
                  <a:latin typeface="Times New Roman"/>
                  <a:ea typeface="Times New Roman"/>
                  <a:cs typeface="Times New Roman"/>
                  <a:sym typeface="Times New Roman"/>
                </a:endParaRPr>
              </a:p>
            </p:txBody>
          </p:sp>
        </p:grpSp>
        <p:grpSp>
          <p:nvGrpSpPr>
            <p:cNvPr id="502" name="Google Shape;502;p31"/>
            <p:cNvGrpSpPr/>
            <p:nvPr/>
          </p:nvGrpSpPr>
          <p:grpSpPr>
            <a:xfrm>
              <a:off x="5311800" y="4245120"/>
              <a:ext cx="651000" cy="1517340"/>
              <a:chOff x="5311800" y="4245120"/>
              <a:chExt cx="651000" cy="1517340"/>
            </a:xfrm>
          </p:grpSpPr>
          <p:sp>
            <p:nvSpPr>
              <p:cNvPr id="503" name="Google Shape;503;p31"/>
              <p:cNvSpPr/>
              <p:nvPr/>
            </p:nvSpPr>
            <p:spPr>
              <a:xfrm>
                <a:off x="5311800" y="5256360"/>
                <a:ext cx="651000" cy="506100"/>
              </a:xfrm>
              <a:prstGeom prst="rect">
                <a:avLst/>
              </a:prstGeom>
              <a:noFill/>
              <a:ln cap="flat" cmpd="sng" w="9525">
                <a:solidFill>
                  <a:srgbClr val="000000"/>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4" name="Google Shape;504;p31"/>
              <p:cNvSpPr/>
              <p:nvPr/>
            </p:nvSpPr>
            <p:spPr>
              <a:xfrm>
                <a:off x="5311800" y="4749840"/>
                <a:ext cx="651000" cy="506400"/>
              </a:xfrm>
              <a:prstGeom prst="rect">
                <a:avLst/>
              </a:prstGeom>
              <a:noFill/>
              <a:ln cap="flat" cmpd="sng" w="9525">
                <a:solidFill>
                  <a:srgbClr val="000000"/>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5" name="Google Shape;505;p31"/>
              <p:cNvSpPr/>
              <p:nvPr/>
            </p:nvSpPr>
            <p:spPr>
              <a:xfrm>
                <a:off x="5311800" y="4245120"/>
                <a:ext cx="651000" cy="506100"/>
              </a:xfrm>
              <a:prstGeom prst="rect">
                <a:avLst/>
              </a:prstGeom>
              <a:noFill/>
              <a:ln cap="flat" cmpd="sng" w="9525">
                <a:solidFill>
                  <a:srgbClr val="000000"/>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6" name="Google Shape;506;p31"/>
              <p:cNvSpPr/>
              <p:nvPr/>
            </p:nvSpPr>
            <p:spPr>
              <a:xfrm>
                <a:off x="5384880" y="5329080"/>
                <a:ext cx="577800" cy="3682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6800" lIns="90000" spcFirstLastPara="1" rIns="90000" wrap="square" tIns="46800">
                <a:noAutofit/>
              </a:bodyPr>
              <a:lstStyle/>
              <a:p>
                <a:pPr indent="0" lvl="0" marL="0" marR="0" rtl="0" algn="ctr">
                  <a:lnSpc>
                    <a:spcPct val="100000"/>
                  </a:lnSpc>
                  <a:spcBef>
                    <a:spcPts val="0"/>
                  </a:spcBef>
                  <a:spcAft>
                    <a:spcPts val="0"/>
                  </a:spcAft>
                  <a:buNone/>
                </a:pPr>
                <a:r>
                  <a:rPr b="0" lang="en" sz="1800" strike="noStrike">
                    <a:solidFill>
                      <a:srgbClr val="009999"/>
                    </a:solidFill>
                    <a:latin typeface="Tahoma"/>
                    <a:ea typeface="Tahoma"/>
                    <a:cs typeface="Tahoma"/>
                    <a:sym typeface="Tahoma"/>
                  </a:rPr>
                  <a:t>S5</a:t>
                </a:r>
                <a:endParaRPr b="0" sz="1800" strike="noStrike">
                  <a:solidFill>
                    <a:srgbClr val="009999"/>
                  </a:solidFill>
                  <a:latin typeface="Times New Roman"/>
                  <a:ea typeface="Times New Roman"/>
                  <a:cs typeface="Times New Roman"/>
                  <a:sym typeface="Times New Roman"/>
                </a:endParaRPr>
              </a:p>
            </p:txBody>
          </p:sp>
          <p:sp>
            <p:nvSpPr>
              <p:cNvPr id="507" name="Google Shape;507;p31"/>
              <p:cNvSpPr/>
              <p:nvPr/>
            </p:nvSpPr>
            <p:spPr>
              <a:xfrm>
                <a:off x="5384880" y="4822920"/>
                <a:ext cx="577800" cy="3682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6800" lIns="90000" spcFirstLastPara="1" rIns="90000" wrap="square" tIns="46800">
                <a:noAutofit/>
              </a:bodyPr>
              <a:lstStyle/>
              <a:p>
                <a:pPr indent="0" lvl="0" marL="0" marR="0" rtl="0" algn="ctr">
                  <a:lnSpc>
                    <a:spcPct val="100000"/>
                  </a:lnSpc>
                  <a:spcBef>
                    <a:spcPts val="0"/>
                  </a:spcBef>
                  <a:spcAft>
                    <a:spcPts val="0"/>
                  </a:spcAft>
                  <a:buNone/>
                </a:pPr>
                <a:r>
                  <a:rPr b="0" lang="en" sz="1800" strike="noStrike">
                    <a:solidFill>
                      <a:srgbClr val="009999"/>
                    </a:solidFill>
                    <a:latin typeface="Tahoma"/>
                    <a:ea typeface="Tahoma"/>
                    <a:cs typeface="Tahoma"/>
                    <a:sym typeface="Tahoma"/>
                  </a:rPr>
                  <a:t>S4</a:t>
                </a:r>
                <a:endParaRPr b="0" sz="1800" strike="noStrike">
                  <a:solidFill>
                    <a:srgbClr val="009999"/>
                  </a:solidFill>
                  <a:latin typeface="Times New Roman"/>
                  <a:ea typeface="Times New Roman"/>
                  <a:cs typeface="Times New Roman"/>
                  <a:sym typeface="Times New Roman"/>
                </a:endParaRPr>
              </a:p>
            </p:txBody>
          </p:sp>
          <p:sp>
            <p:nvSpPr>
              <p:cNvPr id="508" name="Google Shape;508;p31"/>
              <p:cNvSpPr/>
              <p:nvPr/>
            </p:nvSpPr>
            <p:spPr>
              <a:xfrm>
                <a:off x="5384880" y="4317840"/>
                <a:ext cx="577800" cy="3682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6800" lIns="90000" spcFirstLastPara="1" rIns="90000" wrap="square" tIns="46800">
                <a:noAutofit/>
              </a:bodyPr>
              <a:lstStyle/>
              <a:p>
                <a:pPr indent="0" lvl="0" marL="0" marR="0" rtl="0" algn="ctr">
                  <a:lnSpc>
                    <a:spcPct val="100000"/>
                  </a:lnSpc>
                  <a:spcBef>
                    <a:spcPts val="0"/>
                  </a:spcBef>
                  <a:spcAft>
                    <a:spcPts val="0"/>
                  </a:spcAft>
                  <a:buNone/>
                </a:pPr>
                <a:r>
                  <a:rPr b="0" lang="en" sz="1800" strike="noStrike">
                    <a:solidFill>
                      <a:srgbClr val="009999"/>
                    </a:solidFill>
                    <a:latin typeface="Tahoma"/>
                    <a:ea typeface="Tahoma"/>
                    <a:cs typeface="Tahoma"/>
                    <a:sym typeface="Tahoma"/>
                  </a:rPr>
                  <a:t>S3</a:t>
                </a:r>
                <a:endParaRPr b="0" sz="1800" strike="noStrike">
                  <a:solidFill>
                    <a:srgbClr val="009999"/>
                  </a:solidFill>
                  <a:latin typeface="Times New Roman"/>
                  <a:ea typeface="Times New Roman"/>
                  <a:cs typeface="Times New Roman"/>
                  <a:sym typeface="Times New Roman"/>
                </a:endParaRPr>
              </a:p>
            </p:txBody>
          </p:sp>
        </p:grpSp>
        <p:grpSp>
          <p:nvGrpSpPr>
            <p:cNvPr id="509" name="Google Shape;509;p31"/>
            <p:cNvGrpSpPr/>
            <p:nvPr/>
          </p:nvGrpSpPr>
          <p:grpSpPr>
            <a:xfrm>
              <a:off x="5962680" y="4245120"/>
              <a:ext cx="652320" cy="1011120"/>
              <a:chOff x="5962680" y="4245120"/>
              <a:chExt cx="652320" cy="1011120"/>
            </a:xfrm>
          </p:grpSpPr>
          <p:sp>
            <p:nvSpPr>
              <p:cNvPr id="510" name="Google Shape;510;p31"/>
              <p:cNvSpPr/>
              <p:nvPr/>
            </p:nvSpPr>
            <p:spPr>
              <a:xfrm>
                <a:off x="5962680" y="4749840"/>
                <a:ext cx="651000" cy="506400"/>
              </a:xfrm>
              <a:prstGeom prst="rect">
                <a:avLst/>
              </a:prstGeom>
              <a:noFill/>
              <a:ln cap="flat" cmpd="sng" w="9525">
                <a:solidFill>
                  <a:srgbClr val="000000"/>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1" name="Google Shape;511;p31"/>
              <p:cNvSpPr/>
              <p:nvPr/>
            </p:nvSpPr>
            <p:spPr>
              <a:xfrm>
                <a:off x="5962680" y="4245120"/>
                <a:ext cx="651000" cy="506100"/>
              </a:xfrm>
              <a:prstGeom prst="rect">
                <a:avLst/>
              </a:prstGeom>
              <a:noFill/>
              <a:ln cap="flat" cmpd="sng" w="9525">
                <a:solidFill>
                  <a:srgbClr val="000000"/>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2" name="Google Shape;512;p31"/>
              <p:cNvSpPr/>
              <p:nvPr/>
            </p:nvSpPr>
            <p:spPr>
              <a:xfrm>
                <a:off x="6037200" y="4822920"/>
                <a:ext cx="577800" cy="3682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6800" lIns="90000" spcFirstLastPara="1" rIns="90000" wrap="square" tIns="46800">
                <a:noAutofit/>
              </a:bodyPr>
              <a:lstStyle/>
              <a:p>
                <a:pPr indent="0" lvl="0" marL="0" marR="0" rtl="0" algn="ctr">
                  <a:lnSpc>
                    <a:spcPct val="100000"/>
                  </a:lnSpc>
                  <a:spcBef>
                    <a:spcPts val="0"/>
                  </a:spcBef>
                  <a:spcAft>
                    <a:spcPts val="0"/>
                  </a:spcAft>
                  <a:buNone/>
                </a:pPr>
                <a:r>
                  <a:rPr b="0" lang="en" sz="1800" strike="noStrike">
                    <a:solidFill>
                      <a:srgbClr val="009999"/>
                    </a:solidFill>
                    <a:latin typeface="Tahoma"/>
                    <a:ea typeface="Tahoma"/>
                    <a:cs typeface="Tahoma"/>
                    <a:sym typeface="Tahoma"/>
                  </a:rPr>
                  <a:t>S5</a:t>
                </a:r>
                <a:endParaRPr b="0" sz="1800" strike="noStrike">
                  <a:solidFill>
                    <a:srgbClr val="009999"/>
                  </a:solidFill>
                  <a:latin typeface="Times New Roman"/>
                  <a:ea typeface="Times New Roman"/>
                  <a:cs typeface="Times New Roman"/>
                  <a:sym typeface="Times New Roman"/>
                </a:endParaRPr>
              </a:p>
            </p:txBody>
          </p:sp>
          <p:sp>
            <p:nvSpPr>
              <p:cNvPr id="513" name="Google Shape;513;p31"/>
              <p:cNvSpPr/>
              <p:nvPr/>
            </p:nvSpPr>
            <p:spPr>
              <a:xfrm>
                <a:off x="6037200" y="4317840"/>
                <a:ext cx="577800" cy="3682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6800" lIns="90000" spcFirstLastPara="1" rIns="90000" wrap="square" tIns="46800">
                <a:noAutofit/>
              </a:bodyPr>
              <a:lstStyle/>
              <a:p>
                <a:pPr indent="0" lvl="0" marL="0" marR="0" rtl="0" algn="ctr">
                  <a:lnSpc>
                    <a:spcPct val="100000"/>
                  </a:lnSpc>
                  <a:spcBef>
                    <a:spcPts val="0"/>
                  </a:spcBef>
                  <a:spcAft>
                    <a:spcPts val="0"/>
                  </a:spcAft>
                  <a:buNone/>
                </a:pPr>
                <a:r>
                  <a:rPr b="0" lang="en" sz="1800" strike="noStrike">
                    <a:solidFill>
                      <a:srgbClr val="009999"/>
                    </a:solidFill>
                    <a:latin typeface="Tahoma"/>
                    <a:ea typeface="Tahoma"/>
                    <a:cs typeface="Tahoma"/>
                    <a:sym typeface="Tahoma"/>
                  </a:rPr>
                  <a:t>S4</a:t>
                </a:r>
                <a:endParaRPr b="0" sz="1800" strike="noStrike">
                  <a:solidFill>
                    <a:srgbClr val="009999"/>
                  </a:solidFill>
                  <a:latin typeface="Times New Roman"/>
                  <a:ea typeface="Times New Roman"/>
                  <a:cs typeface="Times New Roman"/>
                  <a:sym typeface="Times New Roman"/>
                </a:endParaRPr>
              </a:p>
            </p:txBody>
          </p:sp>
        </p:grpSp>
        <p:grpSp>
          <p:nvGrpSpPr>
            <p:cNvPr id="514" name="Google Shape;514;p31"/>
            <p:cNvGrpSpPr/>
            <p:nvPr/>
          </p:nvGrpSpPr>
          <p:grpSpPr>
            <a:xfrm>
              <a:off x="6615000" y="4245120"/>
              <a:ext cx="651000" cy="506100"/>
              <a:chOff x="6615000" y="4245120"/>
              <a:chExt cx="651000" cy="506100"/>
            </a:xfrm>
          </p:grpSpPr>
          <p:sp>
            <p:nvSpPr>
              <p:cNvPr id="515" name="Google Shape;515;p31"/>
              <p:cNvSpPr/>
              <p:nvPr/>
            </p:nvSpPr>
            <p:spPr>
              <a:xfrm>
                <a:off x="6615000" y="4245120"/>
                <a:ext cx="651000" cy="506100"/>
              </a:xfrm>
              <a:prstGeom prst="rect">
                <a:avLst/>
              </a:prstGeom>
              <a:noFill/>
              <a:ln cap="flat" cmpd="sng" w="9525">
                <a:solidFill>
                  <a:srgbClr val="000000"/>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6" name="Google Shape;516;p31"/>
              <p:cNvSpPr/>
              <p:nvPr/>
            </p:nvSpPr>
            <p:spPr>
              <a:xfrm>
                <a:off x="6688080" y="4316400"/>
                <a:ext cx="577800" cy="3682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6800" lIns="90000" spcFirstLastPara="1" rIns="90000" wrap="square" tIns="46800">
                <a:noAutofit/>
              </a:bodyPr>
              <a:lstStyle/>
              <a:p>
                <a:pPr indent="0" lvl="0" marL="0" marR="0" rtl="0" algn="ctr">
                  <a:lnSpc>
                    <a:spcPct val="100000"/>
                  </a:lnSpc>
                  <a:spcBef>
                    <a:spcPts val="0"/>
                  </a:spcBef>
                  <a:spcAft>
                    <a:spcPts val="0"/>
                  </a:spcAft>
                  <a:buNone/>
                </a:pPr>
                <a:r>
                  <a:rPr b="0" lang="en" sz="1800" strike="noStrike">
                    <a:solidFill>
                      <a:srgbClr val="009999"/>
                    </a:solidFill>
                    <a:latin typeface="Tahoma"/>
                    <a:ea typeface="Tahoma"/>
                    <a:cs typeface="Tahoma"/>
                    <a:sym typeface="Tahoma"/>
                  </a:rPr>
                  <a:t>S5</a:t>
                </a:r>
                <a:endParaRPr b="0" sz="1800" strike="noStrike">
                  <a:solidFill>
                    <a:srgbClr val="009999"/>
                  </a:solidFill>
                  <a:latin typeface="Times New Roman"/>
                  <a:ea typeface="Times New Roman"/>
                  <a:cs typeface="Times New Roman"/>
                  <a:sym typeface="Times New Roman"/>
                </a:endParaRPr>
              </a:p>
            </p:txBody>
          </p:sp>
        </p:grpSp>
        <p:grpSp>
          <p:nvGrpSpPr>
            <p:cNvPr id="517" name="Google Shape;517;p31"/>
            <p:cNvGrpSpPr/>
            <p:nvPr/>
          </p:nvGrpSpPr>
          <p:grpSpPr>
            <a:xfrm>
              <a:off x="609480" y="4172040"/>
              <a:ext cx="7161480" cy="2098500"/>
              <a:chOff x="609480" y="4172040"/>
              <a:chExt cx="7161480" cy="2098500"/>
            </a:xfrm>
          </p:grpSpPr>
          <p:grpSp>
            <p:nvGrpSpPr>
              <p:cNvPr id="518" name="Google Shape;518;p31"/>
              <p:cNvGrpSpPr/>
              <p:nvPr/>
            </p:nvGrpSpPr>
            <p:grpSpPr>
              <a:xfrm>
                <a:off x="2055960" y="4172040"/>
                <a:ext cx="5715000" cy="2098500"/>
                <a:chOff x="2055960" y="4172040"/>
                <a:chExt cx="5715000" cy="2098500"/>
              </a:xfrm>
            </p:grpSpPr>
            <p:cxnSp>
              <p:nvCxnSpPr>
                <p:cNvPr id="519" name="Google Shape;519;p31"/>
                <p:cNvCxnSpPr/>
                <p:nvPr/>
              </p:nvCxnSpPr>
              <p:spPr>
                <a:xfrm>
                  <a:off x="2055960" y="4172040"/>
                  <a:ext cx="1500" cy="2097000"/>
                </a:xfrm>
                <a:prstGeom prst="straightConnector1">
                  <a:avLst/>
                </a:prstGeom>
                <a:noFill/>
                <a:ln cap="flat" cmpd="sng" w="28425">
                  <a:solidFill>
                    <a:srgbClr val="000000"/>
                  </a:solidFill>
                  <a:prstDash val="solid"/>
                  <a:miter lim="8000"/>
                  <a:headEnd len="med" w="med" type="triangle"/>
                  <a:tailEnd len="sm" w="sm" type="none"/>
                </a:ln>
              </p:spPr>
            </p:cxnSp>
            <p:cxnSp>
              <p:nvCxnSpPr>
                <p:cNvPr id="520" name="Google Shape;520;p31"/>
                <p:cNvCxnSpPr/>
                <p:nvPr/>
              </p:nvCxnSpPr>
              <p:spPr>
                <a:xfrm>
                  <a:off x="2055960" y="6269040"/>
                  <a:ext cx="5715000" cy="1500"/>
                </a:xfrm>
                <a:prstGeom prst="straightConnector1">
                  <a:avLst/>
                </a:prstGeom>
                <a:noFill/>
                <a:ln cap="flat" cmpd="sng" w="28425">
                  <a:solidFill>
                    <a:srgbClr val="000000"/>
                  </a:solidFill>
                  <a:prstDash val="solid"/>
                  <a:miter lim="8000"/>
                  <a:headEnd len="sm" w="sm" type="none"/>
                  <a:tailEnd len="med" w="med" type="triangle"/>
                </a:ln>
              </p:spPr>
            </p:cxnSp>
            <p:sp>
              <p:nvSpPr>
                <p:cNvPr id="521" name="Google Shape;521;p31"/>
                <p:cNvSpPr/>
                <p:nvPr/>
              </p:nvSpPr>
              <p:spPr>
                <a:xfrm>
                  <a:off x="6686640" y="5835600"/>
                  <a:ext cx="1084320" cy="3682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6800" lIns="90000" spcFirstLastPara="1" rIns="90000" wrap="square" tIns="46800">
                  <a:noAutofit/>
                </a:bodyPr>
                <a:lstStyle/>
                <a:p>
                  <a:pPr indent="0" lvl="0" marL="0" marR="0" rtl="0" algn="ctr">
                    <a:lnSpc>
                      <a:spcPct val="100000"/>
                    </a:lnSpc>
                    <a:spcBef>
                      <a:spcPts val="0"/>
                    </a:spcBef>
                    <a:spcAft>
                      <a:spcPts val="0"/>
                    </a:spcAft>
                    <a:buNone/>
                  </a:pPr>
                  <a:r>
                    <a:rPr b="0" lang="en" sz="1800" strike="noStrike">
                      <a:solidFill>
                        <a:srgbClr val="009999"/>
                      </a:solidFill>
                      <a:latin typeface="Tahoma"/>
                      <a:ea typeface="Tahoma"/>
                      <a:cs typeface="Tahoma"/>
                      <a:sym typeface="Tahoma"/>
                    </a:rPr>
                    <a:t>tempo</a:t>
                  </a:r>
                  <a:endParaRPr b="0" sz="1800" strike="noStrike">
                    <a:solidFill>
                      <a:srgbClr val="009999"/>
                    </a:solidFill>
                    <a:latin typeface="Times New Roman"/>
                    <a:ea typeface="Times New Roman"/>
                    <a:cs typeface="Times New Roman"/>
                    <a:sym typeface="Times New Roman"/>
                  </a:endParaRPr>
                </a:p>
              </p:txBody>
            </p:sp>
          </p:grpSp>
          <p:sp>
            <p:nvSpPr>
              <p:cNvPr id="522" name="Google Shape;522;p31"/>
              <p:cNvSpPr/>
              <p:nvPr/>
            </p:nvSpPr>
            <p:spPr>
              <a:xfrm>
                <a:off x="609480" y="4316400"/>
                <a:ext cx="1447902" cy="3682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6800" lIns="90000" spcFirstLastPara="1" rIns="90000" wrap="square" tIns="46800">
                <a:noAutofit/>
              </a:bodyPr>
              <a:lstStyle/>
              <a:p>
                <a:pPr indent="0" lvl="0" marL="0" marR="0" rtl="0" algn="ctr">
                  <a:lnSpc>
                    <a:spcPct val="100000"/>
                  </a:lnSpc>
                  <a:spcBef>
                    <a:spcPts val="0"/>
                  </a:spcBef>
                  <a:spcAft>
                    <a:spcPts val="0"/>
                  </a:spcAft>
                  <a:buNone/>
                </a:pPr>
                <a:r>
                  <a:rPr b="0" lang="en" sz="1800" strike="noStrike">
                    <a:solidFill>
                      <a:srgbClr val="009999"/>
                    </a:solidFill>
                    <a:latin typeface="Tahoma"/>
                    <a:ea typeface="Tahoma"/>
                    <a:cs typeface="Tahoma"/>
                    <a:sym typeface="Tahoma"/>
                  </a:rPr>
                  <a:t>Istruzione 4</a:t>
                </a:r>
                <a:endParaRPr b="0" sz="1800" strike="noStrike">
                  <a:solidFill>
                    <a:srgbClr val="009999"/>
                  </a:solidFill>
                  <a:latin typeface="Times New Roman"/>
                  <a:ea typeface="Times New Roman"/>
                  <a:cs typeface="Times New Roman"/>
                  <a:sym typeface="Times New Roman"/>
                </a:endParaRPr>
              </a:p>
            </p:txBody>
          </p:sp>
          <p:sp>
            <p:nvSpPr>
              <p:cNvPr id="523" name="Google Shape;523;p31"/>
              <p:cNvSpPr/>
              <p:nvPr/>
            </p:nvSpPr>
            <p:spPr>
              <a:xfrm>
                <a:off x="609480" y="4822920"/>
                <a:ext cx="1447902" cy="3682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6800" lIns="90000" spcFirstLastPara="1" rIns="90000" wrap="square" tIns="46800">
                <a:noAutofit/>
              </a:bodyPr>
              <a:lstStyle/>
              <a:p>
                <a:pPr indent="0" lvl="0" marL="0" marR="0" rtl="0" algn="ctr">
                  <a:lnSpc>
                    <a:spcPct val="100000"/>
                  </a:lnSpc>
                  <a:spcBef>
                    <a:spcPts val="0"/>
                  </a:spcBef>
                  <a:spcAft>
                    <a:spcPts val="0"/>
                  </a:spcAft>
                  <a:buNone/>
                </a:pPr>
                <a:r>
                  <a:rPr b="0" lang="en" sz="1800" strike="noStrike">
                    <a:solidFill>
                      <a:srgbClr val="009999"/>
                    </a:solidFill>
                    <a:latin typeface="Tahoma"/>
                    <a:ea typeface="Tahoma"/>
                    <a:cs typeface="Tahoma"/>
                    <a:sym typeface="Tahoma"/>
                  </a:rPr>
                  <a:t>Istruzione 3</a:t>
                </a:r>
                <a:endParaRPr b="0" sz="1800" strike="noStrike">
                  <a:solidFill>
                    <a:srgbClr val="009999"/>
                  </a:solidFill>
                  <a:latin typeface="Times New Roman"/>
                  <a:ea typeface="Times New Roman"/>
                  <a:cs typeface="Times New Roman"/>
                  <a:sym typeface="Times New Roman"/>
                </a:endParaRPr>
              </a:p>
            </p:txBody>
          </p:sp>
          <p:sp>
            <p:nvSpPr>
              <p:cNvPr id="524" name="Google Shape;524;p31"/>
              <p:cNvSpPr/>
              <p:nvPr/>
            </p:nvSpPr>
            <p:spPr>
              <a:xfrm>
                <a:off x="609480" y="5329080"/>
                <a:ext cx="1447902" cy="3682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6800" lIns="90000" spcFirstLastPara="1" rIns="90000" wrap="square" tIns="46800">
                <a:noAutofit/>
              </a:bodyPr>
              <a:lstStyle/>
              <a:p>
                <a:pPr indent="0" lvl="0" marL="0" marR="0" rtl="0" algn="ctr">
                  <a:lnSpc>
                    <a:spcPct val="100000"/>
                  </a:lnSpc>
                  <a:spcBef>
                    <a:spcPts val="0"/>
                  </a:spcBef>
                  <a:spcAft>
                    <a:spcPts val="0"/>
                  </a:spcAft>
                  <a:buNone/>
                </a:pPr>
                <a:r>
                  <a:rPr b="0" lang="en" sz="1800" strike="noStrike">
                    <a:solidFill>
                      <a:srgbClr val="009999"/>
                    </a:solidFill>
                    <a:latin typeface="Tahoma"/>
                    <a:ea typeface="Tahoma"/>
                    <a:cs typeface="Tahoma"/>
                    <a:sym typeface="Tahoma"/>
                  </a:rPr>
                  <a:t>Istruzione 2</a:t>
                </a:r>
                <a:endParaRPr b="0" sz="1800" strike="noStrike">
                  <a:solidFill>
                    <a:srgbClr val="009999"/>
                  </a:solidFill>
                  <a:latin typeface="Times New Roman"/>
                  <a:ea typeface="Times New Roman"/>
                  <a:cs typeface="Times New Roman"/>
                  <a:sym typeface="Times New Roman"/>
                </a:endParaRPr>
              </a:p>
            </p:txBody>
          </p:sp>
          <p:sp>
            <p:nvSpPr>
              <p:cNvPr id="525" name="Google Shape;525;p31"/>
              <p:cNvSpPr/>
              <p:nvPr/>
            </p:nvSpPr>
            <p:spPr>
              <a:xfrm>
                <a:off x="609480" y="5835600"/>
                <a:ext cx="1447902" cy="3682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6800" lIns="90000" spcFirstLastPara="1" rIns="90000" wrap="square" tIns="46800">
                <a:noAutofit/>
              </a:bodyPr>
              <a:lstStyle/>
              <a:p>
                <a:pPr indent="0" lvl="0" marL="0" marR="0" rtl="0" algn="ctr">
                  <a:lnSpc>
                    <a:spcPct val="100000"/>
                  </a:lnSpc>
                  <a:spcBef>
                    <a:spcPts val="0"/>
                  </a:spcBef>
                  <a:spcAft>
                    <a:spcPts val="0"/>
                  </a:spcAft>
                  <a:buNone/>
                </a:pPr>
                <a:r>
                  <a:rPr b="0" lang="en" sz="1800" strike="noStrike">
                    <a:solidFill>
                      <a:srgbClr val="009999"/>
                    </a:solidFill>
                    <a:latin typeface="Tahoma"/>
                    <a:ea typeface="Tahoma"/>
                    <a:cs typeface="Tahoma"/>
                    <a:sym typeface="Tahoma"/>
                  </a:rPr>
                  <a:t>Istruzione 1</a:t>
                </a:r>
                <a:endParaRPr b="0" sz="1800" strike="noStrike">
                  <a:solidFill>
                    <a:srgbClr val="009999"/>
                  </a:solidFill>
                  <a:latin typeface="Times New Roman"/>
                  <a:ea typeface="Times New Roman"/>
                  <a:cs typeface="Times New Roman"/>
                  <a:sym typeface="Times New Roman"/>
                </a:endParaRPr>
              </a:p>
            </p:txBody>
          </p:sp>
        </p:grpSp>
        <p:grpSp>
          <p:nvGrpSpPr>
            <p:cNvPr id="526" name="Google Shape;526;p31"/>
            <p:cNvGrpSpPr/>
            <p:nvPr/>
          </p:nvGrpSpPr>
          <p:grpSpPr>
            <a:xfrm>
              <a:off x="1333440" y="6342120"/>
              <a:ext cx="2098818" cy="441360"/>
              <a:chOff x="1333440" y="6342120"/>
              <a:chExt cx="2098818" cy="441360"/>
            </a:xfrm>
          </p:grpSpPr>
          <p:cxnSp>
            <p:nvCxnSpPr>
              <p:cNvPr id="527" name="Google Shape;527;p31"/>
              <p:cNvCxnSpPr/>
              <p:nvPr/>
            </p:nvCxnSpPr>
            <p:spPr>
              <a:xfrm>
                <a:off x="2055960" y="6342120"/>
                <a:ext cx="651000" cy="1500"/>
              </a:xfrm>
              <a:prstGeom prst="straightConnector1">
                <a:avLst/>
              </a:prstGeom>
              <a:noFill/>
              <a:ln cap="flat" cmpd="sng" w="19075">
                <a:solidFill>
                  <a:srgbClr val="000000"/>
                </a:solidFill>
                <a:prstDash val="solid"/>
                <a:miter lim="8000"/>
                <a:headEnd len="med" w="med" type="triangle"/>
                <a:tailEnd len="med" w="med" type="triangle"/>
              </a:ln>
            </p:spPr>
          </p:cxnSp>
          <p:sp>
            <p:nvSpPr>
              <p:cNvPr id="528" name="Google Shape;528;p31"/>
              <p:cNvSpPr/>
              <p:nvPr/>
            </p:nvSpPr>
            <p:spPr>
              <a:xfrm>
                <a:off x="1333440" y="6415200"/>
                <a:ext cx="2098818" cy="3682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6800" lIns="90000" spcFirstLastPara="1" rIns="90000" wrap="square" tIns="46800">
                <a:noAutofit/>
              </a:bodyPr>
              <a:lstStyle/>
              <a:p>
                <a:pPr indent="0" lvl="0" marL="0" marR="0" rtl="0" algn="ctr">
                  <a:lnSpc>
                    <a:spcPct val="100000"/>
                  </a:lnSpc>
                  <a:spcBef>
                    <a:spcPts val="0"/>
                  </a:spcBef>
                  <a:spcAft>
                    <a:spcPts val="0"/>
                  </a:spcAft>
                  <a:buNone/>
                </a:pPr>
                <a:r>
                  <a:rPr b="0" lang="en" sz="1800" strike="noStrike">
                    <a:solidFill>
                      <a:srgbClr val="009999"/>
                    </a:solidFill>
                    <a:latin typeface="Tahoma"/>
                    <a:ea typeface="Tahoma"/>
                    <a:cs typeface="Tahoma"/>
                    <a:sym typeface="Tahoma"/>
                  </a:rPr>
                  <a:t>Ciclo di clock</a:t>
                </a:r>
                <a:endParaRPr b="0" sz="1800" strike="noStrike">
                  <a:solidFill>
                    <a:srgbClr val="009999"/>
                  </a:solidFill>
                  <a:latin typeface="Times New Roman"/>
                  <a:ea typeface="Times New Roman"/>
                  <a:cs typeface="Times New Roman"/>
                  <a:sym typeface="Times New Roman"/>
                </a:endParaRPr>
              </a:p>
            </p:txBody>
          </p:sp>
        </p:grpSp>
      </p:grpSp>
      <p:sp>
        <p:nvSpPr>
          <p:cNvPr id="529" name="Google Shape;529;p31"/>
          <p:cNvSpPr/>
          <p:nvPr/>
        </p:nvSpPr>
        <p:spPr>
          <a:xfrm>
            <a:off x="83368" y="2563700"/>
            <a:ext cx="8213700" cy="685800"/>
          </a:xfrm>
          <a:prstGeom prst="rect">
            <a:avLst/>
          </a:prstGeom>
          <a:noFill/>
          <a:ln>
            <a:noFill/>
          </a:ln>
        </p:spPr>
        <p:txBody>
          <a:bodyPr anchorCtr="0" anchor="t" bIns="46075" lIns="92150" spcFirstLastPara="1" rIns="92150" wrap="square" tIns="46075">
            <a:noAutofit/>
          </a:bodyPr>
          <a:lstStyle/>
          <a:p>
            <a:pPr indent="0" lvl="0" marL="0" marR="0" rtl="0" algn="l">
              <a:spcBef>
                <a:spcPts val="0"/>
              </a:spcBef>
              <a:spcAft>
                <a:spcPts val="0"/>
              </a:spcAft>
              <a:buNone/>
            </a:pPr>
            <a:r>
              <a:rPr lang="en" sz="2600" strike="noStrike"/>
              <a:t>Tempificazione</a:t>
            </a:r>
            <a:endParaRPr sz="2600" strike="noStrike"/>
          </a:p>
        </p:txBody>
      </p:sp>
      <p:sp>
        <p:nvSpPr>
          <p:cNvPr id="530" name="Google Shape;530;p31"/>
          <p:cNvSpPr txBox="1"/>
          <p:nvPr>
            <p:ph idx="4294967295"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Pipeline</a:t>
            </a:r>
            <a:endParaRPr b="1">
              <a:solidFill>
                <a:srgbClr val="FFFFFF"/>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5" name="Shape 535"/>
        <p:cNvGrpSpPr/>
        <p:nvPr/>
      </p:nvGrpSpPr>
      <p:grpSpPr>
        <a:xfrm>
          <a:off x="0" y="0"/>
          <a:ext cx="0" cy="0"/>
          <a:chOff x="0" y="0"/>
          <a:chExt cx="0" cy="0"/>
        </a:xfrm>
      </p:grpSpPr>
      <p:sp>
        <p:nvSpPr>
          <p:cNvPr id="536" name="Google Shape;536;p32"/>
          <p:cNvSpPr/>
          <p:nvPr/>
        </p:nvSpPr>
        <p:spPr>
          <a:xfrm>
            <a:off x="220925" y="974725"/>
            <a:ext cx="7877700" cy="3486300"/>
          </a:xfrm>
          <a:prstGeom prst="rect">
            <a:avLst/>
          </a:prstGeom>
          <a:noFill/>
          <a:ln>
            <a:noFill/>
          </a:ln>
        </p:spPr>
        <p:txBody>
          <a:bodyPr anchorCtr="0" anchor="t" bIns="46075" lIns="92150" spcFirstLastPara="1" rIns="92150" wrap="square" tIns="46075">
            <a:noAutofit/>
          </a:bodyPr>
          <a:lstStyle/>
          <a:p>
            <a:pPr indent="-355600" lvl="0" marL="457200" marR="0" rtl="0" algn="l">
              <a:spcBef>
                <a:spcPts val="0"/>
              </a:spcBef>
              <a:spcAft>
                <a:spcPts val="0"/>
              </a:spcAft>
              <a:buSzPts val="2000"/>
              <a:buChar char="●"/>
            </a:pPr>
            <a:r>
              <a:rPr lang="en" sz="2000" strike="noStrike"/>
              <a:t>Capacità di una architettura di eseguire più di una istruzione per ciclo di clock, ad es., tramite parallelismo nella circuiteria</a:t>
            </a:r>
            <a:r>
              <a:rPr lang="en" sz="2000"/>
              <a:t>.</a:t>
            </a:r>
            <a:endParaRPr sz="2000" strike="noStrike"/>
          </a:p>
        </p:txBody>
      </p:sp>
      <p:sp>
        <p:nvSpPr>
          <p:cNvPr id="537" name="Google Shape;537;p32"/>
          <p:cNvSpPr/>
          <p:nvPr/>
        </p:nvSpPr>
        <p:spPr>
          <a:xfrm>
            <a:off x="2867040" y="2644380"/>
            <a:ext cx="489000" cy="597900"/>
          </a:xfrm>
          <a:prstGeom prst="rect">
            <a:avLst/>
          </a:prstGeom>
          <a:solidFill>
            <a:srgbClr val="CCCCFF"/>
          </a:solidFill>
          <a:ln cap="flat" cmpd="sng" w="28425">
            <a:solidFill>
              <a:srgbClr val="000000"/>
            </a:solidFill>
            <a:prstDash val="solid"/>
            <a:miter lim="8000"/>
            <a:headEnd len="sm" w="sm" type="none"/>
            <a:tailEnd len="sm" w="sm" type="none"/>
          </a:ln>
        </p:spPr>
        <p:txBody>
          <a:bodyPr anchorCtr="0" anchor="ctr" bIns="46800" lIns="90000" spcFirstLastPara="1" rIns="90000" wrap="square" tIns="46800">
            <a:noAutofit/>
          </a:bodyPr>
          <a:lstStyle/>
          <a:p>
            <a:pPr indent="0" lvl="0" marL="0" marR="0" rtl="0" algn="ctr">
              <a:spcBef>
                <a:spcPts val="0"/>
              </a:spcBef>
              <a:spcAft>
                <a:spcPts val="0"/>
              </a:spcAft>
              <a:buNone/>
            </a:pPr>
            <a:r>
              <a:rPr b="0" lang="en" sz="2000" strike="noStrike">
                <a:solidFill>
                  <a:srgbClr val="009999"/>
                </a:solidFill>
                <a:latin typeface="Times New Roman"/>
                <a:ea typeface="Times New Roman"/>
                <a:cs typeface="Times New Roman"/>
                <a:sym typeface="Times New Roman"/>
              </a:rPr>
              <a:t>S1’</a:t>
            </a:r>
            <a:endParaRPr b="0" sz="2000" strike="noStrike">
              <a:solidFill>
                <a:srgbClr val="009999"/>
              </a:solidFill>
              <a:latin typeface="Times New Roman"/>
              <a:ea typeface="Times New Roman"/>
              <a:cs typeface="Times New Roman"/>
              <a:sym typeface="Times New Roman"/>
            </a:endParaRPr>
          </a:p>
        </p:txBody>
      </p:sp>
      <p:sp>
        <p:nvSpPr>
          <p:cNvPr id="538" name="Google Shape;538;p32"/>
          <p:cNvSpPr/>
          <p:nvPr/>
        </p:nvSpPr>
        <p:spPr>
          <a:xfrm>
            <a:off x="3774960" y="2644380"/>
            <a:ext cx="489300" cy="597900"/>
          </a:xfrm>
          <a:prstGeom prst="rect">
            <a:avLst/>
          </a:prstGeom>
          <a:solidFill>
            <a:srgbClr val="CCCCFF"/>
          </a:solidFill>
          <a:ln cap="flat" cmpd="sng" w="28425">
            <a:solidFill>
              <a:srgbClr val="000000"/>
            </a:solidFill>
            <a:prstDash val="solid"/>
            <a:miter lim="8000"/>
            <a:headEnd len="sm" w="sm" type="none"/>
            <a:tailEnd len="sm" w="sm" type="none"/>
          </a:ln>
        </p:spPr>
        <p:txBody>
          <a:bodyPr anchorCtr="0" anchor="ctr" bIns="46800" lIns="90000" spcFirstLastPara="1" rIns="90000" wrap="square" tIns="46800">
            <a:noAutofit/>
          </a:bodyPr>
          <a:lstStyle/>
          <a:p>
            <a:pPr indent="0" lvl="0" marL="0" marR="0" rtl="0" algn="ctr">
              <a:spcBef>
                <a:spcPts val="0"/>
              </a:spcBef>
              <a:spcAft>
                <a:spcPts val="0"/>
              </a:spcAft>
              <a:buNone/>
            </a:pPr>
            <a:r>
              <a:rPr b="0" lang="en" sz="2000" strike="noStrike">
                <a:solidFill>
                  <a:srgbClr val="009999"/>
                </a:solidFill>
                <a:latin typeface="Times New Roman"/>
                <a:ea typeface="Times New Roman"/>
                <a:cs typeface="Times New Roman"/>
                <a:sym typeface="Times New Roman"/>
              </a:rPr>
              <a:t>S2’</a:t>
            </a:r>
            <a:endParaRPr b="0" sz="2000" strike="noStrike">
              <a:solidFill>
                <a:srgbClr val="009999"/>
              </a:solidFill>
              <a:latin typeface="Times New Roman"/>
              <a:ea typeface="Times New Roman"/>
              <a:cs typeface="Times New Roman"/>
              <a:sym typeface="Times New Roman"/>
            </a:endParaRPr>
          </a:p>
        </p:txBody>
      </p:sp>
      <p:sp>
        <p:nvSpPr>
          <p:cNvPr id="539" name="Google Shape;539;p32"/>
          <p:cNvSpPr/>
          <p:nvPr/>
        </p:nvSpPr>
        <p:spPr>
          <a:xfrm>
            <a:off x="2517840" y="2286090"/>
            <a:ext cx="4889400" cy="2228700"/>
          </a:xfrm>
          <a:prstGeom prst="rect">
            <a:avLst/>
          </a:prstGeom>
          <a:noFill/>
          <a:ln cap="flat" cmpd="sng" w="28425">
            <a:solidFill>
              <a:srgbClr val="000000"/>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0" name="Google Shape;540;p32"/>
          <p:cNvSpPr/>
          <p:nvPr/>
        </p:nvSpPr>
        <p:spPr>
          <a:xfrm rot="-1011481">
            <a:off x="1973275" y="2965024"/>
            <a:ext cx="879611" cy="314781"/>
          </a:xfrm>
          <a:custGeom>
            <a:rect b="b" l="l" r="r" t="t"/>
            <a:pathLst>
              <a:path extrusionOk="0" h="1109" w="2524">
                <a:moveTo>
                  <a:pt x="0" y="277"/>
                </a:moveTo>
                <a:lnTo>
                  <a:pt x="1892" y="277"/>
                </a:lnTo>
                <a:lnTo>
                  <a:pt x="1892" y="0"/>
                </a:lnTo>
                <a:lnTo>
                  <a:pt x="2523" y="554"/>
                </a:lnTo>
                <a:lnTo>
                  <a:pt x="1892" y="1108"/>
                </a:lnTo>
                <a:lnTo>
                  <a:pt x="1892" y="831"/>
                </a:lnTo>
                <a:lnTo>
                  <a:pt x="0" y="831"/>
                </a:lnTo>
                <a:lnTo>
                  <a:pt x="315" y="554"/>
                </a:lnTo>
                <a:lnTo>
                  <a:pt x="0" y="277"/>
                </a:lnTo>
              </a:path>
            </a:pathLst>
          </a:custGeom>
          <a:solidFill>
            <a:srgbClr val="00CC99"/>
          </a:solidFill>
          <a:ln cap="flat" cmpd="sng" w="28425">
            <a:solidFill>
              <a:srgbClr val="000000"/>
            </a:solidFill>
            <a:prstDash val="solid"/>
            <a:miter lim="8000"/>
            <a:headEnd len="sm" w="sm" type="none"/>
            <a:tailEnd len="sm" w="sm" type="none"/>
          </a:ln>
        </p:spPr>
      </p:sp>
      <p:sp>
        <p:nvSpPr>
          <p:cNvPr id="541" name="Google Shape;541;p32"/>
          <p:cNvSpPr/>
          <p:nvPr/>
        </p:nvSpPr>
        <p:spPr>
          <a:xfrm>
            <a:off x="3355920" y="2824200"/>
            <a:ext cx="419040" cy="298889"/>
          </a:xfrm>
          <a:custGeom>
            <a:rect b="b" l="l" r="r" t="t"/>
            <a:pathLst>
              <a:path extrusionOk="0" h="1109" w="1166">
                <a:moveTo>
                  <a:pt x="0" y="277"/>
                </a:moveTo>
                <a:lnTo>
                  <a:pt x="873" y="277"/>
                </a:lnTo>
                <a:lnTo>
                  <a:pt x="873" y="0"/>
                </a:lnTo>
                <a:lnTo>
                  <a:pt x="1165" y="554"/>
                </a:lnTo>
                <a:lnTo>
                  <a:pt x="873" y="1108"/>
                </a:lnTo>
                <a:lnTo>
                  <a:pt x="873" y="831"/>
                </a:lnTo>
                <a:lnTo>
                  <a:pt x="0" y="831"/>
                </a:lnTo>
                <a:lnTo>
                  <a:pt x="145" y="554"/>
                </a:lnTo>
                <a:lnTo>
                  <a:pt x="0" y="277"/>
                </a:lnTo>
              </a:path>
            </a:pathLst>
          </a:custGeom>
          <a:solidFill>
            <a:srgbClr val="00CC99"/>
          </a:solidFill>
          <a:ln cap="flat" cmpd="sng" w="28425">
            <a:solidFill>
              <a:srgbClr val="000000"/>
            </a:solidFill>
            <a:prstDash val="solid"/>
            <a:miter lim="8000"/>
            <a:headEnd len="sm" w="sm" type="none"/>
            <a:tailEnd len="sm" w="sm" type="none"/>
          </a:ln>
        </p:spPr>
      </p:sp>
      <p:sp>
        <p:nvSpPr>
          <p:cNvPr id="542" name="Google Shape;542;p32"/>
          <p:cNvSpPr/>
          <p:nvPr/>
        </p:nvSpPr>
        <p:spPr>
          <a:xfrm>
            <a:off x="4683240" y="2644380"/>
            <a:ext cx="489000" cy="597900"/>
          </a:xfrm>
          <a:prstGeom prst="rect">
            <a:avLst/>
          </a:prstGeom>
          <a:solidFill>
            <a:srgbClr val="CCCCFF"/>
          </a:solidFill>
          <a:ln cap="flat" cmpd="sng" w="28425">
            <a:solidFill>
              <a:srgbClr val="000000"/>
            </a:solidFill>
            <a:prstDash val="solid"/>
            <a:miter lim="8000"/>
            <a:headEnd len="sm" w="sm" type="none"/>
            <a:tailEnd len="sm" w="sm" type="none"/>
          </a:ln>
        </p:spPr>
        <p:txBody>
          <a:bodyPr anchorCtr="0" anchor="ctr" bIns="46800" lIns="90000" spcFirstLastPara="1" rIns="90000" wrap="square" tIns="46800">
            <a:noAutofit/>
          </a:bodyPr>
          <a:lstStyle/>
          <a:p>
            <a:pPr indent="0" lvl="0" marL="0" marR="0" rtl="0" algn="ctr">
              <a:spcBef>
                <a:spcPts val="0"/>
              </a:spcBef>
              <a:spcAft>
                <a:spcPts val="0"/>
              </a:spcAft>
              <a:buNone/>
            </a:pPr>
            <a:r>
              <a:rPr b="0" lang="en" sz="2000" strike="noStrike">
                <a:solidFill>
                  <a:srgbClr val="009999"/>
                </a:solidFill>
                <a:latin typeface="Times New Roman"/>
                <a:ea typeface="Times New Roman"/>
                <a:cs typeface="Times New Roman"/>
                <a:sym typeface="Times New Roman"/>
              </a:rPr>
              <a:t>S3’</a:t>
            </a:r>
            <a:endParaRPr b="0" sz="2000" strike="noStrike">
              <a:solidFill>
                <a:srgbClr val="009999"/>
              </a:solidFill>
              <a:latin typeface="Times New Roman"/>
              <a:ea typeface="Times New Roman"/>
              <a:cs typeface="Times New Roman"/>
              <a:sym typeface="Times New Roman"/>
            </a:endParaRPr>
          </a:p>
        </p:txBody>
      </p:sp>
      <p:sp>
        <p:nvSpPr>
          <p:cNvPr id="543" name="Google Shape;543;p32"/>
          <p:cNvSpPr/>
          <p:nvPr/>
        </p:nvSpPr>
        <p:spPr>
          <a:xfrm>
            <a:off x="4264200" y="2824200"/>
            <a:ext cx="419040" cy="298889"/>
          </a:xfrm>
          <a:custGeom>
            <a:rect b="b" l="l" r="r" t="t"/>
            <a:pathLst>
              <a:path extrusionOk="0" h="1109" w="1166">
                <a:moveTo>
                  <a:pt x="0" y="277"/>
                </a:moveTo>
                <a:lnTo>
                  <a:pt x="873" y="277"/>
                </a:lnTo>
                <a:lnTo>
                  <a:pt x="873" y="0"/>
                </a:lnTo>
                <a:lnTo>
                  <a:pt x="1165" y="554"/>
                </a:lnTo>
                <a:lnTo>
                  <a:pt x="873" y="1108"/>
                </a:lnTo>
                <a:lnTo>
                  <a:pt x="873" y="831"/>
                </a:lnTo>
                <a:lnTo>
                  <a:pt x="0" y="831"/>
                </a:lnTo>
                <a:lnTo>
                  <a:pt x="145" y="554"/>
                </a:lnTo>
                <a:lnTo>
                  <a:pt x="0" y="277"/>
                </a:lnTo>
              </a:path>
            </a:pathLst>
          </a:custGeom>
          <a:solidFill>
            <a:srgbClr val="00CC99"/>
          </a:solidFill>
          <a:ln cap="flat" cmpd="sng" w="28425">
            <a:solidFill>
              <a:srgbClr val="000000"/>
            </a:solidFill>
            <a:prstDash val="solid"/>
            <a:miter lim="8000"/>
            <a:headEnd len="sm" w="sm" type="none"/>
            <a:tailEnd len="sm" w="sm" type="none"/>
          </a:ln>
        </p:spPr>
      </p:sp>
      <p:sp>
        <p:nvSpPr>
          <p:cNvPr id="544" name="Google Shape;544;p32"/>
          <p:cNvSpPr/>
          <p:nvPr/>
        </p:nvSpPr>
        <p:spPr>
          <a:xfrm>
            <a:off x="5591160" y="2644380"/>
            <a:ext cx="489000" cy="597900"/>
          </a:xfrm>
          <a:prstGeom prst="rect">
            <a:avLst/>
          </a:prstGeom>
          <a:solidFill>
            <a:srgbClr val="CCCCFF"/>
          </a:solidFill>
          <a:ln cap="flat" cmpd="sng" w="28425">
            <a:solidFill>
              <a:srgbClr val="000000"/>
            </a:solidFill>
            <a:prstDash val="solid"/>
            <a:miter lim="8000"/>
            <a:headEnd len="sm" w="sm" type="none"/>
            <a:tailEnd len="sm" w="sm" type="none"/>
          </a:ln>
        </p:spPr>
        <p:txBody>
          <a:bodyPr anchorCtr="0" anchor="ctr" bIns="46800" lIns="90000" spcFirstLastPara="1" rIns="90000" wrap="square" tIns="46800">
            <a:noAutofit/>
          </a:bodyPr>
          <a:lstStyle/>
          <a:p>
            <a:pPr indent="0" lvl="0" marL="0" marR="0" rtl="0" algn="ctr">
              <a:spcBef>
                <a:spcPts val="0"/>
              </a:spcBef>
              <a:spcAft>
                <a:spcPts val="0"/>
              </a:spcAft>
              <a:buNone/>
            </a:pPr>
            <a:r>
              <a:rPr b="0" lang="en" sz="2000" strike="noStrike">
                <a:solidFill>
                  <a:srgbClr val="009999"/>
                </a:solidFill>
                <a:latin typeface="Times New Roman"/>
                <a:ea typeface="Times New Roman"/>
                <a:cs typeface="Times New Roman"/>
                <a:sym typeface="Times New Roman"/>
              </a:rPr>
              <a:t>S4’</a:t>
            </a:r>
            <a:endParaRPr b="0" sz="2000" strike="noStrike">
              <a:solidFill>
                <a:srgbClr val="009999"/>
              </a:solidFill>
              <a:latin typeface="Times New Roman"/>
              <a:ea typeface="Times New Roman"/>
              <a:cs typeface="Times New Roman"/>
              <a:sym typeface="Times New Roman"/>
            </a:endParaRPr>
          </a:p>
        </p:txBody>
      </p:sp>
      <p:sp>
        <p:nvSpPr>
          <p:cNvPr id="545" name="Google Shape;545;p32"/>
          <p:cNvSpPr/>
          <p:nvPr/>
        </p:nvSpPr>
        <p:spPr>
          <a:xfrm>
            <a:off x="5172120" y="2824200"/>
            <a:ext cx="419040" cy="298889"/>
          </a:xfrm>
          <a:custGeom>
            <a:rect b="b" l="l" r="r" t="t"/>
            <a:pathLst>
              <a:path extrusionOk="0" h="1109" w="1166">
                <a:moveTo>
                  <a:pt x="0" y="277"/>
                </a:moveTo>
                <a:lnTo>
                  <a:pt x="873" y="277"/>
                </a:lnTo>
                <a:lnTo>
                  <a:pt x="873" y="0"/>
                </a:lnTo>
                <a:lnTo>
                  <a:pt x="1165" y="554"/>
                </a:lnTo>
                <a:lnTo>
                  <a:pt x="873" y="1108"/>
                </a:lnTo>
                <a:lnTo>
                  <a:pt x="873" y="831"/>
                </a:lnTo>
                <a:lnTo>
                  <a:pt x="0" y="831"/>
                </a:lnTo>
                <a:lnTo>
                  <a:pt x="145" y="554"/>
                </a:lnTo>
                <a:lnTo>
                  <a:pt x="0" y="277"/>
                </a:lnTo>
              </a:path>
            </a:pathLst>
          </a:custGeom>
          <a:solidFill>
            <a:srgbClr val="00CC99"/>
          </a:solidFill>
          <a:ln cap="flat" cmpd="sng" w="28425">
            <a:solidFill>
              <a:srgbClr val="000000"/>
            </a:solidFill>
            <a:prstDash val="solid"/>
            <a:miter lim="8000"/>
            <a:headEnd len="sm" w="sm" type="none"/>
            <a:tailEnd len="sm" w="sm" type="none"/>
          </a:ln>
        </p:spPr>
      </p:sp>
      <p:sp>
        <p:nvSpPr>
          <p:cNvPr id="546" name="Google Shape;546;p32"/>
          <p:cNvSpPr/>
          <p:nvPr/>
        </p:nvSpPr>
        <p:spPr>
          <a:xfrm>
            <a:off x="6499080" y="2644380"/>
            <a:ext cx="489300" cy="597900"/>
          </a:xfrm>
          <a:prstGeom prst="rect">
            <a:avLst/>
          </a:prstGeom>
          <a:solidFill>
            <a:srgbClr val="CCCCFF"/>
          </a:solidFill>
          <a:ln cap="flat" cmpd="sng" w="28425">
            <a:solidFill>
              <a:srgbClr val="000000"/>
            </a:solidFill>
            <a:prstDash val="solid"/>
            <a:miter lim="8000"/>
            <a:headEnd len="sm" w="sm" type="none"/>
            <a:tailEnd len="sm" w="sm" type="none"/>
          </a:ln>
        </p:spPr>
        <p:txBody>
          <a:bodyPr anchorCtr="0" anchor="ctr" bIns="46800" lIns="90000" spcFirstLastPara="1" rIns="90000" wrap="square" tIns="46800">
            <a:noAutofit/>
          </a:bodyPr>
          <a:lstStyle/>
          <a:p>
            <a:pPr indent="0" lvl="0" marL="0" marR="0" rtl="0" algn="ctr">
              <a:spcBef>
                <a:spcPts val="0"/>
              </a:spcBef>
              <a:spcAft>
                <a:spcPts val="0"/>
              </a:spcAft>
              <a:buNone/>
            </a:pPr>
            <a:r>
              <a:rPr b="0" lang="en" sz="2000" strike="noStrike">
                <a:solidFill>
                  <a:srgbClr val="009999"/>
                </a:solidFill>
                <a:latin typeface="Times New Roman"/>
                <a:ea typeface="Times New Roman"/>
                <a:cs typeface="Times New Roman"/>
                <a:sym typeface="Times New Roman"/>
              </a:rPr>
              <a:t>S5’</a:t>
            </a:r>
            <a:endParaRPr b="0" sz="2000" strike="noStrike">
              <a:solidFill>
                <a:srgbClr val="009999"/>
              </a:solidFill>
              <a:latin typeface="Times New Roman"/>
              <a:ea typeface="Times New Roman"/>
              <a:cs typeface="Times New Roman"/>
              <a:sym typeface="Times New Roman"/>
            </a:endParaRPr>
          </a:p>
        </p:txBody>
      </p:sp>
      <p:sp>
        <p:nvSpPr>
          <p:cNvPr id="547" name="Google Shape;547;p32"/>
          <p:cNvSpPr/>
          <p:nvPr/>
        </p:nvSpPr>
        <p:spPr>
          <a:xfrm>
            <a:off x="6080040" y="2824200"/>
            <a:ext cx="419040" cy="298889"/>
          </a:xfrm>
          <a:custGeom>
            <a:rect b="b" l="l" r="r" t="t"/>
            <a:pathLst>
              <a:path extrusionOk="0" h="1109" w="1166">
                <a:moveTo>
                  <a:pt x="0" y="277"/>
                </a:moveTo>
                <a:lnTo>
                  <a:pt x="873" y="277"/>
                </a:lnTo>
                <a:lnTo>
                  <a:pt x="873" y="0"/>
                </a:lnTo>
                <a:lnTo>
                  <a:pt x="1165" y="554"/>
                </a:lnTo>
                <a:lnTo>
                  <a:pt x="873" y="1108"/>
                </a:lnTo>
                <a:lnTo>
                  <a:pt x="873" y="831"/>
                </a:lnTo>
                <a:lnTo>
                  <a:pt x="0" y="831"/>
                </a:lnTo>
                <a:lnTo>
                  <a:pt x="145" y="554"/>
                </a:lnTo>
                <a:lnTo>
                  <a:pt x="0" y="277"/>
                </a:lnTo>
              </a:path>
            </a:pathLst>
          </a:custGeom>
          <a:solidFill>
            <a:srgbClr val="00CC99"/>
          </a:solidFill>
          <a:ln cap="flat" cmpd="sng" w="28425">
            <a:solidFill>
              <a:srgbClr val="000000"/>
            </a:solidFill>
            <a:prstDash val="solid"/>
            <a:miter lim="8000"/>
            <a:headEnd len="sm" w="sm" type="none"/>
            <a:tailEnd len="sm" w="sm" type="none"/>
          </a:ln>
        </p:spPr>
      </p:sp>
      <p:sp>
        <p:nvSpPr>
          <p:cNvPr id="548" name="Google Shape;548;p32"/>
          <p:cNvSpPr/>
          <p:nvPr/>
        </p:nvSpPr>
        <p:spPr>
          <a:xfrm>
            <a:off x="6988320" y="2824200"/>
            <a:ext cx="907921" cy="298889"/>
          </a:xfrm>
          <a:custGeom>
            <a:rect b="b" l="l" r="r" t="t"/>
            <a:pathLst>
              <a:path extrusionOk="0" h="1109" w="2524">
                <a:moveTo>
                  <a:pt x="0" y="277"/>
                </a:moveTo>
                <a:lnTo>
                  <a:pt x="1892" y="277"/>
                </a:lnTo>
                <a:lnTo>
                  <a:pt x="1892" y="0"/>
                </a:lnTo>
                <a:lnTo>
                  <a:pt x="2523" y="554"/>
                </a:lnTo>
                <a:lnTo>
                  <a:pt x="1892" y="1108"/>
                </a:lnTo>
                <a:lnTo>
                  <a:pt x="1892" y="831"/>
                </a:lnTo>
                <a:lnTo>
                  <a:pt x="0" y="831"/>
                </a:lnTo>
                <a:lnTo>
                  <a:pt x="315" y="554"/>
                </a:lnTo>
                <a:lnTo>
                  <a:pt x="0" y="277"/>
                </a:lnTo>
              </a:path>
            </a:pathLst>
          </a:custGeom>
          <a:solidFill>
            <a:srgbClr val="00CC99"/>
          </a:solidFill>
          <a:ln cap="flat" cmpd="sng" w="28425">
            <a:solidFill>
              <a:srgbClr val="000000"/>
            </a:solidFill>
            <a:prstDash val="solid"/>
            <a:miter lim="8000"/>
            <a:headEnd len="sm" w="sm" type="none"/>
            <a:tailEnd len="sm" w="sm" type="none"/>
          </a:ln>
        </p:spPr>
      </p:sp>
      <p:sp>
        <p:nvSpPr>
          <p:cNvPr id="549" name="Google Shape;549;p32"/>
          <p:cNvSpPr/>
          <p:nvPr/>
        </p:nvSpPr>
        <p:spPr>
          <a:xfrm>
            <a:off x="507977" y="3245675"/>
            <a:ext cx="1410480" cy="29916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6800" lIns="90000" spcFirstLastPara="1" rIns="90000" wrap="square" tIns="46800">
            <a:noAutofit/>
          </a:bodyPr>
          <a:lstStyle/>
          <a:p>
            <a:pPr indent="0" lvl="0" marL="0" marR="0" rtl="0" algn="ctr">
              <a:spcBef>
                <a:spcPts val="0"/>
              </a:spcBef>
              <a:spcAft>
                <a:spcPts val="0"/>
              </a:spcAft>
              <a:buNone/>
            </a:pPr>
            <a:r>
              <a:rPr b="0" lang="en" sz="2000" strike="noStrike">
                <a:solidFill>
                  <a:srgbClr val="009999"/>
                </a:solidFill>
                <a:latin typeface="Times New Roman"/>
                <a:ea typeface="Times New Roman"/>
                <a:cs typeface="Times New Roman"/>
                <a:sym typeface="Times New Roman"/>
              </a:rPr>
              <a:t>Istruzioni</a:t>
            </a:r>
            <a:endParaRPr b="0" sz="2000" strike="noStrike">
              <a:solidFill>
                <a:srgbClr val="009999"/>
              </a:solidFill>
              <a:latin typeface="Times New Roman"/>
              <a:ea typeface="Times New Roman"/>
              <a:cs typeface="Times New Roman"/>
              <a:sym typeface="Times New Roman"/>
            </a:endParaRPr>
          </a:p>
        </p:txBody>
      </p:sp>
      <p:sp>
        <p:nvSpPr>
          <p:cNvPr id="550" name="Google Shape;550;p32"/>
          <p:cNvSpPr/>
          <p:nvPr/>
        </p:nvSpPr>
        <p:spPr>
          <a:xfrm>
            <a:off x="2895480" y="3631500"/>
            <a:ext cx="489300" cy="597600"/>
          </a:xfrm>
          <a:prstGeom prst="rect">
            <a:avLst/>
          </a:prstGeom>
          <a:solidFill>
            <a:srgbClr val="CCCCFF"/>
          </a:solidFill>
          <a:ln cap="flat" cmpd="sng" w="28425">
            <a:solidFill>
              <a:srgbClr val="000000"/>
            </a:solidFill>
            <a:prstDash val="solid"/>
            <a:miter lim="8000"/>
            <a:headEnd len="sm" w="sm" type="none"/>
            <a:tailEnd len="sm" w="sm" type="none"/>
          </a:ln>
        </p:spPr>
        <p:txBody>
          <a:bodyPr anchorCtr="0" anchor="ctr" bIns="46800" lIns="90000" spcFirstLastPara="1" rIns="90000" wrap="square" tIns="46800">
            <a:noAutofit/>
          </a:bodyPr>
          <a:lstStyle/>
          <a:p>
            <a:pPr indent="0" lvl="0" marL="0" marR="0" rtl="0" algn="ctr">
              <a:spcBef>
                <a:spcPts val="0"/>
              </a:spcBef>
              <a:spcAft>
                <a:spcPts val="0"/>
              </a:spcAft>
              <a:buNone/>
            </a:pPr>
            <a:r>
              <a:rPr b="0" lang="en" sz="2000" strike="noStrike">
                <a:solidFill>
                  <a:srgbClr val="009999"/>
                </a:solidFill>
                <a:latin typeface="Times New Roman"/>
                <a:ea typeface="Times New Roman"/>
                <a:cs typeface="Times New Roman"/>
                <a:sym typeface="Times New Roman"/>
              </a:rPr>
              <a:t>S1’’</a:t>
            </a:r>
            <a:endParaRPr b="0" sz="2000" strike="noStrike">
              <a:solidFill>
                <a:srgbClr val="009999"/>
              </a:solidFill>
              <a:latin typeface="Times New Roman"/>
              <a:ea typeface="Times New Roman"/>
              <a:cs typeface="Times New Roman"/>
              <a:sym typeface="Times New Roman"/>
            </a:endParaRPr>
          </a:p>
        </p:txBody>
      </p:sp>
      <p:sp>
        <p:nvSpPr>
          <p:cNvPr id="551" name="Google Shape;551;p32"/>
          <p:cNvSpPr/>
          <p:nvPr/>
        </p:nvSpPr>
        <p:spPr>
          <a:xfrm>
            <a:off x="3803760" y="3631500"/>
            <a:ext cx="489000" cy="597600"/>
          </a:xfrm>
          <a:prstGeom prst="rect">
            <a:avLst/>
          </a:prstGeom>
          <a:solidFill>
            <a:srgbClr val="CCCCFF"/>
          </a:solidFill>
          <a:ln cap="flat" cmpd="sng" w="28425">
            <a:solidFill>
              <a:srgbClr val="000000"/>
            </a:solidFill>
            <a:prstDash val="solid"/>
            <a:miter lim="8000"/>
            <a:headEnd len="sm" w="sm" type="none"/>
            <a:tailEnd len="sm" w="sm" type="none"/>
          </a:ln>
        </p:spPr>
        <p:txBody>
          <a:bodyPr anchorCtr="0" anchor="ctr" bIns="46800" lIns="90000" spcFirstLastPara="1" rIns="90000" wrap="square" tIns="46800">
            <a:noAutofit/>
          </a:bodyPr>
          <a:lstStyle/>
          <a:p>
            <a:pPr indent="0" lvl="0" marL="0" marR="0" rtl="0" algn="ctr">
              <a:spcBef>
                <a:spcPts val="0"/>
              </a:spcBef>
              <a:spcAft>
                <a:spcPts val="0"/>
              </a:spcAft>
              <a:buNone/>
            </a:pPr>
            <a:r>
              <a:rPr b="0" lang="en" sz="2000" strike="noStrike">
                <a:solidFill>
                  <a:srgbClr val="009999"/>
                </a:solidFill>
                <a:latin typeface="Times New Roman"/>
                <a:ea typeface="Times New Roman"/>
                <a:cs typeface="Times New Roman"/>
                <a:sym typeface="Times New Roman"/>
              </a:rPr>
              <a:t>S2’’</a:t>
            </a:r>
            <a:endParaRPr b="0" sz="2000" strike="noStrike">
              <a:solidFill>
                <a:srgbClr val="009999"/>
              </a:solidFill>
              <a:latin typeface="Times New Roman"/>
              <a:ea typeface="Times New Roman"/>
              <a:cs typeface="Times New Roman"/>
              <a:sym typeface="Times New Roman"/>
            </a:endParaRPr>
          </a:p>
        </p:txBody>
      </p:sp>
      <p:sp>
        <p:nvSpPr>
          <p:cNvPr id="552" name="Google Shape;552;p32"/>
          <p:cNvSpPr/>
          <p:nvPr/>
        </p:nvSpPr>
        <p:spPr>
          <a:xfrm>
            <a:off x="3384720" y="3811320"/>
            <a:ext cx="419040" cy="298620"/>
          </a:xfrm>
          <a:custGeom>
            <a:rect b="b" l="l" r="r" t="t"/>
            <a:pathLst>
              <a:path extrusionOk="0" h="1108" w="1166">
                <a:moveTo>
                  <a:pt x="0" y="276"/>
                </a:moveTo>
                <a:lnTo>
                  <a:pt x="873" y="276"/>
                </a:lnTo>
                <a:lnTo>
                  <a:pt x="873" y="0"/>
                </a:lnTo>
                <a:lnTo>
                  <a:pt x="1165" y="553"/>
                </a:lnTo>
                <a:lnTo>
                  <a:pt x="873" y="1107"/>
                </a:lnTo>
                <a:lnTo>
                  <a:pt x="873" y="830"/>
                </a:lnTo>
                <a:lnTo>
                  <a:pt x="0" y="830"/>
                </a:lnTo>
                <a:lnTo>
                  <a:pt x="145" y="553"/>
                </a:lnTo>
                <a:lnTo>
                  <a:pt x="0" y="276"/>
                </a:lnTo>
              </a:path>
            </a:pathLst>
          </a:custGeom>
          <a:solidFill>
            <a:srgbClr val="00CC99"/>
          </a:solidFill>
          <a:ln cap="flat" cmpd="sng" w="28425">
            <a:solidFill>
              <a:srgbClr val="000000"/>
            </a:solidFill>
            <a:prstDash val="solid"/>
            <a:miter lim="8000"/>
            <a:headEnd len="sm" w="sm" type="none"/>
            <a:tailEnd len="sm" w="sm" type="none"/>
          </a:ln>
        </p:spPr>
      </p:sp>
      <p:sp>
        <p:nvSpPr>
          <p:cNvPr id="553" name="Google Shape;553;p32"/>
          <p:cNvSpPr/>
          <p:nvPr/>
        </p:nvSpPr>
        <p:spPr>
          <a:xfrm>
            <a:off x="4711680" y="3631500"/>
            <a:ext cx="489000" cy="597600"/>
          </a:xfrm>
          <a:prstGeom prst="rect">
            <a:avLst/>
          </a:prstGeom>
          <a:solidFill>
            <a:srgbClr val="CCCCFF"/>
          </a:solidFill>
          <a:ln cap="flat" cmpd="sng" w="28425">
            <a:solidFill>
              <a:srgbClr val="000000"/>
            </a:solidFill>
            <a:prstDash val="solid"/>
            <a:miter lim="8000"/>
            <a:headEnd len="sm" w="sm" type="none"/>
            <a:tailEnd len="sm" w="sm" type="none"/>
          </a:ln>
        </p:spPr>
        <p:txBody>
          <a:bodyPr anchorCtr="0" anchor="ctr" bIns="46800" lIns="90000" spcFirstLastPara="1" rIns="90000" wrap="square" tIns="46800">
            <a:noAutofit/>
          </a:bodyPr>
          <a:lstStyle/>
          <a:p>
            <a:pPr indent="0" lvl="0" marL="0" marR="0" rtl="0" algn="ctr">
              <a:spcBef>
                <a:spcPts val="0"/>
              </a:spcBef>
              <a:spcAft>
                <a:spcPts val="0"/>
              </a:spcAft>
              <a:buNone/>
            </a:pPr>
            <a:r>
              <a:rPr b="0" lang="en" sz="2000" strike="noStrike">
                <a:solidFill>
                  <a:srgbClr val="009999"/>
                </a:solidFill>
                <a:latin typeface="Times New Roman"/>
                <a:ea typeface="Times New Roman"/>
                <a:cs typeface="Times New Roman"/>
                <a:sym typeface="Times New Roman"/>
              </a:rPr>
              <a:t>S3’’</a:t>
            </a:r>
            <a:endParaRPr b="0" sz="2000" strike="noStrike">
              <a:solidFill>
                <a:srgbClr val="009999"/>
              </a:solidFill>
              <a:latin typeface="Times New Roman"/>
              <a:ea typeface="Times New Roman"/>
              <a:cs typeface="Times New Roman"/>
              <a:sym typeface="Times New Roman"/>
            </a:endParaRPr>
          </a:p>
        </p:txBody>
      </p:sp>
      <p:sp>
        <p:nvSpPr>
          <p:cNvPr id="554" name="Google Shape;554;p32"/>
          <p:cNvSpPr/>
          <p:nvPr/>
        </p:nvSpPr>
        <p:spPr>
          <a:xfrm>
            <a:off x="4292640" y="3811320"/>
            <a:ext cx="419040" cy="298620"/>
          </a:xfrm>
          <a:custGeom>
            <a:rect b="b" l="l" r="r" t="t"/>
            <a:pathLst>
              <a:path extrusionOk="0" h="1108" w="1166">
                <a:moveTo>
                  <a:pt x="0" y="276"/>
                </a:moveTo>
                <a:lnTo>
                  <a:pt x="873" y="276"/>
                </a:lnTo>
                <a:lnTo>
                  <a:pt x="873" y="0"/>
                </a:lnTo>
                <a:lnTo>
                  <a:pt x="1165" y="553"/>
                </a:lnTo>
                <a:lnTo>
                  <a:pt x="873" y="1107"/>
                </a:lnTo>
                <a:lnTo>
                  <a:pt x="873" y="830"/>
                </a:lnTo>
                <a:lnTo>
                  <a:pt x="0" y="830"/>
                </a:lnTo>
                <a:lnTo>
                  <a:pt x="145" y="553"/>
                </a:lnTo>
                <a:lnTo>
                  <a:pt x="0" y="276"/>
                </a:lnTo>
              </a:path>
            </a:pathLst>
          </a:custGeom>
          <a:solidFill>
            <a:srgbClr val="00CC99"/>
          </a:solidFill>
          <a:ln cap="flat" cmpd="sng" w="28425">
            <a:solidFill>
              <a:srgbClr val="000000"/>
            </a:solidFill>
            <a:prstDash val="solid"/>
            <a:miter lim="8000"/>
            <a:headEnd len="sm" w="sm" type="none"/>
            <a:tailEnd len="sm" w="sm" type="none"/>
          </a:ln>
        </p:spPr>
      </p:sp>
      <p:sp>
        <p:nvSpPr>
          <p:cNvPr id="555" name="Google Shape;555;p32"/>
          <p:cNvSpPr/>
          <p:nvPr/>
        </p:nvSpPr>
        <p:spPr>
          <a:xfrm>
            <a:off x="5619600" y="3631500"/>
            <a:ext cx="489300" cy="597600"/>
          </a:xfrm>
          <a:prstGeom prst="rect">
            <a:avLst/>
          </a:prstGeom>
          <a:solidFill>
            <a:srgbClr val="CCCCFF"/>
          </a:solidFill>
          <a:ln cap="flat" cmpd="sng" w="28425">
            <a:solidFill>
              <a:srgbClr val="000000"/>
            </a:solidFill>
            <a:prstDash val="solid"/>
            <a:miter lim="8000"/>
            <a:headEnd len="sm" w="sm" type="none"/>
            <a:tailEnd len="sm" w="sm" type="none"/>
          </a:ln>
        </p:spPr>
        <p:txBody>
          <a:bodyPr anchorCtr="0" anchor="ctr" bIns="46800" lIns="90000" spcFirstLastPara="1" rIns="90000" wrap="square" tIns="46800">
            <a:noAutofit/>
          </a:bodyPr>
          <a:lstStyle/>
          <a:p>
            <a:pPr indent="0" lvl="0" marL="0" marR="0" rtl="0" algn="ctr">
              <a:spcBef>
                <a:spcPts val="0"/>
              </a:spcBef>
              <a:spcAft>
                <a:spcPts val="0"/>
              </a:spcAft>
              <a:buNone/>
            </a:pPr>
            <a:r>
              <a:rPr b="0" lang="en" sz="2000" strike="noStrike">
                <a:solidFill>
                  <a:srgbClr val="009999"/>
                </a:solidFill>
                <a:latin typeface="Times New Roman"/>
                <a:ea typeface="Times New Roman"/>
                <a:cs typeface="Times New Roman"/>
                <a:sym typeface="Times New Roman"/>
              </a:rPr>
              <a:t>S4’’</a:t>
            </a:r>
            <a:endParaRPr b="0" sz="2000" strike="noStrike">
              <a:solidFill>
                <a:srgbClr val="009999"/>
              </a:solidFill>
              <a:latin typeface="Times New Roman"/>
              <a:ea typeface="Times New Roman"/>
              <a:cs typeface="Times New Roman"/>
              <a:sym typeface="Times New Roman"/>
            </a:endParaRPr>
          </a:p>
        </p:txBody>
      </p:sp>
      <p:sp>
        <p:nvSpPr>
          <p:cNvPr id="556" name="Google Shape;556;p32"/>
          <p:cNvSpPr/>
          <p:nvPr/>
        </p:nvSpPr>
        <p:spPr>
          <a:xfrm>
            <a:off x="5200560" y="3811320"/>
            <a:ext cx="419040" cy="298620"/>
          </a:xfrm>
          <a:custGeom>
            <a:rect b="b" l="l" r="r" t="t"/>
            <a:pathLst>
              <a:path extrusionOk="0" h="1108" w="1166">
                <a:moveTo>
                  <a:pt x="0" y="276"/>
                </a:moveTo>
                <a:lnTo>
                  <a:pt x="873" y="276"/>
                </a:lnTo>
                <a:lnTo>
                  <a:pt x="873" y="0"/>
                </a:lnTo>
                <a:lnTo>
                  <a:pt x="1165" y="553"/>
                </a:lnTo>
                <a:lnTo>
                  <a:pt x="873" y="1107"/>
                </a:lnTo>
                <a:lnTo>
                  <a:pt x="873" y="830"/>
                </a:lnTo>
                <a:lnTo>
                  <a:pt x="0" y="830"/>
                </a:lnTo>
                <a:lnTo>
                  <a:pt x="145" y="553"/>
                </a:lnTo>
                <a:lnTo>
                  <a:pt x="0" y="276"/>
                </a:lnTo>
              </a:path>
            </a:pathLst>
          </a:custGeom>
          <a:solidFill>
            <a:srgbClr val="00CC99"/>
          </a:solidFill>
          <a:ln cap="flat" cmpd="sng" w="28425">
            <a:solidFill>
              <a:srgbClr val="000000"/>
            </a:solidFill>
            <a:prstDash val="solid"/>
            <a:miter lim="8000"/>
            <a:headEnd len="sm" w="sm" type="none"/>
            <a:tailEnd len="sm" w="sm" type="none"/>
          </a:ln>
        </p:spPr>
      </p:sp>
      <p:sp>
        <p:nvSpPr>
          <p:cNvPr id="557" name="Google Shape;557;p32"/>
          <p:cNvSpPr/>
          <p:nvPr/>
        </p:nvSpPr>
        <p:spPr>
          <a:xfrm>
            <a:off x="6527880" y="3631500"/>
            <a:ext cx="489000" cy="597600"/>
          </a:xfrm>
          <a:prstGeom prst="rect">
            <a:avLst/>
          </a:prstGeom>
          <a:solidFill>
            <a:srgbClr val="CCCCFF"/>
          </a:solidFill>
          <a:ln cap="flat" cmpd="sng" w="28425">
            <a:solidFill>
              <a:srgbClr val="000000"/>
            </a:solidFill>
            <a:prstDash val="solid"/>
            <a:miter lim="8000"/>
            <a:headEnd len="sm" w="sm" type="none"/>
            <a:tailEnd len="sm" w="sm" type="none"/>
          </a:ln>
        </p:spPr>
        <p:txBody>
          <a:bodyPr anchorCtr="0" anchor="ctr" bIns="46800" lIns="90000" spcFirstLastPara="1" rIns="90000" wrap="square" tIns="46800">
            <a:noAutofit/>
          </a:bodyPr>
          <a:lstStyle/>
          <a:p>
            <a:pPr indent="0" lvl="0" marL="0" marR="0" rtl="0" algn="ctr">
              <a:spcBef>
                <a:spcPts val="0"/>
              </a:spcBef>
              <a:spcAft>
                <a:spcPts val="0"/>
              </a:spcAft>
              <a:buNone/>
            </a:pPr>
            <a:r>
              <a:rPr b="0" lang="en" sz="2000" strike="noStrike">
                <a:solidFill>
                  <a:srgbClr val="009999"/>
                </a:solidFill>
                <a:latin typeface="Times New Roman"/>
                <a:ea typeface="Times New Roman"/>
                <a:cs typeface="Times New Roman"/>
                <a:sym typeface="Times New Roman"/>
              </a:rPr>
              <a:t>S5’’</a:t>
            </a:r>
            <a:endParaRPr b="0" sz="2000" strike="noStrike">
              <a:solidFill>
                <a:srgbClr val="009999"/>
              </a:solidFill>
              <a:latin typeface="Times New Roman"/>
              <a:ea typeface="Times New Roman"/>
              <a:cs typeface="Times New Roman"/>
              <a:sym typeface="Times New Roman"/>
            </a:endParaRPr>
          </a:p>
        </p:txBody>
      </p:sp>
      <p:sp>
        <p:nvSpPr>
          <p:cNvPr id="558" name="Google Shape;558;p32"/>
          <p:cNvSpPr/>
          <p:nvPr/>
        </p:nvSpPr>
        <p:spPr>
          <a:xfrm>
            <a:off x="6108840" y="3811320"/>
            <a:ext cx="419040" cy="298620"/>
          </a:xfrm>
          <a:custGeom>
            <a:rect b="b" l="l" r="r" t="t"/>
            <a:pathLst>
              <a:path extrusionOk="0" h="1108" w="1166">
                <a:moveTo>
                  <a:pt x="0" y="276"/>
                </a:moveTo>
                <a:lnTo>
                  <a:pt x="873" y="276"/>
                </a:lnTo>
                <a:lnTo>
                  <a:pt x="873" y="0"/>
                </a:lnTo>
                <a:lnTo>
                  <a:pt x="1165" y="553"/>
                </a:lnTo>
                <a:lnTo>
                  <a:pt x="873" y="1107"/>
                </a:lnTo>
                <a:lnTo>
                  <a:pt x="873" y="830"/>
                </a:lnTo>
                <a:lnTo>
                  <a:pt x="0" y="830"/>
                </a:lnTo>
                <a:lnTo>
                  <a:pt x="145" y="553"/>
                </a:lnTo>
                <a:lnTo>
                  <a:pt x="0" y="276"/>
                </a:lnTo>
              </a:path>
            </a:pathLst>
          </a:custGeom>
          <a:solidFill>
            <a:srgbClr val="00CC99"/>
          </a:solidFill>
          <a:ln cap="flat" cmpd="sng" w="28425">
            <a:solidFill>
              <a:srgbClr val="000000"/>
            </a:solidFill>
            <a:prstDash val="solid"/>
            <a:miter lim="8000"/>
            <a:headEnd len="sm" w="sm" type="none"/>
            <a:tailEnd len="sm" w="sm" type="none"/>
          </a:ln>
        </p:spPr>
      </p:sp>
      <p:sp>
        <p:nvSpPr>
          <p:cNvPr id="559" name="Google Shape;559;p32"/>
          <p:cNvSpPr/>
          <p:nvPr/>
        </p:nvSpPr>
        <p:spPr>
          <a:xfrm rot="1404787">
            <a:off x="1939665" y="3529325"/>
            <a:ext cx="856831" cy="326658"/>
          </a:xfrm>
          <a:custGeom>
            <a:rect b="b" l="l" r="r" t="t"/>
            <a:pathLst>
              <a:path extrusionOk="0" h="1109" w="2524">
                <a:moveTo>
                  <a:pt x="0" y="277"/>
                </a:moveTo>
                <a:lnTo>
                  <a:pt x="1892" y="277"/>
                </a:lnTo>
                <a:lnTo>
                  <a:pt x="1892" y="0"/>
                </a:lnTo>
                <a:lnTo>
                  <a:pt x="2523" y="554"/>
                </a:lnTo>
                <a:lnTo>
                  <a:pt x="1892" y="1108"/>
                </a:lnTo>
                <a:lnTo>
                  <a:pt x="1892" y="830"/>
                </a:lnTo>
                <a:lnTo>
                  <a:pt x="0" y="831"/>
                </a:lnTo>
                <a:lnTo>
                  <a:pt x="315" y="553"/>
                </a:lnTo>
                <a:lnTo>
                  <a:pt x="0" y="277"/>
                </a:lnTo>
              </a:path>
            </a:pathLst>
          </a:custGeom>
          <a:solidFill>
            <a:srgbClr val="00CC99"/>
          </a:solidFill>
          <a:ln cap="flat" cmpd="sng" w="28425">
            <a:solidFill>
              <a:srgbClr val="000000"/>
            </a:solidFill>
            <a:prstDash val="solid"/>
            <a:miter lim="8000"/>
            <a:headEnd len="sm" w="sm" type="none"/>
            <a:tailEnd len="sm" w="sm" type="none"/>
          </a:ln>
        </p:spPr>
      </p:sp>
      <p:sp>
        <p:nvSpPr>
          <p:cNvPr id="560" name="Google Shape;560;p32"/>
          <p:cNvSpPr/>
          <p:nvPr/>
        </p:nvSpPr>
        <p:spPr>
          <a:xfrm>
            <a:off x="7010280" y="3815910"/>
            <a:ext cx="908280" cy="298889"/>
          </a:xfrm>
          <a:custGeom>
            <a:rect b="b" l="l" r="r" t="t"/>
            <a:pathLst>
              <a:path extrusionOk="0" h="1109" w="2525">
                <a:moveTo>
                  <a:pt x="0" y="277"/>
                </a:moveTo>
                <a:lnTo>
                  <a:pt x="1893" y="277"/>
                </a:lnTo>
                <a:lnTo>
                  <a:pt x="1893" y="0"/>
                </a:lnTo>
                <a:lnTo>
                  <a:pt x="2524" y="554"/>
                </a:lnTo>
                <a:lnTo>
                  <a:pt x="1893" y="1108"/>
                </a:lnTo>
                <a:lnTo>
                  <a:pt x="1893" y="831"/>
                </a:lnTo>
                <a:lnTo>
                  <a:pt x="0" y="831"/>
                </a:lnTo>
                <a:lnTo>
                  <a:pt x="315" y="554"/>
                </a:lnTo>
                <a:lnTo>
                  <a:pt x="0" y="277"/>
                </a:lnTo>
              </a:path>
            </a:pathLst>
          </a:custGeom>
          <a:solidFill>
            <a:srgbClr val="00CC99"/>
          </a:solidFill>
          <a:ln cap="flat" cmpd="sng" w="28425">
            <a:solidFill>
              <a:srgbClr val="000000"/>
            </a:solidFill>
            <a:prstDash val="solid"/>
            <a:miter lim="8000"/>
            <a:headEnd len="sm" w="sm" type="none"/>
            <a:tailEnd len="sm" w="sm" type="none"/>
          </a:ln>
        </p:spPr>
      </p:sp>
      <p:sp>
        <p:nvSpPr>
          <p:cNvPr id="561" name="Google Shape;561;p32"/>
          <p:cNvSpPr/>
          <p:nvPr/>
        </p:nvSpPr>
        <p:spPr>
          <a:xfrm>
            <a:off x="2781000" y="2164470"/>
            <a:ext cx="1410480" cy="34479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6800" lIns="90000" spcFirstLastPara="1" rIns="90000" wrap="square" tIns="46800">
            <a:noAutofit/>
          </a:bodyPr>
          <a:lstStyle/>
          <a:p>
            <a:pPr indent="0" lvl="0" marL="0" marR="0" rtl="0" algn="ctr">
              <a:spcBef>
                <a:spcPts val="0"/>
              </a:spcBef>
              <a:spcAft>
                <a:spcPts val="0"/>
              </a:spcAft>
              <a:buNone/>
            </a:pPr>
            <a:r>
              <a:rPr b="0" lang="en" sz="2400" strike="noStrike">
                <a:solidFill>
                  <a:srgbClr val="009999"/>
                </a:solidFill>
                <a:latin typeface="Times New Roman"/>
                <a:ea typeface="Times New Roman"/>
                <a:cs typeface="Times New Roman"/>
                <a:sym typeface="Times New Roman"/>
              </a:rPr>
              <a:t>Pipeline 1</a:t>
            </a:r>
            <a:endParaRPr b="0" sz="2400" strike="noStrike">
              <a:solidFill>
                <a:srgbClr val="009999"/>
              </a:solidFill>
              <a:latin typeface="Times New Roman"/>
              <a:ea typeface="Times New Roman"/>
              <a:cs typeface="Times New Roman"/>
              <a:sym typeface="Times New Roman"/>
            </a:endParaRPr>
          </a:p>
        </p:txBody>
      </p:sp>
      <p:sp>
        <p:nvSpPr>
          <p:cNvPr id="562" name="Google Shape;562;p32"/>
          <p:cNvSpPr/>
          <p:nvPr/>
        </p:nvSpPr>
        <p:spPr>
          <a:xfrm>
            <a:off x="2781000" y="4172040"/>
            <a:ext cx="1410480" cy="34479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6800" lIns="90000" spcFirstLastPara="1" rIns="90000" wrap="square" tIns="46800">
            <a:noAutofit/>
          </a:bodyPr>
          <a:lstStyle/>
          <a:p>
            <a:pPr indent="0" lvl="0" marL="0" marR="0" rtl="0" algn="ctr">
              <a:spcBef>
                <a:spcPts val="0"/>
              </a:spcBef>
              <a:spcAft>
                <a:spcPts val="0"/>
              </a:spcAft>
              <a:buNone/>
            </a:pPr>
            <a:r>
              <a:rPr b="0" lang="en" sz="2400" strike="noStrike">
                <a:solidFill>
                  <a:srgbClr val="009999"/>
                </a:solidFill>
                <a:latin typeface="Times New Roman"/>
                <a:ea typeface="Times New Roman"/>
                <a:cs typeface="Times New Roman"/>
                <a:sym typeface="Times New Roman"/>
              </a:rPr>
              <a:t>Pipeline 2</a:t>
            </a:r>
            <a:endParaRPr b="0" sz="2400" strike="noStrike">
              <a:solidFill>
                <a:srgbClr val="009999"/>
              </a:solidFill>
              <a:latin typeface="Times New Roman"/>
              <a:ea typeface="Times New Roman"/>
              <a:cs typeface="Times New Roman"/>
              <a:sym typeface="Times New Roman"/>
            </a:endParaRPr>
          </a:p>
        </p:txBody>
      </p:sp>
      <p:sp>
        <p:nvSpPr>
          <p:cNvPr id="563" name="Google Shape;563;p32"/>
          <p:cNvSpPr txBox="1"/>
          <p:nvPr>
            <p:ph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Superscalarità</a:t>
            </a:r>
            <a:endParaRPr b="1">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5"/>
          <p:cNvSpPr txBox="1"/>
          <p:nvPr>
            <p:ph type="title"/>
          </p:nvPr>
        </p:nvSpPr>
        <p:spPr>
          <a:xfrm>
            <a:off x="0" y="0"/>
            <a:ext cx="9144000" cy="572700"/>
          </a:xfrm>
          <a:prstGeom prst="rect">
            <a:avLst/>
          </a:prstGeom>
          <a:solidFill>
            <a:srgbClr val="FF0000"/>
          </a:solid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Privacy</a:t>
            </a:r>
            <a:endParaRPr b="1">
              <a:solidFill>
                <a:srgbClr val="FFFFFF"/>
              </a:solidFill>
            </a:endParaRPr>
          </a:p>
        </p:txBody>
      </p:sp>
      <p:sp>
        <p:nvSpPr>
          <p:cNvPr id="65" name="Google Shape;65;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3000"/>
              <a:t>Non è consentita alcuna registrazione audio o video con qualsiasi mezzo analogico o digitale senza l’espressa autorizzazione del docente.</a:t>
            </a:r>
            <a:endParaRPr b="1" sz="3000"/>
          </a:p>
          <a:p>
            <a:pPr indent="0" lvl="0" marL="0" rtl="0" algn="ctr">
              <a:spcBef>
                <a:spcPts val="1600"/>
              </a:spcBef>
              <a:spcAft>
                <a:spcPts val="1600"/>
              </a:spcAft>
              <a:buNone/>
            </a:pPr>
            <a:r>
              <a:rPr b="1" lang="en" sz="3000"/>
              <a:t>Allo stesso modo non è consentita la pubblicazione di immagini/video/audio su social network</a:t>
            </a:r>
            <a:endParaRPr b="1" sz="30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7" name="Shape 567"/>
        <p:cNvGrpSpPr/>
        <p:nvPr/>
      </p:nvGrpSpPr>
      <p:grpSpPr>
        <a:xfrm>
          <a:off x="0" y="0"/>
          <a:ext cx="0" cy="0"/>
          <a:chOff x="0" y="0"/>
          <a:chExt cx="0" cy="0"/>
        </a:xfrm>
      </p:grpSpPr>
      <p:sp>
        <p:nvSpPr>
          <p:cNvPr id="568" name="Google Shape;568;p33"/>
          <p:cNvSpPr txBox="1"/>
          <p:nvPr/>
        </p:nvSpPr>
        <p:spPr>
          <a:xfrm>
            <a:off x="3043122" y="653670"/>
            <a:ext cx="6099600" cy="4202100"/>
          </a:xfrm>
          <a:prstGeom prst="rect">
            <a:avLst/>
          </a:prstGeom>
          <a:noFill/>
          <a:ln>
            <a:noFill/>
          </a:ln>
        </p:spPr>
        <p:txBody>
          <a:bodyPr anchorCtr="0" anchor="t" bIns="39875" lIns="79725" spcFirstLastPara="1" rIns="79725" wrap="square" tIns="39875">
            <a:noAutofit/>
          </a:bodyPr>
          <a:lstStyle/>
          <a:p>
            <a:pPr indent="-292100" lvl="0" marL="292100" marR="0" rtl="0" algn="l">
              <a:lnSpc>
                <a:spcPct val="100000"/>
              </a:lnSpc>
              <a:spcBef>
                <a:spcPts val="0"/>
              </a:spcBef>
              <a:spcAft>
                <a:spcPts val="0"/>
              </a:spcAft>
              <a:buNone/>
            </a:pPr>
            <a:r>
              <a:rPr b="1" i="1" lang="en" sz="2200" u="none" cap="none" strike="noStrike"/>
              <a:t>Se il ciclo del processore fosse questo, sorgerebbero alcuni problemi</a:t>
            </a:r>
            <a:r>
              <a:rPr i="0" lang="en" sz="2200" u="none" cap="none" strike="noStrike"/>
              <a:t>:</a:t>
            </a:r>
            <a:endParaRPr i="0" sz="2200" u="none" cap="none" strike="noStrike"/>
          </a:p>
          <a:p>
            <a:pPr indent="-292100" lvl="0" marL="292100" marR="0" rtl="0" algn="l">
              <a:lnSpc>
                <a:spcPct val="100000"/>
              </a:lnSpc>
              <a:spcBef>
                <a:spcPts val="200"/>
              </a:spcBef>
              <a:spcAft>
                <a:spcPts val="0"/>
              </a:spcAft>
              <a:buNone/>
            </a:pPr>
            <a:r>
              <a:t/>
            </a:r>
            <a:endParaRPr i="0" sz="2200" u="none" cap="none" strike="noStrike"/>
          </a:p>
          <a:p>
            <a:pPr indent="-241300" lvl="1" marL="647700" marR="0" rtl="0" algn="l">
              <a:lnSpc>
                <a:spcPct val="100000"/>
              </a:lnSpc>
              <a:spcBef>
                <a:spcPts val="600"/>
              </a:spcBef>
              <a:spcAft>
                <a:spcPts val="0"/>
              </a:spcAft>
              <a:buSzPts val="2200"/>
              <a:buChar char="»"/>
            </a:pPr>
            <a:r>
              <a:rPr i="0" lang="en" sz="2200" u="none" cap="none" strike="noStrike"/>
              <a:t>l'interazione col mondo esterno attraverso le unità di I/O sarebbe poco efficiente;</a:t>
            </a:r>
            <a:endParaRPr i="0" sz="2200" u="none" cap="none" strike="noStrike"/>
          </a:p>
          <a:p>
            <a:pPr indent="-254000" lvl="0" marL="647700" marR="0" rtl="0" algn="l">
              <a:lnSpc>
                <a:spcPct val="100000"/>
              </a:lnSpc>
              <a:spcBef>
                <a:spcPts val="200"/>
              </a:spcBef>
              <a:spcAft>
                <a:spcPts val="0"/>
              </a:spcAft>
              <a:buNone/>
            </a:pPr>
            <a:r>
              <a:t/>
            </a:r>
            <a:endParaRPr i="0" sz="2200" u="none" cap="none" strike="noStrike"/>
          </a:p>
          <a:p>
            <a:pPr indent="-241300" lvl="1" marL="647700" marR="0" rtl="0" algn="l">
              <a:lnSpc>
                <a:spcPct val="100000"/>
              </a:lnSpc>
              <a:spcBef>
                <a:spcPts val="600"/>
              </a:spcBef>
              <a:spcAft>
                <a:spcPts val="0"/>
              </a:spcAft>
              <a:buSzPts val="2200"/>
              <a:buChar char="»"/>
            </a:pPr>
            <a:r>
              <a:rPr i="0" lang="en" sz="2200" u="none" cap="none" strike="noStrike"/>
              <a:t>non ci sarebbe modo di rimuovere forzatamente un’applicazione che entri per errore in un ciclo infinito;</a:t>
            </a:r>
            <a:endParaRPr i="0" sz="2200" u="none" cap="none" strike="noStrike"/>
          </a:p>
          <a:p>
            <a:pPr indent="-254000" lvl="0" marL="647700" marR="0" rtl="0" algn="l">
              <a:lnSpc>
                <a:spcPct val="100000"/>
              </a:lnSpc>
              <a:spcBef>
                <a:spcPts val="200"/>
              </a:spcBef>
              <a:spcAft>
                <a:spcPts val="0"/>
              </a:spcAft>
              <a:buNone/>
            </a:pPr>
            <a:r>
              <a:t/>
            </a:r>
            <a:endParaRPr i="0" sz="2200" u="none" cap="none" strike="noStrike"/>
          </a:p>
          <a:p>
            <a:pPr indent="-241300" lvl="1" marL="647700" marR="0" rtl="0" algn="l">
              <a:lnSpc>
                <a:spcPct val="100000"/>
              </a:lnSpc>
              <a:spcBef>
                <a:spcPts val="600"/>
              </a:spcBef>
              <a:spcAft>
                <a:spcPts val="0"/>
              </a:spcAft>
              <a:buSzPts val="2200"/>
              <a:buChar char="»"/>
            </a:pPr>
            <a:r>
              <a:rPr i="0" lang="en" sz="2200" u="none" cap="none" strike="noStrike"/>
              <a:t>il sistema operativo avrebbe un controllo limitato sul sistema.</a:t>
            </a:r>
            <a:endParaRPr i="0" sz="2200" u="none" cap="none" strike="noStrike"/>
          </a:p>
        </p:txBody>
      </p:sp>
      <p:sp>
        <p:nvSpPr>
          <p:cNvPr id="569" name="Google Shape;569;p33"/>
          <p:cNvSpPr/>
          <p:nvPr/>
        </p:nvSpPr>
        <p:spPr>
          <a:xfrm>
            <a:off x="709032" y="1543050"/>
            <a:ext cx="2244600" cy="400200"/>
          </a:xfrm>
          <a:prstGeom prst="rect">
            <a:avLst/>
          </a:prstGeom>
          <a:solidFill>
            <a:srgbClr val="9FC5E8"/>
          </a:solidFill>
          <a:ln cap="flat" cmpd="sng" w="12600">
            <a:solidFill>
              <a:srgbClr val="000000"/>
            </a:solidFill>
            <a:prstDash val="solid"/>
            <a:miter lim="8000"/>
            <a:headEnd len="sm" w="sm" type="none"/>
            <a:tailEnd len="sm" w="sm" type="none"/>
          </a:ln>
        </p:spPr>
        <p:txBody>
          <a:bodyPr anchorCtr="0" anchor="ctr" bIns="40500" lIns="77875" spcFirstLastPara="1" rIns="77875" wrap="square" tIns="40500">
            <a:noAutofit/>
          </a:bodyPr>
          <a:lstStyle/>
          <a:p>
            <a:pPr indent="0" lvl="0" marL="0" marR="0" rtl="0" algn="ctr">
              <a:lnSpc>
                <a:spcPct val="100000"/>
              </a:lnSpc>
              <a:spcBef>
                <a:spcPts val="0"/>
              </a:spcBef>
              <a:spcAft>
                <a:spcPts val="0"/>
              </a:spcAft>
              <a:buNone/>
            </a:pPr>
            <a:r>
              <a:rPr b="1" i="0" lang="en" sz="2000" u="none" cap="none" strike="noStrike">
                <a:solidFill>
                  <a:srgbClr val="000000"/>
                </a:solidFill>
              </a:rPr>
              <a:t>BOOTSTRAP</a:t>
            </a:r>
            <a:endParaRPr i="0" sz="2000" u="none" cap="none" strike="noStrike">
              <a:solidFill>
                <a:srgbClr val="000000"/>
              </a:solidFill>
            </a:endParaRPr>
          </a:p>
        </p:txBody>
      </p:sp>
      <p:cxnSp>
        <p:nvCxnSpPr>
          <p:cNvPr id="570" name="Google Shape;570;p33"/>
          <p:cNvCxnSpPr>
            <a:stCxn id="569" idx="2"/>
          </p:cNvCxnSpPr>
          <p:nvPr/>
        </p:nvCxnSpPr>
        <p:spPr>
          <a:xfrm>
            <a:off x="1831332" y="1943250"/>
            <a:ext cx="2100" cy="286200"/>
          </a:xfrm>
          <a:prstGeom prst="straightConnector1">
            <a:avLst/>
          </a:prstGeom>
          <a:noFill/>
          <a:ln cap="flat" cmpd="sng" w="12600">
            <a:solidFill>
              <a:srgbClr val="000000"/>
            </a:solidFill>
            <a:prstDash val="solid"/>
            <a:miter lim="8000"/>
            <a:headEnd len="sm" w="sm" type="none"/>
            <a:tailEnd len="med" w="med" type="triangle"/>
          </a:ln>
        </p:spPr>
      </p:cxnSp>
      <p:sp>
        <p:nvSpPr>
          <p:cNvPr id="571" name="Google Shape;571;p33"/>
          <p:cNvSpPr/>
          <p:nvPr/>
        </p:nvSpPr>
        <p:spPr>
          <a:xfrm>
            <a:off x="709032" y="2228850"/>
            <a:ext cx="2244600" cy="400200"/>
          </a:xfrm>
          <a:prstGeom prst="rect">
            <a:avLst/>
          </a:prstGeom>
          <a:solidFill>
            <a:srgbClr val="9FC5E8"/>
          </a:solidFill>
          <a:ln cap="flat" cmpd="sng" w="12600">
            <a:solidFill>
              <a:srgbClr val="000000"/>
            </a:solidFill>
            <a:prstDash val="solid"/>
            <a:miter lim="8000"/>
            <a:headEnd len="sm" w="sm" type="none"/>
            <a:tailEnd len="sm" w="sm" type="none"/>
          </a:ln>
        </p:spPr>
        <p:txBody>
          <a:bodyPr anchorCtr="0" anchor="ctr" bIns="40500" lIns="77875" spcFirstLastPara="1" rIns="77875" wrap="square" tIns="40500">
            <a:noAutofit/>
          </a:bodyPr>
          <a:lstStyle/>
          <a:p>
            <a:pPr indent="0" lvl="0" marL="0" marR="0" rtl="0" algn="ctr">
              <a:lnSpc>
                <a:spcPct val="100000"/>
              </a:lnSpc>
              <a:spcBef>
                <a:spcPts val="0"/>
              </a:spcBef>
              <a:spcAft>
                <a:spcPts val="0"/>
              </a:spcAft>
              <a:buNone/>
            </a:pPr>
            <a:r>
              <a:rPr b="1" i="0" lang="en" sz="2000" u="none" cap="none" strike="noStrike">
                <a:solidFill>
                  <a:srgbClr val="000000"/>
                </a:solidFill>
              </a:rPr>
              <a:t>FETCH</a:t>
            </a:r>
            <a:endParaRPr i="0" sz="2000" u="none" cap="none" strike="noStrike">
              <a:solidFill>
                <a:srgbClr val="000000"/>
              </a:solidFill>
            </a:endParaRPr>
          </a:p>
        </p:txBody>
      </p:sp>
      <p:cxnSp>
        <p:nvCxnSpPr>
          <p:cNvPr id="572" name="Google Shape;572;p33"/>
          <p:cNvCxnSpPr>
            <a:stCxn id="571" idx="2"/>
          </p:cNvCxnSpPr>
          <p:nvPr/>
        </p:nvCxnSpPr>
        <p:spPr>
          <a:xfrm flipH="1">
            <a:off x="1827732" y="2629050"/>
            <a:ext cx="3600" cy="286200"/>
          </a:xfrm>
          <a:prstGeom prst="straightConnector1">
            <a:avLst/>
          </a:prstGeom>
          <a:noFill/>
          <a:ln cap="flat" cmpd="sng" w="12600">
            <a:solidFill>
              <a:srgbClr val="000000"/>
            </a:solidFill>
            <a:prstDash val="solid"/>
            <a:miter lim="8000"/>
            <a:headEnd len="sm" w="sm" type="none"/>
            <a:tailEnd len="med" w="med" type="triangle"/>
          </a:ln>
        </p:spPr>
      </p:cxnSp>
      <p:sp>
        <p:nvSpPr>
          <p:cNvPr id="573" name="Google Shape;573;p33"/>
          <p:cNvSpPr/>
          <p:nvPr/>
        </p:nvSpPr>
        <p:spPr>
          <a:xfrm>
            <a:off x="706042" y="2914650"/>
            <a:ext cx="2244600" cy="400200"/>
          </a:xfrm>
          <a:prstGeom prst="rect">
            <a:avLst/>
          </a:prstGeom>
          <a:solidFill>
            <a:srgbClr val="9FC5E8"/>
          </a:solidFill>
          <a:ln cap="flat" cmpd="sng" w="12600">
            <a:solidFill>
              <a:srgbClr val="000000"/>
            </a:solidFill>
            <a:prstDash val="solid"/>
            <a:miter lim="8000"/>
            <a:headEnd len="sm" w="sm" type="none"/>
            <a:tailEnd len="sm" w="sm" type="none"/>
          </a:ln>
        </p:spPr>
        <p:txBody>
          <a:bodyPr anchorCtr="0" anchor="ctr" bIns="40500" lIns="77875" spcFirstLastPara="1" rIns="77875" wrap="square" tIns="40500">
            <a:noAutofit/>
          </a:bodyPr>
          <a:lstStyle/>
          <a:p>
            <a:pPr indent="0" lvl="0" marL="0" marR="0" rtl="0" algn="ctr">
              <a:lnSpc>
                <a:spcPct val="100000"/>
              </a:lnSpc>
              <a:spcBef>
                <a:spcPts val="0"/>
              </a:spcBef>
              <a:spcAft>
                <a:spcPts val="0"/>
              </a:spcAft>
              <a:buNone/>
            </a:pPr>
            <a:r>
              <a:rPr b="1" i="0" lang="en" sz="2000" u="none" cap="none" strike="noStrike">
                <a:solidFill>
                  <a:srgbClr val="000000"/>
                </a:solidFill>
              </a:rPr>
              <a:t>OP. ASSEMBLY</a:t>
            </a:r>
            <a:endParaRPr i="0" sz="2000" u="none" cap="none" strike="noStrike">
              <a:solidFill>
                <a:srgbClr val="000000"/>
              </a:solidFill>
            </a:endParaRPr>
          </a:p>
        </p:txBody>
      </p:sp>
      <p:cxnSp>
        <p:nvCxnSpPr>
          <p:cNvPr id="574" name="Google Shape;574;p33"/>
          <p:cNvCxnSpPr>
            <a:stCxn id="573" idx="2"/>
          </p:cNvCxnSpPr>
          <p:nvPr/>
        </p:nvCxnSpPr>
        <p:spPr>
          <a:xfrm>
            <a:off x="1828342" y="3314850"/>
            <a:ext cx="3600" cy="286200"/>
          </a:xfrm>
          <a:prstGeom prst="straightConnector1">
            <a:avLst/>
          </a:prstGeom>
          <a:noFill/>
          <a:ln cap="flat" cmpd="sng" w="12600">
            <a:solidFill>
              <a:srgbClr val="000000"/>
            </a:solidFill>
            <a:prstDash val="solid"/>
            <a:miter lim="8000"/>
            <a:headEnd len="sm" w="sm" type="none"/>
            <a:tailEnd len="med" w="med" type="triangle"/>
          </a:ln>
        </p:spPr>
      </p:cxnSp>
      <p:sp>
        <p:nvSpPr>
          <p:cNvPr id="575" name="Google Shape;575;p33"/>
          <p:cNvSpPr/>
          <p:nvPr/>
        </p:nvSpPr>
        <p:spPr>
          <a:xfrm>
            <a:off x="709032" y="3600450"/>
            <a:ext cx="2244600" cy="400200"/>
          </a:xfrm>
          <a:prstGeom prst="rect">
            <a:avLst/>
          </a:prstGeom>
          <a:solidFill>
            <a:srgbClr val="9FC5E8"/>
          </a:solidFill>
          <a:ln cap="flat" cmpd="sng" w="12600">
            <a:solidFill>
              <a:srgbClr val="000000"/>
            </a:solidFill>
            <a:prstDash val="solid"/>
            <a:miter lim="8000"/>
            <a:headEnd len="sm" w="sm" type="none"/>
            <a:tailEnd len="sm" w="sm" type="none"/>
          </a:ln>
        </p:spPr>
        <p:txBody>
          <a:bodyPr anchorCtr="0" anchor="ctr" bIns="40500" lIns="77875" spcFirstLastPara="1" rIns="77875" wrap="square" tIns="40500">
            <a:noAutofit/>
          </a:bodyPr>
          <a:lstStyle/>
          <a:p>
            <a:pPr indent="0" lvl="0" marL="0" marR="0" rtl="0" algn="ctr">
              <a:lnSpc>
                <a:spcPct val="100000"/>
              </a:lnSpc>
              <a:spcBef>
                <a:spcPts val="0"/>
              </a:spcBef>
              <a:spcAft>
                <a:spcPts val="0"/>
              </a:spcAft>
              <a:buNone/>
            </a:pPr>
            <a:r>
              <a:rPr b="1" i="0" lang="en" sz="2000" u="none" cap="none" strike="noStrike">
                <a:solidFill>
                  <a:srgbClr val="000000"/>
                </a:solidFill>
              </a:rPr>
              <a:t>EXECUTE</a:t>
            </a:r>
            <a:endParaRPr i="0" sz="2000" u="none" cap="none" strike="noStrike">
              <a:solidFill>
                <a:srgbClr val="000000"/>
              </a:solidFill>
            </a:endParaRPr>
          </a:p>
        </p:txBody>
      </p:sp>
      <p:cxnSp>
        <p:nvCxnSpPr>
          <p:cNvPr id="576" name="Google Shape;576;p33"/>
          <p:cNvCxnSpPr/>
          <p:nvPr/>
        </p:nvCxnSpPr>
        <p:spPr>
          <a:xfrm>
            <a:off x="1828399" y="4000590"/>
            <a:ext cx="1800" cy="342900"/>
          </a:xfrm>
          <a:prstGeom prst="straightConnector1">
            <a:avLst/>
          </a:prstGeom>
          <a:noFill/>
          <a:ln cap="flat" cmpd="sng" w="12600">
            <a:solidFill>
              <a:srgbClr val="000000"/>
            </a:solidFill>
            <a:prstDash val="solid"/>
            <a:miter lim="8000"/>
            <a:headEnd len="sm" w="sm" type="none"/>
            <a:tailEnd len="sm" w="sm" type="none"/>
          </a:ln>
        </p:spPr>
      </p:cxnSp>
      <p:cxnSp>
        <p:nvCxnSpPr>
          <p:cNvPr id="577" name="Google Shape;577;p33"/>
          <p:cNvCxnSpPr/>
          <p:nvPr/>
        </p:nvCxnSpPr>
        <p:spPr>
          <a:xfrm flipH="1">
            <a:off x="490527" y="4343490"/>
            <a:ext cx="1339200" cy="1200"/>
          </a:xfrm>
          <a:prstGeom prst="straightConnector1">
            <a:avLst/>
          </a:prstGeom>
          <a:noFill/>
          <a:ln cap="flat" cmpd="sng" w="12600">
            <a:solidFill>
              <a:srgbClr val="000000"/>
            </a:solidFill>
            <a:prstDash val="solid"/>
            <a:miter lim="8000"/>
            <a:headEnd len="sm" w="sm" type="none"/>
            <a:tailEnd len="sm" w="sm" type="none"/>
          </a:ln>
        </p:spPr>
      </p:cxnSp>
      <p:cxnSp>
        <p:nvCxnSpPr>
          <p:cNvPr id="578" name="Google Shape;578;p33"/>
          <p:cNvCxnSpPr/>
          <p:nvPr/>
        </p:nvCxnSpPr>
        <p:spPr>
          <a:xfrm>
            <a:off x="492402" y="2057400"/>
            <a:ext cx="1500" cy="2286000"/>
          </a:xfrm>
          <a:prstGeom prst="straightConnector1">
            <a:avLst/>
          </a:prstGeom>
          <a:noFill/>
          <a:ln cap="flat" cmpd="sng" w="12600">
            <a:solidFill>
              <a:srgbClr val="000000"/>
            </a:solidFill>
            <a:prstDash val="solid"/>
            <a:miter lim="8000"/>
            <a:headEnd len="sm" w="sm" type="none"/>
            <a:tailEnd len="sm" w="sm" type="none"/>
          </a:ln>
        </p:spPr>
      </p:cxnSp>
      <p:cxnSp>
        <p:nvCxnSpPr>
          <p:cNvPr id="579" name="Google Shape;579;p33"/>
          <p:cNvCxnSpPr/>
          <p:nvPr/>
        </p:nvCxnSpPr>
        <p:spPr>
          <a:xfrm>
            <a:off x="492402" y="2057400"/>
            <a:ext cx="1335900" cy="1200"/>
          </a:xfrm>
          <a:prstGeom prst="straightConnector1">
            <a:avLst/>
          </a:prstGeom>
          <a:noFill/>
          <a:ln cap="flat" cmpd="sng" w="12600">
            <a:solidFill>
              <a:srgbClr val="000000"/>
            </a:solidFill>
            <a:prstDash val="solid"/>
            <a:miter lim="8000"/>
            <a:headEnd len="sm" w="sm" type="none"/>
            <a:tailEnd len="med" w="med" type="triangle"/>
          </a:ln>
        </p:spPr>
      </p:cxnSp>
      <p:sp>
        <p:nvSpPr>
          <p:cNvPr id="580" name="Google Shape;580;p33"/>
          <p:cNvSpPr txBox="1"/>
          <p:nvPr>
            <p:ph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ctr" bIns="0" lIns="0" spcFirstLastPara="1" rIns="0" wrap="square" tIns="0">
            <a:noAutofit/>
          </a:bodyPr>
          <a:lstStyle/>
          <a:p>
            <a:pPr indent="0" lvl="0" marL="0" rtl="0" algn="l">
              <a:spcBef>
                <a:spcPts val="0"/>
              </a:spcBef>
              <a:spcAft>
                <a:spcPts val="0"/>
              </a:spcAft>
              <a:buNone/>
            </a:pPr>
            <a:r>
              <a:rPr b="1" lang="en">
                <a:solidFill>
                  <a:srgbClr val="FFFFFF"/>
                </a:solidFill>
              </a:rPr>
              <a:t> Ciclo del processore semplificato</a:t>
            </a:r>
            <a:endParaRPr b="1">
              <a:solidFill>
                <a:srgbClr val="FFFFFF"/>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4" name="Shape 584"/>
        <p:cNvGrpSpPr/>
        <p:nvPr/>
      </p:nvGrpSpPr>
      <p:grpSpPr>
        <a:xfrm>
          <a:off x="0" y="0"/>
          <a:ext cx="0" cy="0"/>
          <a:chOff x="0" y="0"/>
          <a:chExt cx="0" cy="0"/>
        </a:xfrm>
      </p:grpSpPr>
      <p:sp>
        <p:nvSpPr>
          <p:cNvPr id="585" name="Google Shape;585;p34"/>
          <p:cNvSpPr txBox="1"/>
          <p:nvPr/>
        </p:nvSpPr>
        <p:spPr>
          <a:xfrm>
            <a:off x="511425" y="949800"/>
            <a:ext cx="8168100" cy="3828300"/>
          </a:xfrm>
          <a:prstGeom prst="rect">
            <a:avLst/>
          </a:prstGeom>
          <a:noFill/>
          <a:ln>
            <a:noFill/>
          </a:ln>
        </p:spPr>
        <p:txBody>
          <a:bodyPr anchorCtr="0" anchor="t" bIns="39875" lIns="79725" spcFirstLastPara="1" rIns="79725" wrap="square" tIns="39875">
            <a:noAutofit/>
          </a:bodyPr>
          <a:lstStyle/>
          <a:p>
            <a:pPr indent="0" lvl="0" marL="0" marR="0" rtl="0" algn="l">
              <a:spcBef>
                <a:spcPts val="0"/>
              </a:spcBef>
              <a:spcAft>
                <a:spcPts val="0"/>
              </a:spcAft>
              <a:buSzPts val="1100"/>
              <a:buNone/>
            </a:pPr>
            <a:r>
              <a:rPr b="1" lang="en" sz="2000"/>
              <a:t>Definizione:</a:t>
            </a:r>
            <a:endParaRPr b="1" sz="2000"/>
          </a:p>
          <a:p>
            <a:pPr indent="0" lvl="0" marL="0" marR="0" rtl="0" algn="l">
              <a:spcBef>
                <a:spcPts val="0"/>
              </a:spcBef>
              <a:spcAft>
                <a:spcPts val="0"/>
              </a:spcAft>
              <a:buSzPts val="1100"/>
              <a:buNone/>
            </a:pPr>
            <a:r>
              <a:rPr lang="en" sz="2000"/>
              <a:t>Eventi “eccezionali” di solito asincroni con l’esecuzione del programma in corso.</a:t>
            </a:r>
            <a:endParaRPr sz="2000"/>
          </a:p>
        </p:txBody>
      </p:sp>
      <p:sp>
        <p:nvSpPr>
          <p:cNvPr id="586" name="Google Shape;586;p34"/>
          <p:cNvSpPr txBox="1"/>
          <p:nvPr>
            <p:ph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ctr" bIns="0" lIns="0" spcFirstLastPara="1" rIns="0" wrap="square" tIns="0">
            <a:noAutofit/>
          </a:bodyPr>
          <a:lstStyle/>
          <a:p>
            <a:pPr indent="0" lvl="0" marL="0" rtl="0" algn="l">
              <a:spcBef>
                <a:spcPts val="0"/>
              </a:spcBef>
              <a:spcAft>
                <a:spcPts val="0"/>
              </a:spcAft>
              <a:buNone/>
            </a:pPr>
            <a:r>
              <a:rPr b="1" lang="en">
                <a:solidFill>
                  <a:srgbClr val="FFFFFF"/>
                </a:solidFill>
              </a:rPr>
              <a:t> Interrupt o Interruzioni</a:t>
            </a:r>
            <a:endParaRPr b="1">
              <a:solidFill>
                <a:srgbClr val="FFFFFF"/>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0" name="Shape 590"/>
        <p:cNvGrpSpPr/>
        <p:nvPr/>
      </p:nvGrpSpPr>
      <p:grpSpPr>
        <a:xfrm>
          <a:off x="0" y="0"/>
          <a:ext cx="0" cy="0"/>
          <a:chOff x="0" y="0"/>
          <a:chExt cx="0" cy="0"/>
        </a:xfrm>
      </p:grpSpPr>
      <p:cxnSp>
        <p:nvCxnSpPr>
          <p:cNvPr id="591" name="Google Shape;591;p35"/>
          <p:cNvCxnSpPr/>
          <p:nvPr/>
        </p:nvCxnSpPr>
        <p:spPr>
          <a:xfrm>
            <a:off x="489411" y="3771900"/>
            <a:ext cx="636000" cy="1200"/>
          </a:xfrm>
          <a:prstGeom prst="straightConnector1">
            <a:avLst/>
          </a:prstGeom>
          <a:noFill/>
          <a:ln cap="flat" cmpd="sng" w="12600">
            <a:solidFill>
              <a:srgbClr val="000000"/>
            </a:solidFill>
            <a:prstDash val="solid"/>
            <a:miter lim="8000"/>
            <a:headEnd len="sm" w="sm" type="none"/>
            <a:tailEnd len="sm" w="sm" type="none"/>
          </a:ln>
        </p:spPr>
      </p:cxnSp>
      <p:sp>
        <p:nvSpPr>
          <p:cNvPr id="592" name="Google Shape;592;p35"/>
          <p:cNvSpPr txBox="1"/>
          <p:nvPr/>
        </p:nvSpPr>
        <p:spPr>
          <a:xfrm>
            <a:off x="3160250" y="701225"/>
            <a:ext cx="5982300" cy="3487500"/>
          </a:xfrm>
          <a:prstGeom prst="rect">
            <a:avLst/>
          </a:prstGeom>
          <a:noFill/>
          <a:ln>
            <a:noFill/>
          </a:ln>
        </p:spPr>
        <p:txBody>
          <a:bodyPr anchorCtr="0" anchor="t" bIns="39875" lIns="79725" spcFirstLastPara="1" rIns="79725" wrap="square" tIns="39875">
            <a:noAutofit/>
          </a:bodyPr>
          <a:lstStyle/>
          <a:p>
            <a:pPr indent="-381000" lvl="0" marL="457200" marR="0" rtl="0" algn="l">
              <a:lnSpc>
                <a:spcPct val="100000"/>
              </a:lnSpc>
              <a:spcBef>
                <a:spcPts val="0"/>
              </a:spcBef>
              <a:spcAft>
                <a:spcPts val="0"/>
              </a:spcAft>
              <a:buSzPts val="2400"/>
              <a:buChar char="●"/>
            </a:pPr>
            <a:r>
              <a:rPr i="0" lang="en" sz="2400" u="none" cap="none" strike="noStrike"/>
              <a:t>Al termine di ciascun ciclo, il processore verifica l’occorrenza di eventuali segnali di </a:t>
            </a:r>
            <a:r>
              <a:rPr b="1" i="1" lang="en" sz="2400" u="none" cap="none" strike="noStrike"/>
              <a:t>interruzione.</a:t>
            </a:r>
            <a:r>
              <a:rPr i="0" lang="en" sz="2400" u="none" cap="none" strike="noStrike"/>
              <a:t> </a:t>
            </a:r>
            <a:br>
              <a:rPr lang="en" sz="2400"/>
            </a:br>
            <a:endParaRPr i="0" sz="2400" u="none" cap="none" strike="noStrike"/>
          </a:p>
          <a:p>
            <a:pPr indent="-381000" lvl="0" marL="457200" marR="0" rtl="0" algn="l">
              <a:lnSpc>
                <a:spcPct val="100000"/>
              </a:lnSpc>
              <a:spcBef>
                <a:spcPts val="0"/>
              </a:spcBef>
              <a:spcAft>
                <a:spcPts val="0"/>
              </a:spcAft>
              <a:buSzPts val="2400"/>
              <a:buChar char="●"/>
            </a:pPr>
            <a:r>
              <a:rPr i="0" lang="en" sz="2400" u="none" cap="none" strike="noStrike"/>
              <a:t>In presenza di tali eventi si determina il passaggio allo stato supervisore.</a:t>
            </a:r>
            <a:br>
              <a:rPr i="0" lang="en" sz="2400" u="none" cap="none" strike="noStrike"/>
            </a:br>
            <a:endParaRPr sz="2400"/>
          </a:p>
          <a:p>
            <a:pPr indent="-381000" lvl="0" marL="457200" marR="0" rtl="0" algn="l">
              <a:lnSpc>
                <a:spcPct val="100000"/>
              </a:lnSpc>
              <a:spcBef>
                <a:spcPts val="0"/>
              </a:spcBef>
              <a:spcAft>
                <a:spcPts val="0"/>
              </a:spcAft>
              <a:buSzPts val="2400"/>
              <a:buChar char="●"/>
            </a:pPr>
            <a:r>
              <a:rPr i="0" lang="en" sz="2400" u="none" cap="none" strike="noStrike"/>
              <a:t>In assenza di tali eventi l’elaborazione ritorna alla fase FETCH.</a:t>
            </a:r>
            <a:endParaRPr i="0" sz="2400" u="none" cap="none" strike="noStrike"/>
          </a:p>
        </p:txBody>
      </p:sp>
      <p:sp>
        <p:nvSpPr>
          <p:cNvPr id="593" name="Google Shape;593;p35"/>
          <p:cNvSpPr/>
          <p:nvPr/>
        </p:nvSpPr>
        <p:spPr>
          <a:xfrm>
            <a:off x="804389" y="929880"/>
            <a:ext cx="2041200" cy="310800"/>
          </a:xfrm>
          <a:prstGeom prst="rect">
            <a:avLst/>
          </a:prstGeom>
          <a:solidFill>
            <a:srgbClr val="9FC5E8"/>
          </a:solidFill>
          <a:ln cap="flat" cmpd="sng" w="12600">
            <a:solidFill>
              <a:srgbClr val="000000"/>
            </a:solidFill>
            <a:prstDash val="solid"/>
            <a:miter lim="8000"/>
            <a:headEnd len="sm" w="sm" type="none"/>
            <a:tailEnd len="sm" w="sm" type="none"/>
          </a:ln>
        </p:spPr>
        <p:txBody>
          <a:bodyPr anchorCtr="0" anchor="ctr" bIns="40500" lIns="77875" spcFirstLastPara="1" rIns="77875" wrap="square" tIns="40500">
            <a:noAutofit/>
          </a:bodyPr>
          <a:lstStyle/>
          <a:p>
            <a:pPr indent="0" lvl="0" marL="0" marR="0" rtl="0" algn="ctr">
              <a:lnSpc>
                <a:spcPct val="100000"/>
              </a:lnSpc>
              <a:spcBef>
                <a:spcPts val="0"/>
              </a:spcBef>
              <a:spcAft>
                <a:spcPts val="0"/>
              </a:spcAft>
              <a:buNone/>
            </a:pPr>
            <a:r>
              <a:rPr b="1" i="0" lang="en" sz="1900" u="none" cap="none" strike="noStrike">
                <a:solidFill>
                  <a:srgbClr val="000000"/>
                </a:solidFill>
              </a:rPr>
              <a:t>BOOTSTRAP</a:t>
            </a:r>
            <a:endParaRPr i="0" sz="1900" u="none" cap="none" strike="noStrike">
              <a:solidFill>
                <a:srgbClr val="000000"/>
              </a:solidFill>
            </a:endParaRPr>
          </a:p>
        </p:txBody>
      </p:sp>
      <p:cxnSp>
        <p:nvCxnSpPr>
          <p:cNvPr id="594" name="Google Shape;594;p35"/>
          <p:cNvCxnSpPr>
            <a:stCxn id="593" idx="2"/>
          </p:cNvCxnSpPr>
          <p:nvPr/>
        </p:nvCxnSpPr>
        <p:spPr>
          <a:xfrm>
            <a:off x="1824989" y="1240680"/>
            <a:ext cx="2100" cy="375600"/>
          </a:xfrm>
          <a:prstGeom prst="straightConnector1">
            <a:avLst/>
          </a:prstGeom>
          <a:noFill/>
          <a:ln cap="flat" cmpd="sng" w="12600">
            <a:solidFill>
              <a:srgbClr val="000000"/>
            </a:solidFill>
            <a:prstDash val="solid"/>
            <a:miter lim="8000"/>
            <a:headEnd len="sm" w="sm" type="none"/>
            <a:tailEnd len="med" w="med" type="triangle"/>
          </a:ln>
        </p:spPr>
      </p:cxnSp>
      <p:sp>
        <p:nvSpPr>
          <p:cNvPr id="595" name="Google Shape;595;p35"/>
          <p:cNvSpPr/>
          <p:nvPr/>
        </p:nvSpPr>
        <p:spPr>
          <a:xfrm>
            <a:off x="804389" y="1615680"/>
            <a:ext cx="2041200" cy="310800"/>
          </a:xfrm>
          <a:prstGeom prst="rect">
            <a:avLst/>
          </a:prstGeom>
          <a:solidFill>
            <a:srgbClr val="9FC5E8"/>
          </a:solidFill>
          <a:ln cap="flat" cmpd="sng" w="12600">
            <a:solidFill>
              <a:srgbClr val="000000"/>
            </a:solidFill>
            <a:prstDash val="solid"/>
            <a:miter lim="8000"/>
            <a:headEnd len="sm" w="sm" type="none"/>
            <a:tailEnd len="sm" w="sm" type="none"/>
          </a:ln>
        </p:spPr>
        <p:txBody>
          <a:bodyPr anchorCtr="0" anchor="ctr" bIns="40500" lIns="77875" spcFirstLastPara="1" rIns="77875" wrap="square" tIns="40500">
            <a:noAutofit/>
          </a:bodyPr>
          <a:lstStyle/>
          <a:p>
            <a:pPr indent="0" lvl="0" marL="0" marR="0" rtl="0" algn="ctr">
              <a:lnSpc>
                <a:spcPct val="100000"/>
              </a:lnSpc>
              <a:spcBef>
                <a:spcPts val="0"/>
              </a:spcBef>
              <a:spcAft>
                <a:spcPts val="0"/>
              </a:spcAft>
              <a:buNone/>
            </a:pPr>
            <a:r>
              <a:rPr b="1" i="0" lang="en" sz="1900" u="none" cap="none" strike="noStrike">
                <a:solidFill>
                  <a:srgbClr val="000000"/>
                </a:solidFill>
              </a:rPr>
              <a:t>FETCH</a:t>
            </a:r>
            <a:endParaRPr i="0" sz="1900" u="none" cap="none" strike="noStrike">
              <a:solidFill>
                <a:srgbClr val="000000"/>
              </a:solidFill>
            </a:endParaRPr>
          </a:p>
        </p:txBody>
      </p:sp>
      <p:cxnSp>
        <p:nvCxnSpPr>
          <p:cNvPr id="596" name="Google Shape;596;p35"/>
          <p:cNvCxnSpPr>
            <a:stCxn id="595" idx="2"/>
          </p:cNvCxnSpPr>
          <p:nvPr/>
        </p:nvCxnSpPr>
        <p:spPr>
          <a:xfrm>
            <a:off x="1824989" y="1926480"/>
            <a:ext cx="2100" cy="375600"/>
          </a:xfrm>
          <a:prstGeom prst="straightConnector1">
            <a:avLst/>
          </a:prstGeom>
          <a:noFill/>
          <a:ln cap="flat" cmpd="sng" w="12600">
            <a:solidFill>
              <a:srgbClr val="000000"/>
            </a:solidFill>
            <a:prstDash val="solid"/>
            <a:miter lim="8000"/>
            <a:headEnd len="sm" w="sm" type="none"/>
            <a:tailEnd len="med" w="med" type="triangle"/>
          </a:ln>
        </p:spPr>
      </p:cxnSp>
      <p:sp>
        <p:nvSpPr>
          <p:cNvPr id="597" name="Google Shape;597;p35"/>
          <p:cNvSpPr/>
          <p:nvPr/>
        </p:nvSpPr>
        <p:spPr>
          <a:xfrm>
            <a:off x="804389" y="2301480"/>
            <a:ext cx="2041200" cy="310800"/>
          </a:xfrm>
          <a:prstGeom prst="rect">
            <a:avLst/>
          </a:prstGeom>
          <a:solidFill>
            <a:srgbClr val="9FC5E8"/>
          </a:solidFill>
          <a:ln cap="flat" cmpd="sng" w="12600">
            <a:solidFill>
              <a:srgbClr val="000000"/>
            </a:solidFill>
            <a:prstDash val="solid"/>
            <a:miter lim="8000"/>
            <a:headEnd len="sm" w="sm" type="none"/>
            <a:tailEnd len="sm" w="sm" type="none"/>
          </a:ln>
        </p:spPr>
        <p:txBody>
          <a:bodyPr anchorCtr="0" anchor="ctr" bIns="40500" lIns="77875" spcFirstLastPara="1" rIns="77875" wrap="square" tIns="40500">
            <a:noAutofit/>
          </a:bodyPr>
          <a:lstStyle/>
          <a:p>
            <a:pPr indent="0" lvl="0" marL="0" marR="0" rtl="0" algn="ctr">
              <a:lnSpc>
                <a:spcPct val="100000"/>
              </a:lnSpc>
              <a:spcBef>
                <a:spcPts val="0"/>
              </a:spcBef>
              <a:spcAft>
                <a:spcPts val="0"/>
              </a:spcAft>
              <a:buNone/>
            </a:pPr>
            <a:r>
              <a:rPr b="1" i="0" lang="en" sz="1900" u="none" cap="none" strike="noStrike">
                <a:solidFill>
                  <a:srgbClr val="000000"/>
                </a:solidFill>
              </a:rPr>
              <a:t>OP. ASSEMBLY</a:t>
            </a:r>
            <a:endParaRPr i="0" sz="1900" u="none" cap="none" strike="noStrike">
              <a:solidFill>
                <a:srgbClr val="000000"/>
              </a:solidFill>
            </a:endParaRPr>
          </a:p>
        </p:txBody>
      </p:sp>
      <p:cxnSp>
        <p:nvCxnSpPr>
          <p:cNvPr id="598" name="Google Shape;598;p35"/>
          <p:cNvCxnSpPr>
            <a:stCxn id="597" idx="2"/>
          </p:cNvCxnSpPr>
          <p:nvPr/>
        </p:nvCxnSpPr>
        <p:spPr>
          <a:xfrm>
            <a:off x="1824989" y="2612280"/>
            <a:ext cx="2100" cy="375600"/>
          </a:xfrm>
          <a:prstGeom prst="straightConnector1">
            <a:avLst/>
          </a:prstGeom>
          <a:noFill/>
          <a:ln cap="flat" cmpd="sng" w="12600">
            <a:solidFill>
              <a:srgbClr val="000000"/>
            </a:solidFill>
            <a:prstDash val="solid"/>
            <a:miter lim="8000"/>
            <a:headEnd len="sm" w="sm" type="none"/>
            <a:tailEnd len="med" w="med" type="triangle"/>
          </a:ln>
        </p:spPr>
      </p:cxnSp>
      <p:sp>
        <p:nvSpPr>
          <p:cNvPr id="599" name="Google Shape;599;p35"/>
          <p:cNvSpPr/>
          <p:nvPr/>
        </p:nvSpPr>
        <p:spPr>
          <a:xfrm>
            <a:off x="804389" y="2987280"/>
            <a:ext cx="2041200" cy="310800"/>
          </a:xfrm>
          <a:prstGeom prst="rect">
            <a:avLst/>
          </a:prstGeom>
          <a:solidFill>
            <a:srgbClr val="9FC5E8"/>
          </a:solidFill>
          <a:ln cap="flat" cmpd="sng" w="12600">
            <a:solidFill>
              <a:srgbClr val="000000"/>
            </a:solidFill>
            <a:prstDash val="solid"/>
            <a:miter lim="8000"/>
            <a:headEnd len="sm" w="sm" type="none"/>
            <a:tailEnd len="sm" w="sm" type="none"/>
          </a:ln>
        </p:spPr>
        <p:txBody>
          <a:bodyPr anchorCtr="0" anchor="ctr" bIns="40500" lIns="77875" spcFirstLastPara="1" rIns="77875" wrap="square" tIns="40500">
            <a:noAutofit/>
          </a:bodyPr>
          <a:lstStyle/>
          <a:p>
            <a:pPr indent="0" lvl="0" marL="0" marR="0" rtl="0" algn="ctr">
              <a:lnSpc>
                <a:spcPct val="100000"/>
              </a:lnSpc>
              <a:spcBef>
                <a:spcPts val="0"/>
              </a:spcBef>
              <a:spcAft>
                <a:spcPts val="0"/>
              </a:spcAft>
              <a:buNone/>
            </a:pPr>
            <a:r>
              <a:rPr b="1" i="0" lang="en" sz="1900" u="none" cap="none" strike="noStrike">
                <a:solidFill>
                  <a:srgbClr val="000000"/>
                </a:solidFill>
              </a:rPr>
              <a:t>EXECUTE</a:t>
            </a:r>
            <a:endParaRPr i="0" sz="1900" u="none" cap="none" strike="noStrike">
              <a:solidFill>
                <a:srgbClr val="000000"/>
              </a:solidFill>
            </a:endParaRPr>
          </a:p>
        </p:txBody>
      </p:sp>
      <p:cxnSp>
        <p:nvCxnSpPr>
          <p:cNvPr id="600" name="Google Shape;600;p35"/>
          <p:cNvCxnSpPr/>
          <p:nvPr/>
        </p:nvCxnSpPr>
        <p:spPr>
          <a:xfrm>
            <a:off x="1827070" y="4530330"/>
            <a:ext cx="1500" cy="384600"/>
          </a:xfrm>
          <a:prstGeom prst="straightConnector1">
            <a:avLst/>
          </a:prstGeom>
          <a:noFill/>
          <a:ln cap="flat" cmpd="sng" w="12600">
            <a:solidFill>
              <a:srgbClr val="000000"/>
            </a:solidFill>
            <a:prstDash val="solid"/>
            <a:miter lim="8000"/>
            <a:headEnd len="sm" w="sm" type="none"/>
            <a:tailEnd len="sm" w="sm" type="none"/>
          </a:ln>
        </p:spPr>
      </p:cxnSp>
      <p:cxnSp>
        <p:nvCxnSpPr>
          <p:cNvPr id="601" name="Google Shape;601;p35"/>
          <p:cNvCxnSpPr/>
          <p:nvPr/>
        </p:nvCxnSpPr>
        <p:spPr>
          <a:xfrm flipH="1">
            <a:off x="487537" y="4914810"/>
            <a:ext cx="1339200" cy="1200"/>
          </a:xfrm>
          <a:prstGeom prst="straightConnector1">
            <a:avLst/>
          </a:prstGeom>
          <a:noFill/>
          <a:ln cap="flat" cmpd="sng" w="12600">
            <a:solidFill>
              <a:srgbClr val="000000"/>
            </a:solidFill>
            <a:prstDash val="solid"/>
            <a:miter lim="8000"/>
            <a:headEnd len="sm" w="sm" type="none"/>
            <a:tailEnd len="sm" w="sm" type="none"/>
          </a:ln>
        </p:spPr>
      </p:cxnSp>
      <p:cxnSp>
        <p:nvCxnSpPr>
          <p:cNvPr id="602" name="Google Shape;602;p35"/>
          <p:cNvCxnSpPr/>
          <p:nvPr/>
        </p:nvCxnSpPr>
        <p:spPr>
          <a:xfrm>
            <a:off x="489411" y="1444230"/>
            <a:ext cx="1500" cy="3086100"/>
          </a:xfrm>
          <a:prstGeom prst="straightConnector1">
            <a:avLst/>
          </a:prstGeom>
          <a:noFill/>
          <a:ln cap="flat" cmpd="sng" w="12600">
            <a:solidFill>
              <a:srgbClr val="000000"/>
            </a:solidFill>
            <a:prstDash val="solid"/>
            <a:miter lim="8000"/>
            <a:headEnd len="sm" w="sm" type="none"/>
            <a:tailEnd len="sm" w="sm" type="none"/>
          </a:ln>
        </p:spPr>
      </p:cxnSp>
      <p:cxnSp>
        <p:nvCxnSpPr>
          <p:cNvPr id="603" name="Google Shape;603;p35"/>
          <p:cNvCxnSpPr/>
          <p:nvPr/>
        </p:nvCxnSpPr>
        <p:spPr>
          <a:xfrm>
            <a:off x="489411" y="1444230"/>
            <a:ext cx="1312800" cy="1200"/>
          </a:xfrm>
          <a:prstGeom prst="straightConnector1">
            <a:avLst/>
          </a:prstGeom>
          <a:noFill/>
          <a:ln cap="flat" cmpd="sng" w="12600">
            <a:solidFill>
              <a:srgbClr val="000000"/>
            </a:solidFill>
            <a:prstDash val="solid"/>
            <a:miter lim="8000"/>
            <a:headEnd len="sm" w="sm" type="none"/>
            <a:tailEnd len="med" w="med" type="triangle"/>
          </a:ln>
        </p:spPr>
      </p:cxnSp>
      <p:sp>
        <p:nvSpPr>
          <p:cNvPr id="604" name="Google Shape;604;p35"/>
          <p:cNvSpPr/>
          <p:nvPr/>
        </p:nvSpPr>
        <p:spPr>
          <a:xfrm>
            <a:off x="1122357" y="3558870"/>
            <a:ext cx="1406435" cy="399870"/>
          </a:xfrm>
          <a:prstGeom prst="flowChartDecision">
            <a:avLst/>
          </a:prstGeom>
          <a:solidFill>
            <a:srgbClr val="6FA8DC"/>
          </a:solidFill>
          <a:ln cap="flat" cmpd="sng" w="12600">
            <a:solidFill>
              <a:srgbClr val="000000"/>
            </a:solidFill>
            <a:prstDash val="solid"/>
            <a:miter lim="8000"/>
            <a:headEnd len="sm" w="sm" type="none"/>
            <a:tailEnd len="sm" w="sm" type="none"/>
          </a:ln>
        </p:spPr>
        <p:txBody>
          <a:bodyPr anchorCtr="0" anchor="ctr" bIns="40500" lIns="77875" spcFirstLastPara="1" rIns="77875" wrap="square" tIns="40500">
            <a:noAutofit/>
          </a:bodyPr>
          <a:lstStyle/>
          <a:p>
            <a:pPr indent="0" lvl="0" marL="0" marR="0" rtl="0" algn="ctr">
              <a:lnSpc>
                <a:spcPct val="100000"/>
              </a:lnSpc>
              <a:spcBef>
                <a:spcPts val="0"/>
              </a:spcBef>
              <a:spcAft>
                <a:spcPts val="0"/>
              </a:spcAft>
              <a:buNone/>
            </a:pPr>
            <a:r>
              <a:rPr b="1" i="0" lang="en" sz="1900" u="none" cap="none" strike="noStrike">
                <a:solidFill>
                  <a:srgbClr val="FF3300"/>
                </a:solidFill>
              </a:rPr>
              <a:t>INT?</a:t>
            </a:r>
            <a:endParaRPr i="0" sz="1900" u="none" cap="none" strike="noStrike">
              <a:solidFill>
                <a:srgbClr val="000000"/>
              </a:solidFill>
            </a:endParaRPr>
          </a:p>
        </p:txBody>
      </p:sp>
      <p:cxnSp>
        <p:nvCxnSpPr>
          <p:cNvPr id="605" name="Google Shape;605;p35"/>
          <p:cNvCxnSpPr>
            <a:stCxn id="599" idx="2"/>
            <a:endCxn id="604" idx="0"/>
          </p:cNvCxnSpPr>
          <p:nvPr/>
        </p:nvCxnSpPr>
        <p:spPr>
          <a:xfrm>
            <a:off x="1824989" y="3298080"/>
            <a:ext cx="600" cy="260700"/>
          </a:xfrm>
          <a:prstGeom prst="straightConnector1">
            <a:avLst/>
          </a:prstGeom>
          <a:noFill/>
          <a:ln cap="flat" cmpd="sng" w="12600">
            <a:solidFill>
              <a:srgbClr val="000000"/>
            </a:solidFill>
            <a:prstDash val="solid"/>
            <a:miter lim="8000"/>
            <a:headEnd len="sm" w="sm" type="none"/>
            <a:tailEnd len="med" w="med" type="triangle"/>
          </a:ln>
        </p:spPr>
      </p:cxnSp>
      <p:sp>
        <p:nvSpPr>
          <p:cNvPr id="606" name="Google Shape;606;p35"/>
          <p:cNvSpPr/>
          <p:nvPr/>
        </p:nvSpPr>
        <p:spPr>
          <a:xfrm>
            <a:off x="804389" y="4219560"/>
            <a:ext cx="2041200" cy="310800"/>
          </a:xfrm>
          <a:prstGeom prst="rect">
            <a:avLst/>
          </a:prstGeom>
          <a:solidFill>
            <a:srgbClr val="6FA8DC"/>
          </a:solidFill>
          <a:ln cap="flat" cmpd="sng" w="12600">
            <a:solidFill>
              <a:srgbClr val="000000"/>
            </a:solidFill>
            <a:prstDash val="solid"/>
            <a:miter lim="8000"/>
            <a:headEnd len="sm" w="sm" type="none"/>
            <a:tailEnd len="sm" w="sm" type="none"/>
          </a:ln>
        </p:spPr>
        <p:txBody>
          <a:bodyPr anchorCtr="0" anchor="ctr" bIns="40500" lIns="77875" spcFirstLastPara="1" rIns="77875" wrap="square" tIns="40500">
            <a:noAutofit/>
          </a:bodyPr>
          <a:lstStyle/>
          <a:p>
            <a:pPr indent="0" lvl="0" marL="0" marR="0" rtl="0" algn="ctr">
              <a:lnSpc>
                <a:spcPct val="100000"/>
              </a:lnSpc>
              <a:spcBef>
                <a:spcPts val="0"/>
              </a:spcBef>
              <a:spcAft>
                <a:spcPts val="0"/>
              </a:spcAft>
              <a:buNone/>
            </a:pPr>
            <a:r>
              <a:rPr b="1" i="0" lang="en" sz="1900" u="none" cap="none" strike="noStrike">
                <a:solidFill>
                  <a:srgbClr val="FF3300"/>
                </a:solidFill>
              </a:rPr>
              <a:t>INTERRUPT</a:t>
            </a:r>
            <a:endParaRPr i="0" sz="1900" u="none" cap="none" strike="noStrike">
              <a:solidFill>
                <a:srgbClr val="000000"/>
              </a:solidFill>
            </a:endParaRPr>
          </a:p>
        </p:txBody>
      </p:sp>
      <p:cxnSp>
        <p:nvCxnSpPr>
          <p:cNvPr id="607" name="Google Shape;607;p35"/>
          <p:cNvCxnSpPr>
            <a:stCxn id="604" idx="2"/>
            <a:endCxn id="606" idx="0"/>
          </p:cNvCxnSpPr>
          <p:nvPr/>
        </p:nvCxnSpPr>
        <p:spPr>
          <a:xfrm flipH="1">
            <a:off x="1824974" y="3958740"/>
            <a:ext cx="600" cy="260700"/>
          </a:xfrm>
          <a:prstGeom prst="straightConnector1">
            <a:avLst/>
          </a:prstGeom>
          <a:noFill/>
          <a:ln cap="flat" cmpd="sng" w="12600">
            <a:solidFill>
              <a:srgbClr val="000000"/>
            </a:solidFill>
            <a:prstDash val="solid"/>
            <a:miter lim="8000"/>
            <a:headEnd len="sm" w="sm" type="none"/>
            <a:tailEnd len="med" w="med" type="triangle"/>
          </a:ln>
        </p:spPr>
      </p:cxnSp>
      <p:cxnSp>
        <p:nvCxnSpPr>
          <p:cNvPr id="608" name="Google Shape;608;p35"/>
          <p:cNvCxnSpPr/>
          <p:nvPr/>
        </p:nvCxnSpPr>
        <p:spPr>
          <a:xfrm flipH="1">
            <a:off x="606786" y="3771900"/>
            <a:ext cx="516900" cy="1200"/>
          </a:xfrm>
          <a:prstGeom prst="straightConnector1">
            <a:avLst/>
          </a:prstGeom>
          <a:noFill/>
          <a:ln cap="flat" cmpd="sng" w="12600">
            <a:solidFill>
              <a:srgbClr val="000000"/>
            </a:solidFill>
            <a:prstDash val="solid"/>
            <a:miter lim="8000"/>
            <a:headEnd len="sm" w="sm" type="none"/>
            <a:tailEnd len="med" w="med" type="triangle"/>
          </a:ln>
        </p:spPr>
      </p:cxnSp>
      <p:cxnSp>
        <p:nvCxnSpPr>
          <p:cNvPr id="609" name="Google Shape;609;p35"/>
          <p:cNvCxnSpPr/>
          <p:nvPr/>
        </p:nvCxnSpPr>
        <p:spPr>
          <a:xfrm flipH="1" rot="10800000">
            <a:off x="489411" y="4218360"/>
            <a:ext cx="1500" cy="697800"/>
          </a:xfrm>
          <a:prstGeom prst="straightConnector1">
            <a:avLst/>
          </a:prstGeom>
          <a:noFill/>
          <a:ln cap="flat" cmpd="sng" w="12600">
            <a:solidFill>
              <a:srgbClr val="000000"/>
            </a:solidFill>
            <a:prstDash val="solid"/>
            <a:miter lim="8000"/>
            <a:headEnd len="sm" w="sm" type="none"/>
            <a:tailEnd len="med" w="med" type="triangle"/>
          </a:ln>
        </p:spPr>
      </p:cxnSp>
      <p:sp>
        <p:nvSpPr>
          <p:cNvPr id="610" name="Google Shape;610;p35"/>
          <p:cNvSpPr/>
          <p:nvPr/>
        </p:nvSpPr>
        <p:spPr>
          <a:xfrm>
            <a:off x="720329" y="3504060"/>
            <a:ext cx="415638" cy="29916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ctr">
              <a:lnSpc>
                <a:spcPct val="100000"/>
              </a:lnSpc>
              <a:spcBef>
                <a:spcPts val="0"/>
              </a:spcBef>
              <a:spcAft>
                <a:spcPts val="0"/>
              </a:spcAft>
              <a:buNone/>
            </a:pPr>
            <a:r>
              <a:rPr b="1" i="0" lang="en" sz="1700" u="none" cap="none" strike="noStrike">
                <a:solidFill>
                  <a:srgbClr val="000000"/>
                </a:solidFill>
                <a:latin typeface="Times New Roman"/>
                <a:ea typeface="Times New Roman"/>
                <a:cs typeface="Times New Roman"/>
                <a:sym typeface="Times New Roman"/>
              </a:rPr>
              <a:t>no</a:t>
            </a:r>
            <a:endParaRPr b="0" i="0" sz="1700" u="none" cap="none" strike="noStrike">
              <a:solidFill>
                <a:srgbClr val="000000"/>
              </a:solidFill>
              <a:latin typeface="Times New Roman"/>
              <a:ea typeface="Times New Roman"/>
              <a:cs typeface="Times New Roman"/>
              <a:sym typeface="Times New Roman"/>
            </a:endParaRPr>
          </a:p>
        </p:txBody>
      </p:sp>
      <p:sp>
        <p:nvSpPr>
          <p:cNvPr id="611" name="Google Shape;611;p35"/>
          <p:cNvSpPr/>
          <p:nvPr/>
        </p:nvSpPr>
        <p:spPr>
          <a:xfrm>
            <a:off x="1940036" y="3855330"/>
            <a:ext cx="480438" cy="29916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ctr">
              <a:lnSpc>
                <a:spcPct val="100000"/>
              </a:lnSpc>
              <a:spcBef>
                <a:spcPts val="0"/>
              </a:spcBef>
              <a:spcAft>
                <a:spcPts val="0"/>
              </a:spcAft>
              <a:buNone/>
            </a:pPr>
            <a:r>
              <a:rPr b="1" i="0" lang="en" sz="1700" u="none" cap="none" strike="noStrike">
                <a:solidFill>
                  <a:srgbClr val="000000"/>
                </a:solidFill>
                <a:latin typeface="Times New Roman"/>
                <a:ea typeface="Times New Roman"/>
                <a:cs typeface="Times New Roman"/>
                <a:sym typeface="Times New Roman"/>
              </a:rPr>
              <a:t>yes</a:t>
            </a:r>
            <a:endParaRPr b="0" i="0" sz="1700" u="none" cap="none" strike="noStrike">
              <a:solidFill>
                <a:srgbClr val="000000"/>
              </a:solidFill>
              <a:latin typeface="Times New Roman"/>
              <a:ea typeface="Times New Roman"/>
              <a:cs typeface="Times New Roman"/>
              <a:sym typeface="Times New Roman"/>
            </a:endParaRPr>
          </a:p>
        </p:txBody>
      </p:sp>
      <p:sp>
        <p:nvSpPr>
          <p:cNvPr id="612" name="Google Shape;612;p35"/>
          <p:cNvSpPr txBox="1"/>
          <p:nvPr>
            <p:ph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ctr" bIns="0" lIns="0" spcFirstLastPara="1" rIns="0" wrap="square" tIns="0">
            <a:noAutofit/>
          </a:bodyPr>
          <a:lstStyle/>
          <a:p>
            <a:pPr indent="0" lvl="0" marL="0" rtl="0" algn="l">
              <a:spcBef>
                <a:spcPts val="0"/>
              </a:spcBef>
              <a:spcAft>
                <a:spcPts val="0"/>
              </a:spcAft>
              <a:buNone/>
            </a:pPr>
            <a:r>
              <a:rPr b="1" lang="en">
                <a:solidFill>
                  <a:srgbClr val="FFFFFF"/>
                </a:solidFill>
              </a:rPr>
              <a:t> Ciclo del processore reale</a:t>
            </a:r>
            <a:endParaRPr b="1">
              <a:solidFill>
                <a:srgbClr val="FFFFFF"/>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6" name="Shape 616"/>
        <p:cNvGrpSpPr/>
        <p:nvPr/>
      </p:nvGrpSpPr>
      <p:grpSpPr>
        <a:xfrm>
          <a:off x="0" y="0"/>
          <a:ext cx="0" cy="0"/>
          <a:chOff x="0" y="0"/>
          <a:chExt cx="0" cy="0"/>
        </a:xfrm>
      </p:grpSpPr>
      <p:sp>
        <p:nvSpPr>
          <p:cNvPr id="617" name="Google Shape;617;p36"/>
          <p:cNvSpPr txBox="1"/>
          <p:nvPr/>
        </p:nvSpPr>
        <p:spPr>
          <a:xfrm>
            <a:off x="350700" y="774450"/>
            <a:ext cx="8372700" cy="4149900"/>
          </a:xfrm>
          <a:prstGeom prst="rect">
            <a:avLst/>
          </a:prstGeom>
          <a:noFill/>
          <a:ln>
            <a:noFill/>
          </a:ln>
        </p:spPr>
        <p:txBody>
          <a:bodyPr anchorCtr="0" anchor="t" bIns="39875" lIns="79725" spcFirstLastPara="1" rIns="79725" wrap="square" tIns="39875">
            <a:noAutofit/>
          </a:bodyPr>
          <a:lstStyle/>
          <a:p>
            <a:pPr indent="-355600" lvl="0" marL="457200" marR="0" rtl="0" algn="l">
              <a:spcBef>
                <a:spcPts val="0"/>
              </a:spcBef>
              <a:spcAft>
                <a:spcPts val="0"/>
              </a:spcAft>
              <a:buSzPts val="2000"/>
              <a:buChar char="●"/>
            </a:pPr>
            <a:r>
              <a:rPr b="1" i="1" lang="en" sz="2000" u="none" cap="none" strike="noStrike">
                <a:solidFill>
                  <a:srgbClr val="FF3300"/>
                </a:solidFill>
              </a:rPr>
              <a:t>interruzione periodica:</a:t>
            </a:r>
            <a:br>
              <a:rPr lang="en" sz="2000"/>
            </a:br>
            <a:r>
              <a:rPr i="0" lang="en" sz="2000" u="none" cap="none" strike="noStrike">
                <a:solidFill>
                  <a:srgbClr val="000000"/>
                </a:solidFill>
              </a:rPr>
              <a:t>(p.es. Ogni 10 ms) per computare il tempo speso da una applicazione (multiprogrammazione e/o tariffazione);</a:t>
            </a:r>
            <a:br>
              <a:rPr i="0" lang="en" sz="2000" u="none" cap="none" strike="noStrike">
                <a:solidFill>
                  <a:srgbClr val="000000"/>
                </a:solidFill>
              </a:rPr>
            </a:br>
            <a:endParaRPr sz="2000" strike="noStrike">
              <a:solidFill>
                <a:srgbClr val="000000"/>
              </a:solidFill>
            </a:endParaRPr>
          </a:p>
          <a:p>
            <a:pPr indent="-247650" lvl="0" marL="457200" marR="0" rtl="0" algn="l">
              <a:spcBef>
                <a:spcPts val="0"/>
              </a:spcBef>
              <a:spcAft>
                <a:spcPts val="0"/>
              </a:spcAft>
              <a:buClr>
                <a:srgbClr val="000000"/>
              </a:buClr>
              <a:buSzPts val="300"/>
              <a:buChar char="●"/>
            </a:pPr>
            <a:r>
              <a:rPr lang="en" sz="300" strike="noStrike">
                <a:solidFill>
                  <a:srgbClr val="000000"/>
                </a:solidFill>
              </a:rPr>
              <a:t>  </a:t>
            </a:r>
            <a:endParaRPr sz="300" strike="noStrike">
              <a:solidFill>
                <a:srgbClr val="000000"/>
              </a:solidFill>
            </a:endParaRPr>
          </a:p>
          <a:p>
            <a:pPr indent="-355600" lvl="0" marL="457200" marR="0" rtl="0" algn="l">
              <a:spcBef>
                <a:spcPts val="0"/>
              </a:spcBef>
              <a:spcAft>
                <a:spcPts val="0"/>
              </a:spcAft>
              <a:buSzPts val="2000"/>
              <a:buChar char="●"/>
            </a:pPr>
            <a:r>
              <a:rPr b="1" i="1" lang="en" sz="2000" strike="noStrike">
                <a:solidFill>
                  <a:srgbClr val="FF3300"/>
                </a:solidFill>
              </a:rPr>
              <a:t>interruzione di I/O</a:t>
            </a:r>
            <a:r>
              <a:rPr lang="en" sz="2000" strike="noStrike">
                <a:solidFill>
                  <a:srgbClr val="000000"/>
                </a:solidFill>
              </a:rPr>
              <a:t>:</a:t>
            </a:r>
            <a:br>
              <a:rPr lang="en" sz="2000"/>
            </a:br>
            <a:r>
              <a:rPr lang="en" sz="2000" strike="noStrike">
                <a:solidFill>
                  <a:srgbClr val="000000"/>
                </a:solidFill>
              </a:rPr>
              <a:t>una periferica che informa riguarda il suo stato (p.es. pronta a ricevere dati) al fine di sincronizzarsi con il processore;</a:t>
            </a:r>
            <a:br>
              <a:rPr lang="en" sz="2000" strike="noStrike">
                <a:solidFill>
                  <a:srgbClr val="000000"/>
                </a:solidFill>
              </a:rPr>
            </a:br>
            <a:endParaRPr sz="2000" strike="noStrike">
              <a:solidFill>
                <a:srgbClr val="000000"/>
              </a:solidFill>
            </a:endParaRPr>
          </a:p>
          <a:p>
            <a:pPr indent="-247650" lvl="0" marL="457200" marR="0" rtl="0" algn="l">
              <a:spcBef>
                <a:spcPts val="0"/>
              </a:spcBef>
              <a:spcAft>
                <a:spcPts val="0"/>
              </a:spcAft>
              <a:buClr>
                <a:srgbClr val="000000"/>
              </a:buClr>
              <a:buSzPts val="300"/>
              <a:buChar char="●"/>
            </a:pPr>
            <a:r>
              <a:rPr lang="en" sz="300" strike="noStrike">
                <a:solidFill>
                  <a:srgbClr val="000000"/>
                </a:solidFill>
              </a:rPr>
              <a:t>  </a:t>
            </a:r>
            <a:endParaRPr sz="300" strike="noStrike">
              <a:solidFill>
                <a:srgbClr val="000000"/>
              </a:solidFill>
            </a:endParaRPr>
          </a:p>
          <a:p>
            <a:pPr indent="-355600" lvl="0" marL="457200" marR="0" rtl="0" algn="l">
              <a:spcBef>
                <a:spcPts val="0"/>
              </a:spcBef>
              <a:spcAft>
                <a:spcPts val="0"/>
              </a:spcAft>
              <a:buSzPts val="2000"/>
              <a:buChar char="●"/>
            </a:pPr>
            <a:r>
              <a:rPr b="1" i="1" lang="en" sz="2000" strike="noStrike">
                <a:solidFill>
                  <a:srgbClr val="FF3300"/>
                </a:solidFill>
              </a:rPr>
              <a:t>interruzione per errori nel programma correntemente eseguito</a:t>
            </a:r>
            <a:r>
              <a:rPr lang="en" sz="2000"/>
              <a:t>:</a:t>
            </a:r>
            <a:br>
              <a:rPr lang="en" sz="2000"/>
            </a:br>
            <a:r>
              <a:rPr lang="en" sz="2000" strike="noStrike">
                <a:solidFill>
                  <a:srgbClr val="000000"/>
                </a:solidFill>
              </a:rPr>
              <a:t>(overflow, esecuzione di un’istruzione inesistente o privilegiata, etc.) tali interruzioni vengono anche chiamate </a:t>
            </a:r>
            <a:r>
              <a:rPr b="1" i="1" lang="en" sz="2000" strike="noStrike">
                <a:solidFill>
                  <a:srgbClr val="063DE8"/>
                </a:solidFill>
              </a:rPr>
              <a:t>traps</a:t>
            </a:r>
            <a:r>
              <a:rPr lang="en" sz="2000" strike="noStrike">
                <a:solidFill>
                  <a:srgbClr val="000000"/>
                </a:solidFill>
              </a:rPr>
              <a:t>;</a:t>
            </a:r>
            <a:endParaRPr sz="2000" strike="noStrike">
              <a:solidFill>
                <a:srgbClr val="000000"/>
              </a:solidFill>
            </a:endParaRPr>
          </a:p>
        </p:txBody>
      </p:sp>
      <p:sp>
        <p:nvSpPr>
          <p:cNvPr id="618" name="Google Shape;618;p36"/>
          <p:cNvSpPr txBox="1"/>
          <p:nvPr>
            <p:ph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ctr" bIns="0" lIns="0" spcFirstLastPara="1" rIns="0" wrap="square" tIns="0">
            <a:noAutofit/>
          </a:bodyPr>
          <a:lstStyle/>
          <a:p>
            <a:pPr indent="0" lvl="0" marL="0" rtl="0" algn="l">
              <a:spcBef>
                <a:spcPts val="0"/>
              </a:spcBef>
              <a:spcAft>
                <a:spcPts val="0"/>
              </a:spcAft>
              <a:buNone/>
            </a:pPr>
            <a:r>
              <a:rPr b="1" lang="en">
                <a:solidFill>
                  <a:srgbClr val="FFFFFF"/>
                </a:solidFill>
              </a:rPr>
              <a:t> Possibili cause di interruzione</a:t>
            </a:r>
            <a:endParaRPr b="1">
              <a:solidFill>
                <a:srgbClr val="FFFFFF"/>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2" name="Shape 622"/>
        <p:cNvGrpSpPr/>
        <p:nvPr/>
      </p:nvGrpSpPr>
      <p:grpSpPr>
        <a:xfrm>
          <a:off x="0" y="0"/>
          <a:ext cx="0" cy="0"/>
          <a:chOff x="0" y="0"/>
          <a:chExt cx="0" cy="0"/>
        </a:xfrm>
      </p:grpSpPr>
      <p:sp>
        <p:nvSpPr>
          <p:cNvPr id="623" name="Google Shape;623;p37"/>
          <p:cNvSpPr txBox="1"/>
          <p:nvPr/>
        </p:nvSpPr>
        <p:spPr>
          <a:xfrm>
            <a:off x="259500" y="674225"/>
            <a:ext cx="8463900" cy="4144800"/>
          </a:xfrm>
          <a:prstGeom prst="rect">
            <a:avLst/>
          </a:prstGeom>
          <a:noFill/>
          <a:ln>
            <a:noFill/>
          </a:ln>
        </p:spPr>
        <p:txBody>
          <a:bodyPr anchorCtr="0" anchor="t" bIns="39875" lIns="79725" spcFirstLastPara="1" rIns="79725" wrap="square" tIns="39875">
            <a:noAutofit/>
          </a:bodyPr>
          <a:lstStyle/>
          <a:p>
            <a:pPr indent="-355600" lvl="0" marL="457200" marR="0" rtl="0" algn="l">
              <a:spcBef>
                <a:spcPts val="0"/>
              </a:spcBef>
              <a:spcAft>
                <a:spcPts val="0"/>
              </a:spcAft>
              <a:buSzPts val="2000"/>
              <a:buChar char="●"/>
            </a:pPr>
            <a:r>
              <a:rPr b="1" i="1" lang="en" sz="2000" u="none" cap="none" strike="noStrike">
                <a:solidFill>
                  <a:srgbClr val="FF3300"/>
                </a:solidFill>
              </a:rPr>
              <a:t>interruzione periodica:</a:t>
            </a:r>
            <a:br>
              <a:rPr lang="en" sz="2000"/>
            </a:br>
            <a:r>
              <a:rPr lang="en" sz="2000" strike="noStrike">
                <a:solidFill>
                  <a:srgbClr val="000000"/>
                </a:solidFill>
              </a:rPr>
              <a:t>   </a:t>
            </a:r>
            <a:endParaRPr sz="2000"/>
          </a:p>
          <a:p>
            <a:pPr indent="-355600" lvl="0" marL="457200" marR="0" rtl="0" algn="l">
              <a:spcBef>
                <a:spcPts val="0"/>
              </a:spcBef>
              <a:spcAft>
                <a:spcPts val="0"/>
              </a:spcAft>
              <a:buSzPts val="2000"/>
              <a:buChar char="●"/>
            </a:pPr>
            <a:r>
              <a:rPr b="1" i="1" lang="en" sz="2000">
                <a:solidFill>
                  <a:srgbClr val="FF3300"/>
                </a:solidFill>
              </a:rPr>
              <a:t>I</a:t>
            </a:r>
            <a:r>
              <a:rPr b="1" i="1" lang="en" sz="2000" strike="noStrike">
                <a:solidFill>
                  <a:srgbClr val="FF3300"/>
                </a:solidFill>
              </a:rPr>
              <a:t>nterruzione per guasti</a:t>
            </a:r>
            <a:r>
              <a:rPr b="1" i="1" lang="en" sz="2000" strike="noStrike">
                <a:solidFill>
                  <a:srgbClr val="FF0000"/>
                </a:solidFill>
              </a:rPr>
              <a:t> al sistema</a:t>
            </a:r>
            <a:r>
              <a:rPr lang="en" sz="2000" strike="noStrike">
                <a:solidFill>
                  <a:srgbClr val="000000"/>
                </a:solidFill>
              </a:rPr>
              <a:t> rivelati da apposite sonde;</a:t>
            </a:r>
            <a:br>
              <a:rPr lang="en" sz="2000" strike="noStrike">
                <a:solidFill>
                  <a:srgbClr val="000000"/>
                </a:solidFill>
              </a:rPr>
            </a:br>
            <a:endParaRPr sz="2000" strike="noStrike">
              <a:solidFill>
                <a:srgbClr val="000000"/>
              </a:solidFill>
            </a:endParaRPr>
          </a:p>
          <a:p>
            <a:pPr indent="-355600" lvl="0" marL="457200" marR="0" rtl="0" algn="l">
              <a:spcBef>
                <a:spcPts val="0"/>
              </a:spcBef>
              <a:spcAft>
                <a:spcPts val="0"/>
              </a:spcAft>
              <a:buSzPts val="2000"/>
              <a:buChar char="●"/>
            </a:pPr>
            <a:r>
              <a:rPr b="1" i="1" lang="en" sz="2000">
                <a:solidFill>
                  <a:srgbClr val="FF3300"/>
                </a:solidFill>
              </a:rPr>
              <a:t>I</a:t>
            </a:r>
            <a:r>
              <a:rPr b="1" i="1" lang="en" sz="2000" strike="noStrike">
                <a:solidFill>
                  <a:srgbClr val="FF3300"/>
                </a:solidFill>
              </a:rPr>
              <a:t>nterruzione per riportare l’intero sistema in uno stato noto</a:t>
            </a:r>
            <a:r>
              <a:rPr lang="en" sz="2000" strike="noStrike">
                <a:solidFill>
                  <a:srgbClr val="000000"/>
                </a:solidFill>
              </a:rPr>
              <a:t> (reset);</a:t>
            </a:r>
            <a:br>
              <a:rPr lang="en" sz="2000" strike="noStrike">
                <a:solidFill>
                  <a:srgbClr val="000000"/>
                </a:solidFill>
              </a:rPr>
            </a:br>
            <a:r>
              <a:rPr lang="en" sz="2000" strike="noStrike">
                <a:solidFill>
                  <a:srgbClr val="000000"/>
                </a:solidFill>
              </a:rPr>
              <a:t> </a:t>
            </a:r>
            <a:endParaRPr sz="2000" strike="noStrike">
              <a:solidFill>
                <a:srgbClr val="000000"/>
              </a:solidFill>
            </a:endParaRPr>
          </a:p>
          <a:p>
            <a:pPr indent="-355600" lvl="0" marL="457200" marR="0" rtl="0" algn="l">
              <a:spcBef>
                <a:spcPts val="0"/>
              </a:spcBef>
              <a:spcAft>
                <a:spcPts val="0"/>
              </a:spcAft>
              <a:buSzPts val="2000"/>
              <a:buChar char="●"/>
            </a:pPr>
            <a:r>
              <a:rPr b="1" i="1" lang="en" sz="2000">
                <a:solidFill>
                  <a:srgbClr val="FF3300"/>
                </a:solidFill>
              </a:rPr>
              <a:t>I</a:t>
            </a:r>
            <a:r>
              <a:rPr b="1" i="1" lang="en" sz="2000" strike="noStrike">
                <a:solidFill>
                  <a:srgbClr val="FF3300"/>
                </a:solidFill>
              </a:rPr>
              <a:t>nterruzioni programmate </a:t>
            </a:r>
            <a:r>
              <a:rPr lang="en" sz="2000">
                <a:solidFill>
                  <a:schemeClr val="dk1"/>
                </a:solidFill>
              </a:rPr>
              <a:t>(</a:t>
            </a:r>
            <a:r>
              <a:rPr b="1" i="1" lang="en" sz="2000">
                <a:solidFill>
                  <a:srgbClr val="063DE8"/>
                </a:solidFill>
              </a:rPr>
              <a:t>software interrupt</a:t>
            </a:r>
            <a:r>
              <a:rPr lang="en" sz="2000">
                <a:solidFill>
                  <a:schemeClr val="dk1"/>
                </a:solidFill>
              </a:rPr>
              <a:t>)</a:t>
            </a:r>
            <a:r>
              <a:rPr lang="en" sz="2000"/>
              <a:t>:</a:t>
            </a:r>
            <a:br>
              <a:rPr lang="en" sz="2000"/>
            </a:br>
            <a:r>
              <a:rPr lang="en" sz="2000" strike="noStrike">
                <a:solidFill>
                  <a:srgbClr val="000000"/>
                </a:solidFill>
              </a:rPr>
              <a:t>generate da un programma che voglia accedere una risorsa condivisa</a:t>
            </a:r>
            <a:r>
              <a:rPr lang="en" sz="2000"/>
              <a:t>.</a:t>
            </a:r>
            <a:br>
              <a:rPr lang="en" sz="2000"/>
            </a:br>
            <a:r>
              <a:rPr lang="en" sz="2000"/>
              <a:t>P</a:t>
            </a:r>
            <a:r>
              <a:rPr lang="en" sz="2000" strike="noStrike">
                <a:solidFill>
                  <a:srgbClr val="000000"/>
                </a:solidFill>
              </a:rPr>
              <a:t>eriferiche e per questo chiede la mediazione del sistema operativo</a:t>
            </a:r>
            <a:r>
              <a:rPr lang="en" sz="2000"/>
              <a:t>.</a:t>
            </a:r>
            <a:br>
              <a:rPr lang="en" sz="2000"/>
            </a:br>
            <a:r>
              <a:rPr lang="en" sz="2000" strike="noStrike">
                <a:solidFill>
                  <a:srgbClr val="000000"/>
                </a:solidFill>
              </a:rPr>
              <a:t>(interruzioni </a:t>
            </a:r>
            <a:r>
              <a:rPr b="1" i="1" lang="en" sz="2000" strike="noStrike">
                <a:solidFill>
                  <a:srgbClr val="063DE8"/>
                </a:solidFill>
              </a:rPr>
              <a:t>sincrone</a:t>
            </a:r>
            <a:r>
              <a:rPr b="1" lang="en" sz="2000" strike="noStrike">
                <a:solidFill>
                  <a:srgbClr val="063DE8"/>
                </a:solidFill>
              </a:rPr>
              <a:t> </a:t>
            </a:r>
            <a:r>
              <a:rPr lang="en" sz="2000" strike="noStrike">
                <a:solidFill>
                  <a:srgbClr val="000000"/>
                </a:solidFill>
              </a:rPr>
              <a:t>con il programma correntemente in esecuzione).</a:t>
            </a:r>
            <a:endParaRPr sz="2000" strike="noStrike">
              <a:solidFill>
                <a:srgbClr val="000000"/>
              </a:solidFill>
            </a:endParaRPr>
          </a:p>
        </p:txBody>
      </p:sp>
      <p:sp>
        <p:nvSpPr>
          <p:cNvPr id="624" name="Google Shape;624;p37"/>
          <p:cNvSpPr txBox="1"/>
          <p:nvPr>
            <p:ph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ctr" bIns="0" lIns="0" spcFirstLastPara="1" rIns="0" wrap="square" tIns="0">
            <a:noAutofit/>
          </a:bodyPr>
          <a:lstStyle/>
          <a:p>
            <a:pPr indent="0" lvl="0" marL="0" rtl="0" algn="l">
              <a:spcBef>
                <a:spcPts val="0"/>
              </a:spcBef>
              <a:spcAft>
                <a:spcPts val="0"/>
              </a:spcAft>
              <a:buNone/>
            </a:pPr>
            <a:r>
              <a:rPr b="1" lang="en">
                <a:solidFill>
                  <a:srgbClr val="FFFFFF"/>
                </a:solidFill>
              </a:rPr>
              <a:t> Possibili cause di interruzione</a:t>
            </a:r>
            <a:endParaRPr b="1">
              <a:solidFill>
                <a:srgbClr val="FFFFFF"/>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8" name="Shape 628"/>
        <p:cNvGrpSpPr/>
        <p:nvPr/>
      </p:nvGrpSpPr>
      <p:grpSpPr>
        <a:xfrm>
          <a:off x="0" y="0"/>
          <a:ext cx="0" cy="0"/>
          <a:chOff x="0" y="0"/>
          <a:chExt cx="0" cy="0"/>
        </a:xfrm>
      </p:grpSpPr>
      <p:sp>
        <p:nvSpPr>
          <p:cNvPr id="629" name="Google Shape;629;p38"/>
          <p:cNvSpPr txBox="1"/>
          <p:nvPr/>
        </p:nvSpPr>
        <p:spPr>
          <a:xfrm>
            <a:off x="-332" y="1221210"/>
            <a:ext cx="9142500" cy="3598500"/>
          </a:xfrm>
          <a:prstGeom prst="rect">
            <a:avLst/>
          </a:prstGeom>
          <a:noFill/>
          <a:ln>
            <a:noFill/>
          </a:ln>
        </p:spPr>
        <p:txBody>
          <a:bodyPr anchorCtr="0" anchor="t" bIns="39875" lIns="79725" spcFirstLastPara="1" rIns="79725" wrap="square" tIns="39875">
            <a:noAutofit/>
          </a:bodyPr>
          <a:lstStyle/>
          <a:p>
            <a:pPr indent="-292100" lvl="0" marL="292100" marR="0" rtl="0" algn="l">
              <a:lnSpc>
                <a:spcPct val="120000"/>
              </a:lnSpc>
              <a:spcBef>
                <a:spcPts val="0"/>
              </a:spcBef>
              <a:spcAft>
                <a:spcPts val="0"/>
              </a:spcAft>
              <a:buClr>
                <a:srgbClr val="000000"/>
              </a:buClr>
              <a:buSzPts val="1800"/>
              <a:buFont typeface="Noto Sans Symbols"/>
              <a:buChar char="⮚"/>
            </a:pPr>
            <a:r>
              <a:rPr b="1" i="1" lang="en" sz="2400" strike="noStrike">
                <a:solidFill>
                  <a:srgbClr val="FF3300"/>
                </a:solidFill>
                <a:latin typeface="Times New Roman"/>
                <a:ea typeface="Times New Roman"/>
                <a:cs typeface="Times New Roman"/>
                <a:sym typeface="Times New Roman"/>
              </a:rPr>
              <a:t>INT</a:t>
            </a:r>
            <a:r>
              <a:rPr b="0" lang="en" sz="2400" strike="noStrike">
                <a:solidFill>
                  <a:srgbClr val="000000"/>
                </a:solidFill>
                <a:latin typeface="Times New Roman"/>
                <a:ea typeface="Times New Roman"/>
                <a:cs typeface="Times New Roman"/>
                <a:sym typeface="Times New Roman"/>
              </a:rPr>
              <a:t> </a:t>
            </a:r>
            <a:r>
              <a:rPr b="1" i="1" lang="en" sz="2400" strike="noStrike">
                <a:solidFill>
                  <a:srgbClr val="0000FF"/>
                </a:solidFill>
                <a:latin typeface="Times New Roman"/>
                <a:ea typeface="Times New Roman"/>
                <a:cs typeface="Times New Roman"/>
                <a:sym typeface="Times New Roman"/>
              </a:rPr>
              <a:t>alto</a:t>
            </a:r>
            <a:r>
              <a:rPr b="0" lang="en" sz="2400" strike="noStrike">
                <a:solidFill>
                  <a:srgbClr val="000000"/>
                </a:solidFill>
                <a:latin typeface="Times New Roman"/>
                <a:ea typeface="Times New Roman"/>
                <a:cs typeface="Times New Roman"/>
                <a:sym typeface="Times New Roman"/>
              </a:rPr>
              <a:t>: indica la presenza di una o più interruzioni “pendenti”, generate da altrettante cause (eventi che devono essere “serviti”).</a:t>
            </a:r>
            <a:endParaRPr b="0" sz="2400" strike="noStrike">
              <a:solidFill>
                <a:srgbClr val="000000"/>
              </a:solidFill>
              <a:latin typeface="Times New Roman"/>
              <a:ea typeface="Times New Roman"/>
              <a:cs typeface="Times New Roman"/>
              <a:sym typeface="Times New Roman"/>
            </a:endParaRPr>
          </a:p>
          <a:p>
            <a:pPr indent="-292100" lvl="0" marL="292100" marR="0" rtl="0" algn="l">
              <a:lnSpc>
                <a:spcPct val="120000"/>
              </a:lnSpc>
              <a:spcBef>
                <a:spcPts val="600"/>
              </a:spcBef>
              <a:spcAft>
                <a:spcPts val="0"/>
              </a:spcAft>
              <a:buNone/>
            </a:pPr>
            <a:r>
              <a:t/>
            </a:r>
            <a:endParaRPr b="0" sz="2400" strike="noStrike">
              <a:solidFill>
                <a:srgbClr val="000000"/>
              </a:solidFill>
              <a:latin typeface="Times New Roman"/>
              <a:ea typeface="Times New Roman"/>
              <a:cs typeface="Times New Roman"/>
              <a:sym typeface="Times New Roman"/>
            </a:endParaRPr>
          </a:p>
          <a:p>
            <a:pPr indent="-292100" lvl="0" marL="292100" marR="0" rtl="0" algn="l">
              <a:lnSpc>
                <a:spcPct val="90000"/>
              </a:lnSpc>
              <a:spcBef>
                <a:spcPts val="600"/>
              </a:spcBef>
              <a:spcAft>
                <a:spcPts val="0"/>
              </a:spcAft>
              <a:buClr>
                <a:srgbClr val="000000"/>
              </a:buClr>
              <a:buSzPts val="1800"/>
              <a:buFont typeface="Noto Sans Symbols"/>
              <a:buChar char="⮚"/>
            </a:pPr>
            <a:r>
              <a:rPr b="0" lang="en" sz="2400" strike="noStrike">
                <a:solidFill>
                  <a:srgbClr val="000000"/>
                </a:solidFill>
                <a:latin typeface="Times New Roman"/>
                <a:ea typeface="Times New Roman"/>
                <a:cs typeface="Times New Roman"/>
                <a:sym typeface="Times New Roman"/>
              </a:rPr>
              <a:t>L’</a:t>
            </a:r>
            <a:r>
              <a:rPr b="1" lang="en" sz="2400" strike="noStrike">
                <a:solidFill>
                  <a:srgbClr val="FF3300"/>
                </a:solidFill>
                <a:latin typeface="Times New Roman"/>
                <a:ea typeface="Times New Roman"/>
                <a:cs typeface="Times New Roman"/>
                <a:sym typeface="Times New Roman"/>
              </a:rPr>
              <a:t>ISR</a:t>
            </a:r>
            <a:r>
              <a:rPr b="0" lang="en" sz="2400" strike="noStrike">
                <a:solidFill>
                  <a:srgbClr val="000000"/>
                </a:solidFill>
                <a:latin typeface="Times New Roman"/>
                <a:ea typeface="Times New Roman"/>
                <a:cs typeface="Times New Roman"/>
                <a:sym typeface="Times New Roman"/>
              </a:rPr>
              <a:t>  (</a:t>
            </a:r>
            <a:r>
              <a:rPr b="1" i="1" lang="en" sz="2400" strike="noStrike">
                <a:solidFill>
                  <a:srgbClr val="FF3300"/>
                </a:solidFill>
                <a:latin typeface="Times New Roman"/>
                <a:ea typeface="Times New Roman"/>
                <a:cs typeface="Times New Roman"/>
                <a:sym typeface="Times New Roman"/>
              </a:rPr>
              <a:t>I</a:t>
            </a:r>
            <a:r>
              <a:rPr b="0" i="1" lang="en" sz="2400" strike="noStrike">
                <a:solidFill>
                  <a:srgbClr val="FF3300"/>
                </a:solidFill>
                <a:latin typeface="Times New Roman"/>
                <a:ea typeface="Times New Roman"/>
                <a:cs typeface="Times New Roman"/>
                <a:sym typeface="Times New Roman"/>
              </a:rPr>
              <a:t>nterrupt </a:t>
            </a:r>
            <a:r>
              <a:rPr b="1" i="1" lang="en" sz="2400" strike="noStrike">
                <a:solidFill>
                  <a:srgbClr val="FF3300"/>
                </a:solidFill>
                <a:latin typeface="Times New Roman"/>
                <a:ea typeface="Times New Roman"/>
                <a:cs typeface="Times New Roman"/>
                <a:sym typeface="Times New Roman"/>
              </a:rPr>
              <a:t>S</a:t>
            </a:r>
            <a:r>
              <a:rPr b="0" i="1" lang="en" sz="2400" strike="noStrike">
                <a:solidFill>
                  <a:srgbClr val="FF3300"/>
                </a:solidFill>
                <a:latin typeface="Times New Roman"/>
                <a:ea typeface="Times New Roman"/>
                <a:cs typeface="Times New Roman"/>
                <a:sym typeface="Times New Roman"/>
              </a:rPr>
              <a:t>ervice </a:t>
            </a:r>
            <a:r>
              <a:rPr b="1" i="1" lang="en" sz="2400" strike="noStrike">
                <a:solidFill>
                  <a:srgbClr val="FF3300"/>
                </a:solidFill>
                <a:latin typeface="Times New Roman"/>
                <a:ea typeface="Times New Roman"/>
                <a:cs typeface="Times New Roman"/>
                <a:sym typeface="Times New Roman"/>
              </a:rPr>
              <a:t>R</a:t>
            </a:r>
            <a:r>
              <a:rPr b="0" i="1" lang="en" sz="2400" strike="noStrike">
                <a:solidFill>
                  <a:srgbClr val="FF3300"/>
                </a:solidFill>
                <a:latin typeface="Times New Roman"/>
                <a:ea typeface="Times New Roman"/>
                <a:cs typeface="Times New Roman"/>
                <a:sym typeface="Times New Roman"/>
              </a:rPr>
              <a:t>outine</a:t>
            </a:r>
            <a:r>
              <a:rPr b="0" lang="en" sz="2400" strike="noStrike">
                <a:solidFill>
                  <a:srgbClr val="000000"/>
                </a:solidFill>
                <a:latin typeface="Times New Roman"/>
                <a:ea typeface="Times New Roman"/>
                <a:cs typeface="Times New Roman"/>
                <a:sym typeface="Times New Roman"/>
              </a:rPr>
              <a:t>) gestisce questi eventi attivando, per ciascuna delle interruzione, l’esecuzione della corrispondente funzione di servizio </a:t>
            </a:r>
            <a:endParaRPr b="0" sz="2400" strike="noStrike">
              <a:solidFill>
                <a:srgbClr val="000000"/>
              </a:solidFill>
              <a:latin typeface="Times New Roman"/>
              <a:ea typeface="Times New Roman"/>
              <a:cs typeface="Times New Roman"/>
              <a:sym typeface="Times New Roman"/>
            </a:endParaRPr>
          </a:p>
          <a:p>
            <a:pPr indent="-292100" lvl="0" marL="292100" marR="0" rtl="0" algn="l">
              <a:lnSpc>
                <a:spcPct val="90000"/>
              </a:lnSpc>
              <a:spcBef>
                <a:spcPts val="600"/>
              </a:spcBef>
              <a:spcAft>
                <a:spcPts val="0"/>
              </a:spcAft>
              <a:buNone/>
            </a:pPr>
            <a:r>
              <a:t/>
            </a:r>
            <a:endParaRPr b="0" sz="2400" strike="noStrike">
              <a:solidFill>
                <a:srgbClr val="000000"/>
              </a:solidFill>
              <a:latin typeface="Times New Roman"/>
              <a:ea typeface="Times New Roman"/>
              <a:cs typeface="Times New Roman"/>
              <a:sym typeface="Times New Roman"/>
            </a:endParaRPr>
          </a:p>
          <a:p>
            <a:pPr indent="-292100" lvl="0" marL="292100" marR="0" rtl="0" algn="l">
              <a:lnSpc>
                <a:spcPct val="90000"/>
              </a:lnSpc>
              <a:spcBef>
                <a:spcPts val="600"/>
              </a:spcBef>
              <a:spcAft>
                <a:spcPts val="0"/>
              </a:spcAft>
              <a:buClr>
                <a:srgbClr val="000000"/>
              </a:buClr>
              <a:buSzPts val="1800"/>
              <a:buFont typeface="Noto Sans Symbols"/>
              <a:buChar char="⮚"/>
            </a:pPr>
            <a:r>
              <a:rPr b="0" lang="en" sz="2400" strike="noStrike">
                <a:solidFill>
                  <a:srgbClr val="000000"/>
                </a:solidFill>
                <a:latin typeface="Times New Roman"/>
                <a:ea typeface="Times New Roman"/>
                <a:cs typeface="Times New Roman"/>
                <a:sym typeface="Times New Roman"/>
              </a:rPr>
              <a:t>Servita la specifica interruzione, e compatibilmente con essa, il programma sospeso può essere o meno ripreso </a:t>
            </a:r>
            <a:endParaRPr b="0" sz="2400" strike="noStrike">
              <a:solidFill>
                <a:srgbClr val="000000"/>
              </a:solidFill>
              <a:latin typeface="Times New Roman"/>
              <a:ea typeface="Times New Roman"/>
              <a:cs typeface="Times New Roman"/>
              <a:sym typeface="Times New Roman"/>
            </a:endParaRPr>
          </a:p>
        </p:txBody>
      </p:sp>
      <p:sp>
        <p:nvSpPr>
          <p:cNvPr id="630" name="Google Shape;630;p38"/>
          <p:cNvSpPr/>
          <p:nvPr/>
        </p:nvSpPr>
        <p:spPr>
          <a:xfrm>
            <a:off x="3375709" y="775710"/>
            <a:ext cx="2041200" cy="310800"/>
          </a:xfrm>
          <a:prstGeom prst="rect">
            <a:avLst/>
          </a:prstGeom>
          <a:solidFill>
            <a:srgbClr val="063DE8"/>
          </a:solidFill>
          <a:ln cap="flat" cmpd="sng" w="12600">
            <a:solidFill>
              <a:srgbClr val="000000"/>
            </a:solidFill>
            <a:prstDash val="solid"/>
            <a:miter lim="8000"/>
            <a:headEnd len="sm" w="sm" type="none"/>
            <a:tailEnd len="sm" w="sm" type="none"/>
          </a:ln>
        </p:spPr>
        <p:txBody>
          <a:bodyPr anchorCtr="0" anchor="ctr" bIns="40500" lIns="77875" spcFirstLastPara="1" rIns="77875" wrap="square" tIns="40500">
            <a:noAutofit/>
          </a:bodyPr>
          <a:lstStyle/>
          <a:p>
            <a:pPr indent="0" lvl="0" marL="0" marR="0" rtl="0" algn="ctr">
              <a:lnSpc>
                <a:spcPct val="100000"/>
              </a:lnSpc>
              <a:spcBef>
                <a:spcPts val="0"/>
              </a:spcBef>
              <a:spcAft>
                <a:spcPts val="0"/>
              </a:spcAft>
              <a:buNone/>
            </a:pPr>
            <a:r>
              <a:rPr b="1" lang="en" sz="1700" strike="noStrike">
                <a:solidFill>
                  <a:srgbClr val="FF3300"/>
                </a:solidFill>
                <a:latin typeface="Times New Roman"/>
                <a:ea typeface="Times New Roman"/>
                <a:cs typeface="Times New Roman"/>
                <a:sym typeface="Times New Roman"/>
              </a:rPr>
              <a:t>INTERRUPT</a:t>
            </a:r>
            <a:endParaRPr b="0" sz="1700" strike="noStrike">
              <a:solidFill>
                <a:srgbClr val="000000"/>
              </a:solidFill>
              <a:latin typeface="Times New Roman"/>
              <a:ea typeface="Times New Roman"/>
              <a:cs typeface="Times New Roman"/>
              <a:sym typeface="Times New Roman"/>
            </a:endParaRPr>
          </a:p>
        </p:txBody>
      </p:sp>
      <p:sp>
        <p:nvSpPr>
          <p:cNvPr id="631" name="Google Shape;631;p38"/>
          <p:cNvSpPr txBox="1"/>
          <p:nvPr>
            <p:ph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ctr" bIns="0" lIns="0" spcFirstLastPara="1" rIns="0" wrap="square" tIns="0">
            <a:noAutofit/>
          </a:bodyPr>
          <a:lstStyle/>
          <a:p>
            <a:pPr indent="0" lvl="0" marL="0" rtl="0" algn="l">
              <a:spcBef>
                <a:spcPts val="0"/>
              </a:spcBef>
              <a:spcAft>
                <a:spcPts val="0"/>
              </a:spcAft>
              <a:buNone/>
            </a:pPr>
            <a:r>
              <a:rPr b="1" lang="en">
                <a:solidFill>
                  <a:srgbClr val="FFFFFF"/>
                </a:solidFill>
              </a:rPr>
              <a:t> La fase di INTERRUPT</a:t>
            </a:r>
            <a:endParaRPr b="1">
              <a:solidFill>
                <a:srgbClr val="FFFFFF"/>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5" name="Shape 635"/>
        <p:cNvGrpSpPr/>
        <p:nvPr/>
      </p:nvGrpSpPr>
      <p:grpSpPr>
        <a:xfrm>
          <a:off x="0" y="0"/>
          <a:ext cx="0" cy="0"/>
          <a:chOff x="0" y="0"/>
          <a:chExt cx="0" cy="0"/>
        </a:xfrm>
      </p:grpSpPr>
      <p:sp>
        <p:nvSpPr>
          <p:cNvPr id="636" name="Google Shape;636;p39"/>
          <p:cNvSpPr txBox="1"/>
          <p:nvPr/>
        </p:nvSpPr>
        <p:spPr>
          <a:xfrm>
            <a:off x="-325" y="671475"/>
            <a:ext cx="9142500" cy="4475700"/>
          </a:xfrm>
          <a:prstGeom prst="rect">
            <a:avLst/>
          </a:prstGeom>
          <a:noFill/>
          <a:ln>
            <a:noFill/>
          </a:ln>
        </p:spPr>
        <p:txBody>
          <a:bodyPr anchorCtr="0" anchor="t" bIns="39875" lIns="79725" spcFirstLastPara="1" rIns="79725" wrap="square" tIns="39875">
            <a:noAutofit/>
          </a:bodyPr>
          <a:lstStyle/>
          <a:p>
            <a:pPr indent="-355600" lvl="0" marL="457200" marR="0" rtl="0" algn="l">
              <a:lnSpc>
                <a:spcPct val="100000"/>
              </a:lnSpc>
              <a:spcBef>
                <a:spcPts val="0"/>
              </a:spcBef>
              <a:spcAft>
                <a:spcPts val="0"/>
              </a:spcAft>
              <a:buSzPts val="2000"/>
              <a:buChar char="●"/>
            </a:pPr>
            <a:r>
              <a:rPr lang="en" sz="2000" strike="noStrike"/>
              <a:t>Se durante l’esecuzione dell’istruzione corrente (ad es. l’</a:t>
            </a:r>
            <a:r>
              <a:rPr b="1" lang="en" sz="2000" strike="noStrike"/>
              <a:t>i-esima</a:t>
            </a:r>
            <a:r>
              <a:rPr lang="en" sz="2000" strike="noStrike"/>
              <a:t> istruzione del programma in esecuzione) il segnale INT diviene alto occorre:</a:t>
            </a:r>
            <a:br>
              <a:rPr lang="en" sz="2000" strike="noStrike"/>
            </a:br>
            <a:endParaRPr sz="2000" strike="noStrike"/>
          </a:p>
          <a:p>
            <a:pPr indent="-355600" lvl="1" marL="914400" marR="0" rtl="0" algn="l">
              <a:lnSpc>
                <a:spcPct val="100000"/>
              </a:lnSpc>
              <a:spcBef>
                <a:spcPts val="0"/>
              </a:spcBef>
              <a:spcAft>
                <a:spcPts val="0"/>
              </a:spcAft>
              <a:buSzPts val="2000"/>
              <a:buChar char="○"/>
            </a:pPr>
            <a:r>
              <a:rPr i="1" lang="en" sz="2000" u="none" cap="none" strike="noStrike"/>
              <a:t>Salvare il contesto </a:t>
            </a:r>
            <a:r>
              <a:rPr i="0" lang="en" sz="2000" u="none" cap="none" strike="noStrike"/>
              <a:t>(</a:t>
            </a:r>
            <a:r>
              <a:rPr b="1" i="0" lang="en" sz="2000" u="none" cap="none" strike="noStrike"/>
              <a:t>hardware</a:t>
            </a:r>
            <a:r>
              <a:rPr i="0" lang="en" sz="2000" u="none" cap="none" strike="noStrike"/>
              <a:t>)</a:t>
            </a:r>
            <a:endParaRPr i="0" sz="2000" u="none" cap="none" strike="noStrike"/>
          </a:p>
          <a:p>
            <a:pPr indent="-355600" lvl="1" marL="914400" marR="0" rtl="0" algn="l">
              <a:lnSpc>
                <a:spcPct val="100000"/>
              </a:lnSpc>
              <a:spcBef>
                <a:spcPts val="0"/>
              </a:spcBef>
              <a:spcAft>
                <a:spcPts val="0"/>
              </a:spcAft>
              <a:buSzPts val="2000"/>
              <a:buChar char="○"/>
            </a:pPr>
            <a:r>
              <a:rPr i="1" lang="en" sz="2000" u="none" cap="none" strike="noStrike"/>
              <a:t>Identificare la causa di interruzione</a:t>
            </a:r>
            <a:endParaRPr i="0" sz="2000" u="none" cap="none" strike="noStrike"/>
          </a:p>
          <a:p>
            <a:pPr indent="-355600" lvl="1" marL="914400" marR="0" rtl="0" algn="l">
              <a:lnSpc>
                <a:spcPct val="100000"/>
              </a:lnSpc>
              <a:spcBef>
                <a:spcPts val="0"/>
              </a:spcBef>
              <a:spcAft>
                <a:spcPts val="0"/>
              </a:spcAft>
              <a:buSzPts val="2000"/>
              <a:buChar char="○"/>
            </a:pPr>
            <a:r>
              <a:rPr i="1" lang="en" sz="2000" u="none" cap="none" strike="noStrike"/>
              <a:t>Saltare all’entry point dell’Interrupt Service Routine (ISR)</a:t>
            </a:r>
            <a:endParaRPr i="0" sz="2000" u="none" cap="none" strike="noStrike"/>
          </a:p>
          <a:p>
            <a:pPr indent="-355600" lvl="1" marL="914400" marR="0" rtl="0" algn="l">
              <a:lnSpc>
                <a:spcPct val="100000"/>
              </a:lnSpc>
              <a:spcBef>
                <a:spcPts val="0"/>
              </a:spcBef>
              <a:spcAft>
                <a:spcPts val="0"/>
              </a:spcAft>
              <a:buSzPts val="2000"/>
              <a:buChar char="○"/>
            </a:pPr>
            <a:r>
              <a:rPr i="1" lang="en" sz="2000" u="none" cap="none" strike="noStrike"/>
              <a:t>Salvare il contesto </a:t>
            </a:r>
            <a:r>
              <a:rPr i="0" lang="en" sz="2000" u="none" cap="none" strike="noStrike"/>
              <a:t>(</a:t>
            </a:r>
            <a:r>
              <a:rPr b="1" i="0" lang="en" sz="2000" u="none" cap="none" strike="noStrike"/>
              <a:t>software</a:t>
            </a:r>
            <a:r>
              <a:rPr i="0" lang="en" sz="2000" u="none" cap="none" strike="noStrike"/>
              <a:t>)</a:t>
            </a:r>
            <a:endParaRPr i="0" sz="2000" u="none" cap="none" strike="noStrike"/>
          </a:p>
          <a:p>
            <a:pPr indent="-355600" lvl="1" marL="914400" marR="0" rtl="0" algn="l">
              <a:lnSpc>
                <a:spcPct val="100000"/>
              </a:lnSpc>
              <a:spcBef>
                <a:spcPts val="0"/>
              </a:spcBef>
              <a:spcAft>
                <a:spcPts val="0"/>
              </a:spcAft>
              <a:buSzPts val="2000"/>
              <a:buChar char="○"/>
            </a:pPr>
            <a:r>
              <a:rPr i="1" lang="en" sz="2000" u="none" cap="none" strike="noStrike"/>
              <a:t>Servire l’interruzione</a:t>
            </a:r>
            <a:endParaRPr i="0" sz="2000" u="none" cap="none" strike="noStrike"/>
          </a:p>
          <a:p>
            <a:pPr indent="0" lvl="0" marL="457200" marR="0" rtl="0" algn="l">
              <a:lnSpc>
                <a:spcPct val="100000"/>
              </a:lnSpc>
              <a:spcBef>
                <a:spcPts val="600"/>
              </a:spcBef>
              <a:spcAft>
                <a:spcPts val="0"/>
              </a:spcAft>
              <a:buNone/>
            </a:pPr>
            <a:r>
              <a:t/>
            </a:r>
            <a:endParaRPr sz="2000" strike="noStrike"/>
          </a:p>
          <a:p>
            <a:pPr indent="-355600" lvl="0" marL="457200" marR="0" rtl="0" algn="l">
              <a:lnSpc>
                <a:spcPct val="100000"/>
              </a:lnSpc>
              <a:spcBef>
                <a:spcPts val="600"/>
              </a:spcBef>
              <a:spcAft>
                <a:spcPts val="0"/>
              </a:spcAft>
              <a:buSzPts val="2000"/>
              <a:buChar char="●"/>
            </a:pPr>
            <a:r>
              <a:rPr lang="en" sz="2000" strike="noStrike"/>
              <a:t>Se previsto dalla specifica interruzione servita, </a:t>
            </a:r>
            <a:endParaRPr sz="2000" strike="noStrike"/>
          </a:p>
          <a:p>
            <a:pPr indent="-355600" lvl="1" marL="914400" marR="0" rtl="0" algn="l">
              <a:lnSpc>
                <a:spcPct val="100000"/>
              </a:lnSpc>
              <a:spcBef>
                <a:spcPts val="0"/>
              </a:spcBef>
              <a:spcAft>
                <a:spcPts val="0"/>
              </a:spcAft>
              <a:buSzPts val="2000"/>
              <a:buChar char="○"/>
            </a:pPr>
            <a:r>
              <a:rPr i="1" lang="en" sz="2000" u="none" cap="none" strike="noStrike"/>
              <a:t>Ripristinare il contesto </a:t>
            </a:r>
            <a:r>
              <a:rPr i="0" lang="en" sz="2000" u="none" cap="none" strike="noStrike"/>
              <a:t>(</a:t>
            </a:r>
            <a:r>
              <a:rPr b="1" i="0" lang="en" sz="2000" u="none" cap="none" strike="noStrike"/>
              <a:t>software</a:t>
            </a:r>
            <a:r>
              <a:rPr i="0" lang="en" sz="2000" u="none" cap="none" strike="noStrike"/>
              <a:t>/</a:t>
            </a:r>
            <a:r>
              <a:rPr b="1" i="0" lang="en" sz="2000" u="none" cap="none" strike="noStrike"/>
              <a:t>hardware</a:t>
            </a:r>
            <a:r>
              <a:rPr i="0" lang="en" sz="2000" u="none" cap="none" strike="noStrike"/>
              <a:t>)</a:t>
            </a:r>
            <a:endParaRPr i="0" sz="2000" u="none" cap="none" strike="noStrike"/>
          </a:p>
          <a:p>
            <a:pPr indent="-355600" lvl="1" marL="914400" marR="0" rtl="0" algn="l">
              <a:lnSpc>
                <a:spcPct val="100000"/>
              </a:lnSpc>
              <a:spcBef>
                <a:spcPts val="0"/>
              </a:spcBef>
              <a:spcAft>
                <a:spcPts val="0"/>
              </a:spcAft>
              <a:buSzPts val="2000"/>
              <a:buChar char="○"/>
            </a:pPr>
            <a:r>
              <a:rPr i="0" lang="en" sz="2000" u="none" cap="none" strike="noStrike"/>
              <a:t>Riprendere l’esecuzione del programma sospeso eseguendo l’istruzione </a:t>
            </a:r>
            <a:r>
              <a:rPr b="1" i="0" lang="en" sz="2000" u="none" cap="none" strike="noStrike"/>
              <a:t>i+1-esima</a:t>
            </a:r>
            <a:endParaRPr i="0" sz="2000" u="none" cap="none" strike="noStrike"/>
          </a:p>
        </p:txBody>
      </p:sp>
      <p:sp>
        <p:nvSpPr>
          <p:cNvPr id="637" name="Google Shape;637;p39"/>
          <p:cNvSpPr txBox="1"/>
          <p:nvPr>
            <p:ph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ctr" bIns="0" lIns="0" spcFirstLastPara="1" rIns="0" wrap="square" tIns="0">
            <a:noAutofit/>
          </a:bodyPr>
          <a:lstStyle/>
          <a:p>
            <a:pPr indent="0" lvl="0" marL="0" rtl="0" algn="l">
              <a:spcBef>
                <a:spcPts val="0"/>
              </a:spcBef>
              <a:spcAft>
                <a:spcPts val="0"/>
              </a:spcAft>
              <a:buNone/>
            </a:pPr>
            <a:r>
              <a:rPr b="1" lang="en">
                <a:solidFill>
                  <a:srgbClr val="FFFFFF"/>
                </a:solidFill>
              </a:rPr>
              <a:t> Gestione delle interruzioni</a:t>
            </a:r>
            <a:endParaRPr b="1">
              <a:solidFill>
                <a:srgbClr val="FFFFFF"/>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1" name="Shape 641"/>
        <p:cNvGrpSpPr/>
        <p:nvPr/>
      </p:nvGrpSpPr>
      <p:grpSpPr>
        <a:xfrm>
          <a:off x="0" y="0"/>
          <a:ext cx="0" cy="0"/>
          <a:chOff x="0" y="0"/>
          <a:chExt cx="0" cy="0"/>
        </a:xfrm>
      </p:grpSpPr>
      <p:sp>
        <p:nvSpPr>
          <p:cNvPr id="642" name="Google Shape;642;p40"/>
          <p:cNvSpPr txBox="1"/>
          <p:nvPr/>
        </p:nvSpPr>
        <p:spPr>
          <a:xfrm>
            <a:off x="0" y="677100"/>
            <a:ext cx="9144000" cy="4466400"/>
          </a:xfrm>
          <a:prstGeom prst="rect">
            <a:avLst/>
          </a:prstGeom>
          <a:noFill/>
          <a:ln>
            <a:noFill/>
          </a:ln>
        </p:spPr>
        <p:txBody>
          <a:bodyPr anchorCtr="0" anchor="t" bIns="39875" lIns="79725" spcFirstLastPara="1" rIns="79725" wrap="square" tIns="39875">
            <a:noAutofit/>
          </a:bodyPr>
          <a:lstStyle/>
          <a:p>
            <a:pPr indent="-355600" lvl="0" marL="457200" marR="0" rtl="0" algn="l">
              <a:lnSpc>
                <a:spcPct val="100000"/>
              </a:lnSpc>
              <a:spcBef>
                <a:spcPts val="0"/>
              </a:spcBef>
              <a:spcAft>
                <a:spcPts val="0"/>
              </a:spcAft>
              <a:buSzPts val="2000"/>
              <a:buChar char="●"/>
            </a:pPr>
            <a:r>
              <a:rPr lang="en" sz="2000" strike="noStrike">
                <a:solidFill>
                  <a:srgbClr val="000000"/>
                </a:solidFill>
              </a:rPr>
              <a:t>Un</a:t>
            </a:r>
            <a:r>
              <a:rPr lang="en" sz="2000"/>
              <a:t>’</a:t>
            </a:r>
            <a:r>
              <a:rPr lang="en" sz="2000" strike="noStrike">
                <a:solidFill>
                  <a:srgbClr val="000000"/>
                </a:solidFill>
              </a:rPr>
              <a:t>interruzione richiede la sospensione dell’esecuzione in corso e, se previsto, l’eventuale ripristino;</a:t>
            </a:r>
            <a:br>
              <a:rPr lang="en" sz="2000"/>
            </a:br>
            <a:endParaRPr sz="2000"/>
          </a:p>
          <a:p>
            <a:pPr indent="-355600" lvl="0" marL="457200" marR="0" rtl="0" algn="l">
              <a:lnSpc>
                <a:spcPct val="100000"/>
              </a:lnSpc>
              <a:spcBef>
                <a:spcPts val="0"/>
              </a:spcBef>
              <a:spcAft>
                <a:spcPts val="0"/>
              </a:spcAft>
              <a:buSzPts val="2000"/>
              <a:buChar char="●"/>
            </a:pPr>
            <a:r>
              <a:rPr lang="en" sz="2000" strike="noStrike">
                <a:solidFill>
                  <a:srgbClr val="000000"/>
                </a:solidFill>
              </a:rPr>
              <a:t>l’ISR deve salvare prima, e ripristinare poi, lo </a:t>
            </a:r>
            <a:r>
              <a:rPr b="1" i="1" lang="en" sz="2000" strike="noStrike">
                <a:solidFill>
                  <a:srgbClr val="063DE8"/>
                </a:solidFill>
              </a:rPr>
              <a:t>stato</a:t>
            </a:r>
            <a:r>
              <a:rPr lang="en" sz="2000" strike="noStrike">
                <a:solidFill>
                  <a:srgbClr val="000000"/>
                </a:solidFill>
              </a:rPr>
              <a:t> (il contenuto dei registri PC, SR, Acc, …) presente all’atto della sospensione dell’esecuzione in corso.</a:t>
            </a:r>
            <a:endParaRPr sz="2000" strike="noStrike">
              <a:solidFill>
                <a:srgbClr val="000000"/>
              </a:solidFill>
            </a:endParaRPr>
          </a:p>
          <a:p>
            <a:pPr indent="0" lvl="0" marL="457200" marR="0" rtl="0" algn="l">
              <a:lnSpc>
                <a:spcPct val="100000"/>
              </a:lnSpc>
              <a:spcBef>
                <a:spcPts val="300"/>
              </a:spcBef>
              <a:spcAft>
                <a:spcPts val="0"/>
              </a:spcAft>
              <a:buNone/>
            </a:pPr>
            <a:r>
              <a:t/>
            </a:r>
            <a:endParaRPr sz="2000" strike="noStrike">
              <a:solidFill>
                <a:srgbClr val="000000"/>
              </a:solidFill>
            </a:endParaRPr>
          </a:p>
          <a:p>
            <a:pPr indent="-355600" lvl="0" marL="457200" marR="0" rtl="0" algn="l">
              <a:lnSpc>
                <a:spcPct val="100000"/>
              </a:lnSpc>
              <a:spcBef>
                <a:spcPts val="600"/>
              </a:spcBef>
              <a:spcAft>
                <a:spcPts val="0"/>
              </a:spcAft>
              <a:buSzPts val="2000"/>
              <a:buChar char="●"/>
            </a:pPr>
            <a:r>
              <a:rPr lang="en" sz="2000" strike="noStrike">
                <a:solidFill>
                  <a:srgbClr val="000000"/>
                </a:solidFill>
              </a:rPr>
              <a:t>L’operazione di salvataggio può essere svolta in parte o completamente in </a:t>
            </a:r>
            <a:r>
              <a:rPr b="1" i="1" lang="en" sz="2000" strike="noStrike">
                <a:solidFill>
                  <a:srgbClr val="000000"/>
                </a:solidFill>
              </a:rPr>
              <a:t>hardware</a:t>
            </a:r>
            <a:r>
              <a:rPr lang="en" sz="2000" strike="noStrike">
                <a:solidFill>
                  <a:srgbClr val="000000"/>
                </a:solidFill>
              </a:rPr>
              <a:t> o in </a:t>
            </a:r>
            <a:r>
              <a:rPr b="1" i="1" lang="en" sz="2000" strike="noStrike">
                <a:solidFill>
                  <a:srgbClr val="800000"/>
                </a:solidFill>
              </a:rPr>
              <a:t>software</a:t>
            </a:r>
            <a:r>
              <a:rPr lang="en" sz="2000" strike="noStrike">
                <a:solidFill>
                  <a:srgbClr val="000000"/>
                </a:solidFill>
              </a:rPr>
              <a:t>. </a:t>
            </a:r>
            <a:endParaRPr sz="2000" strike="noStrike">
              <a:solidFill>
                <a:srgbClr val="000000"/>
              </a:solidFill>
            </a:endParaRPr>
          </a:p>
          <a:p>
            <a:pPr indent="0" lvl="0" marL="457200" marR="0" rtl="0" algn="l">
              <a:lnSpc>
                <a:spcPct val="100000"/>
              </a:lnSpc>
              <a:spcBef>
                <a:spcPts val="300"/>
              </a:spcBef>
              <a:spcAft>
                <a:spcPts val="0"/>
              </a:spcAft>
              <a:buNone/>
            </a:pPr>
            <a:r>
              <a:t/>
            </a:r>
            <a:endParaRPr sz="2000" strike="noStrike">
              <a:solidFill>
                <a:srgbClr val="000000"/>
              </a:solidFill>
            </a:endParaRPr>
          </a:p>
          <a:p>
            <a:pPr indent="-355600" lvl="0" marL="457200" marR="0" rtl="0" algn="l">
              <a:lnSpc>
                <a:spcPct val="100000"/>
              </a:lnSpc>
              <a:spcBef>
                <a:spcPts val="600"/>
              </a:spcBef>
              <a:spcAft>
                <a:spcPts val="0"/>
              </a:spcAft>
              <a:buClr>
                <a:srgbClr val="000000"/>
              </a:buClr>
              <a:buSzPts val="2000"/>
              <a:buChar char="●"/>
            </a:pPr>
            <a:r>
              <a:rPr lang="en" sz="2000" strike="noStrike">
                <a:solidFill>
                  <a:srgbClr val="000000"/>
                </a:solidFill>
              </a:rPr>
              <a:t>In presenza di più dispositivi, il processore deve identificare chi ha generato l’interruzione, ed in caso di richieste contemporanee, deve anche fissare una priorità.</a:t>
            </a:r>
            <a:endParaRPr sz="2000" strike="noStrike">
              <a:solidFill>
                <a:srgbClr val="000000"/>
              </a:solidFill>
            </a:endParaRPr>
          </a:p>
        </p:txBody>
      </p:sp>
      <p:sp>
        <p:nvSpPr>
          <p:cNvPr id="643" name="Google Shape;643;p40"/>
          <p:cNvSpPr txBox="1"/>
          <p:nvPr>
            <p:ph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ctr" bIns="0" lIns="0" spcFirstLastPara="1" rIns="0" wrap="square" tIns="0">
            <a:noAutofit/>
          </a:bodyPr>
          <a:lstStyle/>
          <a:p>
            <a:pPr indent="0" lvl="0" marL="0" rtl="0" algn="l">
              <a:spcBef>
                <a:spcPts val="0"/>
              </a:spcBef>
              <a:spcAft>
                <a:spcPts val="0"/>
              </a:spcAft>
              <a:buNone/>
            </a:pPr>
            <a:r>
              <a:rPr b="1" lang="en">
                <a:solidFill>
                  <a:srgbClr val="FFFFFF"/>
                </a:solidFill>
              </a:rPr>
              <a:t> Ripristino del programma</a:t>
            </a:r>
            <a:endParaRPr b="1">
              <a:solidFill>
                <a:srgbClr val="FFFFFF"/>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7" name="Shape 647"/>
        <p:cNvGrpSpPr/>
        <p:nvPr/>
      </p:nvGrpSpPr>
      <p:grpSpPr>
        <a:xfrm>
          <a:off x="0" y="0"/>
          <a:ext cx="0" cy="0"/>
          <a:chOff x="0" y="0"/>
          <a:chExt cx="0" cy="0"/>
        </a:xfrm>
      </p:grpSpPr>
      <p:sp>
        <p:nvSpPr>
          <p:cNvPr id="648" name="Google Shape;648;p41"/>
          <p:cNvSpPr txBox="1"/>
          <p:nvPr/>
        </p:nvSpPr>
        <p:spPr>
          <a:xfrm>
            <a:off x="-332" y="685800"/>
            <a:ext cx="9144000" cy="4458000"/>
          </a:xfrm>
          <a:prstGeom prst="rect">
            <a:avLst/>
          </a:prstGeom>
          <a:noFill/>
          <a:ln>
            <a:noFill/>
          </a:ln>
        </p:spPr>
        <p:txBody>
          <a:bodyPr anchorCtr="0" anchor="t" bIns="39875" lIns="79725" spcFirstLastPara="1" rIns="79725" wrap="square" tIns="39875">
            <a:noAutofit/>
          </a:bodyPr>
          <a:lstStyle/>
          <a:p>
            <a:pPr indent="-279400" lvl="0" marL="292100" marR="0" rtl="0" algn="l">
              <a:lnSpc>
                <a:spcPct val="100000"/>
              </a:lnSpc>
              <a:spcBef>
                <a:spcPts val="0"/>
              </a:spcBef>
              <a:spcAft>
                <a:spcPts val="0"/>
              </a:spcAft>
              <a:buClr>
                <a:srgbClr val="000000"/>
              </a:buClr>
              <a:buSzPts val="1600"/>
              <a:buChar char="●"/>
            </a:pPr>
            <a:r>
              <a:rPr lang="en" sz="2200" strike="noStrike">
                <a:solidFill>
                  <a:srgbClr val="000000"/>
                </a:solidFill>
              </a:rPr>
              <a:t>Ogni dispositivo è dotato di un </a:t>
            </a:r>
            <a:r>
              <a:rPr lang="en" sz="2200" strike="noStrike">
                <a:solidFill>
                  <a:srgbClr val="0000FF"/>
                </a:solidFill>
              </a:rPr>
              <a:t>registro di stato</a:t>
            </a:r>
            <a:r>
              <a:rPr lang="en" sz="2200" strike="noStrike">
                <a:solidFill>
                  <a:srgbClr val="000000"/>
                </a:solidFill>
              </a:rPr>
              <a:t>.</a:t>
            </a:r>
            <a:endParaRPr sz="2200" strike="noStrike">
              <a:solidFill>
                <a:srgbClr val="000000"/>
              </a:solidFill>
            </a:endParaRPr>
          </a:p>
          <a:p>
            <a:pPr indent="0" lvl="0" marL="393700" marR="0" rtl="0" algn="l">
              <a:lnSpc>
                <a:spcPct val="100000"/>
              </a:lnSpc>
              <a:spcBef>
                <a:spcPts val="200"/>
              </a:spcBef>
              <a:spcAft>
                <a:spcPts val="0"/>
              </a:spcAft>
              <a:buNone/>
            </a:pPr>
            <a:r>
              <a:t/>
            </a:r>
            <a:endParaRPr sz="2200" strike="noStrike">
              <a:solidFill>
                <a:srgbClr val="000000"/>
              </a:solidFill>
            </a:endParaRPr>
          </a:p>
          <a:p>
            <a:pPr indent="-279400" lvl="0" marL="292100" marR="0" rtl="0" algn="l">
              <a:lnSpc>
                <a:spcPct val="100000"/>
              </a:lnSpc>
              <a:spcBef>
                <a:spcPts val="600"/>
              </a:spcBef>
              <a:spcAft>
                <a:spcPts val="0"/>
              </a:spcAft>
              <a:buClr>
                <a:srgbClr val="000000"/>
              </a:buClr>
              <a:buSzPts val="1600"/>
              <a:buChar char="●"/>
            </a:pPr>
            <a:r>
              <a:rPr lang="en" sz="2200" strike="noStrike">
                <a:solidFill>
                  <a:srgbClr val="000000"/>
                </a:solidFill>
              </a:rPr>
              <a:t>Il dispositivo che richiede un’interruzione pone ad </a:t>
            </a:r>
            <a:r>
              <a:rPr lang="en" sz="2200" strike="noStrike">
                <a:solidFill>
                  <a:srgbClr val="FF0000"/>
                </a:solidFill>
              </a:rPr>
              <a:t>1</a:t>
            </a:r>
            <a:r>
              <a:rPr lang="en" sz="2200" strike="noStrike">
                <a:solidFill>
                  <a:srgbClr val="000000"/>
                </a:solidFill>
              </a:rPr>
              <a:t> </a:t>
            </a:r>
            <a:r>
              <a:rPr lang="en" sz="2200" strike="noStrike">
                <a:solidFill>
                  <a:srgbClr val="0000FF"/>
                </a:solidFill>
              </a:rPr>
              <a:t>un bit nel registro di stato</a:t>
            </a:r>
            <a:r>
              <a:rPr lang="en" sz="2200" strike="noStrike">
                <a:solidFill>
                  <a:srgbClr val="000000"/>
                </a:solidFill>
              </a:rPr>
              <a:t> e l’</a:t>
            </a:r>
            <a:r>
              <a:rPr lang="en" sz="2200" strike="noStrike">
                <a:solidFill>
                  <a:srgbClr val="0000FF"/>
                </a:solidFill>
              </a:rPr>
              <a:t>IRQ</a:t>
            </a:r>
            <a:r>
              <a:rPr lang="en" sz="2200" strike="noStrike">
                <a:solidFill>
                  <a:srgbClr val="000000"/>
                </a:solidFill>
              </a:rPr>
              <a:t> (Interrupt Request).</a:t>
            </a:r>
            <a:endParaRPr sz="2200" strike="noStrike">
              <a:solidFill>
                <a:srgbClr val="000000"/>
              </a:solidFill>
            </a:endParaRPr>
          </a:p>
          <a:p>
            <a:pPr indent="0" lvl="0" marL="393700" marR="0" rtl="0" algn="l">
              <a:lnSpc>
                <a:spcPct val="100000"/>
              </a:lnSpc>
              <a:spcBef>
                <a:spcPts val="200"/>
              </a:spcBef>
              <a:spcAft>
                <a:spcPts val="0"/>
              </a:spcAft>
              <a:buNone/>
            </a:pPr>
            <a:r>
              <a:t/>
            </a:r>
            <a:endParaRPr sz="2200" strike="noStrike">
              <a:solidFill>
                <a:srgbClr val="000000"/>
              </a:solidFill>
            </a:endParaRPr>
          </a:p>
          <a:p>
            <a:pPr indent="-279400" lvl="0" marL="292100" marR="0" rtl="0" algn="l">
              <a:lnSpc>
                <a:spcPct val="100000"/>
              </a:lnSpc>
              <a:spcBef>
                <a:spcPts val="600"/>
              </a:spcBef>
              <a:spcAft>
                <a:spcPts val="0"/>
              </a:spcAft>
              <a:buClr>
                <a:srgbClr val="000000"/>
              </a:buClr>
              <a:buSzPts val="1600"/>
              <a:buChar char="●"/>
            </a:pPr>
            <a:r>
              <a:rPr lang="en" sz="2200" strike="noStrike">
                <a:solidFill>
                  <a:srgbClr val="000000"/>
                </a:solidFill>
              </a:rPr>
              <a:t>L’ISR interroga i dispositivi secondo l’ordine di priorità stabilito e, non appena trova un bit alto, fa partire la corrispondente routine di interrupt.</a:t>
            </a:r>
            <a:endParaRPr sz="2200" strike="noStrike">
              <a:solidFill>
                <a:srgbClr val="000000"/>
              </a:solidFill>
            </a:endParaRPr>
          </a:p>
          <a:p>
            <a:pPr indent="0" lvl="0" marL="0" marR="0" rtl="0" algn="l">
              <a:lnSpc>
                <a:spcPct val="100000"/>
              </a:lnSpc>
              <a:spcBef>
                <a:spcPts val="200"/>
              </a:spcBef>
              <a:spcAft>
                <a:spcPts val="0"/>
              </a:spcAft>
              <a:buNone/>
            </a:pPr>
            <a:r>
              <a:t/>
            </a:r>
            <a:endParaRPr sz="2200" strike="noStrike">
              <a:solidFill>
                <a:srgbClr val="000000"/>
              </a:solidFill>
            </a:endParaRPr>
          </a:p>
          <a:p>
            <a:pPr indent="-279400" lvl="0" marL="292100" marR="0" rtl="0" algn="l">
              <a:lnSpc>
                <a:spcPct val="100000"/>
              </a:lnSpc>
              <a:spcBef>
                <a:spcPts val="600"/>
              </a:spcBef>
              <a:spcAft>
                <a:spcPts val="0"/>
              </a:spcAft>
              <a:buClr>
                <a:srgbClr val="000000"/>
              </a:buClr>
              <a:buSzPts val="1600"/>
              <a:buChar char="●"/>
            </a:pPr>
            <a:r>
              <a:rPr lang="en" sz="2200" strike="noStrike">
                <a:solidFill>
                  <a:srgbClr val="000000"/>
                </a:solidFill>
              </a:rPr>
              <a:t>L’interrogazione ciclica è semplice da realizzare, ma richiede un certo tempo perché interroga anche i dispositivi che non hanno richiesta alcuna interruzione.</a:t>
            </a:r>
            <a:endParaRPr sz="2200" strike="noStrike">
              <a:solidFill>
                <a:srgbClr val="000000"/>
              </a:solidFill>
            </a:endParaRPr>
          </a:p>
        </p:txBody>
      </p:sp>
      <p:sp>
        <p:nvSpPr>
          <p:cNvPr id="649" name="Google Shape;649;p41"/>
          <p:cNvSpPr txBox="1"/>
          <p:nvPr>
            <p:ph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ctr" bIns="0" lIns="0" spcFirstLastPara="1" rIns="0" wrap="square" tIns="0">
            <a:noAutofit/>
          </a:bodyPr>
          <a:lstStyle/>
          <a:p>
            <a:pPr indent="0" lvl="0" marL="0" rtl="0" algn="l">
              <a:spcBef>
                <a:spcPts val="0"/>
              </a:spcBef>
              <a:spcAft>
                <a:spcPts val="0"/>
              </a:spcAft>
              <a:buNone/>
            </a:pPr>
            <a:r>
              <a:rPr b="1" lang="en">
                <a:solidFill>
                  <a:srgbClr val="FFFFFF"/>
                </a:solidFill>
              </a:rPr>
              <a:t> Soluzione a registri di stato</a:t>
            </a:r>
            <a:endParaRPr b="1">
              <a:solidFill>
                <a:srgbClr val="FFFFFF"/>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3" name="Shape 653"/>
        <p:cNvGrpSpPr/>
        <p:nvPr/>
      </p:nvGrpSpPr>
      <p:grpSpPr>
        <a:xfrm>
          <a:off x="0" y="0"/>
          <a:ext cx="0" cy="0"/>
          <a:chOff x="0" y="0"/>
          <a:chExt cx="0" cy="0"/>
        </a:xfrm>
      </p:grpSpPr>
      <p:sp>
        <p:nvSpPr>
          <p:cNvPr id="654" name="Google Shape;654;p42"/>
          <p:cNvSpPr txBox="1"/>
          <p:nvPr/>
        </p:nvSpPr>
        <p:spPr>
          <a:xfrm>
            <a:off x="281088" y="789210"/>
            <a:ext cx="8650200" cy="1287600"/>
          </a:xfrm>
          <a:prstGeom prst="rect">
            <a:avLst/>
          </a:prstGeom>
          <a:noFill/>
          <a:ln>
            <a:noFill/>
          </a:ln>
        </p:spPr>
        <p:txBody>
          <a:bodyPr anchorCtr="0" anchor="t" bIns="39875" lIns="79725" spcFirstLastPara="1" rIns="79725" wrap="square" tIns="39875">
            <a:noAutofit/>
          </a:bodyPr>
          <a:lstStyle/>
          <a:p>
            <a:pPr indent="0" lvl="0" marL="0" marR="0" rtl="0" algn="l">
              <a:lnSpc>
                <a:spcPct val="90000"/>
              </a:lnSpc>
              <a:spcBef>
                <a:spcPts val="0"/>
              </a:spcBef>
              <a:spcAft>
                <a:spcPts val="0"/>
              </a:spcAft>
              <a:buNone/>
            </a:pPr>
            <a:r>
              <a:rPr lang="en" sz="2400" strike="noStrike"/>
              <a:t>Latenza di interrupt: ritardo tra l’istante in cui il segnale INT diviene alto, e l’istante in cui inizia l’esecuzione della routine di interrupt</a:t>
            </a:r>
            <a:endParaRPr sz="2400" strike="noStrike"/>
          </a:p>
          <a:p>
            <a:pPr indent="-292100" lvl="0" marL="292100" marR="0" rtl="0" algn="l">
              <a:lnSpc>
                <a:spcPct val="90000"/>
              </a:lnSpc>
              <a:spcBef>
                <a:spcPts val="600"/>
              </a:spcBef>
              <a:spcAft>
                <a:spcPts val="0"/>
              </a:spcAft>
              <a:buNone/>
            </a:pPr>
            <a:r>
              <a:t/>
            </a:r>
            <a:endParaRPr b="0" sz="2400" strike="noStrike">
              <a:solidFill>
                <a:srgbClr val="000000"/>
              </a:solidFill>
              <a:latin typeface="Times New Roman"/>
              <a:ea typeface="Times New Roman"/>
              <a:cs typeface="Times New Roman"/>
              <a:sym typeface="Times New Roman"/>
            </a:endParaRPr>
          </a:p>
        </p:txBody>
      </p:sp>
      <p:grpSp>
        <p:nvGrpSpPr>
          <p:cNvPr id="655" name="Google Shape;655;p42"/>
          <p:cNvGrpSpPr/>
          <p:nvPr/>
        </p:nvGrpSpPr>
        <p:grpSpPr>
          <a:xfrm>
            <a:off x="281411" y="1778900"/>
            <a:ext cx="8650003" cy="2908853"/>
            <a:chOff x="304920" y="2371867"/>
            <a:chExt cx="9372633" cy="3878471"/>
          </a:xfrm>
        </p:grpSpPr>
        <p:cxnSp>
          <p:nvCxnSpPr>
            <p:cNvPr id="656" name="Google Shape;656;p42"/>
            <p:cNvCxnSpPr/>
            <p:nvPr/>
          </p:nvCxnSpPr>
          <p:spPr>
            <a:xfrm>
              <a:off x="8839080" y="3505320"/>
              <a:ext cx="1800" cy="2270100"/>
            </a:xfrm>
            <a:prstGeom prst="straightConnector1">
              <a:avLst/>
            </a:prstGeom>
            <a:noFill/>
            <a:ln cap="flat" cmpd="sng" w="12600">
              <a:solidFill>
                <a:srgbClr val="000000"/>
              </a:solidFill>
              <a:prstDash val="solid"/>
              <a:miter lim="8000"/>
              <a:headEnd len="sm" w="sm" type="none"/>
              <a:tailEnd len="med" w="med" type="triangle"/>
            </a:ln>
          </p:spPr>
        </p:cxnSp>
        <p:sp>
          <p:nvSpPr>
            <p:cNvPr id="657" name="Google Shape;657;p42"/>
            <p:cNvSpPr/>
            <p:nvPr/>
          </p:nvSpPr>
          <p:spPr>
            <a:xfrm>
              <a:off x="304920" y="2844920"/>
              <a:ext cx="1484298" cy="398898"/>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ctr">
                <a:lnSpc>
                  <a:spcPct val="100000"/>
                </a:lnSpc>
                <a:spcBef>
                  <a:spcPts val="0"/>
                </a:spcBef>
                <a:spcAft>
                  <a:spcPts val="0"/>
                </a:spcAft>
                <a:buNone/>
              </a:pPr>
              <a:r>
                <a:rPr b="1" lang="en" sz="1700" strike="noStrike">
                  <a:solidFill>
                    <a:srgbClr val="000000"/>
                  </a:solidFill>
                  <a:latin typeface="Arial"/>
                  <a:ea typeface="Arial"/>
                  <a:cs typeface="Arial"/>
                  <a:sym typeface="Arial"/>
                </a:rPr>
                <a:t>richiesta</a:t>
              </a:r>
              <a:endParaRPr b="0" sz="1700" strike="noStrike">
                <a:solidFill>
                  <a:srgbClr val="000000"/>
                </a:solidFill>
                <a:latin typeface="Times New Roman"/>
                <a:ea typeface="Times New Roman"/>
                <a:cs typeface="Times New Roman"/>
                <a:sym typeface="Times New Roman"/>
              </a:endParaRPr>
            </a:p>
          </p:txBody>
        </p:sp>
        <p:sp>
          <p:nvSpPr>
            <p:cNvPr id="658" name="Google Shape;658;p42"/>
            <p:cNvSpPr/>
            <p:nvPr/>
          </p:nvSpPr>
          <p:spPr>
            <a:xfrm>
              <a:off x="6955575" y="2371867"/>
              <a:ext cx="2721978" cy="862218"/>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ctr">
                <a:lnSpc>
                  <a:spcPct val="100000"/>
                </a:lnSpc>
                <a:spcBef>
                  <a:spcPts val="0"/>
                </a:spcBef>
                <a:spcAft>
                  <a:spcPts val="0"/>
                </a:spcAft>
                <a:buNone/>
              </a:pPr>
              <a:r>
                <a:rPr b="1" lang="en" sz="1700" strike="noStrike">
                  <a:solidFill>
                    <a:srgbClr val="000000"/>
                  </a:solidFill>
                  <a:latin typeface="Arial"/>
                  <a:ea typeface="Arial"/>
                  <a:cs typeface="Arial"/>
                  <a:sym typeface="Arial"/>
                </a:rPr>
                <a:t>prima </a:t>
              </a:r>
              <a:endParaRPr b="0" sz="1700" strike="noStrike">
                <a:solidFill>
                  <a:srgbClr val="000000"/>
                </a:solidFill>
                <a:latin typeface="Times New Roman"/>
                <a:ea typeface="Times New Roman"/>
                <a:cs typeface="Times New Roman"/>
                <a:sym typeface="Times New Roman"/>
              </a:endParaRPr>
            </a:p>
            <a:p>
              <a:pPr indent="0" lvl="0" marL="0" marR="0" rtl="0" algn="ctr">
                <a:lnSpc>
                  <a:spcPct val="100000"/>
                </a:lnSpc>
                <a:spcBef>
                  <a:spcPts val="1100"/>
                </a:spcBef>
                <a:spcAft>
                  <a:spcPts val="0"/>
                </a:spcAft>
                <a:buNone/>
              </a:pPr>
              <a:r>
                <a:rPr b="1" lang="en" sz="1700" strike="noStrike">
                  <a:solidFill>
                    <a:srgbClr val="000000"/>
                  </a:solidFill>
                  <a:latin typeface="Arial"/>
                  <a:ea typeface="Arial"/>
                  <a:cs typeface="Arial"/>
                  <a:sym typeface="Arial"/>
                </a:rPr>
                <a:t>operazione “utile”</a:t>
              </a:r>
              <a:endParaRPr b="0" sz="1700" strike="noStrike">
                <a:solidFill>
                  <a:srgbClr val="000000"/>
                </a:solidFill>
                <a:latin typeface="Times New Roman"/>
                <a:ea typeface="Times New Roman"/>
                <a:cs typeface="Times New Roman"/>
                <a:sym typeface="Times New Roman"/>
              </a:endParaRPr>
            </a:p>
          </p:txBody>
        </p:sp>
        <p:grpSp>
          <p:nvGrpSpPr>
            <p:cNvPr id="659" name="Google Shape;659;p42"/>
            <p:cNvGrpSpPr/>
            <p:nvPr/>
          </p:nvGrpSpPr>
          <p:grpSpPr>
            <a:xfrm>
              <a:off x="500040" y="4038480"/>
              <a:ext cx="3422400" cy="1812900"/>
              <a:chOff x="500040" y="4038480"/>
              <a:chExt cx="3422400" cy="1812900"/>
            </a:xfrm>
          </p:grpSpPr>
          <p:sp>
            <p:nvSpPr>
              <p:cNvPr id="660" name="Google Shape;660;p42"/>
              <p:cNvSpPr/>
              <p:nvPr/>
            </p:nvSpPr>
            <p:spPr>
              <a:xfrm>
                <a:off x="500040" y="4038480"/>
                <a:ext cx="3422400" cy="1812900"/>
              </a:xfrm>
              <a:prstGeom prst="rect">
                <a:avLst/>
              </a:prstGeom>
              <a:solidFill>
                <a:srgbClr val="DDDDDD"/>
              </a:solidFill>
              <a:ln cap="flat" cmpd="sng" w="12600">
                <a:solidFill>
                  <a:srgbClr val="000000"/>
                </a:solidFill>
                <a:prstDash val="solid"/>
                <a:miter lim="8000"/>
                <a:headEnd len="sm" w="sm" type="none"/>
                <a:tailEnd len="sm" w="sm" type="none"/>
              </a:ln>
            </p:spPr>
            <p:txBody>
              <a:bodyPr anchorCtr="0" anchor="ctr" bIns="79100" lIns="79100" spcFirstLastPara="1" rIns="79100" wrap="square" tIns="79100">
                <a:noAutofit/>
              </a:bodyPr>
              <a:lstStyle/>
              <a:p>
                <a:pPr indent="0" lvl="0" marL="0" rtl="0" algn="l">
                  <a:spcBef>
                    <a:spcPts val="0"/>
                  </a:spcBef>
                  <a:spcAft>
                    <a:spcPts val="0"/>
                  </a:spcAft>
                  <a:buNone/>
                </a:pPr>
                <a:r>
                  <a:t/>
                </a:r>
                <a:endParaRPr/>
              </a:p>
            </p:txBody>
          </p:sp>
          <p:sp>
            <p:nvSpPr>
              <p:cNvPr id="661" name="Google Shape;661;p42"/>
              <p:cNvSpPr/>
              <p:nvPr/>
            </p:nvSpPr>
            <p:spPr>
              <a:xfrm>
                <a:off x="874800" y="4267080"/>
                <a:ext cx="2514618" cy="1325538"/>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ctr">
                  <a:lnSpc>
                    <a:spcPct val="100000"/>
                  </a:lnSpc>
                  <a:spcBef>
                    <a:spcPts val="0"/>
                  </a:spcBef>
                  <a:spcAft>
                    <a:spcPts val="0"/>
                  </a:spcAft>
                  <a:buNone/>
                </a:pPr>
                <a:r>
                  <a:rPr b="1" lang="en" sz="1700" strike="noStrike">
                    <a:solidFill>
                      <a:srgbClr val="000000"/>
                    </a:solidFill>
                    <a:latin typeface="Arial"/>
                    <a:ea typeface="Arial"/>
                    <a:cs typeface="Arial"/>
                    <a:sym typeface="Arial"/>
                  </a:rPr>
                  <a:t>esecuzione </a:t>
                </a:r>
                <a:endParaRPr b="0" sz="1700" strike="noStrike">
                  <a:solidFill>
                    <a:srgbClr val="000000"/>
                  </a:solidFill>
                  <a:latin typeface="Times New Roman"/>
                  <a:ea typeface="Times New Roman"/>
                  <a:cs typeface="Times New Roman"/>
                  <a:sym typeface="Times New Roman"/>
                </a:endParaRPr>
              </a:p>
              <a:p>
                <a:pPr indent="0" lvl="0" marL="0" marR="0" rtl="0" algn="ctr">
                  <a:lnSpc>
                    <a:spcPct val="100000"/>
                  </a:lnSpc>
                  <a:spcBef>
                    <a:spcPts val="1100"/>
                  </a:spcBef>
                  <a:spcAft>
                    <a:spcPts val="0"/>
                  </a:spcAft>
                  <a:buNone/>
                </a:pPr>
                <a:r>
                  <a:rPr b="1" lang="en" sz="1700" strike="noStrike">
                    <a:solidFill>
                      <a:srgbClr val="000000"/>
                    </a:solidFill>
                    <a:latin typeface="Arial"/>
                    <a:ea typeface="Arial"/>
                    <a:cs typeface="Arial"/>
                    <a:sym typeface="Arial"/>
                  </a:rPr>
                  <a:t>istruzione </a:t>
                </a:r>
                <a:endParaRPr b="0" sz="1700" strike="noStrike">
                  <a:solidFill>
                    <a:srgbClr val="000000"/>
                  </a:solidFill>
                  <a:latin typeface="Times New Roman"/>
                  <a:ea typeface="Times New Roman"/>
                  <a:cs typeface="Times New Roman"/>
                  <a:sym typeface="Times New Roman"/>
                </a:endParaRPr>
              </a:p>
              <a:p>
                <a:pPr indent="0" lvl="0" marL="0" marR="0" rtl="0" algn="ctr">
                  <a:lnSpc>
                    <a:spcPct val="100000"/>
                  </a:lnSpc>
                  <a:spcBef>
                    <a:spcPts val="1100"/>
                  </a:spcBef>
                  <a:spcAft>
                    <a:spcPts val="0"/>
                  </a:spcAft>
                  <a:buNone/>
                </a:pPr>
                <a:r>
                  <a:rPr b="1" lang="en" sz="1700" strike="noStrike">
                    <a:solidFill>
                      <a:srgbClr val="000000"/>
                    </a:solidFill>
                    <a:latin typeface="Arial"/>
                    <a:ea typeface="Arial"/>
                    <a:cs typeface="Arial"/>
                    <a:sym typeface="Arial"/>
                  </a:rPr>
                  <a:t>corrente</a:t>
                </a:r>
                <a:endParaRPr b="0" sz="1700" strike="noStrike">
                  <a:solidFill>
                    <a:srgbClr val="000000"/>
                  </a:solidFill>
                  <a:latin typeface="Times New Roman"/>
                  <a:ea typeface="Times New Roman"/>
                  <a:cs typeface="Times New Roman"/>
                  <a:sym typeface="Times New Roman"/>
                </a:endParaRPr>
              </a:p>
            </p:txBody>
          </p:sp>
        </p:grpSp>
        <p:cxnSp>
          <p:nvCxnSpPr>
            <p:cNvPr id="662" name="Google Shape;662;p42"/>
            <p:cNvCxnSpPr/>
            <p:nvPr/>
          </p:nvCxnSpPr>
          <p:spPr>
            <a:xfrm flipH="1" rot="10800000">
              <a:off x="1027080" y="3487200"/>
              <a:ext cx="7812000" cy="19200"/>
            </a:xfrm>
            <a:prstGeom prst="straightConnector1">
              <a:avLst/>
            </a:prstGeom>
            <a:noFill/>
            <a:ln cap="flat" cmpd="sng" w="76300">
              <a:solidFill>
                <a:srgbClr val="000000"/>
              </a:solidFill>
              <a:prstDash val="solid"/>
              <a:miter lim="8000"/>
              <a:headEnd len="med" w="med" type="triangle"/>
              <a:tailEnd len="med" w="med" type="triangle"/>
            </a:ln>
          </p:spPr>
        </p:cxnSp>
        <p:sp>
          <p:nvSpPr>
            <p:cNvPr id="663" name="Google Shape;663;p42"/>
            <p:cNvSpPr/>
            <p:nvPr/>
          </p:nvSpPr>
          <p:spPr>
            <a:xfrm>
              <a:off x="3389400" y="3032280"/>
              <a:ext cx="2514618" cy="459702"/>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ctr">
                <a:lnSpc>
                  <a:spcPct val="100000"/>
                </a:lnSpc>
                <a:spcBef>
                  <a:spcPts val="0"/>
                </a:spcBef>
                <a:spcAft>
                  <a:spcPts val="0"/>
                </a:spcAft>
                <a:buNone/>
              </a:pPr>
              <a:r>
                <a:rPr b="1" lang="en" sz="2100" strike="noStrike">
                  <a:solidFill>
                    <a:srgbClr val="000000"/>
                  </a:solidFill>
                  <a:latin typeface="Arial"/>
                  <a:ea typeface="Arial"/>
                  <a:cs typeface="Arial"/>
                  <a:sym typeface="Arial"/>
                </a:rPr>
                <a:t>Latenza</a:t>
              </a:r>
              <a:endParaRPr b="0" sz="2100" strike="noStrike">
                <a:solidFill>
                  <a:srgbClr val="000000"/>
                </a:solidFill>
                <a:latin typeface="Times New Roman"/>
                <a:ea typeface="Times New Roman"/>
                <a:cs typeface="Times New Roman"/>
                <a:sym typeface="Times New Roman"/>
              </a:endParaRPr>
            </a:p>
          </p:txBody>
        </p:sp>
        <p:grpSp>
          <p:nvGrpSpPr>
            <p:cNvPr id="664" name="Google Shape;664;p42"/>
            <p:cNvGrpSpPr/>
            <p:nvPr/>
          </p:nvGrpSpPr>
          <p:grpSpPr>
            <a:xfrm>
              <a:off x="4037040" y="4038480"/>
              <a:ext cx="1600200" cy="1812900"/>
              <a:chOff x="4037040" y="4038480"/>
              <a:chExt cx="1600200" cy="1812900"/>
            </a:xfrm>
          </p:grpSpPr>
          <p:sp>
            <p:nvSpPr>
              <p:cNvPr id="665" name="Google Shape;665;p42"/>
              <p:cNvSpPr/>
              <p:nvPr/>
            </p:nvSpPr>
            <p:spPr>
              <a:xfrm>
                <a:off x="4037040" y="4038480"/>
                <a:ext cx="1600200" cy="1812900"/>
              </a:xfrm>
              <a:prstGeom prst="rect">
                <a:avLst/>
              </a:prstGeom>
              <a:solidFill>
                <a:srgbClr val="FF66FF"/>
              </a:solidFill>
              <a:ln cap="flat" cmpd="sng" w="12600">
                <a:solidFill>
                  <a:srgbClr val="000000"/>
                </a:solidFill>
                <a:prstDash val="solid"/>
                <a:miter lim="8000"/>
                <a:headEnd len="sm" w="sm" type="none"/>
                <a:tailEnd len="sm" w="sm" type="none"/>
              </a:ln>
            </p:spPr>
            <p:txBody>
              <a:bodyPr anchorCtr="0" anchor="ctr" bIns="79100" lIns="79100" spcFirstLastPara="1" rIns="79100" wrap="square" tIns="79100">
                <a:noAutofit/>
              </a:bodyPr>
              <a:lstStyle/>
              <a:p>
                <a:pPr indent="0" lvl="0" marL="0" rtl="0" algn="l">
                  <a:spcBef>
                    <a:spcPts val="0"/>
                  </a:spcBef>
                  <a:spcAft>
                    <a:spcPts val="0"/>
                  </a:spcAft>
                  <a:buNone/>
                </a:pPr>
                <a:r>
                  <a:t/>
                </a:r>
                <a:endParaRPr/>
              </a:p>
            </p:txBody>
          </p:sp>
          <p:sp>
            <p:nvSpPr>
              <p:cNvPr id="666" name="Google Shape;666;p42"/>
              <p:cNvSpPr/>
              <p:nvPr/>
            </p:nvSpPr>
            <p:spPr>
              <a:xfrm>
                <a:off x="4265640" y="4708440"/>
                <a:ext cx="1143018" cy="398898"/>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ctr">
                  <a:lnSpc>
                    <a:spcPct val="100000"/>
                  </a:lnSpc>
                  <a:spcBef>
                    <a:spcPts val="0"/>
                  </a:spcBef>
                  <a:spcAft>
                    <a:spcPts val="0"/>
                  </a:spcAft>
                  <a:buNone/>
                </a:pPr>
                <a:r>
                  <a:rPr b="1" lang="en" sz="1700" strike="noStrike">
                    <a:solidFill>
                      <a:srgbClr val="000000"/>
                    </a:solidFill>
                    <a:latin typeface="Arial"/>
                    <a:ea typeface="Arial"/>
                    <a:cs typeface="Arial"/>
                    <a:sym typeface="Arial"/>
                  </a:rPr>
                  <a:t>check</a:t>
                </a:r>
                <a:endParaRPr b="0" sz="1700" strike="noStrike">
                  <a:solidFill>
                    <a:srgbClr val="000000"/>
                  </a:solidFill>
                  <a:latin typeface="Times New Roman"/>
                  <a:ea typeface="Times New Roman"/>
                  <a:cs typeface="Times New Roman"/>
                  <a:sym typeface="Times New Roman"/>
                </a:endParaRPr>
              </a:p>
            </p:txBody>
          </p:sp>
        </p:grpSp>
        <p:sp>
          <p:nvSpPr>
            <p:cNvPr id="667" name="Google Shape;667;p42"/>
            <p:cNvSpPr/>
            <p:nvPr/>
          </p:nvSpPr>
          <p:spPr>
            <a:xfrm>
              <a:off x="8613720" y="5851440"/>
              <a:ext cx="569862" cy="398898"/>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ctr">
                <a:lnSpc>
                  <a:spcPct val="100000"/>
                </a:lnSpc>
                <a:spcBef>
                  <a:spcPts val="0"/>
                </a:spcBef>
                <a:spcAft>
                  <a:spcPts val="0"/>
                </a:spcAft>
                <a:buNone/>
              </a:pPr>
              <a:r>
                <a:rPr b="1" lang="en" sz="1700" strike="noStrike">
                  <a:solidFill>
                    <a:srgbClr val="000000"/>
                  </a:solidFill>
                  <a:latin typeface="Arial"/>
                  <a:ea typeface="Arial"/>
                  <a:cs typeface="Arial"/>
                  <a:sym typeface="Arial"/>
                </a:rPr>
                <a:t>t</a:t>
              </a:r>
              <a:endParaRPr b="0" sz="1700" strike="noStrike">
                <a:solidFill>
                  <a:srgbClr val="000000"/>
                </a:solidFill>
                <a:latin typeface="Times New Roman"/>
                <a:ea typeface="Times New Roman"/>
                <a:cs typeface="Times New Roman"/>
                <a:sym typeface="Times New Roman"/>
              </a:endParaRPr>
            </a:p>
          </p:txBody>
        </p:sp>
        <p:grpSp>
          <p:nvGrpSpPr>
            <p:cNvPr id="668" name="Google Shape;668;p42"/>
            <p:cNvGrpSpPr/>
            <p:nvPr/>
          </p:nvGrpSpPr>
          <p:grpSpPr>
            <a:xfrm>
              <a:off x="7543800" y="4038480"/>
              <a:ext cx="1143000" cy="1812900"/>
              <a:chOff x="7543800" y="4038480"/>
              <a:chExt cx="1143000" cy="1812900"/>
            </a:xfrm>
          </p:grpSpPr>
          <p:sp>
            <p:nvSpPr>
              <p:cNvPr id="669" name="Google Shape;669;p42"/>
              <p:cNvSpPr/>
              <p:nvPr/>
            </p:nvSpPr>
            <p:spPr>
              <a:xfrm>
                <a:off x="7543800" y="4038480"/>
                <a:ext cx="1143000" cy="1812900"/>
              </a:xfrm>
              <a:prstGeom prst="rect">
                <a:avLst/>
              </a:prstGeom>
              <a:solidFill>
                <a:srgbClr val="00FFFF"/>
              </a:solidFill>
              <a:ln cap="flat" cmpd="sng" w="12600">
                <a:solidFill>
                  <a:srgbClr val="000000"/>
                </a:solidFill>
                <a:prstDash val="solid"/>
                <a:miter lim="8000"/>
                <a:headEnd len="sm" w="sm" type="none"/>
                <a:tailEnd len="sm" w="sm" type="none"/>
              </a:ln>
            </p:spPr>
            <p:txBody>
              <a:bodyPr anchorCtr="0" anchor="ctr" bIns="79100" lIns="79100" spcFirstLastPara="1" rIns="79100" wrap="square" tIns="79100">
                <a:noAutofit/>
              </a:bodyPr>
              <a:lstStyle/>
              <a:p>
                <a:pPr indent="0" lvl="0" marL="0" rtl="0" algn="l">
                  <a:spcBef>
                    <a:spcPts val="0"/>
                  </a:spcBef>
                  <a:spcAft>
                    <a:spcPts val="0"/>
                  </a:spcAft>
                  <a:buNone/>
                </a:pPr>
                <a:r>
                  <a:t/>
                </a:r>
                <a:endParaRPr/>
              </a:p>
            </p:txBody>
          </p:sp>
          <p:sp>
            <p:nvSpPr>
              <p:cNvPr id="670" name="Google Shape;670;p42"/>
              <p:cNvSpPr/>
              <p:nvPr/>
            </p:nvSpPr>
            <p:spPr>
              <a:xfrm>
                <a:off x="7620120" y="4708440"/>
                <a:ext cx="1066662" cy="398898"/>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ctr">
                  <a:lnSpc>
                    <a:spcPct val="100000"/>
                  </a:lnSpc>
                  <a:spcBef>
                    <a:spcPts val="0"/>
                  </a:spcBef>
                  <a:spcAft>
                    <a:spcPts val="0"/>
                  </a:spcAft>
                  <a:buNone/>
                </a:pPr>
                <a:r>
                  <a:rPr b="1" lang="en" sz="1700" strike="noStrike">
                    <a:solidFill>
                      <a:srgbClr val="000000"/>
                    </a:solidFill>
                    <a:latin typeface="Arial"/>
                    <a:ea typeface="Arial"/>
                    <a:cs typeface="Arial"/>
                    <a:sym typeface="Arial"/>
                  </a:rPr>
                  <a:t>switch</a:t>
                </a:r>
                <a:endParaRPr b="0" sz="1700" strike="noStrike">
                  <a:solidFill>
                    <a:srgbClr val="000000"/>
                  </a:solidFill>
                  <a:latin typeface="Times New Roman"/>
                  <a:ea typeface="Times New Roman"/>
                  <a:cs typeface="Times New Roman"/>
                  <a:sym typeface="Times New Roman"/>
                </a:endParaRPr>
              </a:p>
            </p:txBody>
          </p:sp>
        </p:grpSp>
        <p:grpSp>
          <p:nvGrpSpPr>
            <p:cNvPr id="671" name="Google Shape;671;p42"/>
            <p:cNvGrpSpPr/>
            <p:nvPr/>
          </p:nvGrpSpPr>
          <p:grpSpPr>
            <a:xfrm>
              <a:off x="5751360" y="4038480"/>
              <a:ext cx="1676538" cy="1812900"/>
              <a:chOff x="5751360" y="4038480"/>
              <a:chExt cx="1676538" cy="1812900"/>
            </a:xfrm>
          </p:grpSpPr>
          <p:sp>
            <p:nvSpPr>
              <p:cNvPr id="672" name="Google Shape;672;p42"/>
              <p:cNvSpPr/>
              <p:nvPr/>
            </p:nvSpPr>
            <p:spPr>
              <a:xfrm>
                <a:off x="5751360" y="4038480"/>
                <a:ext cx="1676400" cy="1812900"/>
              </a:xfrm>
              <a:prstGeom prst="rect">
                <a:avLst/>
              </a:prstGeom>
              <a:solidFill>
                <a:srgbClr val="FF9900"/>
              </a:solidFill>
              <a:ln cap="flat" cmpd="sng" w="12600">
                <a:solidFill>
                  <a:srgbClr val="000000"/>
                </a:solidFill>
                <a:prstDash val="solid"/>
                <a:miter lim="8000"/>
                <a:headEnd len="sm" w="sm" type="none"/>
                <a:tailEnd len="sm" w="sm" type="none"/>
              </a:ln>
            </p:spPr>
            <p:txBody>
              <a:bodyPr anchorCtr="0" anchor="ctr" bIns="79100" lIns="79100" spcFirstLastPara="1" rIns="79100" wrap="square" tIns="79100">
                <a:noAutofit/>
              </a:bodyPr>
              <a:lstStyle/>
              <a:p>
                <a:pPr indent="0" lvl="0" marL="0" rtl="0" algn="l">
                  <a:spcBef>
                    <a:spcPts val="0"/>
                  </a:spcBef>
                  <a:spcAft>
                    <a:spcPts val="0"/>
                  </a:spcAft>
                  <a:buNone/>
                </a:pPr>
                <a:r>
                  <a:t/>
                </a:r>
                <a:endParaRPr/>
              </a:p>
            </p:txBody>
          </p:sp>
          <p:sp>
            <p:nvSpPr>
              <p:cNvPr id="673" name="Google Shape;673;p42"/>
              <p:cNvSpPr/>
              <p:nvPr/>
            </p:nvSpPr>
            <p:spPr>
              <a:xfrm>
                <a:off x="5751360" y="4708440"/>
                <a:ext cx="1676538" cy="3682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ctr">
                  <a:lnSpc>
                    <a:spcPct val="100000"/>
                  </a:lnSpc>
                  <a:spcBef>
                    <a:spcPts val="0"/>
                  </a:spcBef>
                  <a:spcAft>
                    <a:spcPts val="0"/>
                  </a:spcAft>
                  <a:buNone/>
                </a:pPr>
                <a:r>
                  <a:rPr b="1" lang="en" sz="1600" strike="noStrike">
                    <a:solidFill>
                      <a:srgbClr val="000000"/>
                    </a:solidFill>
                    <a:latin typeface="Arial"/>
                    <a:ea typeface="Arial"/>
                    <a:cs typeface="Arial"/>
                    <a:sym typeface="Arial"/>
                  </a:rPr>
                  <a:t>abilitazione</a:t>
                </a:r>
                <a:endParaRPr b="0" sz="1600" strike="noStrike">
                  <a:solidFill>
                    <a:srgbClr val="000000"/>
                  </a:solidFill>
                  <a:latin typeface="Times New Roman"/>
                  <a:ea typeface="Times New Roman"/>
                  <a:cs typeface="Times New Roman"/>
                  <a:sym typeface="Times New Roman"/>
                </a:endParaRPr>
              </a:p>
            </p:txBody>
          </p:sp>
        </p:grpSp>
        <p:cxnSp>
          <p:nvCxnSpPr>
            <p:cNvPr id="674" name="Google Shape;674;p42"/>
            <p:cNvCxnSpPr/>
            <p:nvPr/>
          </p:nvCxnSpPr>
          <p:spPr>
            <a:xfrm>
              <a:off x="500040" y="5851440"/>
              <a:ext cx="8756700" cy="1800"/>
            </a:xfrm>
            <a:prstGeom prst="straightConnector1">
              <a:avLst/>
            </a:prstGeom>
            <a:noFill/>
            <a:ln cap="flat" cmpd="sng" w="38150">
              <a:solidFill>
                <a:srgbClr val="000000"/>
              </a:solidFill>
              <a:prstDash val="solid"/>
              <a:miter lim="8000"/>
              <a:headEnd len="sm" w="sm" type="none"/>
              <a:tailEnd len="med" w="med" type="triangle"/>
            </a:ln>
          </p:spPr>
        </p:cxnSp>
        <p:cxnSp>
          <p:nvCxnSpPr>
            <p:cNvPr id="675" name="Google Shape;675;p42"/>
            <p:cNvCxnSpPr/>
            <p:nvPr/>
          </p:nvCxnSpPr>
          <p:spPr>
            <a:xfrm>
              <a:off x="1027080" y="3505320"/>
              <a:ext cx="1800" cy="2270100"/>
            </a:xfrm>
            <a:prstGeom prst="straightConnector1">
              <a:avLst/>
            </a:prstGeom>
            <a:noFill/>
            <a:ln cap="flat" cmpd="sng" w="12600">
              <a:solidFill>
                <a:srgbClr val="000000"/>
              </a:solidFill>
              <a:prstDash val="solid"/>
              <a:miter lim="8000"/>
              <a:headEnd len="sm" w="sm" type="none"/>
              <a:tailEnd len="med" w="med" type="triangle"/>
            </a:ln>
          </p:spPr>
        </p:cxnSp>
      </p:grpSp>
      <p:sp>
        <p:nvSpPr>
          <p:cNvPr id="676" name="Google Shape;676;p42"/>
          <p:cNvSpPr txBox="1"/>
          <p:nvPr>
            <p:ph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ctr" bIns="0" lIns="0" spcFirstLastPara="1" rIns="0" wrap="square" tIns="0">
            <a:noAutofit/>
          </a:bodyPr>
          <a:lstStyle/>
          <a:p>
            <a:pPr indent="0" lvl="0" marL="0" rtl="0" algn="l">
              <a:spcBef>
                <a:spcPts val="0"/>
              </a:spcBef>
              <a:spcAft>
                <a:spcPts val="0"/>
              </a:spcAft>
              <a:buNone/>
            </a:pPr>
            <a:r>
              <a:rPr b="1" lang="en">
                <a:solidFill>
                  <a:srgbClr val="FFFFFF"/>
                </a:solidFill>
              </a:rPr>
              <a:t> Latenza di un’interruzione</a:t>
            </a:r>
            <a:endParaRPr b="1">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Sommario</a:t>
            </a:r>
            <a:endParaRPr b="1">
              <a:solidFill>
                <a:srgbClr val="FFFFFF"/>
              </a:solidFill>
            </a:endParaRPr>
          </a:p>
        </p:txBody>
      </p:sp>
      <p:sp>
        <p:nvSpPr>
          <p:cNvPr id="71" name="Google Shape;71;p16"/>
          <p:cNvSpPr txBox="1"/>
          <p:nvPr>
            <p:ph idx="1" type="body"/>
          </p:nvPr>
        </p:nvSpPr>
        <p:spPr>
          <a:xfrm>
            <a:off x="484875" y="808125"/>
            <a:ext cx="8157300" cy="4050000"/>
          </a:xfrm>
          <a:prstGeom prst="rect">
            <a:avLst/>
          </a:prstGeom>
        </p:spPr>
        <p:txBody>
          <a:bodyPr anchorCtr="0" anchor="t" bIns="91425" lIns="91425" spcFirstLastPara="1" rIns="91425" wrap="square" tIns="91425">
            <a:noAutofit/>
          </a:bodyPr>
          <a:lstStyle/>
          <a:p>
            <a:pPr indent="-381000" lvl="0" marL="457200" rtl="0" algn="l">
              <a:lnSpc>
                <a:spcPct val="80000"/>
              </a:lnSpc>
              <a:spcBef>
                <a:spcPts val="592"/>
              </a:spcBef>
              <a:spcAft>
                <a:spcPts val="0"/>
              </a:spcAft>
              <a:buClr>
                <a:schemeClr val="dk1"/>
              </a:buClr>
              <a:buSzPts val="2400"/>
              <a:buChar char="●"/>
            </a:pPr>
            <a:r>
              <a:rPr lang="en" sz="2400">
                <a:solidFill>
                  <a:schemeClr val="dk1"/>
                </a:solidFill>
              </a:rPr>
              <a:t>Introduzione.</a:t>
            </a:r>
            <a:br>
              <a:rPr lang="en" sz="2400">
                <a:solidFill>
                  <a:schemeClr val="dk1"/>
                </a:solidFill>
              </a:rPr>
            </a:br>
            <a:endParaRPr sz="2400">
              <a:solidFill>
                <a:schemeClr val="dk1"/>
              </a:solidFill>
            </a:endParaRPr>
          </a:p>
          <a:p>
            <a:pPr indent="-381000" lvl="0" marL="457200" rtl="0" algn="l">
              <a:lnSpc>
                <a:spcPct val="80000"/>
              </a:lnSpc>
              <a:spcBef>
                <a:spcPts val="0"/>
              </a:spcBef>
              <a:spcAft>
                <a:spcPts val="0"/>
              </a:spcAft>
              <a:buClr>
                <a:schemeClr val="dk1"/>
              </a:buClr>
              <a:buSzPts val="2400"/>
              <a:buChar char="●"/>
            </a:pPr>
            <a:r>
              <a:rPr lang="en" sz="2400">
                <a:solidFill>
                  <a:schemeClr val="dk1"/>
                </a:solidFill>
              </a:rPr>
              <a:t>Instruzioni.</a:t>
            </a:r>
            <a:br>
              <a:rPr lang="en" sz="2400">
                <a:solidFill>
                  <a:schemeClr val="dk1"/>
                </a:solidFill>
              </a:rPr>
            </a:br>
            <a:endParaRPr sz="2400">
              <a:solidFill>
                <a:schemeClr val="dk1"/>
              </a:solidFill>
            </a:endParaRPr>
          </a:p>
          <a:p>
            <a:pPr indent="-381000" lvl="0" marL="457200" rtl="0" algn="l">
              <a:lnSpc>
                <a:spcPct val="80000"/>
              </a:lnSpc>
              <a:spcBef>
                <a:spcPts val="0"/>
              </a:spcBef>
              <a:spcAft>
                <a:spcPts val="0"/>
              </a:spcAft>
              <a:buClr>
                <a:schemeClr val="dk1"/>
              </a:buClr>
              <a:buSzPts val="2400"/>
              <a:buChar char="●"/>
            </a:pPr>
            <a:r>
              <a:rPr lang="en" sz="2400">
                <a:solidFill>
                  <a:schemeClr val="dk1"/>
                </a:solidFill>
              </a:rPr>
              <a:t>Ciclo del processore.</a:t>
            </a:r>
            <a:br>
              <a:rPr lang="en" sz="2400">
                <a:solidFill>
                  <a:schemeClr val="dk1"/>
                </a:solidFill>
              </a:rPr>
            </a:br>
            <a:endParaRPr sz="2400">
              <a:solidFill>
                <a:schemeClr val="dk1"/>
              </a:solidFill>
            </a:endParaRPr>
          </a:p>
          <a:p>
            <a:pPr indent="-381000" lvl="0" marL="457200" rtl="0" algn="l">
              <a:lnSpc>
                <a:spcPct val="80000"/>
              </a:lnSpc>
              <a:spcBef>
                <a:spcPts val="0"/>
              </a:spcBef>
              <a:spcAft>
                <a:spcPts val="0"/>
              </a:spcAft>
              <a:buClr>
                <a:schemeClr val="dk1"/>
              </a:buClr>
              <a:buSzPts val="2400"/>
              <a:buChar char="●"/>
            </a:pPr>
            <a:r>
              <a:rPr lang="en" sz="2400">
                <a:solidFill>
                  <a:schemeClr val="dk1"/>
                </a:solidFill>
              </a:rPr>
              <a:t>Interruzioni.</a:t>
            </a:r>
            <a:br>
              <a:rPr lang="en" sz="2400">
                <a:solidFill>
                  <a:schemeClr val="dk1"/>
                </a:solidFill>
              </a:rPr>
            </a:br>
            <a:endParaRPr sz="2400">
              <a:solidFill>
                <a:schemeClr val="dk1"/>
              </a:solidFill>
            </a:endParaRPr>
          </a:p>
          <a:p>
            <a:pPr indent="-381000" lvl="0" marL="457200" rtl="0" algn="l">
              <a:lnSpc>
                <a:spcPct val="80000"/>
              </a:lnSpc>
              <a:spcBef>
                <a:spcPts val="0"/>
              </a:spcBef>
              <a:spcAft>
                <a:spcPts val="0"/>
              </a:spcAft>
              <a:buClr>
                <a:schemeClr val="dk1"/>
              </a:buClr>
              <a:buSzPts val="2400"/>
              <a:buChar char="●"/>
            </a:pPr>
            <a:r>
              <a:rPr lang="en" sz="2400">
                <a:solidFill>
                  <a:schemeClr val="dk1"/>
                </a:solidFill>
              </a:rPr>
              <a:t>Conclusioni.</a:t>
            </a:r>
            <a:endParaRPr sz="2400">
              <a:solidFill>
                <a:schemeClr val="dk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0" name="Shape 680"/>
        <p:cNvGrpSpPr/>
        <p:nvPr/>
      </p:nvGrpSpPr>
      <p:grpSpPr>
        <a:xfrm>
          <a:off x="0" y="0"/>
          <a:ext cx="0" cy="0"/>
          <a:chOff x="0" y="0"/>
          <a:chExt cx="0" cy="0"/>
        </a:xfrm>
      </p:grpSpPr>
      <p:sp>
        <p:nvSpPr>
          <p:cNvPr id="681" name="Google Shape;681;p43"/>
          <p:cNvSpPr txBox="1"/>
          <p:nvPr/>
        </p:nvSpPr>
        <p:spPr>
          <a:xfrm>
            <a:off x="217959" y="842940"/>
            <a:ext cx="8753100" cy="3991500"/>
          </a:xfrm>
          <a:prstGeom prst="rect">
            <a:avLst/>
          </a:prstGeom>
          <a:noFill/>
          <a:ln>
            <a:noFill/>
          </a:ln>
        </p:spPr>
        <p:txBody>
          <a:bodyPr anchorCtr="0" anchor="t" bIns="39875" lIns="79725" spcFirstLastPara="1" rIns="79725" wrap="square" tIns="39875">
            <a:noAutofit/>
          </a:bodyPr>
          <a:lstStyle/>
          <a:p>
            <a:pPr indent="-292100" lvl="0" marL="292100" marR="0" rtl="0" algn="l">
              <a:lnSpc>
                <a:spcPct val="100000"/>
              </a:lnSpc>
              <a:spcBef>
                <a:spcPts val="0"/>
              </a:spcBef>
              <a:spcAft>
                <a:spcPts val="0"/>
              </a:spcAft>
              <a:buClr>
                <a:srgbClr val="000000"/>
              </a:buClr>
              <a:buSzPts val="2000"/>
              <a:buChar char="●"/>
            </a:pPr>
            <a:r>
              <a:rPr lang="en" sz="2700" strike="noStrike">
                <a:solidFill>
                  <a:srgbClr val="000000"/>
                </a:solidFill>
              </a:rPr>
              <a:t>all’atto della richiesta di interruzione il dispositivo fornisce il proprio identificativo.</a:t>
            </a:r>
            <a:endParaRPr sz="2700" strike="noStrike">
              <a:solidFill>
                <a:srgbClr val="000000"/>
              </a:solidFill>
            </a:endParaRPr>
          </a:p>
          <a:p>
            <a:pPr indent="0" lvl="0" marL="0" marR="0" rtl="0" algn="l">
              <a:lnSpc>
                <a:spcPct val="100000"/>
              </a:lnSpc>
              <a:spcBef>
                <a:spcPts val="600"/>
              </a:spcBef>
              <a:spcAft>
                <a:spcPts val="0"/>
              </a:spcAft>
              <a:buNone/>
            </a:pPr>
            <a:r>
              <a:t/>
            </a:r>
            <a:endParaRPr sz="2700" strike="noStrike">
              <a:solidFill>
                <a:srgbClr val="000000"/>
              </a:solidFill>
            </a:endParaRPr>
          </a:p>
          <a:p>
            <a:pPr indent="-292100" lvl="0" marL="292100" marR="0" rtl="0" algn="l">
              <a:lnSpc>
                <a:spcPct val="100000"/>
              </a:lnSpc>
              <a:spcBef>
                <a:spcPts val="600"/>
              </a:spcBef>
              <a:spcAft>
                <a:spcPts val="0"/>
              </a:spcAft>
              <a:buClr>
                <a:srgbClr val="000000"/>
              </a:buClr>
              <a:buSzPts val="2000"/>
              <a:buChar char="●"/>
            </a:pPr>
            <a:r>
              <a:rPr lang="en" sz="2700" strike="noStrike">
                <a:solidFill>
                  <a:srgbClr val="000000"/>
                </a:solidFill>
              </a:rPr>
              <a:t>l’ISR lancia l’esecuzione della routine corrispondente all’identificativo fornito (meccanismo molto efficiente).</a:t>
            </a:r>
            <a:endParaRPr sz="2700" strike="noStrike">
              <a:solidFill>
                <a:srgbClr val="000000"/>
              </a:solidFill>
            </a:endParaRPr>
          </a:p>
          <a:p>
            <a:pPr indent="0" lvl="0" marL="0" marR="0" rtl="0" algn="l">
              <a:lnSpc>
                <a:spcPct val="100000"/>
              </a:lnSpc>
              <a:spcBef>
                <a:spcPts val="600"/>
              </a:spcBef>
              <a:spcAft>
                <a:spcPts val="0"/>
              </a:spcAft>
              <a:buNone/>
            </a:pPr>
            <a:r>
              <a:t/>
            </a:r>
            <a:endParaRPr sz="2700" strike="noStrike">
              <a:solidFill>
                <a:srgbClr val="000000"/>
              </a:solidFill>
            </a:endParaRPr>
          </a:p>
          <a:p>
            <a:pPr indent="-292100" lvl="0" marL="292100" marR="0" rtl="0" algn="l">
              <a:lnSpc>
                <a:spcPct val="100000"/>
              </a:lnSpc>
              <a:spcBef>
                <a:spcPts val="600"/>
              </a:spcBef>
              <a:spcAft>
                <a:spcPts val="0"/>
              </a:spcAft>
              <a:buClr>
                <a:srgbClr val="000000"/>
              </a:buClr>
              <a:buSzPts val="2000"/>
              <a:buChar char="●"/>
            </a:pPr>
            <a:r>
              <a:rPr lang="en" sz="2700" strike="noStrike">
                <a:solidFill>
                  <a:srgbClr val="000000"/>
                </a:solidFill>
              </a:rPr>
              <a:t>il numero di bit utilizzati per il vettore pone il limite massimo sul numero dei diversi dispositivi che possono essere riconosciuti.</a:t>
            </a:r>
            <a:endParaRPr sz="2700" strike="noStrike">
              <a:solidFill>
                <a:srgbClr val="000000"/>
              </a:solidFill>
            </a:endParaRPr>
          </a:p>
        </p:txBody>
      </p:sp>
      <p:sp>
        <p:nvSpPr>
          <p:cNvPr id="682" name="Google Shape;682;p43"/>
          <p:cNvSpPr txBox="1"/>
          <p:nvPr>
            <p:ph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ctr" bIns="0" lIns="0" spcFirstLastPara="1" rIns="0" wrap="square" tIns="0">
            <a:noAutofit/>
          </a:bodyPr>
          <a:lstStyle/>
          <a:p>
            <a:pPr indent="0" lvl="0" marL="0" rtl="0" algn="l">
              <a:spcBef>
                <a:spcPts val="0"/>
              </a:spcBef>
              <a:spcAft>
                <a:spcPts val="0"/>
              </a:spcAft>
              <a:buNone/>
            </a:pPr>
            <a:r>
              <a:rPr b="1" lang="en">
                <a:solidFill>
                  <a:srgbClr val="FFFFFF"/>
                </a:solidFill>
              </a:rPr>
              <a:t> Interrupt vettorizzati</a:t>
            </a:r>
            <a:endParaRPr b="1">
              <a:solidFill>
                <a:srgbClr val="FFFFFF"/>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6" name="Shape 686"/>
        <p:cNvGrpSpPr/>
        <p:nvPr/>
      </p:nvGrpSpPr>
      <p:grpSpPr>
        <a:xfrm>
          <a:off x="0" y="0"/>
          <a:ext cx="0" cy="0"/>
          <a:chOff x="0" y="0"/>
          <a:chExt cx="0" cy="0"/>
        </a:xfrm>
      </p:grpSpPr>
      <p:sp>
        <p:nvSpPr>
          <p:cNvPr id="687" name="Google Shape;687;p44"/>
          <p:cNvSpPr txBox="1"/>
          <p:nvPr/>
        </p:nvSpPr>
        <p:spPr>
          <a:xfrm>
            <a:off x="317636" y="897480"/>
            <a:ext cx="8256300" cy="4241400"/>
          </a:xfrm>
          <a:prstGeom prst="rect">
            <a:avLst/>
          </a:prstGeom>
          <a:noFill/>
          <a:ln>
            <a:noFill/>
          </a:ln>
        </p:spPr>
        <p:txBody>
          <a:bodyPr anchorCtr="0" anchor="t" bIns="39875" lIns="79725" spcFirstLastPara="1" rIns="79725" wrap="square" tIns="39875">
            <a:noAutofit/>
          </a:bodyPr>
          <a:lstStyle/>
          <a:p>
            <a:pPr indent="-292100" lvl="0" marL="292100" marR="0" rtl="0" algn="l">
              <a:lnSpc>
                <a:spcPct val="100000"/>
              </a:lnSpc>
              <a:spcBef>
                <a:spcPts val="0"/>
              </a:spcBef>
              <a:spcAft>
                <a:spcPts val="0"/>
              </a:spcAft>
              <a:buClr>
                <a:srgbClr val="000000"/>
              </a:buClr>
              <a:buSzPts val="1800"/>
              <a:buFont typeface="Noto Sans Symbols"/>
              <a:buChar char="⮚"/>
            </a:pPr>
            <a:r>
              <a:rPr b="1" i="1" lang="en" sz="2400" strike="noStrike">
                <a:solidFill>
                  <a:srgbClr val="000000"/>
                </a:solidFill>
                <a:latin typeface="Times New Roman"/>
                <a:ea typeface="Times New Roman"/>
                <a:cs typeface="Times New Roman"/>
                <a:sym typeface="Times New Roman"/>
              </a:rPr>
              <a:t>L’</a:t>
            </a:r>
            <a:r>
              <a:rPr b="1" lang="en" sz="2400" strike="noStrike">
                <a:solidFill>
                  <a:srgbClr val="063DE8"/>
                </a:solidFill>
                <a:latin typeface="Times New Roman"/>
                <a:ea typeface="Times New Roman"/>
                <a:cs typeface="Times New Roman"/>
                <a:sym typeface="Times New Roman"/>
              </a:rPr>
              <a:t>MC68000</a:t>
            </a:r>
            <a:r>
              <a:rPr b="1" i="1" lang="en" sz="2400" strike="noStrike">
                <a:solidFill>
                  <a:srgbClr val="063DE8"/>
                </a:solidFill>
                <a:latin typeface="Times New Roman"/>
                <a:ea typeface="Times New Roman"/>
                <a:cs typeface="Times New Roman"/>
                <a:sym typeface="Times New Roman"/>
              </a:rPr>
              <a:t> </a:t>
            </a:r>
            <a:r>
              <a:rPr b="1" i="1" lang="en" sz="2400" strike="noStrike">
                <a:solidFill>
                  <a:srgbClr val="000000"/>
                </a:solidFill>
                <a:latin typeface="Times New Roman"/>
                <a:ea typeface="Times New Roman"/>
                <a:cs typeface="Times New Roman"/>
                <a:sym typeface="Times New Roman"/>
              </a:rPr>
              <a:t>utilizza il meccanismo degli</a:t>
            </a:r>
            <a:r>
              <a:rPr b="1" i="1" lang="en" sz="2400" strike="noStrike">
                <a:solidFill>
                  <a:srgbClr val="063DE8"/>
                </a:solidFill>
                <a:latin typeface="Times New Roman"/>
                <a:ea typeface="Times New Roman"/>
                <a:cs typeface="Times New Roman"/>
                <a:sym typeface="Times New Roman"/>
              </a:rPr>
              <a:t> </a:t>
            </a:r>
            <a:r>
              <a:rPr b="1" lang="en" sz="2400" strike="noStrike">
                <a:solidFill>
                  <a:srgbClr val="063DE8"/>
                </a:solidFill>
                <a:latin typeface="Times New Roman"/>
                <a:ea typeface="Times New Roman"/>
                <a:cs typeface="Times New Roman"/>
                <a:sym typeface="Times New Roman"/>
              </a:rPr>
              <a:t>interrupt vettorizzati</a:t>
            </a:r>
            <a:r>
              <a:rPr b="0" lang="en" sz="2400" strike="noStrike">
                <a:solidFill>
                  <a:srgbClr val="000000"/>
                </a:solidFill>
                <a:latin typeface="Times New Roman"/>
                <a:ea typeface="Times New Roman"/>
                <a:cs typeface="Times New Roman"/>
                <a:sym typeface="Times New Roman"/>
              </a:rPr>
              <a:t>.</a:t>
            </a:r>
            <a:endParaRPr b="0" sz="2400" strike="noStrike">
              <a:solidFill>
                <a:srgbClr val="000000"/>
              </a:solidFill>
              <a:latin typeface="Times New Roman"/>
              <a:ea typeface="Times New Roman"/>
              <a:cs typeface="Times New Roman"/>
              <a:sym typeface="Times New Roman"/>
            </a:endParaRPr>
          </a:p>
          <a:p>
            <a:pPr indent="-292100" lvl="0" marL="292100" marR="0" rtl="0" algn="l">
              <a:lnSpc>
                <a:spcPct val="100000"/>
              </a:lnSpc>
              <a:spcBef>
                <a:spcPts val="600"/>
              </a:spcBef>
              <a:spcAft>
                <a:spcPts val="0"/>
              </a:spcAft>
              <a:buNone/>
            </a:pPr>
            <a:r>
              <a:t/>
            </a:r>
            <a:endParaRPr b="0" sz="2400" strike="noStrike">
              <a:solidFill>
                <a:srgbClr val="000000"/>
              </a:solidFill>
              <a:latin typeface="Times New Roman"/>
              <a:ea typeface="Times New Roman"/>
              <a:cs typeface="Times New Roman"/>
              <a:sym typeface="Times New Roman"/>
            </a:endParaRPr>
          </a:p>
          <a:p>
            <a:pPr indent="-292100" lvl="0" marL="292100" marR="0" rtl="0" algn="l">
              <a:lnSpc>
                <a:spcPct val="100000"/>
              </a:lnSpc>
              <a:spcBef>
                <a:spcPts val="600"/>
              </a:spcBef>
              <a:spcAft>
                <a:spcPts val="0"/>
              </a:spcAft>
              <a:buClr>
                <a:srgbClr val="000000"/>
              </a:buClr>
              <a:buSzPts val="1800"/>
              <a:buFont typeface="Noto Sans Symbols"/>
              <a:buChar char="⮚"/>
            </a:pPr>
            <a:r>
              <a:rPr b="0" lang="en" sz="2400" strike="noStrike">
                <a:solidFill>
                  <a:srgbClr val="000000"/>
                </a:solidFill>
                <a:latin typeface="Times New Roman"/>
                <a:ea typeface="Times New Roman"/>
                <a:cs typeface="Times New Roman"/>
                <a:sym typeface="Times New Roman"/>
              </a:rPr>
              <a:t>Il </a:t>
            </a:r>
            <a:r>
              <a:rPr b="1" lang="en" sz="2400" strike="noStrike">
                <a:solidFill>
                  <a:srgbClr val="063DE8"/>
                </a:solidFill>
                <a:latin typeface="Times New Roman"/>
                <a:ea typeface="Times New Roman"/>
                <a:cs typeface="Times New Roman"/>
                <a:sym typeface="Times New Roman"/>
              </a:rPr>
              <a:t>vettore di interrupt</a:t>
            </a:r>
            <a:r>
              <a:rPr b="1" i="1" lang="en" sz="2400" strike="noStrike">
                <a:solidFill>
                  <a:srgbClr val="063DE8"/>
                </a:solidFill>
                <a:latin typeface="Times New Roman"/>
                <a:ea typeface="Times New Roman"/>
                <a:cs typeface="Times New Roman"/>
                <a:sym typeface="Times New Roman"/>
              </a:rPr>
              <a:t> </a:t>
            </a:r>
            <a:r>
              <a:rPr b="0" lang="en" sz="2400" strike="noStrike">
                <a:solidFill>
                  <a:srgbClr val="000000"/>
                </a:solidFill>
                <a:latin typeface="Times New Roman"/>
                <a:ea typeface="Times New Roman"/>
                <a:cs typeface="Times New Roman"/>
                <a:sym typeface="Times New Roman"/>
              </a:rPr>
              <a:t>è costituito da 256 locazioni consecutive. Nella locazione i-esima è registrato l’indirizzo della prima istruzione dell'i-esima routine dell’ISR.</a:t>
            </a:r>
            <a:endParaRPr b="0" sz="2400" strike="noStrike">
              <a:solidFill>
                <a:srgbClr val="000000"/>
              </a:solidFill>
              <a:latin typeface="Times New Roman"/>
              <a:ea typeface="Times New Roman"/>
              <a:cs typeface="Times New Roman"/>
              <a:sym typeface="Times New Roman"/>
            </a:endParaRPr>
          </a:p>
          <a:p>
            <a:pPr indent="-292100" lvl="0" marL="292100" marR="0" rtl="0" algn="l">
              <a:lnSpc>
                <a:spcPct val="100000"/>
              </a:lnSpc>
              <a:spcBef>
                <a:spcPts val="600"/>
              </a:spcBef>
              <a:spcAft>
                <a:spcPts val="0"/>
              </a:spcAft>
              <a:buNone/>
            </a:pPr>
            <a:r>
              <a:t/>
            </a:r>
            <a:endParaRPr b="0" sz="2400" strike="noStrike">
              <a:solidFill>
                <a:srgbClr val="000000"/>
              </a:solidFill>
              <a:latin typeface="Times New Roman"/>
              <a:ea typeface="Times New Roman"/>
              <a:cs typeface="Times New Roman"/>
              <a:sym typeface="Times New Roman"/>
            </a:endParaRPr>
          </a:p>
          <a:p>
            <a:pPr indent="-292100" lvl="0" marL="292100" marR="0" rtl="0" algn="l">
              <a:lnSpc>
                <a:spcPct val="100000"/>
              </a:lnSpc>
              <a:spcBef>
                <a:spcPts val="600"/>
              </a:spcBef>
              <a:spcAft>
                <a:spcPts val="0"/>
              </a:spcAft>
              <a:buClr>
                <a:srgbClr val="000000"/>
              </a:buClr>
              <a:buSzPts val="1800"/>
              <a:buFont typeface="Noto Sans Symbols"/>
              <a:buChar char="⮚"/>
            </a:pPr>
            <a:r>
              <a:rPr b="0" lang="en" sz="2400" strike="noStrike">
                <a:solidFill>
                  <a:srgbClr val="000000"/>
                </a:solidFill>
                <a:latin typeface="Times New Roman"/>
                <a:ea typeface="Times New Roman"/>
                <a:cs typeface="Times New Roman"/>
                <a:sym typeface="Times New Roman"/>
              </a:rPr>
              <a:t>Quando un dispositivo attiva un’interrupt, invia al processore 8 bit, ossia l’indice della locazione del vettore che contiene l’indirizzo della routine da eseguire.</a:t>
            </a:r>
            <a:endParaRPr b="0" sz="2400" strike="noStrike">
              <a:solidFill>
                <a:srgbClr val="000000"/>
              </a:solidFill>
              <a:latin typeface="Times New Roman"/>
              <a:ea typeface="Times New Roman"/>
              <a:cs typeface="Times New Roman"/>
              <a:sym typeface="Times New Roman"/>
            </a:endParaRPr>
          </a:p>
          <a:p>
            <a:pPr indent="-292100" lvl="0" marL="292100" marR="0" rtl="0" algn="l">
              <a:lnSpc>
                <a:spcPct val="100000"/>
              </a:lnSpc>
              <a:spcBef>
                <a:spcPts val="600"/>
              </a:spcBef>
              <a:spcAft>
                <a:spcPts val="0"/>
              </a:spcAft>
              <a:buNone/>
            </a:pPr>
            <a:r>
              <a:t/>
            </a:r>
            <a:endParaRPr b="0" sz="2400" strike="noStrike">
              <a:solidFill>
                <a:srgbClr val="000000"/>
              </a:solidFill>
              <a:latin typeface="Times New Roman"/>
              <a:ea typeface="Times New Roman"/>
              <a:cs typeface="Times New Roman"/>
              <a:sym typeface="Times New Roman"/>
            </a:endParaRPr>
          </a:p>
        </p:txBody>
      </p:sp>
      <p:sp>
        <p:nvSpPr>
          <p:cNvPr id="688" name="Google Shape;688;p44"/>
          <p:cNvSpPr txBox="1"/>
          <p:nvPr>
            <p:ph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ctr" bIns="0" lIns="0" spcFirstLastPara="1" rIns="0" wrap="square" tIns="0">
            <a:noAutofit/>
          </a:bodyPr>
          <a:lstStyle/>
          <a:p>
            <a:pPr indent="0" lvl="0" marL="0" rtl="0" algn="l">
              <a:spcBef>
                <a:spcPts val="0"/>
              </a:spcBef>
              <a:spcAft>
                <a:spcPts val="0"/>
              </a:spcAft>
              <a:buNone/>
            </a:pPr>
            <a:r>
              <a:rPr b="1" lang="en">
                <a:solidFill>
                  <a:srgbClr val="FFFFFF"/>
                </a:solidFill>
              </a:rPr>
              <a:t>La soluzione dell’MC68000 (1/2)</a:t>
            </a:r>
            <a:endParaRPr b="1">
              <a:solidFill>
                <a:srgbClr val="FFFFFF"/>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2" name="Shape 692"/>
        <p:cNvGrpSpPr/>
        <p:nvPr/>
      </p:nvGrpSpPr>
      <p:grpSpPr>
        <a:xfrm>
          <a:off x="0" y="0"/>
          <a:ext cx="0" cy="0"/>
          <a:chOff x="0" y="0"/>
          <a:chExt cx="0" cy="0"/>
        </a:xfrm>
      </p:grpSpPr>
      <p:sp>
        <p:nvSpPr>
          <p:cNvPr id="693" name="Google Shape;693;p45"/>
          <p:cNvSpPr/>
          <p:nvPr/>
        </p:nvSpPr>
        <p:spPr>
          <a:xfrm>
            <a:off x="1207414" y="952560"/>
            <a:ext cx="1722600" cy="552300"/>
          </a:xfrm>
          <a:prstGeom prst="rect">
            <a:avLst/>
          </a:prstGeom>
          <a:solidFill>
            <a:srgbClr val="FF00FF"/>
          </a:solidFill>
          <a:ln cap="flat" cmpd="sng" w="12600">
            <a:solidFill>
              <a:srgbClr val="000000"/>
            </a:solidFill>
            <a:prstDash val="solid"/>
            <a:miter lim="8000"/>
            <a:headEnd len="sm" w="sm" type="none"/>
            <a:tailEnd len="sm" w="sm" type="none"/>
          </a:ln>
        </p:spPr>
        <p:txBody>
          <a:bodyPr anchorCtr="0" anchor="ctr" bIns="40500" lIns="77875" spcFirstLastPara="1" rIns="77875" wrap="square" tIns="40500">
            <a:noAutofit/>
          </a:bodyPr>
          <a:lstStyle/>
          <a:p>
            <a:pPr indent="0" lvl="0" marL="0" marR="0" rtl="0" algn="ctr">
              <a:lnSpc>
                <a:spcPct val="100000"/>
              </a:lnSpc>
              <a:spcBef>
                <a:spcPts val="0"/>
              </a:spcBef>
              <a:spcAft>
                <a:spcPts val="0"/>
              </a:spcAft>
              <a:buNone/>
            </a:pPr>
            <a:r>
              <a:rPr b="1" lang="en" sz="2100" strike="noStrike">
                <a:solidFill>
                  <a:srgbClr val="000000"/>
                </a:solidFill>
                <a:latin typeface="Times New Roman"/>
                <a:ea typeface="Times New Roman"/>
                <a:cs typeface="Times New Roman"/>
                <a:sym typeface="Times New Roman"/>
              </a:rPr>
              <a:t>I/ODEVICE</a:t>
            </a:r>
            <a:endParaRPr b="0" sz="2100" strike="noStrike">
              <a:solidFill>
                <a:srgbClr val="000000"/>
              </a:solidFill>
              <a:latin typeface="Times New Roman"/>
              <a:ea typeface="Times New Roman"/>
              <a:cs typeface="Times New Roman"/>
              <a:sym typeface="Times New Roman"/>
            </a:endParaRPr>
          </a:p>
        </p:txBody>
      </p:sp>
      <p:grpSp>
        <p:nvGrpSpPr>
          <p:cNvPr id="694" name="Google Shape;694;p45"/>
          <p:cNvGrpSpPr/>
          <p:nvPr/>
        </p:nvGrpSpPr>
        <p:grpSpPr>
          <a:xfrm>
            <a:off x="792402" y="1523880"/>
            <a:ext cx="636563" cy="1324125"/>
            <a:chOff x="858600" y="2031840"/>
            <a:chExt cx="689742" cy="1765500"/>
          </a:xfrm>
        </p:grpSpPr>
        <p:cxnSp>
          <p:nvCxnSpPr>
            <p:cNvPr id="695" name="Google Shape;695;p45"/>
            <p:cNvCxnSpPr/>
            <p:nvPr/>
          </p:nvCxnSpPr>
          <p:spPr>
            <a:xfrm flipH="1">
              <a:off x="1522380" y="2031840"/>
              <a:ext cx="15900" cy="1765500"/>
            </a:xfrm>
            <a:prstGeom prst="straightConnector1">
              <a:avLst/>
            </a:prstGeom>
            <a:noFill/>
            <a:ln cap="flat" cmpd="sng" w="57225">
              <a:solidFill>
                <a:srgbClr val="FF3300"/>
              </a:solidFill>
              <a:prstDash val="solid"/>
              <a:miter lim="8000"/>
              <a:headEnd len="sm" w="sm" type="none"/>
              <a:tailEnd len="med" w="med" type="triangle"/>
            </a:ln>
          </p:spPr>
        </p:cxnSp>
        <p:sp>
          <p:nvSpPr>
            <p:cNvPr id="696" name="Google Shape;696;p45"/>
            <p:cNvSpPr/>
            <p:nvPr/>
          </p:nvSpPr>
          <p:spPr>
            <a:xfrm>
              <a:off x="858600" y="3147840"/>
              <a:ext cx="689742" cy="3682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ctr">
                <a:lnSpc>
                  <a:spcPct val="100000"/>
                </a:lnSpc>
                <a:spcBef>
                  <a:spcPts val="0"/>
                </a:spcBef>
                <a:spcAft>
                  <a:spcPts val="0"/>
                </a:spcAft>
                <a:buNone/>
              </a:pPr>
              <a:r>
                <a:rPr b="1" lang="en" sz="1600" strike="noStrike">
                  <a:solidFill>
                    <a:srgbClr val="000000"/>
                  </a:solidFill>
                  <a:latin typeface="Arial"/>
                  <a:ea typeface="Arial"/>
                  <a:cs typeface="Arial"/>
                  <a:sym typeface="Arial"/>
                </a:rPr>
                <a:t>INT?</a:t>
              </a:r>
              <a:endParaRPr b="0" sz="1600" strike="noStrike">
                <a:solidFill>
                  <a:srgbClr val="000000"/>
                </a:solidFill>
                <a:latin typeface="Times New Roman"/>
                <a:ea typeface="Times New Roman"/>
                <a:cs typeface="Times New Roman"/>
                <a:sym typeface="Times New Roman"/>
              </a:endParaRPr>
            </a:p>
          </p:txBody>
        </p:sp>
      </p:grpSp>
      <p:grpSp>
        <p:nvGrpSpPr>
          <p:cNvPr id="697" name="Google Shape;697;p45"/>
          <p:cNvGrpSpPr/>
          <p:nvPr/>
        </p:nvGrpSpPr>
        <p:grpSpPr>
          <a:xfrm>
            <a:off x="2719085" y="1514430"/>
            <a:ext cx="581095" cy="1324125"/>
            <a:chOff x="2946240" y="2019240"/>
            <a:chExt cx="629640" cy="1765500"/>
          </a:xfrm>
        </p:grpSpPr>
        <p:cxnSp>
          <p:nvCxnSpPr>
            <p:cNvPr id="698" name="Google Shape;698;p45"/>
            <p:cNvCxnSpPr/>
            <p:nvPr/>
          </p:nvCxnSpPr>
          <p:spPr>
            <a:xfrm>
              <a:off x="2946240" y="2019240"/>
              <a:ext cx="1800" cy="1765500"/>
            </a:xfrm>
            <a:prstGeom prst="straightConnector1">
              <a:avLst/>
            </a:prstGeom>
            <a:noFill/>
            <a:ln cap="flat" cmpd="sng" w="92150">
              <a:solidFill>
                <a:srgbClr val="000000"/>
              </a:solidFill>
              <a:prstDash val="solid"/>
              <a:miter lim="8000"/>
              <a:headEnd len="sm" w="sm" type="none"/>
              <a:tailEnd len="med" w="med" type="triangle"/>
            </a:ln>
          </p:spPr>
        </p:cxnSp>
        <p:sp>
          <p:nvSpPr>
            <p:cNvPr id="699" name="Google Shape;699;p45"/>
            <p:cNvSpPr/>
            <p:nvPr/>
          </p:nvSpPr>
          <p:spPr>
            <a:xfrm>
              <a:off x="2988360" y="3071880"/>
              <a:ext cx="587520" cy="3682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ctr">
                <a:lnSpc>
                  <a:spcPct val="100000"/>
                </a:lnSpc>
                <a:spcBef>
                  <a:spcPts val="0"/>
                </a:spcBef>
                <a:spcAft>
                  <a:spcPts val="0"/>
                </a:spcAft>
                <a:buNone/>
              </a:pPr>
              <a:r>
                <a:rPr b="1" lang="en" sz="1600" strike="noStrike">
                  <a:solidFill>
                    <a:srgbClr val="000000"/>
                  </a:solidFill>
                  <a:latin typeface="Arial"/>
                  <a:ea typeface="Arial"/>
                  <a:cs typeface="Arial"/>
                  <a:sym typeface="Arial"/>
                </a:rPr>
                <a:t>8bit</a:t>
              </a:r>
              <a:endParaRPr b="0" sz="1600" strike="noStrike">
                <a:solidFill>
                  <a:srgbClr val="000000"/>
                </a:solidFill>
                <a:latin typeface="Times New Roman"/>
                <a:ea typeface="Times New Roman"/>
                <a:cs typeface="Times New Roman"/>
                <a:sym typeface="Times New Roman"/>
              </a:endParaRPr>
            </a:p>
          </p:txBody>
        </p:sp>
      </p:grpSp>
      <p:sp>
        <p:nvSpPr>
          <p:cNvPr id="700" name="Google Shape;700;p45"/>
          <p:cNvSpPr/>
          <p:nvPr/>
        </p:nvSpPr>
        <p:spPr>
          <a:xfrm>
            <a:off x="1078499" y="2847960"/>
            <a:ext cx="2086200" cy="828600"/>
          </a:xfrm>
          <a:prstGeom prst="rect">
            <a:avLst/>
          </a:prstGeom>
          <a:solidFill>
            <a:srgbClr val="FF00FF"/>
          </a:solidFill>
          <a:ln cap="flat" cmpd="sng" w="12600">
            <a:solidFill>
              <a:srgbClr val="000000"/>
            </a:solidFill>
            <a:prstDash val="solid"/>
            <a:miter lim="8000"/>
            <a:headEnd len="sm" w="sm" type="none"/>
            <a:tailEnd len="sm" w="sm" type="none"/>
          </a:ln>
        </p:spPr>
        <p:txBody>
          <a:bodyPr anchorCtr="0" anchor="ctr" bIns="40500" lIns="77875" spcFirstLastPara="1" rIns="77875" wrap="square" tIns="40500">
            <a:noAutofit/>
          </a:bodyPr>
          <a:lstStyle/>
          <a:p>
            <a:pPr indent="0" lvl="0" marL="0" marR="0" rtl="0" algn="ctr">
              <a:lnSpc>
                <a:spcPct val="100000"/>
              </a:lnSpc>
              <a:spcBef>
                <a:spcPts val="0"/>
              </a:spcBef>
              <a:spcAft>
                <a:spcPts val="0"/>
              </a:spcAft>
              <a:buNone/>
            </a:pPr>
            <a:r>
              <a:rPr b="1" lang="en" sz="2400" strike="noStrike">
                <a:solidFill>
                  <a:srgbClr val="000000"/>
                </a:solidFill>
                <a:latin typeface="Times New Roman"/>
                <a:ea typeface="Times New Roman"/>
                <a:cs typeface="Times New Roman"/>
                <a:sym typeface="Times New Roman"/>
              </a:rPr>
              <a:t>CPU</a:t>
            </a:r>
            <a:endParaRPr b="0" sz="2400" strike="noStrike">
              <a:solidFill>
                <a:srgbClr val="000000"/>
              </a:solidFill>
              <a:latin typeface="Times New Roman"/>
              <a:ea typeface="Times New Roman"/>
              <a:cs typeface="Times New Roman"/>
              <a:sym typeface="Times New Roman"/>
            </a:endParaRPr>
          </a:p>
        </p:txBody>
      </p:sp>
      <p:sp>
        <p:nvSpPr>
          <p:cNvPr id="701" name="Google Shape;701;p45"/>
          <p:cNvSpPr/>
          <p:nvPr/>
        </p:nvSpPr>
        <p:spPr>
          <a:xfrm>
            <a:off x="4455538" y="1124010"/>
            <a:ext cx="1406400" cy="2743200"/>
          </a:xfrm>
          <a:prstGeom prst="rect">
            <a:avLst/>
          </a:prstGeom>
          <a:solidFill>
            <a:srgbClr val="00C000"/>
          </a:solidFill>
          <a:ln cap="flat" cmpd="sng" w="12600">
            <a:solidFill>
              <a:srgbClr val="000000"/>
            </a:solidFill>
            <a:prstDash val="solid"/>
            <a:miter lim="8000"/>
            <a:headEnd len="sm" w="sm" type="none"/>
            <a:tailEnd len="sm" w="sm" type="none"/>
          </a:ln>
        </p:spPr>
        <p:txBody>
          <a:bodyPr anchorCtr="0" anchor="ctr" bIns="79100" lIns="79100" spcFirstLastPara="1" rIns="79100" wrap="square" tIns="79100">
            <a:noAutofit/>
          </a:bodyPr>
          <a:lstStyle/>
          <a:p>
            <a:pPr indent="0" lvl="0" marL="0" rtl="0" algn="l">
              <a:spcBef>
                <a:spcPts val="0"/>
              </a:spcBef>
              <a:spcAft>
                <a:spcPts val="0"/>
              </a:spcAft>
              <a:buNone/>
            </a:pPr>
            <a:r>
              <a:t/>
            </a:r>
            <a:endParaRPr/>
          </a:p>
        </p:txBody>
      </p:sp>
      <p:sp>
        <p:nvSpPr>
          <p:cNvPr id="702" name="Google Shape;702;p45"/>
          <p:cNvSpPr/>
          <p:nvPr/>
        </p:nvSpPr>
        <p:spPr>
          <a:xfrm>
            <a:off x="4455538" y="1124010"/>
            <a:ext cx="1406400" cy="228300"/>
          </a:xfrm>
          <a:prstGeom prst="rect">
            <a:avLst/>
          </a:prstGeom>
          <a:solidFill>
            <a:srgbClr val="00C000"/>
          </a:solidFill>
          <a:ln cap="flat" cmpd="sng" w="12600">
            <a:solidFill>
              <a:srgbClr val="000000"/>
            </a:solidFill>
            <a:prstDash val="solid"/>
            <a:miter lim="8000"/>
            <a:headEnd len="sm" w="sm" type="none"/>
            <a:tailEnd len="sm" w="sm" type="none"/>
          </a:ln>
        </p:spPr>
        <p:txBody>
          <a:bodyPr anchorCtr="0" anchor="ctr" bIns="40500" lIns="77875" spcFirstLastPara="1" rIns="77875" wrap="square" tIns="40500">
            <a:noAutofit/>
          </a:bodyPr>
          <a:lstStyle/>
          <a:p>
            <a:pPr indent="0" lvl="0" marL="0" marR="0" rtl="0" algn="ctr">
              <a:lnSpc>
                <a:spcPct val="100000"/>
              </a:lnSpc>
              <a:spcBef>
                <a:spcPts val="0"/>
              </a:spcBef>
              <a:spcAft>
                <a:spcPts val="0"/>
              </a:spcAft>
              <a:buNone/>
            </a:pPr>
            <a:r>
              <a:rPr b="1" lang="en" sz="1600" strike="noStrike">
                <a:solidFill>
                  <a:srgbClr val="000000"/>
                </a:solidFill>
                <a:latin typeface="Times New Roman"/>
                <a:ea typeface="Times New Roman"/>
                <a:cs typeface="Times New Roman"/>
                <a:sym typeface="Times New Roman"/>
              </a:rPr>
              <a:t>ISR</a:t>
            </a:r>
            <a:r>
              <a:rPr b="1" baseline="-25000" lang="en" sz="1600" strike="noStrike">
                <a:solidFill>
                  <a:srgbClr val="000000"/>
                </a:solidFill>
                <a:latin typeface="Times New Roman"/>
                <a:ea typeface="Times New Roman"/>
                <a:cs typeface="Times New Roman"/>
                <a:sym typeface="Times New Roman"/>
              </a:rPr>
              <a:t>0</a:t>
            </a:r>
            <a:endParaRPr b="0" sz="1600" strike="noStrike">
              <a:solidFill>
                <a:srgbClr val="000000"/>
              </a:solidFill>
              <a:latin typeface="Times New Roman"/>
              <a:ea typeface="Times New Roman"/>
              <a:cs typeface="Times New Roman"/>
              <a:sym typeface="Times New Roman"/>
            </a:endParaRPr>
          </a:p>
        </p:txBody>
      </p:sp>
      <p:sp>
        <p:nvSpPr>
          <p:cNvPr id="703" name="Google Shape;703;p45"/>
          <p:cNvSpPr/>
          <p:nvPr/>
        </p:nvSpPr>
        <p:spPr>
          <a:xfrm>
            <a:off x="4455538" y="1352430"/>
            <a:ext cx="1406400" cy="228600"/>
          </a:xfrm>
          <a:prstGeom prst="rect">
            <a:avLst/>
          </a:prstGeom>
          <a:solidFill>
            <a:srgbClr val="00C000"/>
          </a:solidFill>
          <a:ln cap="flat" cmpd="sng" w="12600">
            <a:solidFill>
              <a:srgbClr val="000000"/>
            </a:solidFill>
            <a:prstDash val="solid"/>
            <a:miter lim="8000"/>
            <a:headEnd len="sm" w="sm" type="none"/>
            <a:tailEnd len="sm" w="sm" type="none"/>
          </a:ln>
        </p:spPr>
        <p:txBody>
          <a:bodyPr anchorCtr="0" anchor="ctr" bIns="40500" lIns="77875" spcFirstLastPara="1" rIns="77875" wrap="square" tIns="40500">
            <a:noAutofit/>
          </a:bodyPr>
          <a:lstStyle/>
          <a:p>
            <a:pPr indent="0" lvl="0" marL="0" marR="0" rtl="0" algn="ctr">
              <a:lnSpc>
                <a:spcPct val="100000"/>
              </a:lnSpc>
              <a:spcBef>
                <a:spcPts val="0"/>
              </a:spcBef>
              <a:spcAft>
                <a:spcPts val="0"/>
              </a:spcAft>
              <a:buNone/>
            </a:pPr>
            <a:r>
              <a:rPr b="1" lang="en" sz="1600" strike="noStrike">
                <a:solidFill>
                  <a:srgbClr val="000000"/>
                </a:solidFill>
                <a:latin typeface="Times New Roman"/>
                <a:ea typeface="Times New Roman"/>
                <a:cs typeface="Times New Roman"/>
                <a:sym typeface="Times New Roman"/>
              </a:rPr>
              <a:t>ISR</a:t>
            </a:r>
            <a:r>
              <a:rPr b="1" baseline="-25000" lang="en" sz="1600" strike="noStrike">
                <a:solidFill>
                  <a:srgbClr val="000000"/>
                </a:solidFill>
                <a:latin typeface="Times New Roman"/>
                <a:ea typeface="Times New Roman"/>
                <a:cs typeface="Times New Roman"/>
                <a:sym typeface="Times New Roman"/>
              </a:rPr>
              <a:t>1</a:t>
            </a:r>
            <a:endParaRPr b="0" sz="1600" strike="noStrike">
              <a:solidFill>
                <a:srgbClr val="000000"/>
              </a:solidFill>
              <a:latin typeface="Times New Roman"/>
              <a:ea typeface="Times New Roman"/>
              <a:cs typeface="Times New Roman"/>
              <a:sym typeface="Times New Roman"/>
            </a:endParaRPr>
          </a:p>
        </p:txBody>
      </p:sp>
      <p:sp>
        <p:nvSpPr>
          <p:cNvPr id="704" name="Google Shape;704;p45"/>
          <p:cNvSpPr/>
          <p:nvPr/>
        </p:nvSpPr>
        <p:spPr>
          <a:xfrm>
            <a:off x="4455538" y="3638520"/>
            <a:ext cx="1406400" cy="228600"/>
          </a:xfrm>
          <a:prstGeom prst="rect">
            <a:avLst/>
          </a:prstGeom>
          <a:solidFill>
            <a:srgbClr val="00C000"/>
          </a:solidFill>
          <a:ln cap="flat" cmpd="sng" w="12600">
            <a:solidFill>
              <a:srgbClr val="000000"/>
            </a:solidFill>
            <a:prstDash val="solid"/>
            <a:miter lim="8000"/>
            <a:headEnd len="sm" w="sm" type="none"/>
            <a:tailEnd len="sm" w="sm" type="none"/>
          </a:ln>
        </p:spPr>
        <p:txBody>
          <a:bodyPr anchorCtr="0" anchor="ctr" bIns="40500" lIns="77875" spcFirstLastPara="1" rIns="77875" wrap="square" tIns="40500">
            <a:noAutofit/>
          </a:bodyPr>
          <a:lstStyle/>
          <a:p>
            <a:pPr indent="0" lvl="0" marL="0" marR="0" rtl="0" algn="ctr">
              <a:lnSpc>
                <a:spcPct val="100000"/>
              </a:lnSpc>
              <a:spcBef>
                <a:spcPts val="0"/>
              </a:spcBef>
              <a:spcAft>
                <a:spcPts val="0"/>
              </a:spcAft>
              <a:buNone/>
            </a:pPr>
            <a:r>
              <a:rPr b="1" lang="en" sz="1600" strike="noStrike">
                <a:solidFill>
                  <a:srgbClr val="000000"/>
                </a:solidFill>
                <a:latin typeface="Times New Roman"/>
                <a:ea typeface="Times New Roman"/>
                <a:cs typeface="Times New Roman"/>
                <a:sym typeface="Times New Roman"/>
              </a:rPr>
              <a:t>ISR</a:t>
            </a:r>
            <a:r>
              <a:rPr b="1" baseline="-25000" lang="en" sz="1600" strike="noStrike">
                <a:solidFill>
                  <a:srgbClr val="000000"/>
                </a:solidFill>
                <a:latin typeface="Times New Roman"/>
                <a:ea typeface="Times New Roman"/>
                <a:cs typeface="Times New Roman"/>
                <a:sym typeface="Times New Roman"/>
              </a:rPr>
              <a:t>255</a:t>
            </a:r>
            <a:endParaRPr b="0" sz="1600" strike="noStrike">
              <a:solidFill>
                <a:srgbClr val="000000"/>
              </a:solidFill>
              <a:latin typeface="Times New Roman"/>
              <a:ea typeface="Times New Roman"/>
              <a:cs typeface="Times New Roman"/>
              <a:sym typeface="Times New Roman"/>
            </a:endParaRPr>
          </a:p>
        </p:txBody>
      </p:sp>
      <p:cxnSp>
        <p:nvCxnSpPr>
          <p:cNvPr id="705" name="Google Shape;705;p45"/>
          <p:cNvCxnSpPr/>
          <p:nvPr/>
        </p:nvCxnSpPr>
        <p:spPr>
          <a:xfrm flipH="1">
            <a:off x="5155418" y="1733670"/>
            <a:ext cx="4500" cy="409500"/>
          </a:xfrm>
          <a:prstGeom prst="straightConnector1">
            <a:avLst/>
          </a:prstGeom>
          <a:noFill/>
          <a:ln cap="rnd" cmpd="sng" w="57225">
            <a:solidFill>
              <a:srgbClr val="000000"/>
            </a:solidFill>
            <a:prstDash val="dashDot"/>
            <a:miter lim="8000"/>
            <a:headEnd len="sm" w="sm" type="none"/>
            <a:tailEnd len="sm" w="sm" type="none"/>
          </a:ln>
        </p:spPr>
      </p:cxnSp>
      <p:sp>
        <p:nvSpPr>
          <p:cNvPr id="706" name="Google Shape;706;p45"/>
          <p:cNvSpPr/>
          <p:nvPr/>
        </p:nvSpPr>
        <p:spPr>
          <a:xfrm>
            <a:off x="3693345" y="1095390"/>
            <a:ext cx="750546" cy="27621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ctr">
              <a:lnSpc>
                <a:spcPct val="100000"/>
              </a:lnSpc>
              <a:spcBef>
                <a:spcPts val="0"/>
              </a:spcBef>
              <a:spcAft>
                <a:spcPts val="0"/>
              </a:spcAft>
              <a:buNone/>
            </a:pPr>
            <a:r>
              <a:rPr b="1" lang="en" sz="1600" strike="noStrike">
                <a:solidFill>
                  <a:srgbClr val="000000"/>
                </a:solidFill>
                <a:latin typeface="Arial"/>
                <a:ea typeface="Arial"/>
                <a:cs typeface="Arial"/>
                <a:sym typeface="Arial"/>
              </a:rPr>
              <a:t>$0000</a:t>
            </a:r>
            <a:endParaRPr b="0" sz="1600" strike="noStrike">
              <a:solidFill>
                <a:srgbClr val="000000"/>
              </a:solidFill>
              <a:latin typeface="Times New Roman"/>
              <a:ea typeface="Times New Roman"/>
              <a:cs typeface="Times New Roman"/>
              <a:sym typeface="Times New Roman"/>
            </a:endParaRPr>
          </a:p>
        </p:txBody>
      </p:sp>
      <p:sp>
        <p:nvSpPr>
          <p:cNvPr id="707" name="Google Shape;707;p45"/>
          <p:cNvSpPr/>
          <p:nvPr/>
        </p:nvSpPr>
        <p:spPr>
          <a:xfrm>
            <a:off x="4455538" y="2248020"/>
            <a:ext cx="1406400" cy="228300"/>
          </a:xfrm>
          <a:prstGeom prst="rect">
            <a:avLst/>
          </a:prstGeom>
          <a:solidFill>
            <a:srgbClr val="00C000"/>
          </a:solidFill>
          <a:ln cap="flat" cmpd="sng" w="12600">
            <a:solidFill>
              <a:srgbClr val="000000"/>
            </a:solidFill>
            <a:prstDash val="solid"/>
            <a:miter lim="8000"/>
            <a:headEnd len="sm" w="sm" type="none"/>
            <a:tailEnd len="sm" w="sm" type="none"/>
          </a:ln>
        </p:spPr>
        <p:txBody>
          <a:bodyPr anchorCtr="0" anchor="ctr" bIns="40500" lIns="77875" spcFirstLastPara="1" rIns="77875" wrap="square" tIns="40500">
            <a:noAutofit/>
          </a:bodyPr>
          <a:lstStyle/>
          <a:p>
            <a:pPr indent="0" lvl="0" marL="0" marR="0" rtl="0" algn="ctr">
              <a:lnSpc>
                <a:spcPct val="100000"/>
              </a:lnSpc>
              <a:spcBef>
                <a:spcPts val="0"/>
              </a:spcBef>
              <a:spcAft>
                <a:spcPts val="0"/>
              </a:spcAft>
              <a:buNone/>
            </a:pPr>
            <a:r>
              <a:rPr b="1" lang="en" sz="1600" strike="noStrike">
                <a:solidFill>
                  <a:srgbClr val="000000"/>
                </a:solidFill>
                <a:latin typeface="Times New Roman"/>
                <a:ea typeface="Times New Roman"/>
                <a:cs typeface="Times New Roman"/>
                <a:sym typeface="Times New Roman"/>
              </a:rPr>
              <a:t>ISR</a:t>
            </a:r>
            <a:r>
              <a:rPr b="1" baseline="-25000" lang="en" sz="1600" strike="noStrike">
                <a:solidFill>
                  <a:srgbClr val="000000"/>
                </a:solidFill>
                <a:latin typeface="Times New Roman"/>
                <a:ea typeface="Times New Roman"/>
                <a:cs typeface="Times New Roman"/>
                <a:sym typeface="Times New Roman"/>
              </a:rPr>
              <a:t>n</a:t>
            </a:r>
            <a:endParaRPr b="0" sz="1600" strike="noStrike">
              <a:solidFill>
                <a:srgbClr val="000000"/>
              </a:solidFill>
              <a:latin typeface="Times New Roman"/>
              <a:ea typeface="Times New Roman"/>
              <a:cs typeface="Times New Roman"/>
              <a:sym typeface="Times New Roman"/>
            </a:endParaRPr>
          </a:p>
        </p:txBody>
      </p:sp>
      <p:cxnSp>
        <p:nvCxnSpPr>
          <p:cNvPr id="708" name="Google Shape;708;p45"/>
          <p:cNvCxnSpPr/>
          <p:nvPr/>
        </p:nvCxnSpPr>
        <p:spPr>
          <a:xfrm flipH="1">
            <a:off x="5154121" y="2724030"/>
            <a:ext cx="4800" cy="409500"/>
          </a:xfrm>
          <a:prstGeom prst="straightConnector1">
            <a:avLst/>
          </a:prstGeom>
          <a:noFill/>
          <a:ln cap="rnd" cmpd="sng" w="57225">
            <a:solidFill>
              <a:srgbClr val="000000"/>
            </a:solidFill>
            <a:prstDash val="dashDot"/>
            <a:miter lim="8000"/>
            <a:headEnd len="sm" w="sm" type="none"/>
            <a:tailEnd len="sm" w="sm" type="none"/>
          </a:ln>
        </p:spPr>
      </p:cxnSp>
      <p:grpSp>
        <p:nvGrpSpPr>
          <p:cNvPr id="709" name="Google Shape;709;p45"/>
          <p:cNvGrpSpPr/>
          <p:nvPr/>
        </p:nvGrpSpPr>
        <p:grpSpPr>
          <a:xfrm>
            <a:off x="1944236" y="1503270"/>
            <a:ext cx="580170" cy="1326600"/>
            <a:chOff x="2106660" y="2004360"/>
            <a:chExt cx="628638" cy="1768800"/>
          </a:xfrm>
        </p:grpSpPr>
        <p:cxnSp>
          <p:nvCxnSpPr>
            <p:cNvPr id="710" name="Google Shape;710;p45"/>
            <p:cNvCxnSpPr/>
            <p:nvPr/>
          </p:nvCxnSpPr>
          <p:spPr>
            <a:xfrm rot="10800000">
              <a:off x="2106660" y="2004360"/>
              <a:ext cx="15900" cy="1768800"/>
            </a:xfrm>
            <a:prstGeom prst="straightConnector1">
              <a:avLst/>
            </a:prstGeom>
            <a:noFill/>
            <a:ln cap="flat" cmpd="sng" w="57225">
              <a:solidFill>
                <a:srgbClr val="063DE8"/>
              </a:solidFill>
              <a:prstDash val="solid"/>
              <a:miter lim="8000"/>
              <a:headEnd len="sm" w="sm" type="none"/>
              <a:tailEnd len="med" w="med" type="triangle"/>
            </a:ln>
          </p:spPr>
        </p:cxnSp>
        <p:sp>
          <p:nvSpPr>
            <p:cNvPr id="711" name="Google Shape;711;p45"/>
            <p:cNvSpPr/>
            <p:nvPr/>
          </p:nvSpPr>
          <p:spPr>
            <a:xfrm>
              <a:off x="2109600" y="2324160"/>
              <a:ext cx="625698" cy="3682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ctr">
                <a:lnSpc>
                  <a:spcPct val="100000"/>
                </a:lnSpc>
                <a:spcBef>
                  <a:spcPts val="0"/>
                </a:spcBef>
                <a:spcAft>
                  <a:spcPts val="0"/>
                </a:spcAft>
                <a:buNone/>
              </a:pPr>
              <a:r>
                <a:rPr b="1" lang="en" sz="1600" strike="noStrike">
                  <a:solidFill>
                    <a:srgbClr val="000000"/>
                  </a:solidFill>
                  <a:latin typeface="Arial"/>
                  <a:ea typeface="Arial"/>
                  <a:cs typeface="Arial"/>
                  <a:sym typeface="Arial"/>
                </a:rPr>
                <a:t>INT!</a:t>
              </a:r>
              <a:endParaRPr b="0" sz="1600" strike="noStrike">
                <a:solidFill>
                  <a:srgbClr val="000000"/>
                </a:solidFill>
                <a:latin typeface="Times New Roman"/>
                <a:ea typeface="Times New Roman"/>
                <a:cs typeface="Times New Roman"/>
                <a:sym typeface="Times New Roman"/>
              </a:endParaRPr>
            </a:p>
          </p:txBody>
        </p:sp>
      </p:grpSp>
      <p:sp>
        <p:nvSpPr>
          <p:cNvPr id="712" name="Google Shape;712;p45"/>
          <p:cNvSpPr/>
          <p:nvPr/>
        </p:nvSpPr>
        <p:spPr>
          <a:xfrm>
            <a:off x="3164728" y="2381130"/>
            <a:ext cx="1254263" cy="914488"/>
          </a:xfrm>
          <a:custGeom>
            <a:rect b="b" l="l" r="r" t="t"/>
            <a:pathLst>
              <a:path extrusionOk="0" h="768" w="856">
                <a:moveTo>
                  <a:pt x="0" y="768"/>
                </a:moveTo>
                <a:lnTo>
                  <a:pt x="432" y="768"/>
                </a:lnTo>
                <a:lnTo>
                  <a:pt x="432" y="0"/>
                </a:lnTo>
                <a:lnTo>
                  <a:pt x="856" y="0"/>
                </a:lnTo>
              </a:path>
            </a:pathLst>
          </a:custGeom>
          <a:noFill/>
          <a:ln cap="flat" cmpd="sng" w="28425">
            <a:solidFill>
              <a:srgbClr val="000000"/>
            </a:solidFill>
            <a:prstDash val="solid"/>
            <a:round/>
            <a:headEnd len="sm" w="sm" type="none"/>
            <a:tailEnd len="med" w="med" type="triangle"/>
          </a:ln>
        </p:spPr>
      </p:sp>
      <p:grpSp>
        <p:nvGrpSpPr>
          <p:cNvPr id="713" name="Google Shape;713;p45"/>
          <p:cNvGrpSpPr/>
          <p:nvPr/>
        </p:nvGrpSpPr>
        <p:grpSpPr>
          <a:xfrm>
            <a:off x="5860452" y="2162160"/>
            <a:ext cx="2813166" cy="832937"/>
            <a:chOff x="6350040" y="2882880"/>
            <a:chExt cx="3048180" cy="1110582"/>
          </a:xfrm>
        </p:grpSpPr>
        <p:sp>
          <p:nvSpPr>
            <p:cNvPr id="714" name="Google Shape;714;p45"/>
            <p:cNvSpPr/>
            <p:nvPr/>
          </p:nvSpPr>
          <p:spPr>
            <a:xfrm>
              <a:off x="7975440" y="3533760"/>
              <a:ext cx="586062" cy="459702"/>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l">
                <a:lnSpc>
                  <a:spcPct val="100000"/>
                </a:lnSpc>
                <a:spcBef>
                  <a:spcPts val="0"/>
                </a:spcBef>
                <a:spcAft>
                  <a:spcPts val="0"/>
                </a:spcAft>
                <a:buNone/>
              </a:pPr>
              <a:r>
                <a:rPr b="1" lang="en" sz="2100" strike="noStrike">
                  <a:solidFill>
                    <a:srgbClr val="000000"/>
                  </a:solidFill>
                  <a:latin typeface="Times New Roman"/>
                  <a:ea typeface="Times New Roman"/>
                  <a:cs typeface="Times New Roman"/>
                  <a:sym typeface="Times New Roman"/>
                </a:rPr>
                <a:t>PC</a:t>
              </a:r>
              <a:endParaRPr b="0" sz="2100" strike="noStrike">
                <a:solidFill>
                  <a:srgbClr val="000000"/>
                </a:solidFill>
                <a:latin typeface="Times New Roman"/>
                <a:ea typeface="Times New Roman"/>
                <a:cs typeface="Times New Roman"/>
                <a:sym typeface="Times New Roman"/>
              </a:endParaRPr>
            </a:p>
          </p:txBody>
        </p:sp>
        <p:sp>
          <p:nvSpPr>
            <p:cNvPr id="715" name="Google Shape;715;p45"/>
            <p:cNvSpPr/>
            <p:nvPr/>
          </p:nvSpPr>
          <p:spPr>
            <a:xfrm>
              <a:off x="7188120" y="2882880"/>
              <a:ext cx="2210100" cy="597000"/>
            </a:xfrm>
            <a:prstGeom prst="rect">
              <a:avLst/>
            </a:prstGeom>
            <a:solidFill>
              <a:srgbClr val="C0C0C0"/>
            </a:solidFill>
            <a:ln cap="flat" cmpd="sng" w="38150">
              <a:solidFill>
                <a:srgbClr val="000000"/>
              </a:solidFill>
              <a:prstDash val="solid"/>
              <a:miter lim="8000"/>
              <a:headEnd len="sm" w="sm" type="none"/>
              <a:tailEnd len="sm" w="sm" type="none"/>
            </a:ln>
          </p:spPr>
          <p:txBody>
            <a:bodyPr anchorCtr="0" anchor="ctr" bIns="40500" lIns="77875" spcFirstLastPara="1" rIns="77875" wrap="square" tIns="40500">
              <a:noAutofit/>
            </a:bodyPr>
            <a:lstStyle/>
            <a:p>
              <a:pPr indent="0" lvl="0" marL="0" marR="0" rtl="0" algn="ctr">
                <a:lnSpc>
                  <a:spcPct val="100000"/>
                </a:lnSpc>
                <a:spcBef>
                  <a:spcPts val="0"/>
                </a:spcBef>
                <a:spcAft>
                  <a:spcPts val="0"/>
                </a:spcAft>
                <a:buNone/>
              </a:pPr>
              <a:r>
                <a:rPr b="1" lang="en" sz="2100" strike="noStrike">
                  <a:solidFill>
                    <a:srgbClr val="000000"/>
                  </a:solidFill>
                  <a:latin typeface="Arial"/>
                  <a:ea typeface="Arial"/>
                  <a:cs typeface="Arial"/>
                  <a:sym typeface="Arial"/>
                </a:rPr>
                <a:t>ISR</a:t>
              </a:r>
              <a:r>
                <a:rPr b="1" baseline="-25000" lang="en" sz="2100" strike="noStrike">
                  <a:solidFill>
                    <a:srgbClr val="000000"/>
                  </a:solidFill>
                  <a:latin typeface="Arial"/>
                  <a:ea typeface="Arial"/>
                  <a:cs typeface="Arial"/>
                  <a:sym typeface="Arial"/>
                </a:rPr>
                <a:t>n</a:t>
              </a:r>
              <a:endParaRPr b="0" sz="2100" strike="noStrike">
                <a:solidFill>
                  <a:srgbClr val="000000"/>
                </a:solidFill>
                <a:latin typeface="Times New Roman"/>
                <a:ea typeface="Times New Roman"/>
                <a:cs typeface="Times New Roman"/>
                <a:sym typeface="Times New Roman"/>
              </a:endParaRPr>
            </a:p>
          </p:txBody>
        </p:sp>
        <p:cxnSp>
          <p:nvCxnSpPr>
            <p:cNvPr id="716" name="Google Shape;716;p45"/>
            <p:cNvCxnSpPr/>
            <p:nvPr/>
          </p:nvCxnSpPr>
          <p:spPr>
            <a:xfrm>
              <a:off x="6350040" y="3174840"/>
              <a:ext cx="838200" cy="1800"/>
            </a:xfrm>
            <a:prstGeom prst="straightConnector1">
              <a:avLst/>
            </a:prstGeom>
            <a:noFill/>
            <a:ln cap="flat" cmpd="sng" w="28425">
              <a:solidFill>
                <a:srgbClr val="000000"/>
              </a:solidFill>
              <a:prstDash val="solid"/>
              <a:miter lim="8000"/>
              <a:headEnd len="sm" w="sm" type="none"/>
              <a:tailEnd len="med" w="med" type="triangle"/>
            </a:ln>
          </p:spPr>
        </p:cxnSp>
      </p:grpSp>
      <p:sp>
        <p:nvSpPr>
          <p:cNvPr id="717" name="Google Shape;717;p45"/>
          <p:cNvSpPr/>
          <p:nvPr/>
        </p:nvSpPr>
        <p:spPr>
          <a:xfrm>
            <a:off x="466486" y="4192290"/>
            <a:ext cx="8262810" cy="390420"/>
          </a:xfrm>
          <a:custGeom>
            <a:rect b="b" l="l" r="r" t="t"/>
            <a:pathLst>
              <a:path extrusionOk="0" h="21600" w="21600">
                <a:moveTo>
                  <a:pt x="0" y="0"/>
                </a:moveTo>
                <a:lnTo>
                  <a:pt x="21600" y="0"/>
                </a:lnTo>
                <a:lnTo>
                  <a:pt x="21600" y="21600"/>
                </a:lnTo>
                <a:lnTo>
                  <a:pt x="0" y="21600"/>
                </a:lnTo>
                <a:lnTo>
                  <a:pt x="0" y="0"/>
                </a:lnTo>
                <a:close/>
              </a:path>
            </a:pathLst>
          </a:custGeom>
          <a:noFill/>
          <a:ln cap="flat" cmpd="sng" w="38150">
            <a:solidFill>
              <a:srgbClr val="FC0128"/>
            </a:solidFill>
            <a:prstDash val="solid"/>
            <a:miter lim="8000"/>
            <a:headEnd len="sm" w="sm" type="none"/>
            <a:tailEnd len="sm" w="sm" type="none"/>
          </a:ln>
        </p:spPr>
        <p:txBody>
          <a:bodyPr anchorCtr="0" anchor="t" bIns="40500" lIns="77875" spcFirstLastPara="1" rIns="77875" wrap="square" tIns="40500">
            <a:noAutofit/>
          </a:bodyPr>
          <a:lstStyle/>
          <a:p>
            <a:pPr indent="0" lvl="0" marL="0" marR="0" rtl="0" algn="l">
              <a:lnSpc>
                <a:spcPct val="100000"/>
              </a:lnSpc>
              <a:spcBef>
                <a:spcPts val="0"/>
              </a:spcBef>
              <a:spcAft>
                <a:spcPts val="0"/>
              </a:spcAft>
              <a:buNone/>
            </a:pPr>
            <a:r>
              <a:rPr b="1" lang="en" sz="2400" strike="noStrike">
                <a:solidFill>
                  <a:srgbClr val="063DE8"/>
                </a:solidFill>
                <a:latin typeface="Arial"/>
                <a:ea typeface="Arial"/>
                <a:cs typeface="Arial"/>
                <a:sym typeface="Arial"/>
              </a:rPr>
              <a:t>meccanismo implementato interamente in hardware</a:t>
            </a:r>
            <a:endParaRPr b="0" sz="2400" strike="noStrike">
              <a:solidFill>
                <a:srgbClr val="000000"/>
              </a:solidFill>
              <a:latin typeface="Times New Roman"/>
              <a:ea typeface="Times New Roman"/>
              <a:cs typeface="Times New Roman"/>
              <a:sym typeface="Times New Roman"/>
            </a:endParaRPr>
          </a:p>
        </p:txBody>
      </p:sp>
      <p:sp>
        <p:nvSpPr>
          <p:cNvPr id="718" name="Google Shape;718;p45"/>
          <p:cNvSpPr/>
          <p:nvPr/>
        </p:nvSpPr>
        <p:spPr>
          <a:xfrm>
            <a:off x="6585624" y="1001430"/>
            <a:ext cx="2341386" cy="34479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l">
              <a:lnSpc>
                <a:spcPct val="100000"/>
              </a:lnSpc>
              <a:spcBef>
                <a:spcPts val="0"/>
              </a:spcBef>
              <a:spcAft>
                <a:spcPts val="0"/>
              </a:spcAft>
              <a:buNone/>
            </a:pPr>
            <a:r>
              <a:rPr b="0" lang="en" sz="2100" strike="noStrike">
                <a:solidFill>
                  <a:srgbClr val="000000"/>
                </a:solidFill>
                <a:latin typeface="Arial"/>
                <a:ea typeface="Arial"/>
                <a:cs typeface="Arial"/>
                <a:sym typeface="Arial"/>
              </a:rPr>
              <a:t>vettori di interrupt</a:t>
            </a:r>
            <a:endParaRPr b="0" sz="2100" strike="noStrike">
              <a:solidFill>
                <a:srgbClr val="000000"/>
              </a:solidFill>
              <a:latin typeface="Times New Roman"/>
              <a:ea typeface="Times New Roman"/>
              <a:cs typeface="Times New Roman"/>
              <a:sym typeface="Times New Roman"/>
            </a:endParaRPr>
          </a:p>
        </p:txBody>
      </p:sp>
      <p:cxnSp>
        <p:nvCxnSpPr>
          <p:cNvPr id="719" name="Google Shape;719;p45"/>
          <p:cNvCxnSpPr/>
          <p:nvPr/>
        </p:nvCxnSpPr>
        <p:spPr>
          <a:xfrm flipH="1">
            <a:off x="6011304" y="1228770"/>
            <a:ext cx="600900" cy="476400"/>
          </a:xfrm>
          <a:prstGeom prst="straightConnector1">
            <a:avLst/>
          </a:prstGeom>
          <a:noFill/>
          <a:ln cap="flat" cmpd="sng" w="38150">
            <a:solidFill>
              <a:srgbClr val="000000"/>
            </a:solidFill>
            <a:prstDash val="solid"/>
            <a:miter lim="8000"/>
            <a:headEnd len="sm" w="sm" type="none"/>
            <a:tailEnd len="med" w="med" type="triangle"/>
          </a:ln>
        </p:spPr>
      </p:cxnSp>
      <p:sp>
        <p:nvSpPr>
          <p:cNvPr id="720" name="Google Shape;720;p45"/>
          <p:cNvSpPr txBox="1"/>
          <p:nvPr>
            <p:ph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ctr" bIns="0" lIns="0" spcFirstLastPara="1" rIns="0" wrap="square" tIns="0">
            <a:noAutofit/>
          </a:bodyPr>
          <a:lstStyle/>
          <a:p>
            <a:pPr indent="0" lvl="0" marL="0" rtl="0" algn="l">
              <a:spcBef>
                <a:spcPts val="0"/>
              </a:spcBef>
              <a:spcAft>
                <a:spcPts val="0"/>
              </a:spcAft>
              <a:buNone/>
            </a:pPr>
            <a:r>
              <a:rPr b="1" lang="en">
                <a:solidFill>
                  <a:srgbClr val="FFFFFF"/>
                </a:solidFill>
              </a:rPr>
              <a:t>La soluzione dell’MC68000 (2/2)</a:t>
            </a:r>
            <a:endParaRPr b="1">
              <a:solidFill>
                <a:srgbClr val="FFFFFF"/>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4" name="Shape 724"/>
        <p:cNvGrpSpPr/>
        <p:nvPr/>
      </p:nvGrpSpPr>
      <p:grpSpPr>
        <a:xfrm>
          <a:off x="0" y="0"/>
          <a:ext cx="0" cy="0"/>
          <a:chOff x="0" y="0"/>
          <a:chExt cx="0" cy="0"/>
        </a:xfrm>
      </p:grpSpPr>
      <p:sp>
        <p:nvSpPr>
          <p:cNvPr id="725" name="Google Shape;725;p46"/>
          <p:cNvSpPr/>
          <p:nvPr/>
        </p:nvSpPr>
        <p:spPr>
          <a:xfrm>
            <a:off x="0" y="685800"/>
            <a:ext cx="8861238" cy="403731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374650" lvl="0" marL="457200" marR="0" rtl="0" algn="l">
              <a:lnSpc>
                <a:spcPct val="110000"/>
              </a:lnSpc>
              <a:spcBef>
                <a:spcPts val="0"/>
              </a:spcBef>
              <a:spcAft>
                <a:spcPts val="0"/>
              </a:spcAft>
              <a:buSzPts val="2300"/>
              <a:buChar char="●"/>
            </a:pPr>
            <a:r>
              <a:rPr lang="en" sz="2300" strike="noStrike">
                <a:solidFill>
                  <a:srgbClr val="000000"/>
                </a:solidFill>
              </a:rPr>
              <a:t>Per gestire l'</a:t>
            </a:r>
            <a:r>
              <a:rPr b="1" lang="en" sz="2300" strike="noStrike">
                <a:solidFill>
                  <a:srgbClr val="063DE8"/>
                </a:solidFill>
              </a:rPr>
              <a:t>annidamento</a:t>
            </a:r>
            <a:r>
              <a:rPr lang="en" sz="2300" strike="noStrike">
                <a:solidFill>
                  <a:srgbClr val="000000"/>
                </a:solidFill>
              </a:rPr>
              <a:t> delle interruzioni (causato dall’occorrenza di più richieste simultanee) si stabilisce un </a:t>
            </a:r>
            <a:r>
              <a:rPr b="1" lang="en" sz="2300" strike="noStrike">
                <a:solidFill>
                  <a:srgbClr val="063DE8"/>
                </a:solidFill>
              </a:rPr>
              <a:t>livello di priorità</a:t>
            </a:r>
            <a:r>
              <a:rPr lang="en" sz="2300" strike="noStrike">
                <a:solidFill>
                  <a:srgbClr val="000000"/>
                </a:solidFill>
              </a:rPr>
              <a:t> </a:t>
            </a:r>
            <a:endParaRPr sz="2300" strike="noStrike">
              <a:solidFill>
                <a:srgbClr val="000000"/>
              </a:solidFill>
            </a:endParaRPr>
          </a:p>
          <a:p>
            <a:pPr indent="0" lvl="0" marL="0" marR="0" rtl="0" algn="l">
              <a:lnSpc>
                <a:spcPct val="110000"/>
              </a:lnSpc>
              <a:spcBef>
                <a:spcPts val="0"/>
              </a:spcBef>
              <a:spcAft>
                <a:spcPts val="0"/>
              </a:spcAft>
              <a:buNone/>
            </a:pPr>
            <a:r>
              <a:t/>
            </a:r>
            <a:endParaRPr sz="2300" strike="noStrike">
              <a:solidFill>
                <a:srgbClr val="000000"/>
              </a:solidFill>
            </a:endParaRPr>
          </a:p>
          <a:p>
            <a:pPr indent="-374650" lvl="0" marL="457200" marR="0" rtl="0" algn="l">
              <a:lnSpc>
                <a:spcPct val="100000"/>
              </a:lnSpc>
              <a:spcBef>
                <a:spcPts val="0"/>
              </a:spcBef>
              <a:spcAft>
                <a:spcPts val="0"/>
              </a:spcAft>
              <a:buClr>
                <a:srgbClr val="000000"/>
              </a:buClr>
              <a:buSzPts val="2300"/>
              <a:buChar char="●"/>
            </a:pPr>
            <a:r>
              <a:rPr lang="en" sz="2300" strike="noStrike">
                <a:solidFill>
                  <a:srgbClr val="000000"/>
                </a:solidFill>
              </a:rPr>
              <a:t>Durante l'esecuzione di una ISR vengono accettate le richieste di interrupt provenienti solo da dispositivi a priorità più alta rispetto a quella corrente</a:t>
            </a:r>
            <a:endParaRPr sz="2300" strike="noStrike">
              <a:solidFill>
                <a:srgbClr val="000000"/>
              </a:solidFill>
            </a:endParaRPr>
          </a:p>
          <a:p>
            <a:pPr indent="0" lvl="0" marL="0" marR="0" rtl="0" algn="l">
              <a:lnSpc>
                <a:spcPct val="100000"/>
              </a:lnSpc>
              <a:spcBef>
                <a:spcPts val="0"/>
              </a:spcBef>
              <a:spcAft>
                <a:spcPts val="0"/>
              </a:spcAft>
              <a:buNone/>
            </a:pPr>
            <a:r>
              <a:t/>
            </a:r>
            <a:endParaRPr sz="2300" strike="noStrike">
              <a:solidFill>
                <a:srgbClr val="000000"/>
              </a:solidFill>
            </a:endParaRPr>
          </a:p>
          <a:p>
            <a:pPr indent="-374650" lvl="0" marL="457200" marR="0" rtl="0" algn="l">
              <a:lnSpc>
                <a:spcPct val="100000"/>
              </a:lnSpc>
              <a:spcBef>
                <a:spcPts val="0"/>
              </a:spcBef>
              <a:spcAft>
                <a:spcPts val="0"/>
              </a:spcAft>
              <a:buClr>
                <a:srgbClr val="000000"/>
              </a:buClr>
              <a:buSzPts val="2300"/>
              <a:buChar char="●"/>
            </a:pPr>
            <a:r>
              <a:rPr lang="en" sz="2300" strike="noStrike">
                <a:solidFill>
                  <a:srgbClr val="000000"/>
                </a:solidFill>
              </a:rPr>
              <a:t>Conseguentemente una richiesta di interruzione, proveniente da un dispositivo ad alta priorità (ad es. il clock), deve essere accettata anche mentre il processore sta servendo una richiesta inviata da un dispositivo a più bassa priorità</a:t>
            </a:r>
            <a:endParaRPr sz="2300" strike="noStrike">
              <a:solidFill>
                <a:srgbClr val="000000"/>
              </a:solidFill>
            </a:endParaRPr>
          </a:p>
        </p:txBody>
      </p:sp>
      <p:sp>
        <p:nvSpPr>
          <p:cNvPr id="726" name="Google Shape;726;p46"/>
          <p:cNvSpPr txBox="1"/>
          <p:nvPr>
            <p:ph idx="4294967295"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Annidamento delle richieste di interrupt</a:t>
            </a:r>
            <a:endParaRPr b="1">
              <a:solidFill>
                <a:srgbClr val="FFFFFF"/>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0" name="Shape 730"/>
        <p:cNvGrpSpPr/>
        <p:nvPr/>
      </p:nvGrpSpPr>
      <p:grpSpPr>
        <a:xfrm>
          <a:off x="0" y="0"/>
          <a:ext cx="0" cy="0"/>
          <a:chOff x="0" y="0"/>
          <a:chExt cx="0" cy="0"/>
        </a:xfrm>
      </p:grpSpPr>
      <p:sp>
        <p:nvSpPr>
          <p:cNvPr id="731" name="Google Shape;731;p47"/>
          <p:cNvSpPr/>
          <p:nvPr/>
        </p:nvSpPr>
        <p:spPr>
          <a:xfrm>
            <a:off x="2273288" y="2388420"/>
            <a:ext cx="978480" cy="25299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l">
              <a:lnSpc>
                <a:spcPct val="100000"/>
              </a:lnSpc>
              <a:spcBef>
                <a:spcPts val="0"/>
              </a:spcBef>
              <a:spcAft>
                <a:spcPts val="0"/>
              </a:spcAft>
              <a:buNone/>
            </a:pPr>
            <a:r>
              <a:rPr b="1" lang="en" sz="1400" strike="noStrike">
                <a:solidFill>
                  <a:srgbClr val="000000"/>
                </a:solidFill>
                <a:latin typeface="Arial"/>
                <a:ea typeface="Arial"/>
                <a:cs typeface="Arial"/>
                <a:sym typeface="Arial"/>
              </a:rPr>
              <a:t>MC68000</a:t>
            </a:r>
            <a:endParaRPr b="0" sz="1400" strike="noStrike">
              <a:solidFill>
                <a:srgbClr val="000000"/>
              </a:solidFill>
              <a:latin typeface="Times New Roman"/>
              <a:ea typeface="Times New Roman"/>
              <a:cs typeface="Times New Roman"/>
              <a:sym typeface="Times New Roman"/>
            </a:endParaRPr>
          </a:p>
        </p:txBody>
      </p:sp>
      <p:pic>
        <p:nvPicPr>
          <p:cNvPr id="732" name="Google Shape;732;p47"/>
          <p:cNvPicPr preferRelativeResize="0"/>
          <p:nvPr/>
        </p:nvPicPr>
        <p:blipFill rotWithShape="1">
          <a:blip r:embed="rId3">
            <a:alphaModFix/>
          </a:blip>
          <a:srcRect b="0" l="0" r="0" t="0"/>
          <a:stretch/>
        </p:blipFill>
        <p:spPr>
          <a:xfrm>
            <a:off x="221282" y="680940"/>
            <a:ext cx="5511777" cy="4266000"/>
          </a:xfrm>
          <a:prstGeom prst="rect">
            <a:avLst/>
          </a:prstGeom>
          <a:noFill/>
          <a:ln>
            <a:noFill/>
          </a:ln>
        </p:spPr>
      </p:pic>
      <p:grpSp>
        <p:nvGrpSpPr>
          <p:cNvPr id="733" name="Google Shape;733;p47"/>
          <p:cNvGrpSpPr/>
          <p:nvPr/>
        </p:nvGrpSpPr>
        <p:grpSpPr>
          <a:xfrm>
            <a:off x="3252669" y="3916080"/>
            <a:ext cx="5827875" cy="923850"/>
            <a:chOff x="3524400" y="5221440"/>
            <a:chExt cx="6314742" cy="1231800"/>
          </a:xfrm>
        </p:grpSpPr>
        <p:sp>
          <p:nvSpPr>
            <p:cNvPr id="734" name="Google Shape;734;p47"/>
            <p:cNvSpPr/>
            <p:nvPr/>
          </p:nvSpPr>
          <p:spPr>
            <a:xfrm>
              <a:off x="5816520" y="5275440"/>
              <a:ext cx="4022622" cy="1097658"/>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0" lIns="31150" spcFirstLastPara="1" rIns="31150" wrap="square" tIns="0">
              <a:noAutofit/>
            </a:bodyPr>
            <a:lstStyle/>
            <a:p>
              <a:pPr indent="0" lvl="0" marL="0" marR="0" rtl="0" algn="l">
                <a:lnSpc>
                  <a:spcPct val="100000"/>
                </a:lnSpc>
                <a:spcBef>
                  <a:spcPts val="0"/>
                </a:spcBef>
                <a:spcAft>
                  <a:spcPts val="0"/>
                </a:spcAft>
                <a:buNone/>
              </a:pPr>
              <a:r>
                <a:rPr b="1" lang="en" sz="2100" strike="noStrike">
                  <a:solidFill>
                    <a:srgbClr val="063DE8"/>
                  </a:solidFill>
                  <a:latin typeface="Times New Roman"/>
                  <a:ea typeface="Times New Roman"/>
                  <a:cs typeface="Times New Roman"/>
                  <a:sym typeface="Times New Roman"/>
                </a:rPr>
                <a:t>I</a:t>
              </a:r>
              <a:r>
                <a:rPr b="0" lang="en" sz="2100" strike="noStrike">
                  <a:solidFill>
                    <a:srgbClr val="000000"/>
                  </a:solidFill>
                  <a:latin typeface="Times New Roman"/>
                  <a:ea typeface="Times New Roman"/>
                  <a:cs typeface="Times New Roman"/>
                  <a:sym typeface="Times New Roman"/>
                </a:rPr>
                <a:t>nterrupt </a:t>
              </a:r>
              <a:r>
                <a:rPr b="1" lang="en" sz="2100" strike="noStrike">
                  <a:solidFill>
                    <a:srgbClr val="063DE8"/>
                  </a:solidFill>
                  <a:latin typeface="Times New Roman"/>
                  <a:ea typeface="Times New Roman"/>
                  <a:cs typeface="Times New Roman"/>
                  <a:sym typeface="Times New Roman"/>
                </a:rPr>
                <a:t>P</a:t>
              </a:r>
              <a:r>
                <a:rPr b="0" lang="en" sz="2100" strike="noStrike">
                  <a:solidFill>
                    <a:srgbClr val="000000"/>
                  </a:solidFill>
                  <a:latin typeface="Times New Roman"/>
                  <a:ea typeface="Times New Roman"/>
                  <a:cs typeface="Times New Roman"/>
                  <a:sym typeface="Times New Roman"/>
                </a:rPr>
                <a:t>riority </a:t>
              </a:r>
              <a:r>
                <a:rPr b="1" lang="en" sz="2100" strike="noStrike">
                  <a:solidFill>
                    <a:srgbClr val="063DE8"/>
                  </a:solidFill>
                  <a:latin typeface="Times New Roman"/>
                  <a:ea typeface="Times New Roman"/>
                  <a:cs typeface="Times New Roman"/>
                  <a:sym typeface="Times New Roman"/>
                </a:rPr>
                <a:t>L</a:t>
              </a:r>
              <a:r>
                <a:rPr b="0" lang="en" sz="2100" strike="noStrike">
                  <a:solidFill>
                    <a:srgbClr val="000000"/>
                  </a:solidFill>
                  <a:latin typeface="Times New Roman"/>
                  <a:ea typeface="Times New Roman"/>
                  <a:cs typeface="Times New Roman"/>
                  <a:sym typeface="Times New Roman"/>
                </a:rPr>
                <a:t>evel: 3 linee per la codifica dei livelli di priorità di richiesta di interrupt</a:t>
              </a:r>
              <a:endParaRPr b="0" sz="2100" strike="noStrike">
                <a:solidFill>
                  <a:srgbClr val="000000"/>
                </a:solidFill>
                <a:latin typeface="Times New Roman"/>
                <a:ea typeface="Times New Roman"/>
                <a:cs typeface="Times New Roman"/>
                <a:sym typeface="Times New Roman"/>
              </a:endParaRPr>
            </a:p>
          </p:txBody>
        </p:sp>
        <p:sp>
          <p:nvSpPr>
            <p:cNvPr id="735" name="Google Shape;735;p47"/>
            <p:cNvSpPr/>
            <p:nvPr/>
          </p:nvSpPr>
          <p:spPr>
            <a:xfrm>
              <a:off x="3524400" y="5221440"/>
              <a:ext cx="6314700" cy="1231800"/>
            </a:xfrm>
            <a:prstGeom prst="rect">
              <a:avLst/>
            </a:prstGeom>
            <a:noFill/>
            <a:ln cap="flat" cmpd="sng" w="38150">
              <a:solidFill>
                <a:srgbClr val="FC0128"/>
              </a:solidFill>
              <a:prstDash val="dashDot"/>
              <a:miter lim="8000"/>
              <a:headEnd len="sm" w="sm" type="none"/>
              <a:tailEnd len="sm" w="sm" type="none"/>
            </a:ln>
          </p:spPr>
          <p:txBody>
            <a:bodyPr anchorCtr="0" anchor="ctr" bIns="79100" lIns="79100" spcFirstLastPara="1" rIns="79100" wrap="square" tIns="79100">
              <a:noAutofit/>
            </a:bodyPr>
            <a:lstStyle/>
            <a:p>
              <a:pPr indent="0" lvl="0" marL="0" rtl="0" algn="l">
                <a:spcBef>
                  <a:spcPts val="0"/>
                </a:spcBef>
                <a:spcAft>
                  <a:spcPts val="0"/>
                </a:spcAft>
                <a:buNone/>
              </a:pPr>
              <a:r>
                <a:t/>
              </a:r>
              <a:endParaRPr/>
            </a:p>
          </p:txBody>
        </p:sp>
      </p:grpSp>
      <p:sp>
        <p:nvSpPr>
          <p:cNvPr id="736" name="Google Shape;736;p47"/>
          <p:cNvSpPr txBox="1"/>
          <p:nvPr>
            <p:ph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ctr" bIns="0" lIns="0" spcFirstLastPara="1" rIns="0" wrap="square" tIns="0">
            <a:noAutofit/>
          </a:bodyPr>
          <a:lstStyle/>
          <a:p>
            <a:pPr indent="0" lvl="0" marL="0" rtl="0" algn="l">
              <a:spcBef>
                <a:spcPts val="0"/>
              </a:spcBef>
              <a:spcAft>
                <a:spcPts val="0"/>
              </a:spcAft>
              <a:buNone/>
            </a:pPr>
            <a:r>
              <a:rPr b="1" lang="en">
                <a:solidFill>
                  <a:srgbClr val="FFFFFF"/>
                </a:solidFill>
              </a:rPr>
              <a:t>Gestione delle priorità nel 68000 (1/3)</a:t>
            </a:r>
            <a:endParaRPr b="1">
              <a:solidFill>
                <a:srgbClr val="FFFFFF"/>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0" name="Shape 740"/>
        <p:cNvGrpSpPr/>
        <p:nvPr/>
      </p:nvGrpSpPr>
      <p:grpSpPr>
        <a:xfrm>
          <a:off x="0" y="0"/>
          <a:ext cx="0" cy="0"/>
          <a:chOff x="0" y="0"/>
          <a:chExt cx="0" cy="0"/>
        </a:xfrm>
      </p:grpSpPr>
      <p:sp>
        <p:nvSpPr>
          <p:cNvPr id="741" name="Google Shape;741;p48"/>
          <p:cNvSpPr/>
          <p:nvPr/>
        </p:nvSpPr>
        <p:spPr>
          <a:xfrm>
            <a:off x="0" y="623970"/>
            <a:ext cx="9142686" cy="418959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330200" lvl="0" marL="393700" marR="0" rtl="0" algn="l">
              <a:lnSpc>
                <a:spcPct val="100000"/>
              </a:lnSpc>
              <a:spcBef>
                <a:spcPts val="0"/>
              </a:spcBef>
              <a:spcAft>
                <a:spcPts val="0"/>
              </a:spcAft>
              <a:buSzPts val="2200"/>
              <a:buChar char="●"/>
            </a:pPr>
            <a:r>
              <a:rPr b="0" lang="en" sz="2200" strike="noStrike">
                <a:solidFill>
                  <a:srgbClr val="000000"/>
                </a:solidFill>
                <a:latin typeface="Times New Roman"/>
                <a:ea typeface="Times New Roman"/>
                <a:cs typeface="Times New Roman"/>
                <a:sym typeface="Times New Roman"/>
              </a:rPr>
              <a:t>Il livello di priorità del processore (</a:t>
            </a:r>
            <a:r>
              <a:rPr b="1" lang="en" sz="2200" strike="noStrike">
                <a:solidFill>
                  <a:srgbClr val="063DE8"/>
                </a:solidFill>
                <a:latin typeface="Times New Roman"/>
                <a:ea typeface="Times New Roman"/>
                <a:cs typeface="Times New Roman"/>
                <a:sym typeface="Times New Roman"/>
              </a:rPr>
              <a:t>PPL</a:t>
            </a:r>
            <a:r>
              <a:rPr b="0" lang="en" sz="2200" strike="noStrike">
                <a:solidFill>
                  <a:srgbClr val="000000"/>
                </a:solidFill>
                <a:latin typeface="Times New Roman"/>
                <a:ea typeface="Times New Roman"/>
                <a:cs typeface="Times New Roman"/>
                <a:sym typeface="Times New Roman"/>
              </a:rPr>
              <a:t> - </a:t>
            </a:r>
            <a:r>
              <a:rPr b="1" lang="en" sz="2200" strike="noStrike">
                <a:solidFill>
                  <a:srgbClr val="063DE8"/>
                </a:solidFill>
                <a:latin typeface="Times New Roman"/>
                <a:ea typeface="Times New Roman"/>
                <a:cs typeface="Times New Roman"/>
                <a:sym typeface="Times New Roman"/>
              </a:rPr>
              <a:t>P</a:t>
            </a:r>
            <a:r>
              <a:rPr b="0" lang="en" sz="2200" strike="noStrike">
                <a:solidFill>
                  <a:srgbClr val="000000"/>
                </a:solidFill>
                <a:latin typeface="Times New Roman"/>
                <a:ea typeface="Times New Roman"/>
                <a:cs typeface="Times New Roman"/>
                <a:sym typeface="Times New Roman"/>
              </a:rPr>
              <a:t>rocessor </a:t>
            </a:r>
            <a:r>
              <a:rPr b="1" lang="en" sz="2200" strike="noStrike">
                <a:solidFill>
                  <a:srgbClr val="063DE8"/>
                </a:solidFill>
                <a:latin typeface="Times New Roman"/>
                <a:ea typeface="Times New Roman"/>
                <a:cs typeface="Times New Roman"/>
                <a:sym typeface="Times New Roman"/>
              </a:rPr>
              <a:t>P</a:t>
            </a:r>
            <a:r>
              <a:rPr b="0" lang="en" sz="2200" strike="noStrike">
                <a:solidFill>
                  <a:srgbClr val="000000"/>
                </a:solidFill>
                <a:latin typeface="Times New Roman"/>
                <a:ea typeface="Times New Roman"/>
                <a:cs typeface="Times New Roman"/>
                <a:sym typeface="Times New Roman"/>
              </a:rPr>
              <a:t>riority </a:t>
            </a:r>
            <a:r>
              <a:rPr b="1" lang="en" sz="2200" strike="noStrike">
                <a:solidFill>
                  <a:srgbClr val="063DE8"/>
                </a:solidFill>
                <a:latin typeface="Times New Roman"/>
                <a:ea typeface="Times New Roman"/>
                <a:cs typeface="Times New Roman"/>
                <a:sym typeface="Times New Roman"/>
              </a:rPr>
              <a:t>L</a:t>
            </a:r>
            <a:r>
              <a:rPr b="0" lang="en" sz="2200" strike="noStrike">
                <a:solidFill>
                  <a:srgbClr val="000000"/>
                </a:solidFill>
                <a:latin typeface="Times New Roman"/>
                <a:ea typeface="Times New Roman"/>
                <a:cs typeface="Times New Roman"/>
                <a:sym typeface="Times New Roman"/>
              </a:rPr>
              <a:t>evel) rappr</a:t>
            </a:r>
            <a:r>
              <a:rPr lang="en" sz="2200" strike="noStrike">
                <a:solidFill>
                  <a:srgbClr val="000000"/>
                </a:solidFill>
              </a:rPr>
              <a:t>esenta la priorità del programma in esecuzione</a:t>
            </a:r>
            <a:endParaRPr sz="2200" strike="noStrike">
              <a:solidFill>
                <a:srgbClr val="000000"/>
              </a:solidFill>
            </a:endParaRPr>
          </a:p>
          <a:p>
            <a:pPr indent="0" lvl="0" marL="393700" marR="0" rtl="0" algn="l">
              <a:lnSpc>
                <a:spcPct val="100000"/>
              </a:lnSpc>
              <a:spcBef>
                <a:spcPts val="0"/>
              </a:spcBef>
              <a:spcAft>
                <a:spcPts val="0"/>
              </a:spcAft>
              <a:buNone/>
            </a:pPr>
            <a:r>
              <a:rPr lang="en" sz="800" strike="noStrike">
                <a:solidFill>
                  <a:srgbClr val="000000"/>
                </a:solidFill>
              </a:rPr>
              <a:t>   </a:t>
            </a:r>
            <a:endParaRPr sz="800" strike="noStrike">
              <a:solidFill>
                <a:srgbClr val="000000"/>
              </a:solidFill>
            </a:endParaRPr>
          </a:p>
          <a:p>
            <a:pPr indent="-330200" lvl="0" marL="393700" marR="0" rtl="0" algn="l">
              <a:lnSpc>
                <a:spcPct val="100000"/>
              </a:lnSpc>
              <a:spcBef>
                <a:spcPts val="0"/>
              </a:spcBef>
              <a:spcAft>
                <a:spcPts val="0"/>
              </a:spcAft>
              <a:buSzPts val="2200"/>
              <a:buChar char="●"/>
            </a:pPr>
            <a:r>
              <a:rPr lang="en" sz="2200" strike="noStrike">
                <a:solidFill>
                  <a:srgbClr val="000000"/>
                </a:solidFill>
              </a:rPr>
              <a:t>Quando arriva una richiesta di interrupt, il processore confronta</a:t>
            </a:r>
            <a:r>
              <a:rPr b="1" lang="en" sz="2200" strike="noStrike">
                <a:solidFill>
                  <a:srgbClr val="063DE8"/>
                </a:solidFill>
              </a:rPr>
              <a:t> PPL</a:t>
            </a:r>
            <a:r>
              <a:rPr lang="en" sz="2200" strike="noStrike">
                <a:solidFill>
                  <a:srgbClr val="000000"/>
                </a:solidFill>
              </a:rPr>
              <a:t> con </a:t>
            </a:r>
            <a:r>
              <a:rPr b="1" lang="en" sz="2200" strike="noStrike">
                <a:solidFill>
                  <a:srgbClr val="063DE8"/>
                </a:solidFill>
              </a:rPr>
              <a:t>IPL</a:t>
            </a:r>
            <a:endParaRPr sz="2200" strike="noStrike">
              <a:solidFill>
                <a:srgbClr val="000000"/>
              </a:solidFill>
            </a:endParaRPr>
          </a:p>
          <a:p>
            <a:pPr indent="0" lvl="0" marL="393700" marR="0" rtl="0" algn="l">
              <a:lnSpc>
                <a:spcPct val="100000"/>
              </a:lnSpc>
              <a:spcBef>
                <a:spcPts val="0"/>
              </a:spcBef>
              <a:spcAft>
                <a:spcPts val="0"/>
              </a:spcAft>
              <a:buNone/>
            </a:pPr>
            <a:r>
              <a:t/>
            </a:r>
            <a:endParaRPr sz="2200" strike="noStrike">
              <a:solidFill>
                <a:srgbClr val="000000"/>
              </a:solidFill>
            </a:endParaRPr>
          </a:p>
          <a:p>
            <a:pPr indent="0" lvl="0" marL="0" marR="0" rtl="0" algn="l">
              <a:lnSpc>
                <a:spcPct val="110000"/>
              </a:lnSpc>
              <a:spcBef>
                <a:spcPts val="0"/>
              </a:spcBef>
              <a:spcAft>
                <a:spcPts val="0"/>
              </a:spcAft>
              <a:buNone/>
            </a:pPr>
            <a:r>
              <a:rPr i="0" lang="en" sz="2200" u="none" cap="none" strike="noStrike">
                <a:solidFill>
                  <a:srgbClr val="0000FF"/>
                </a:solidFill>
              </a:rPr>
              <a:t>Se </a:t>
            </a:r>
            <a:r>
              <a:rPr i="0" lang="en" sz="1900" u="none" cap="none" strike="noStrike">
                <a:solidFill>
                  <a:srgbClr val="0000FF"/>
                </a:solidFill>
              </a:rPr>
              <a:t>IPL &gt; PPL</a:t>
            </a:r>
            <a:endParaRPr i="0" sz="1900" u="none" cap="none" strike="noStrike">
              <a:solidFill>
                <a:srgbClr val="000000"/>
              </a:solidFill>
            </a:endParaRPr>
          </a:p>
          <a:p>
            <a:pPr indent="-330200" lvl="1" marL="787400" marR="0" rtl="0" algn="l">
              <a:lnSpc>
                <a:spcPct val="110000"/>
              </a:lnSpc>
              <a:spcBef>
                <a:spcPts val="0"/>
              </a:spcBef>
              <a:spcAft>
                <a:spcPts val="0"/>
              </a:spcAft>
              <a:buClr>
                <a:srgbClr val="0000FF"/>
              </a:buClr>
              <a:buSzPts val="2200"/>
              <a:buChar char="○"/>
            </a:pPr>
            <a:r>
              <a:rPr lang="en" sz="2200" strike="noStrike">
                <a:solidFill>
                  <a:srgbClr val="0000FF"/>
                </a:solidFill>
              </a:rPr>
              <a:t>la richiesta viene accettata ed il processore imposta la sua 		priorità uguale a IPL. </a:t>
            </a:r>
            <a:endParaRPr sz="2200" strike="noStrike">
              <a:solidFill>
                <a:srgbClr val="000000"/>
              </a:solidFill>
            </a:endParaRPr>
          </a:p>
          <a:p>
            <a:pPr indent="0" lvl="0" marL="0" marR="0" rtl="0" algn="l">
              <a:lnSpc>
                <a:spcPct val="110000"/>
              </a:lnSpc>
              <a:spcBef>
                <a:spcPts val="0"/>
              </a:spcBef>
              <a:spcAft>
                <a:spcPts val="0"/>
              </a:spcAft>
              <a:buNone/>
            </a:pPr>
            <a:r>
              <a:rPr i="0" lang="en" sz="2200" u="none" cap="none" strike="noStrike">
                <a:solidFill>
                  <a:srgbClr val="0000FF"/>
                </a:solidFill>
              </a:rPr>
              <a:t>altrimenti </a:t>
            </a:r>
            <a:endParaRPr i="0" sz="2200" u="none" cap="none" strike="noStrike">
              <a:solidFill>
                <a:srgbClr val="000000"/>
              </a:solidFill>
            </a:endParaRPr>
          </a:p>
          <a:p>
            <a:pPr indent="-330200" lvl="1" marL="787400" marR="0" rtl="0" algn="l">
              <a:lnSpc>
                <a:spcPct val="110000"/>
              </a:lnSpc>
              <a:spcBef>
                <a:spcPts val="0"/>
              </a:spcBef>
              <a:spcAft>
                <a:spcPts val="0"/>
              </a:spcAft>
              <a:buClr>
                <a:srgbClr val="0000FF"/>
              </a:buClr>
              <a:buSzPts val="2200"/>
              <a:buChar char="○"/>
            </a:pPr>
            <a:r>
              <a:rPr lang="en" sz="2200" strike="noStrike">
                <a:solidFill>
                  <a:srgbClr val="0000FF"/>
                </a:solidFill>
              </a:rPr>
              <a:t>l’interruzion</a:t>
            </a:r>
            <a:r>
              <a:rPr lang="en" sz="2200">
                <a:solidFill>
                  <a:srgbClr val="0000FF"/>
                </a:solidFill>
              </a:rPr>
              <a:t>e</a:t>
            </a:r>
            <a:r>
              <a:rPr lang="en" sz="2200" strike="noStrike">
                <a:solidFill>
                  <a:srgbClr val="0000FF"/>
                </a:solidFill>
              </a:rPr>
              <a:t> </a:t>
            </a:r>
            <a:r>
              <a:rPr lang="en" sz="2200">
                <a:solidFill>
                  <a:srgbClr val="0000FF"/>
                </a:solidFill>
              </a:rPr>
              <a:t>viene</a:t>
            </a:r>
            <a:r>
              <a:rPr lang="en" sz="2200" strike="noStrike">
                <a:solidFill>
                  <a:srgbClr val="0000FF"/>
                </a:solidFill>
              </a:rPr>
              <a:t> "</a:t>
            </a:r>
            <a:r>
              <a:rPr b="1" lang="en" sz="2200" strike="noStrike">
                <a:solidFill>
                  <a:srgbClr val="0000FF"/>
                </a:solidFill>
              </a:rPr>
              <a:t>mascherata</a:t>
            </a:r>
            <a:r>
              <a:rPr lang="en" sz="2200" strike="noStrike">
                <a:solidFill>
                  <a:srgbClr val="0000FF"/>
                </a:solidFill>
              </a:rPr>
              <a:t>“</a:t>
            </a:r>
            <a:endParaRPr sz="2200" strike="noStrike">
              <a:solidFill>
                <a:srgbClr val="000000"/>
              </a:solidFill>
            </a:endParaRPr>
          </a:p>
          <a:p>
            <a:pPr indent="0" lvl="0" marL="0" marR="0" rtl="0" algn="l">
              <a:lnSpc>
                <a:spcPct val="110000"/>
              </a:lnSpc>
              <a:spcBef>
                <a:spcPts val="0"/>
              </a:spcBef>
              <a:spcAft>
                <a:spcPts val="0"/>
              </a:spcAft>
              <a:buNone/>
            </a:pPr>
            <a:r>
              <a:t/>
            </a:r>
            <a:endParaRPr sz="2200"/>
          </a:p>
          <a:p>
            <a:pPr indent="0" lvl="0" marL="0" marR="0" rtl="0" algn="l">
              <a:lnSpc>
                <a:spcPct val="110000"/>
              </a:lnSpc>
              <a:spcBef>
                <a:spcPts val="0"/>
              </a:spcBef>
              <a:spcAft>
                <a:spcPts val="0"/>
              </a:spcAft>
              <a:buNone/>
            </a:pPr>
            <a:r>
              <a:rPr lang="en" sz="2200" strike="noStrike">
                <a:solidFill>
                  <a:srgbClr val="000000"/>
                </a:solidFill>
              </a:rPr>
              <a:t>Se IPL = 7 la richiesta viene sempre servita ("</a:t>
            </a:r>
            <a:r>
              <a:rPr b="1" lang="en" sz="2200" strike="noStrike">
                <a:solidFill>
                  <a:srgbClr val="063DE8"/>
                </a:solidFill>
              </a:rPr>
              <a:t>non maskable interrupt</a:t>
            </a:r>
            <a:r>
              <a:rPr lang="en" sz="2200" strike="noStrike">
                <a:solidFill>
                  <a:srgbClr val="000000"/>
                </a:solidFill>
              </a:rPr>
              <a:t>")</a:t>
            </a:r>
            <a:endParaRPr sz="2200" strike="noStrike">
              <a:solidFill>
                <a:srgbClr val="000000"/>
              </a:solidFill>
            </a:endParaRPr>
          </a:p>
        </p:txBody>
      </p:sp>
      <p:sp>
        <p:nvSpPr>
          <p:cNvPr id="742" name="Google Shape;742;p48"/>
          <p:cNvSpPr txBox="1"/>
          <p:nvPr>
            <p:ph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Gestione delle priorità nel 68000 (2/3)</a:t>
            </a:r>
            <a:endParaRPr b="1">
              <a:solidFill>
                <a:srgbClr val="FFFFFF"/>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6" name="Shape 746"/>
        <p:cNvGrpSpPr/>
        <p:nvPr/>
      </p:nvGrpSpPr>
      <p:grpSpPr>
        <a:xfrm>
          <a:off x="0" y="0"/>
          <a:ext cx="0" cy="0"/>
          <a:chOff x="0" y="0"/>
          <a:chExt cx="0" cy="0"/>
        </a:xfrm>
      </p:grpSpPr>
      <p:grpSp>
        <p:nvGrpSpPr>
          <p:cNvPr id="747" name="Google Shape;747;p49"/>
          <p:cNvGrpSpPr/>
          <p:nvPr/>
        </p:nvGrpSpPr>
        <p:grpSpPr>
          <a:xfrm>
            <a:off x="2026356" y="946620"/>
            <a:ext cx="6329232" cy="1103503"/>
            <a:chOff x="2195640" y="1262160"/>
            <a:chExt cx="6857982" cy="1471338"/>
          </a:xfrm>
        </p:grpSpPr>
        <p:grpSp>
          <p:nvGrpSpPr>
            <p:cNvPr id="748" name="Google Shape;748;p49"/>
            <p:cNvGrpSpPr/>
            <p:nvPr/>
          </p:nvGrpSpPr>
          <p:grpSpPr>
            <a:xfrm>
              <a:off x="2195640" y="1262160"/>
              <a:ext cx="6857982" cy="598440"/>
              <a:chOff x="2195640" y="1262160"/>
              <a:chExt cx="6857982" cy="598440"/>
            </a:xfrm>
          </p:grpSpPr>
          <p:sp>
            <p:nvSpPr>
              <p:cNvPr id="749" name="Google Shape;749;p49"/>
              <p:cNvSpPr/>
              <p:nvPr/>
            </p:nvSpPr>
            <p:spPr>
              <a:xfrm>
                <a:off x="2195640" y="1263600"/>
                <a:ext cx="6032400" cy="597000"/>
              </a:xfrm>
              <a:prstGeom prst="rect">
                <a:avLst/>
              </a:prstGeom>
              <a:noFill/>
              <a:ln cap="flat" cmpd="sng" w="28425">
                <a:solidFill>
                  <a:srgbClr val="000000"/>
                </a:solidFill>
                <a:prstDash val="solid"/>
                <a:miter lim="8000"/>
                <a:headEnd len="sm" w="sm" type="none"/>
                <a:tailEnd len="sm" w="sm" type="none"/>
              </a:ln>
            </p:spPr>
            <p:txBody>
              <a:bodyPr anchorCtr="0" anchor="ctr" bIns="79100" lIns="79100" spcFirstLastPara="1" rIns="79100" wrap="square" tIns="79100">
                <a:noAutofit/>
              </a:bodyPr>
              <a:lstStyle/>
              <a:p>
                <a:pPr indent="0" lvl="0" marL="0" rtl="0" algn="l">
                  <a:spcBef>
                    <a:spcPts val="0"/>
                  </a:spcBef>
                  <a:spcAft>
                    <a:spcPts val="0"/>
                  </a:spcAft>
                  <a:buNone/>
                </a:pPr>
                <a:r>
                  <a:t/>
                </a:r>
                <a:endParaRPr/>
              </a:p>
            </p:txBody>
          </p:sp>
          <p:sp>
            <p:nvSpPr>
              <p:cNvPr id="750" name="Google Shape;750;p49"/>
              <p:cNvSpPr/>
              <p:nvPr/>
            </p:nvSpPr>
            <p:spPr>
              <a:xfrm>
                <a:off x="8109000" y="1379520"/>
                <a:ext cx="944622" cy="459702"/>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ctr">
                  <a:lnSpc>
                    <a:spcPct val="100000"/>
                  </a:lnSpc>
                  <a:spcBef>
                    <a:spcPts val="0"/>
                  </a:spcBef>
                  <a:spcAft>
                    <a:spcPts val="0"/>
                  </a:spcAft>
                  <a:buNone/>
                </a:pPr>
                <a:r>
                  <a:rPr b="1" lang="en" sz="2100" strike="noStrike">
                    <a:solidFill>
                      <a:srgbClr val="000000"/>
                    </a:solidFill>
                    <a:latin typeface="Arial"/>
                    <a:ea typeface="Arial"/>
                    <a:cs typeface="Arial"/>
                    <a:sym typeface="Arial"/>
                  </a:rPr>
                  <a:t>SR</a:t>
                </a:r>
                <a:endParaRPr b="0" sz="2100" strike="noStrike">
                  <a:solidFill>
                    <a:srgbClr val="000000"/>
                  </a:solidFill>
                  <a:latin typeface="Times New Roman"/>
                  <a:ea typeface="Times New Roman"/>
                  <a:cs typeface="Times New Roman"/>
                  <a:sym typeface="Times New Roman"/>
                </a:endParaRPr>
              </a:p>
            </p:txBody>
          </p:sp>
          <p:cxnSp>
            <p:nvCxnSpPr>
              <p:cNvPr id="751" name="Google Shape;751;p49"/>
              <p:cNvCxnSpPr/>
              <p:nvPr/>
            </p:nvCxnSpPr>
            <p:spPr>
              <a:xfrm>
                <a:off x="2550960" y="1263600"/>
                <a:ext cx="1800" cy="595500"/>
              </a:xfrm>
              <a:prstGeom prst="straightConnector1">
                <a:avLst/>
              </a:prstGeom>
              <a:noFill/>
              <a:ln cap="flat" cmpd="sng" w="9525">
                <a:solidFill>
                  <a:srgbClr val="000000"/>
                </a:solidFill>
                <a:prstDash val="solid"/>
                <a:miter lim="8000"/>
                <a:headEnd len="sm" w="sm" type="none"/>
                <a:tailEnd len="sm" w="sm" type="none"/>
              </a:ln>
            </p:spPr>
          </p:cxnSp>
          <p:sp>
            <p:nvSpPr>
              <p:cNvPr id="752" name="Google Shape;752;p49"/>
              <p:cNvSpPr/>
              <p:nvPr/>
            </p:nvSpPr>
            <p:spPr>
              <a:xfrm>
                <a:off x="4199040" y="1368360"/>
                <a:ext cx="593622" cy="44064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l">
                  <a:lnSpc>
                    <a:spcPct val="100000"/>
                  </a:lnSpc>
                  <a:spcBef>
                    <a:spcPts val="0"/>
                  </a:spcBef>
                  <a:spcAft>
                    <a:spcPts val="0"/>
                  </a:spcAft>
                  <a:buNone/>
                </a:pPr>
                <a:r>
                  <a:rPr b="1" lang="en" sz="1700" strike="noStrike">
                    <a:solidFill>
                      <a:srgbClr val="000000"/>
                    </a:solidFill>
                    <a:latin typeface="Arial"/>
                    <a:ea typeface="Arial"/>
                    <a:cs typeface="Arial"/>
                    <a:sym typeface="Arial"/>
                  </a:rPr>
                  <a:t>I</a:t>
                </a:r>
                <a:r>
                  <a:rPr b="1" baseline="-25000" lang="en" sz="1700" strike="noStrike">
                    <a:solidFill>
                      <a:srgbClr val="000000"/>
                    </a:solidFill>
                    <a:latin typeface="Arial"/>
                    <a:ea typeface="Arial"/>
                    <a:cs typeface="Arial"/>
                    <a:sym typeface="Arial"/>
                  </a:rPr>
                  <a:t>2</a:t>
                </a:r>
                <a:endParaRPr b="0" sz="1700" strike="noStrike">
                  <a:solidFill>
                    <a:srgbClr val="000000"/>
                  </a:solidFill>
                  <a:latin typeface="Times New Roman"/>
                  <a:ea typeface="Times New Roman"/>
                  <a:cs typeface="Times New Roman"/>
                  <a:sym typeface="Times New Roman"/>
                </a:endParaRPr>
              </a:p>
            </p:txBody>
          </p:sp>
          <p:sp>
            <p:nvSpPr>
              <p:cNvPr id="753" name="Google Shape;753;p49"/>
              <p:cNvSpPr/>
              <p:nvPr/>
            </p:nvSpPr>
            <p:spPr>
              <a:xfrm>
                <a:off x="4567320" y="1380960"/>
                <a:ext cx="593622" cy="44064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l">
                  <a:lnSpc>
                    <a:spcPct val="100000"/>
                  </a:lnSpc>
                  <a:spcBef>
                    <a:spcPts val="0"/>
                  </a:spcBef>
                  <a:spcAft>
                    <a:spcPts val="0"/>
                  </a:spcAft>
                  <a:buNone/>
                </a:pPr>
                <a:r>
                  <a:rPr b="1" lang="en" sz="1700" strike="noStrike">
                    <a:solidFill>
                      <a:srgbClr val="000000"/>
                    </a:solidFill>
                    <a:latin typeface="Arial"/>
                    <a:ea typeface="Arial"/>
                    <a:cs typeface="Arial"/>
                    <a:sym typeface="Arial"/>
                  </a:rPr>
                  <a:t>I</a:t>
                </a:r>
                <a:r>
                  <a:rPr b="1" baseline="-25000" lang="en" sz="1700" strike="noStrike">
                    <a:solidFill>
                      <a:srgbClr val="000000"/>
                    </a:solidFill>
                    <a:latin typeface="Arial"/>
                    <a:ea typeface="Arial"/>
                    <a:cs typeface="Arial"/>
                    <a:sym typeface="Arial"/>
                  </a:rPr>
                  <a:t>1</a:t>
                </a:r>
                <a:endParaRPr b="0" sz="1700" strike="noStrike">
                  <a:solidFill>
                    <a:srgbClr val="000000"/>
                  </a:solidFill>
                  <a:latin typeface="Times New Roman"/>
                  <a:ea typeface="Times New Roman"/>
                  <a:cs typeface="Times New Roman"/>
                  <a:sym typeface="Times New Roman"/>
                </a:endParaRPr>
              </a:p>
            </p:txBody>
          </p:sp>
          <p:sp>
            <p:nvSpPr>
              <p:cNvPr id="754" name="Google Shape;754;p49"/>
              <p:cNvSpPr/>
              <p:nvPr/>
            </p:nvSpPr>
            <p:spPr>
              <a:xfrm>
                <a:off x="4879800" y="1380960"/>
                <a:ext cx="588978" cy="44064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l">
                  <a:lnSpc>
                    <a:spcPct val="100000"/>
                  </a:lnSpc>
                  <a:spcBef>
                    <a:spcPts val="0"/>
                  </a:spcBef>
                  <a:spcAft>
                    <a:spcPts val="0"/>
                  </a:spcAft>
                  <a:buNone/>
                </a:pPr>
                <a:r>
                  <a:rPr b="1" lang="en" sz="1700" strike="noStrike">
                    <a:solidFill>
                      <a:srgbClr val="000000"/>
                    </a:solidFill>
                    <a:latin typeface="Arial"/>
                    <a:ea typeface="Arial"/>
                    <a:cs typeface="Arial"/>
                    <a:sym typeface="Arial"/>
                  </a:rPr>
                  <a:t>I</a:t>
                </a:r>
                <a:r>
                  <a:rPr b="1" baseline="-25000" lang="en" sz="1700" strike="noStrike">
                    <a:solidFill>
                      <a:srgbClr val="000000"/>
                    </a:solidFill>
                    <a:latin typeface="Arial"/>
                    <a:ea typeface="Arial"/>
                    <a:cs typeface="Arial"/>
                    <a:sym typeface="Arial"/>
                  </a:rPr>
                  <a:t>0</a:t>
                </a:r>
                <a:endParaRPr b="0" sz="1700" strike="noStrike">
                  <a:solidFill>
                    <a:srgbClr val="000000"/>
                  </a:solidFill>
                  <a:latin typeface="Times New Roman"/>
                  <a:ea typeface="Times New Roman"/>
                  <a:cs typeface="Times New Roman"/>
                  <a:sym typeface="Times New Roman"/>
                </a:endParaRPr>
              </a:p>
            </p:txBody>
          </p:sp>
          <p:grpSp>
            <p:nvGrpSpPr>
              <p:cNvPr id="755" name="Google Shape;755;p49"/>
              <p:cNvGrpSpPr/>
              <p:nvPr/>
            </p:nvGrpSpPr>
            <p:grpSpPr>
              <a:xfrm>
                <a:off x="4105440" y="1262160"/>
                <a:ext cx="1064940" cy="597000"/>
                <a:chOff x="4105440" y="1262160"/>
                <a:chExt cx="1064940" cy="597000"/>
              </a:xfrm>
            </p:grpSpPr>
            <p:cxnSp>
              <p:nvCxnSpPr>
                <p:cNvPr id="756" name="Google Shape;756;p49"/>
                <p:cNvCxnSpPr/>
                <p:nvPr/>
              </p:nvCxnSpPr>
              <p:spPr>
                <a:xfrm>
                  <a:off x="4105440" y="1262160"/>
                  <a:ext cx="1500" cy="597000"/>
                </a:xfrm>
                <a:prstGeom prst="straightConnector1">
                  <a:avLst/>
                </a:prstGeom>
                <a:noFill/>
                <a:ln cap="flat" cmpd="sng" w="9525">
                  <a:solidFill>
                    <a:srgbClr val="000000"/>
                  </a:solidFill>
                  <a:prstDash val="solid"/>
                  <a:miter lim="8000"/>
                  <a:headEnd len="sm" w="sm" type="none"/>
                  <a:tailEnd len="sm" w="sm" type="none"/>
                </a:ln>
              </p:spPr>
            </p:cxnSp>
            <p:cxnSp>
              <p:nvCxnSpPr>
                <p:cNvPr id="757" name="Google Shape;757;p49"/>
                <p:cNvCxnSpPr/>
                <p:nvPr/>
              </p:nvCxnSpPr>
              <p:spPr>
                <a:xfrm>
                  <a:off x="4459320" y="1262160"/>
                  <a:ext cx="1500" cy="597000"/>
                </a:xfrm>
                <a:prstGeom prst="straightConnector1">
                  <a:avLst/>
                </a:prstGeom>
                <a:noFill/>
                <a:ln cap="flat" cmpd="sng" w="9525">
                  <a:solidFill>
                    <a:srgbClr val="000000"/>
                  </a:solidFill>
                  <a:prstDash val="solid"/>
                  <a:miter lim="8000"/>
                  <a:headEnd len="sm" w="sm" type="none"/>
                  <a:tailEnd len="sm" w="sm" type="none"/>
                </a:ln>
              </p:spPr>
            </p:cxnSp>
            <p:cxnSp>
              <p:nvCxnSpPr>
                <p:cNvPr id="758" name="Google Shape;758;p49"/>
                <p:cNvCxnSpPr/>
                <p:nvPr/>
              </p:nvCxnSpPr>
              <p:spPr>
                <a:xfrm>
                  <a:off x="4813200" y="1262160"/>
                  <a:ext cx="1800" cy="597000"/>
                </a:xfrm>
                <a:prstGeom prst="straightConnector1">
                  <a:avLst/>
                </a:prstGeom>
                <a:noFill/>
                <a:ln cap="flat" cmpd="sng" w="9525">
                  <a:solidFill>
                    <a:srgbClr val="000000"/>
                  </a:solidFill>
                  <a:prstDash val="solid"/>
                  <a:miter lim="8000"/>
                  <a:headEnd len="sm" w="sm" type="none"/>
                  <a:tailEnd len="sm" w="sm" type="none"/>
                </a:ln>
              </p:spPr>
            </p:cxnSp>
            <p:cxnSp>
              <p:nvCxnSpPr>
                <p:cNvPr id="759" name="Google Shape;759;p49"/>
                <p:cNvCxnSpPr/>
                <p:nvPr/>
              </p:nvCxnSpPr>
              <p:spPr>
                <a:xfrm>
                  <a:off x="5168880" y="1262160"/>
                  <a:ext cx="1500" cy="597000"/>
                </a:xfrm>
                <a:prstGeom prst="straightConnector1">
                  <a:avLst/>
                </a:prstGeom>
                <a:noFill/>
                <a:ln cap="flat" cmpd="sng" w="9525">
                  <a:solidFill>
                    <a:srgbClr val="000000"/>
                  </a:solidFill>
                  <a:prstDash val="solid"/>
                  <a:miter lim="8000"/>
                  <a:headEnd len="sm" w="sm" type="none"/>
                  <a:tailEnd len="sm" w="sm" type="none"/>
                </a:ln>
              </p:spPr>
            </p:cxnSp>
          </p:grpSp>
          <p:sp>
            <p:nvSpPr>
              <p:cNvPr id="760" name="Google Shape;760;p49"/>
              <p:cNvSpPr/>
              <p:nvPr/>
            </p:nvSpPr>
            <p:spPr>
              <a:xfrm>
                <a:off x="2550960" y="1263600"/>
                <a:ext cx="473400" cy="597000"/>
              </a:xfrm>
              <a:prstGeom prst="rect">
                <a:avLst/>
              </a:prstGeom>
              <a:solidFill>
                <a:srgbClr val="800080"/>
              </a:solidFill>
              <a:ln cap="flat" cmpd="sng" w="9525">
                <a:solidFill>
                  <a:srgbClr val="000000"/>
                </a:solidFill>
                <a:prstDash val="solid"/>
                <a:miter lim="8000"/>
                <a:headEnd len="sm" w="sm" type="none"/>
                <a:tailEnd len="sm" w="sm" type="none"/>
              </a:ln>
            </p:spPr>
            <p:txBody>
              <a:bodyPr anchorCtr="0" anchor="ctr" bIns="79100" lIns="79100" spcFirstLastPara="1" rIns="79100" wrap="square" tIns="79100">
                <a:noAutofit/>
              </a:bodyPr>
              <a:lstStyle/>
              <a:p>
                <a:pPr indent="0" lvl="0" marL="0" rtl="0" algn="l">
                  <a:spcBef>
                    <a:spcPts val="0"/>
                  </a:spcBef>
                  <a:spcAft>
                    <a:spcPts val="0"/>
                  </a:spcAft>
                  <a:buNone/>
                </a:pPr>
                <a:r>
                  <a:t/>
                </a:r>
                <a:endParaRPr/>
              </a:p>
            </p:txBody>
          </p:sp>
          <p:sp>
            <p:nvSpPr>
              <p:cNvPr id="761" name="Google Shape;761;p49"/>
              <p:cNvSpPr/>
              <p:nvPr/>
            </p:nvSpPr>
            <p:spPr>
              <a:xfrm>
                <a:off x="3376440" y="1263600"/>
                <a:ext cx="709800" cy="597000"/>
              </a:xfrm>
              <a:prstGeom prst="rect">
                <a:avLst/>
              </a:prstGeom>
              <a:solidFill>
                <a:srgbClr val="800080"/>
              </a:solidFill>
              <a:ln cap="flat" cmpd="sng" w="9525">
                <a:solidFill>
                  <a:srgbClr val="000000"/>
                </a:solidFill>
                <a:prstDash val="solid"/>
                <a:miter lim="8000"/>
                <a:headEnd len="sm" w="sm" type="none"/>
                <a:tailEnd len="sm" w="sm" type="none"/>
              </a:ln>
            </p:spPr>
            <p:txBody>
              <a:bodyPr anchorCtr="0" anchor="ctr" bIns="79100" lIns="79100" spcFirstLastPara="1" rIns="79100" wrap="square" tIns="79100">
                <a:noAutofit/>
              </a:bodyPr>
              <a:lstStyle/>
              <a:p>
                <a:pPr indent="0" lvl="0" marL="0" rtl="0" algn="l">
                  <a:spcBef>
                    <a:spcPts val="0"/>
                  </a:spcBef>
                  <a:spcAft>
                    <a:spcPts val="0"/>
                  </a:spcAft>
                  <a:buNone/>
                </a:pPr>
                <a:r>
                  <a:t/>
                </a:r>
                <a:endParaRPr/>
              </a:p>
            </p:txBody>
          </p:sp>
          <p:sp>
            <p:nvSpPr>
              <p:cNvPr id="762" name="Google Shape;762;p49"/>
              <p:cNvSpPr/>
              <p:nvPr/>
            </p:nvSpPr>
            <p:spPr>
              <a:xfrm>
                <a:off x="5151600" y="1263600"/>
                <a:ext cx="1299900" cy="597000"/>
              </a:xfrm>
              <a:prstGeom prst="rect">
                <a:avLst/>
              </a:prstGeom>
              <a:solidFill>
                <a:srgbClr val="800080"/>
              </a:solidFill>
              <a:ln cap="flat" cmpd="sng" w="9525">
                <a:solidFill>
                  <a:srgbClr val="000000"/>
                </a:solidFill>
                <a:prstDash val="solid"/>
                <a:miter lim="8000"/>
                <a:headEnd len="sm" w="sm" type="none"/>
                <a:tailEnd len="sm" w="sm" type="none"/>
              </a:ln>
            </p:spPr>
            <p:txBody>
              <a:bodyPr anchorCtr="0" anchor="ctr" bIns="79100" lIns="79100" spcFirstLastPara="1" rIns="79100" wrap="square" tIns="79100">
                <a:noAutofit/>
              </a:bodyPr>
              <a:lstStyle/>
              <a:p>
                <a:pPr indent="0" lvl="0" marL="0" rtl="0" algn="l">
                  <a:spcBef>
                    <a:spcPts val="0"/>
                  </a:spcBef>
                  <a:spcAft>
                    <a:spcPts val="0"/>
                  </a:spcAft>
                  <a:buNone/>
                </a:pPr>
                <a:r>
                  <a:t/>
                </a:r>
                <a:endParaRPr/>
              </a:p>
            </p:txBody>
          </p:sp>
        </p:grpSp>
        <p:sp>
          <p:nvSpPr>
            <p:cNvPr id="763" name="Google Shape;763;p49"/>
            <p:cNvSpPr/>
            <p:nvPr/>
          </p:nvSpPr>
          <p:spPr>
            <a:xfrm>
              <a:off x="4289400" y="2306520"/>
              <a:ext cx="709560" cy="426978"/>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None/>
              </a:pPr>
              <a:r>
                <a:rPr b="1" lang="en" sz="2400" strike="noStrike">
                  <a:solidFill>
                    <a:srgbClr val="000000"/>
                  </a:solidFill>
                  <a:latin typeface="Arial"/>
                  <a:ea typeface="Arial"/>
                  <a:cs typeface="Arial"/>
                  <a:sym typeface="Arial"/>
                </a:rPr>
                <a:t>PPL</a:t>
              </a:r>
              <a:endParaRPr b="0" sz="2400" strike="noStrike">
                <a:solidFill>
                  <a:srgbClr val="000000"/>
                </a:solidFill>
                <a:latin typeface="Times New Roman"/>
                <a:ea typeface="Times New Roman"/>
                <a:cs typeface="Times New Roman"/>
                <a:sym typeface="Times New Roman"/>
              </a:endParaRPr>
            </a:p>
          </p:txBody>
        </p:sp>
        <p:sp>
          <p:nvSpPr>
            <p:cNvPr id="764" name="Google Shape;764;p49"/>
            <p:cNvSpPr/>
            <p:nvPr/>
          </p:nvSpPr>
          <p:spPr>
            <a:xfrm rot="-5400000">
              <a:off x="4441682" y="1642679"/>
              <a:ext cx="380879" cy="946443"/>
            </a:xfrm>
            <a:custGeom>
              <a:rect b="b" l="l" r="r" t="t"/>
              <a:pathLst>
                <a:path extrusionOk="0" h="2631" w="1060">
                  <a:moveTo>
                    <a:pt x="1059" y="0"/>
                  </a:moveTo>
                  <a:cubicBezTo>
                    <a:pt x="794" y="0"/>
                    <a:pt x="529" y="109"/>
                    <a:pt x="529" y="219"/>
                  </a:cubicBezTo>
                  <a:lnTo>
                    <a:pt x="529" y="1095"/>
                  </a:lnTo>
                  <a:cubicBezTo>
                    <a:pt x="529" y="1205"/>
                    <a:pt x="264" y="1315"/>
                    <a:pt x="0" y="1315"/>
                  </a:cubicBezTo>
                  <a:cubicBezTo>
                    <a:pt x="264" y="1315"/>
                    <a:pt x="529" y="1424"/>
                    <a:pt x="529" y="1534"/>
                  </a:cubicBezTo>
                  <a:lnTo>
                    <a:pt x="529" y="2410"/>
                  </a:lnTo>
                  <a:cubicBezTo>
                    <a:pt x="529" y="2520"/>
                    <a:pt x="794" y="2630"/>
                    <a:pt x="1059" y="2630"/>
                  </a:cubicBezTo>
                </a:path>
              </a:pathLst>
            </a:custGeom>
            <a:noFill/>
            <a:ln cap="flat" cmpd="sng" w="38150">
              <a:solidFill>
                <a:srgbClr val="FC0128"/>
              </a:solidFill>
              <a:prstDash val="solid"/>
              <a:miter lim="8000"/>
              <a:headEnd len="sm" w="sm" type="none"/>
              <a:tailEnd len="sm" w="sm" type="none"/>
            </a:ln>
          </p:spPr>
          <p:txBody>
            <a:bodyPr anchorCtr="0" anchor="ctr" bIns="79100" lIns="79100" spcFirstLastPara="1" rIns="79100" wrap="square" tIns="79100">
              <a:noAutofit/>
            </a:bodyPr>
            <a:lstStyle/>
            <a:p>
              <a:pPr indent="0" lvl="0" marL="0" rtl="0" algn="l">
                <a:spcBef>
                  <a:spcPts val="0"/>
                </a:spcBef>
                <a:spcAft>
                  <a:spcPts val="0"/>
                </a:spcAft>
                <a:buNone/>
              </a:pPr>
              <a:r>
                <a:t/>
              </a:r>
              <a:endParaRPr/>
            </a:p>
          </p:txBody>
        </p:sp>
      </p:grpSp>
      <p:grpSp>
        <p:nvGrpSpPr>
          <p:cNvPr id="765" name="Google Shape;765;p49"/>
          <p:cNvGrpSpPr/>
          <p:nvPr/>
        </p:nvGrpSpPr>
        <p:grpSpPr>
          <a:xfrm>
            <a:off x="363475" y="1747710"/>
            <a:ext cx="4254385" cy="1200147"/>
            <a:chOff x="393840" y="2330280"/>
            <a:chExt cx="4609800" cy="1600196"/>
          </a:xfrm>
        </p:grpSpPr>
        <p:grpSp>
          <p:nvGrpSpPr>
            <p:cNvPr id="766" name="Google Shape;766;p49"/>
            <p:cNvGrpSpPr/>
            <p:nvPr/>
          </p:nvGrpSpPr>
          <p:grpSpPr>
            <a:xfrm>
              <a:off x="393840" y="2482920"/>
              <a:ext cx="1623900" cy="1447500"/>
              <a:chOff x="393840" y="2482920"/>
              <a:chExt cx="1623900" cy="1447500"/>
            </a:xfrm>
          </p:grpSpPr>
          <p:sp>
            <p:nvSpPr>
              <p:cNvPr id="767" name="Google Shape;767;p49"/>
              <p:cNvSpPr/>
              <p:nvPr/>
            </p:nvSpPr>
            <p:spPr>
              <a:xfrm>
                <a:off x="393840" y="2482920"/>
                <a:ext cx="1623900" cy="1447500"/>
              </a:xfrm>
              <a:prstGeom prst="rect">
                <a:avLst/>
              </a:prstGeom>
              <a:solidFill>
                <a:srgbClr val="FF00FF"/>
              </a:solidFill>
              <a:ln cap="flat" cmpd="sng" w="12600">
                <a:solidFill>
                  <a:srgbClr val="000000"/>
                </a:solidFill>
                <a:prstDash val="solid"/>
                <a:miter lim="8000"/>
                <a:headEnd len="sm" w="sm" type="none"/>
                <a:tailEnd len="sm" w="sm" type="none"/>
              </a:ln>
            </p:spPr>
            <p:txBody>
              <a:bodyPr anchorCtr="0" anchor="ctr" bIns="79100" lIns="79100" spcFirstLastPara="1" rIns="79100" wrap="square" tIns="79100">
                <a:noAutofit/>
              </a:bodyPr>
              <a:lstStyle/>
              <a:p>
                <a:pPr indent="0" lvl="0" marL="0" rtl="0" algn="l">
                  <a:spcBef>
                    <a:spcPts val="0"/>
                  </a:spcBef>
                  <a:spcAft>
                    <a:spcPts val="0"/>
                  </a:spcAft>
                  <a:buNone/>
                </a:pPr>
                <a:r>
                  <a:t/>
                </a:r>
                <a:endParaRPr/>
              </a:p>
            </p:txBody>
          </p:sp>
          <p:sp>
            <p:nvSpPr>
              <p:cNvPr id="768" name="Google Shape;768;p49"/>
              <p:cNvSpPr/>
              <p:nvPr/>
            </p:nvSpPr>
            <p:spPr>
              <a:xfrm>
                <a:off x="654120" y="2946240"/>
                <a:ext cx="1101600" cy="52056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ctr">
                  <a:lnSpc>
                    <a:spcPct val="100000"/>
                  </a:lnSpc>
                  <a:spcBef>
                    <a:spcPts val="0"/>
                  </a:spcBef>
                  <a:spcAft>
                    <a:spcPts val="0"/>
                  </a:spcAft>
                  <a:buNone/>
                </a:pPr>
                <a:r>
                  <a:rPr b="1" lang="en" sz="2400" strike="noStrike">
                    <a:solidFill>
                      <a:srgbClr val="000000"/>
                    </a:solidFill>
                    <a:latin typeface="Arial"/>
                    <a:ea typeface="Arial"/>
                    <a:cs typeface="Arial"/>
                    <a:sym typeface="Arial"/>
                  </a:rPr>
                  <a:t>CPU</a:t>
                </a:r>
                <a:endParaRPr b="0" sz="2400" strike="noStrike">
                  <a:solidFill>
                    <a:srgbClr val="000000"/>
                  </a:solidFill>
                  <a:latin typeface="Times New Roman"/>
                  <a:ea typeface="Times New Roman"/>
                  <a:cs typeface="Times New Roman"/>
                  <a:sym typeface="Times New Roman"/>
                </a:endParaRPr>
              </a:p>
            </p:txBody>
          </p:sp>
        </p:grpSp>
        <p:cxnSp>
          <p:nvCxnSpPr>
            <p:cNvPr id="769" name="Google Shape;769;p49"/>
            <p:cNvCxnSpPr/>
            <p:nvPr/>
          </p:nvCxnSpPr>
          <p:spPr>
            <a:xfrm>
              <a:off x="2017800" y="2695680"/>
              <a:ext cx="1466700" cy="1500"/>
            </a:xfrm>
            <a:prstGeom prst="straightConnector1">
              <a:avLst/>
            </a:prstGeom>
            <a:noFill/>
            <a:ln cap="flat" cmpd="sng" w="38150">
              <a:solidFill>
                <a:srgbClr val="000000"/>
              </a:solidFill>
              <a:prstDash val="solid"/>
              <a:miter lim="8000"/>
              <a:headEnd len="med" w="med" type="triangle"/>
              <a:tailEnd len="sm" w="sm" type="none"/>
            </a:ln>
          </p:spPr>
        </p:cxnSp>
        <p:sp>
          <p:nvSpPr>
            <p:cNvPr id="770" name="Google Shape;770;p49"/>
            <p:cNvSpPr/>
            <p:nvPr/>
          </p:nvSpPr>
          <p:spPr>
            <a:xfrm>
              <a:off x="2521080" y="2330280"/>
              <a:ext cx="1104840" cy="398898"/>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l">
                <a:lnSpc>
                  <a:spcPct val="100000"/>
                </a:lnSpc>
                <a:spcBef>
                  <a:spcPts val="0"/>
                </a:spcBef>
                <a:spcAft>
                  <a:spcPts val="0"/>
                </a:spcAft>
                <a:buNone/>
              </a:pPr>
              <a:r>
                <a:rPr b="1" lang="en" sz="1700" strike="noStrike">
                  <a:solidFill>
                    <a:srgbClr val="000000"/>
                  </a:solidFill>
                  <a:latin typeface="Arial"/>
                  <a:ea typeface="Arial"/>
                  <a:cs typeface="Arial"/>
                  <a:sym typeface="Arial"/>
                </a:rPr>
                <a:t>IPL2</a:t>
              </a:r>
              <a:endParaRPr b="0" sz="1700" strike="noStrike">
                <a:solidFill>
                  <a:srgbClr val="000000"/>
                </a:solidFill>
                <a:latin typeface="Times New Roman"/>
                <a:ea typeface="Times New Roman"/>
                <a:cs typeface="Times New Roman"/>
                <a:sym typeface="Times New Roman"/>
              </a:endParaRPr>
            </a:p>
          </p:txBody>
        </p:sp>
        <p:cxnSp>
          <p:nvCxnSpPr>
            <p:cNvPr id="771" name="Google Shape;771;p49"/>
            <p:cNvCxnSpPr/>
            <p:nvPr/>
          </p:nvCxnSpPr>
          <p:spPr>
            <a:xfrm>
              <a:off x="2017800" y="3778200"/>
              <a:ext cx="1466700" cy="1800"/>
            </a:xfrm>
            <a:prstGeom prst="straightConnector1">
              <a:avLst/>
            </a:prstGeom>
            <a:noFill/>
            <a:ln cap="flat" cmpd="sng" w="38150">
              <a:solidFill>
                <a:srgbClr val="000000"/>
              </a:solidFill>
              <a:prstDash val="solid"/>
              <a:miter lim="8000"/>
              <a:headEnd len="med" w="med" type="triangle"/>
              <a:tailEnd len="sm" w="sm" type="none"/>
            </a:ln>
          </p:spPr>
        </p:cxnSp>
        <p:sp>
          <p:nvSpPr>
            <p:cNvPr id="772" name="Google Shape;772;p49"/>
            <p:cNvSpPr/>
            <p:nvPr/>
          </p:nvSpPr>
          <p:spPr>
            <a:xfrm>
              <a:off x="2570040" y="3381480"/>
              <a:ext cx="1105218" cy="398898"/>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l">
                <a:lnSpc>
                  <a:spcPct val="100000"/>
                </a:lnSpc>
                <a:spcBef>
                  <a:spcPts val="0"/>
                </a:spcBef>
                <a:spcAft>
                  <a:spcPts val="0"/>
                </a:spcAft>
                <a:buNone/>
              </a:pPr>
              <a:r>
                <a:rPr b="1" lang="en" sz="1700" strike="noStrike">
                  <a:solidFill>
                    <a:srgbClr val="000000"/>
                  </a:solidFill>
                  <a:latin typeface="Arial"/>
                  <a:ea typeface="Arial"/>
                  <a:cs typeface="Arial"/>
                  <a:sym typeface="Arial"/>
                </a:rPr>
                <a:t>IPL0</a:t>
              </a:r>
              <a:endParaRPr b="0" sz="1700" strike="noStrike">
                <a:solidFill>
                  <a:srgbClr val="000000"/>
                </a:solidFill>
                <a:latin typeface="Times New Roman"/>
                <a:ea typeface="Times New Roman"/>
                <a:cs typeface="Times New Roman"/>
                <a:sym typeface="Times New Roman"/>
              </a:endParaRPr>
            </a:p>
          </p:txBody>
        </p:sp>
        <p:cxnSp>
          <p:nvCxnSpPr>
            <p:cNvPr id="773" name="Google Shape;773;p49"/>
            <p:cNvCxnSpPr/>
            <p:nvPr/>
          </p:nvCxnSpPr>
          <p:spPr>
            <a:xfrm>
              <a:off x="2017800" y="3228840"/>
              <a:ext cx="1466700" cy="1800"/>
            </a:xfrm>
            <a:prstGeom prst="straightConnector1">
              <a:avLst/>
            </a:prstGeom>
            <a:noFill/>
            <a:ln cap="flat" cmpd="sng" w="38150">
              <a:solidFill>
                <a:srgbClr val="000000"/>
              </a:solidFill>
              <a:prstDash val="solid"/>
              <a:miter lim="8000"/>
              <a:headEnd len="med" w="med" type="triangle"/>
              <a:tailEnd len="sm" w="sm" type="none"/>
            </a:ln>
          </p:spPr>
        </p:cxnSp>
        <p:sp>
          <p:nvSpPr>
            <p:cNvPr id="774" name="Google Shape;774;p49"/>
            <p:cNvSpPr/>
            <p:nvPr/>
          </p:nvSpPr>
          <p:spPr>
            <a:xfrm>
              <a:off x="2541600" y="2832120"/>
              <a:ext cx="1104840" cy="398898"/>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l">
                <a:lnSpc>
                  <a:spcPct val="100000"/>
                </a:lnSpc>
                <a:spcBef>
                  <a:spcPts val="0"/>
                </a:spcBef>
                <a:spcAft>
                  <a:spcPts val="0"/>
                </a:spcAft>
                <a:buNone/>
              </a:pPr>
              <a:r>
                <a:rPr b="1" lang="en" sz="1700" strike="noStrike">
                  <a:solidFill>
                    <a:srgbClr val="000000"/>
                  </a:solidFill>
                  <a:latin typeface="Arial"/>
                  <a:ea typeface="Arial"/>
                  <a:cs typeface="Arial"/>
                  <a:sym typeface="Arial"/>
                </a:rPr>
                <a:t>IPL1</a:t>
              </a:r>
              <a:endParaRPr b="0" sz="1700" strike="noStrike">
                <a:solidFill>
                  <a:srgbClr val="000000"/>
                </a:solidFill>
                <a:latin typeface="Times New Roman"/>
                <a:ea typeface="Times New Roman"/>
                <a:cs typeface="Times New Roman"/>
                <a:sym typeface="Times New Roman"/>
              </a:endParaRPr>
            </a:p>
          </p:txBody>
        </p:sp>
        <p:sp>
          <p:nvSpPr>
            <p:cNvPr id="775" name="Google Shape;775;p49"/>
            <p:cNvSpPr/>
            <p:nvPr/>
          </p:nvSpPr>
          <p:spPr>
            <a:xfrm>
              <a:off x="3675240" y="2482920"/>
              <a:ext cx="415800" cy="1447556"/>
            </a:xfrm>
            <a:custGeom>
              <a:rect b="b" l="l" r="r" t="t"/>
              <a:pathLst>
                <a:path extrusionOk="0" h="4023" w="1157">
                  <a:moveTo>
                    <a:pt x="0" y="0"/>
                  </a:moveTo>
                  <a:cubicBezTo>
                    <a:pt x="289" y="0"/>
                    <a:pt x="578" y="167"/>
                    <a:pt x="578" y="335"/>
                  </a:cubicBezTo>
                  <a:lnTo>
                    <a:pt x="578" y="1675"/>
                  </a:lnTo>
                  <a:cubicBezTo>
                    <a:pt x="578" y="1843"/>
                    <a:pt x="867" y="2011"/>
                    <a:pt x="1156" y="2011"/>
                  </a:cubicBezTo>
                  <a:cubicBezTo>
                    <a:pt x="867" y="2011"/>
                    <a:pt x="578" y="2178"/>
                    <a:pt x="578" y="2346"/>
                  </a:cubicBezTo>
                  <a:lnTo>
                    <a:pt x="578" y="3686"/>
                  </a:lnTo>
                  <a:cubicBezTo>
                    <a:pt x="578" y="3854"/>
                    <a:pt x="289" y="4022"/>
                    <a:pt x="0" y="4022"/>
                  </a:cubicBezTo>
                </a:path>
              </a:pathLst>
            </a:custGeom>
            <a:noFill/>
            <a:ln cap="flat" cmpd="sng" w="57225">
              <a:solidFill>
                <a:srgbClr val="FC0128"/>
              </a:solidFill>
              <a:prstDash val="solid"/>
              <a:miter lim="8000"/>
              <a:headEnd len="sm" w="sm" type="none"/>
              <a:tailEnd len="sm" w="sm" type="none"/>
            </a:ln>
          </p:spPr>
          <p:txBody>
            <a:bodyPr anchorCtr="0" anchor="ctr" bIns="79100" lIns="79100" spcFirstLastPara="1" rIns="79100" wrap="square" tIns="79100">
              <a:noAutofit/>
            </a:bodyPr>
            <a:lstStyle/>
            <a:p>
              <a:pPr indent="0" lvl="0" marL="0" rtl="0" algn="l">
                <a:spcBef>
                  <a:spcPts val="0"/>
                </a:spcBef>
                <a:spcAft>
                  <a:spcPts val="0"/>
                </a:spcAft>
                <a:buNone/>
              </a:pPr>
              <a:r>
                <a:t/>
              </a:r>
              <a:endParaRPr/>
            </a:p>
          </p:txBody>
        </p:sp>
        <p:sp>
          <p:nvSpPr>
            <p:cNvPr id="776" name="Google Shape;776;p49"/>
            <p:cNvSpPr/>
            <p:nvPr/>
          </p:nvSpPr>
          <p:spPr>
            <a:xfrm>
              <a:off x="4294080" y="2954160"/>
              <a:ext cx="709560" cy="426978"/>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None/>
              </a:pPr>
              <a:r>
                <a:rPr b="1" lang="en" sz="2400" strike="noStrike">
                  <a:solidFill>
                    <a:srgbClr val="000000"/>
                  </a:solidFill>
                  <a:latin typeface="Arial"/>
                  <a:ea typeface="Arial"/>
                  <a:cs typeface="Arial"/>
                  <a:sym typeface="Arial"/>
                </a:rPr>
                <a:t>IPL</a:t>
              </a:r>
              <a:endParaRPr b="0" sz="2400" strike="noStrike">
                <a:solidFill>
                  <a:srgbClr val="000000"/>
                </a:solidFill>
                <a:latin typeface="Times New Roman"/>
                <a:ea typeface="Times New Roman"/>
                <a:cs typeface="Times New Roman"/>
                <a:sym typeface="Times New Roman"/>
              </a:endParaRPr>
            </a:p>
          </p:txBody>
        </p:sp>
      </p:grpSp>
      <p:grpSp>
        <p:nvGrpSpPr>
          <p:cNvPr id="777" name="Google Shape;777;p49"/>
          <p:cNvGrpSpPr/>
          <p:nvPr/>
        </p:nvGrpSpPr>
        <p:grpSpPr>
          <a:xfrm>
            <a:off x="5253774" y="1598130"/>
            <a:ext cx="3612821" cy="2670345"/>
            <a:chOff x="5692680" y="2130840"/>
            <a:chExt cx="3914640" cy="3560460"/>
          </a:xfrm>
        </p:grpSpPr>
        <p:sp>
          <p:nvSpPr>
            <p:cNvPr id="778" name="Google Shape;778;p49"/>
            <p:cNvSpPr/>
            <p:nvPr/>
          </p:nvSpPr>
          <p:spPr>
            <a:xfrm>
              <a:off x="5692680" y="2886480"/>
              <a:ext cx="2179800" cy="609840"/>
            </a:xfrm>
            <a:prstGeom prst="flowChartDecision">
              <a:avLst/>
            </a:prstGeom>
            <a:solidFill>
              <a:srgbClr val="FFFFFF"/>
            </a:solidFill>
            <a:ln cap="flat" cmpd="sng" w="28425">
              <a:solidFill>
                <a:srgbClr val="000000"/>
              </a:solidFill>
              <a:prstDash val="solid"/>
              <a:miter lim="8000"/>
              <a:headEnd len="sm" w="sm" type="none"/>
              <a:tailEnd len="sm" w="sm" type="none"/>
            </a:ln>
          </p:spPr>
          <p:txBody>
            <a:bodyPr anchorCtr="0" anchor="ctr" bIns="0" lIns="0" spcFirstLastPara="1" rIns="0" wrap="square" tIns="0">
              <a:noAutofit/>
            </a:bodyPr>
            <a:lstStyle/>
            <a:p>
              <a:pPr indent="0" lvl="0" marL="0" marR="0" rtl="0" algn="ctr">
                <a:lnSpc>
                  <a:spcPct val="100000"/>
                </a:lnSpc>
                <a:spcBef>
                  <a:spcPts val="0"/>
                </a:spcBef>
                <a:spcAft>
                  <a:spcPts val="0"/>
                </a:spcAft>
                <a:buNone/>
              </a:pPr>
              <a:r>
                <a:rPr b="0" lang="en" sz="1700" strike="noStrike">
                  <a:solidFill>
                    <a:srgbClr val="000000"/>
                  </a:solidFill>
                  <a:latin typeface="Arial"/>
                  <a:ea typeface="Arial"/>
                  <a:cs typeface="Arial"/>
                  <a:sym typeface="Arial"/>
                </a:rPr>
                <a:t>IPL=7</a:t>
              </a:r>
              <a:endParaRPr b="0" sz="1700" strike="noStrike">
                <a:solidFill>
                  <a:srgbClr val="000000"/>
                </a:solidFill>
                <a:latin typeface="Times New Roman"/>
                <a:ea typeface="Times New Roman"/>
                <a:cs typeface="Times New Roman"/>
                <a:sym typeface="Times New Roman"/>
              </a:endParaRPr>
            </a:p>
          </p:txBody>
        </p:sp>
        <p:grpSp>
          <p:nvGrpSpPr>
            <p:cNvPr id="779" name="Google Shape;779;p49"/>
            <p:cNvGrpSpPr/>
            <p:nvPr/>
          </p:nvGrpSpPr>
          <p:grpSpPr>
            <a:xfrm>
              <a:off x="5776920" y="2130840"/>
              <a:ext cx="3830400" cy="3560460"/>
              <a:chOff x="5776920" y="2130840"/>
              <a:chExt cx="3830400" cy="3560460"/>
            </a:xfrm>
          </p:grpSpPr>
          <p:sp>
            <p:nvSpPr>
              <p:cNvPr id="780" name="Google Shape;780;p49"/>
              <p:cNvSpPr/>
              <p:nvPr/>
            </p:nvSpPr>
            <p:spPr>
              <a:xfrm>
                <a:off x="5776920" y="3989880"/>
                <a:ext cx="2031840" cy="609840"/>
              </a:xfrm>
              <a:prstGeom prst="flowChartDecision">
                <a:avLst/>
              </a:prstGeom>
              <a:solidFill>
                <a:srgbClr val="FFFFFF"/>
              </a:solidFill>
              <a:ln cap="flat" cmpd="sng" w="28425">
                <a:solidFill>
                  <a:srgbClr val="000000"/>
                </a:solidFill>
                <a:prstDash val="solid"/>
                <a:miter lim="8000"/>
                <a:headEnd len="sm" w="sm" type="none"/>
                <a:tailEnd len="sm" w="sm" type="none"/>
              </a:ln>
            </p:spPr>
            <p:txBody>
              <a:bodyPr anchorCtr="0" anchor="ctr" bIns="0" lIns="0" spcFirstLastPara="1" rIns="0" wrap="square" tIns="0">
                <a:noAutofit/>
              </a:bodyPr>
              <a:lstStyle/>
              <a:p>
                <a:pPr indent="0" lvl="0" marL="0" marR="0" rtl="0" algn="ctr">
                  <a:lnSpc>
                    <a:spcPct val="100000"/>
                  </a:lnSpc>
                  <a:spcBef>
                    <a:spcPts val="0"/>
                  </a:spcBef>
                  <a:spcAft>
                    <a:spcPts val="0"/>
                  </a:spcAft>
                  <a:buNone/>
                </a:pPr>
                <a:r>
                  <a:rPr b="0" lang="en" sz="1700" strike="noStrike">
                    <a:solidFill>
                      <a:srgbClr val="000000"/>
                    </a:solidFill>
                    <a:latin typeface="Arial"/>
                    <a:ea typeface="Arial"/>
                    <a:cs typeface="Arial"/>
                    <a:sym typeface="Arial"/>
                  </a:rPr>
                  <a:t>IPL&gt;PPL</a:t>
                </a:r>
                <a:endParaRPr b="0" sz="1700" strike="noStrike">
                  <a:solidFill>
                    <a:srgbClr val="000000"/>
                  </a:solidFill>
                  <a:latin typeface="Times New Roman"/>
                  <a:ea typeface="Times New Roman"/>
                  <a:cs typeface="Times New Roman"/>
                  <a:sym typeface="Times New Roman"/>
                </a:endParaRPr>
              </a:p>
            </p:txBody>
          </p:sp>
          <p:sp>
            <p:nvSpPr>
              <p:cNvPr id="781" name="Google Shape;781;p49"/>
              <p:cNvSpPr/>
              <p:nvPr/>
            </p:nvSpPr>
            <p:spPr>
              <a:xfrm>
                <a:off x="5865480" y="5372640"/>
                <a:ext cx="1857000" cy="305400"/>
              </a:xfrm>
              <a:prstGeom prst="flowChartAlternateProcess">
                <a:avLst/>
              </a:prstGeom>
              <a:solidFill>
                <a:srgbClr val="FFFFFF"/>
              </a:solidFill>
              <a:ln cap="flat" cmpd="sng" w="28425">
                <a:solidFill>
                  <a:srgbClr val="000000"/>
                </a:solidFill>
                <a:prstDash val="solid"/>
                <a:miter lim="8000"/>
                <a:headEnd len="sm" w="sm" type="none"/>
                <a:tailEnd len="sm" w="sm" type="none"/>
              </a:ln>
            </p:spPr>
            <p:txBody>
              <a:bodyPr anchorCtr="0" anchor="ctr" bIns="0" lIns="0" spcFirstLastPara="1" rIns="0" wrap="square" tIns="0">
                <a:noAutofit/>
              </a:bodyPr>
              <a:lstStyle/>
              <a:p>
                <a:pPr indent="0" lvl="0" marL="0" marR="0" rtl="0" algn="ctr">
                  <a:lnSpc>
                    <a:spcPct val="100000"/>
                  </a:lnSpc>
                  <a:spcBef>
                    <a:spcPts val="0"/>
                  </a:spcBef>
                  <a:spcAft>
                    <a:spcPts val="0"/>
                  </a:spcAft>
                  <a:buNone/>
                </a:pPr>
                <a:r>
                  <a:rPr b="0" lang="en" sz="1700" strike="noStrike">
                    <a:solidFill>
                      <a:srgbClr val="000000"/>
                    </a:solidFill>
                    <a:latin typeface="Arial"/>
                    <a:ea typeface="Arial"/>
                    <a:cs typeface="Arial"/>
                    <a:sym typeface="Arial"/>
                  </a:rPr>
                  <a:t>pross. istruzione</a:t>
                </a:r>
                <a:endParaRPr b="0" sz="1700" strike="noStrike">
                  <a:solidFill>
                    <a:srgbClr val="000000"/>
                  </a:solidFill>
                  <a:latin typeface="Times New Roman"/>
                  <a:ea typeface="Times New Roman"/>
                  <a:cs typeface="Times New Roman"/>
                  <a:sym typeface="Times New Roman"/>
                </a:endParaRPr>
              </a:p>
            </p:txBody>
          </p:sp>
          <p:sp>
            <p:nvSpPr>
              <p:cNvPr id="782" name="Google Shape;782;p49"/>
              <p:cNvSpPr/>
              <p:nvPr/>
            </p:nvSpPr>
            <p:spPr>
              <a:xfrm>
                <a:off x="8214480" y="4550040"/>
                <a:ext cx="1119300" cy="296400"/>
              </a:xfrm>
              <a:prstGeom prst="flowChartAlternateProcess">
                <a:avLst/>
              </a:prstGeom>
              <a:solidFill>
                <a:srgbClr val="FFFFFF"/>
              </a:solidFill>
              <a:ln cap="flat" cmpd="sng" w="28425">
                <a:solidFill>
                  <a:srgbClr val="000000"/>
                </a:solidFill>
                <a:prstDash val="solid"/>
                <a:miter lim="8000"/>
                <a:headEnd len="sm" w="sm" type="none"/>
                <a:tailEnd len="sm" w="sm" type="none"/>
              </a:ln>
            </p:spPr>
            <p:txBody>
              <a:bodyPr anchorCtr="0" anchor="ctr" bIns="0" lIns="0" spcFirstLastPara="1" rIns="0" wrap="square" tIns="0">
                <a:noAutofit/>
              </a:bodyPr>
              <a:lstStyle/>
              <a:p>
                <a:pPr indent="0" lvl="0" marL="0" marR="0" rtl="0" algn="ctr">
                  <a:lnSpc>
                    <a:spcPct val="100000"/>
                  </a:lnSpc>
                  <a:spcBef>
                    <a:spcPts val="0"/>
                  </a:spcBef>
                  <a:spcAft>
                    <a:spcPts val="0"/>
                  </a:spcAft>
                  <a:buNone/>
                </a:pPr>
                <a:r>
                  <a:rPr b="0" lang="en" sz="1600" strike="noStrike">
                    <a:solidFill>
                      <a:srgbClr val="000000"/>
                    </a:solidFill>
                    <a:latin typeface="Arial"/>
                    <a:ea typeface="Arial"/>
                    <a:cs typeface="Arial"/>
                    <a:sym typeface="Arial"/>
                  </a:rPr>
                  <a:t>PPL = IPL</a:t>
                </a:r>
                <a:endParaRPr b="0" sz="1600" strike="noStrike">
                  <a:solidFill>
                    <a:srgbClr val="000000"/>
                  </a:solidFill>
                  <a:latin typeface="Times New Roman"/>
                  <a:ea typeface="Times New Roman"/>
                  <a:cs typeface="Times New Roman"/>
                  <a:sym typeface="Times New Roman"/>
                </a:endParaRPr>
              </a:p>
            </p:txBody>
          </p:sp>
          <p:sp>
            <p:nvSpPr>
              <p:cNvPr id="783" name="Google Shape;783;p49"/>
              <p:cNvSpPr/>
              <p:nvPr/>
            </p:nvSpPr>
            <p:spPr>
              <a:xfrm>
                <a:off x="7940520" y="5362200"/>
                <a:ext cx="1666800" cy="329100"/>
              </a:xfrm>
              <a:prstGeom prst="flowChartAlternateProcess">
                <a:avLst/>
              </a:prstGeom>
              <a:solidFill>
                <a:srgbClr val="FFFFFF"/>
              </a:solidFill>
              <a:ln cap="flat" cmpd="sng" w="28425">
                <a:solidFill>
                  <a:srgbClr val="000000"/>
                </a:solidFill>
                <a:prstDash val="solid"/>
                <a:miter lim="8000"/>
                <a:headEnd len="sm" w="sm" type="none"/>
                <a:tailEnd len="sm" w="sm" type="none"/>
              </a:ln>
            </p:spPr>
            <p:txBody>
              <a:bodyPr anchorCtr="0" anchor="ctr" bIns="0" lIns="0" spcFirstLastPara="1" rIns="0" wrap="square" tIns="0">
                <a:noAutofit/>
              </a:bodyPr>
              <a:lstStyle/>
              <a:p>
                <a:pPr indent="0" lvl="0" marL="0" marR="0" rtl="0" algn="ctr">
                  <a:lnSpc>
                    <a:spcPct val="100000"/>
                  </a:lnSpc>
                  <a:spcBef>
                    <a:spcPts val="0"/>
                  </a:spcBef>
                  <a:spcAft>
                    <a:spcPts val="0"/>
                  </a:spcAft>
                  <a:buNone/>
                </a:pPr>
                <a:r>
                  <a:rPr b="0" lang="en" sz="1700" strike="noStrike">
                    <a:solidFill>
                      <a:srgbClr val="000000"/>
                    </a:solidFill>
                    <a:latin typeface="Arial"/>
                    <a:ea typeface="Arial"/>
                    <a:cs typeface="Arial"/>
                    <a:sym typeface="Arial"/>
                  </a:rPr>
                  <a:t>servi interrupt</a:t>
                </a:r>
                <a:endParaRPr b="0" sz="1700" strike="noStrike">
                  <a:solidFill>
                    <a:srgbClr val="000000"/>
                  </a:solidFill>
                  <a:latin typeface="Times New Roman"/>
                  <a:ea typeface="Times New Roman"/>
                  <a:cs typeface="Times New Roman"/>
                  <a:sym typeface="Times New Roman"/>
                </a:endParaRPr>
              </a:p>
            </p:txBody>
          </p:sp>
          <p:cxnSp>
            <p:nvCxnSpPr>
              <p:cNvPr id="784" name="Google Shape;784;p49"/>
              <p:cNvCxnSpPr/>
              <p:nvPr/>
            </p:nvCxnSpPr>
            <p:spPr>
              <a:xfrm>
                <a:off x="6792840" y="3510000"/>
                <a:ext cx="1800" cy="460500"/>
              </a:xfrm>
              <a:prstGeom prst="straightConnector1">
                <a:avLst/>
              </a:prstGeom>
              <a:noFill/>
              <a:ln cap="flat" cmpd="sng" w="28425">
                <a:solidFill>
                  <a:srgbClr val="000000"/>
                </a:solidFill>
                <a:prstDash val="solid"/>
                <a:miter lim="8000"/>
                <a:headEnd len="sm" w="sm" type="none"/>
                <a:tailEnd len="med" w="med" type="triangle"/>
              </a:ln>
            </p:spPr>
          </p:cxnSp>
          <p:cxnSp>
            <p:nvCxnSpPr>
              <p:cNvPr id="785" name="Google Shape;785;p49"/>
              <p:cNvCxnSpPr/>
              <p:nvPr/>
            </p:nvCxnSpPr>
            <p:spPr>
              <a:xfrm>
                <a:off x="6792840" y="4618080"/>
                <a:ext cx="1800" cy="728700"/>
              </a:xfrm>
              <a:prstGeom prst="straightConnector1">
                <a:avLst/>
              </a:prstGeom>
              <a:noFill/>
              <a:ln cap="flat" cmpd="sng" w="28425">
                <a:solidFill>
                  <a:srgbClr val="000000"/>
                </a:solidFill>
                <a:prstDash val="solid"/>
                <a:miter lim="8000"/>
                <a:headEnd len="sm" w="sm" type="none"/>
                <a:tailEnd len="med" w="med" type="triangle"/>
              </a:ln>
            </p:spPr>
          </p:cxnSp>
          <p:sp>
            <p:nvSpPr>
              <p:cNvPr id="786" name="Google Shape;786;p49"/>
              <p:cNvSpPr/>
              <p:nvPr/>
            </p:nvSpPr>
            <p:spPr>
              <a:xfrm>
                <a:off x="7907400" y="3192480"/>
                <a:ext cx="866880" cy="1341361"/>
              </a:xfrm>
              <a:custGeom>
                <a:rect b="b" l="l" r="r" t="t"/>
                <a:pathLst>
                  <a:path extrusionOk="0" h="849" w="546">
                    <a:moveTo>
                      <a:pt x="0" y="0"/>
                    </a:moveTo>
                    <a:lnTo>
                      <a:pt x="546" y="0"/>
                    </a:lnTo>
                    <a:lnTo>
                      <a:pt x="546" y="849"/>
                    </a:lnTo>
                  </a:path>
                </a:pathLst>
              </a:custGeom>
              <a:noFill/>
              <a:ln cap="flat" cmpd="sng" w="28425">
                <a:solidFill>
                  <a:srgbClr val="000000"/>
                </a:solidFill>
                <a:prstDash val="solid"/>
                <a:round/>
                <a:headEnd len="sm" w="sm" type="none"/>
                <a:tailEnd len="med" w="med" type="triangle"/>
              </a:ln>
            </p:spPr>
          </p:sp>
          <p:cxnSp>
            <p:nvCxnSpPr>
              <p:cNvPr id="787" name="Google Shape;787;p49"/>
              <p:cNvCxnSpPr/>
              <p:nvPr/>
            </p:nvCxnSpPr>
            <p:spPr>
              <a:xfrm>
                <a:off x="7808760" y="4307040"/>
                <a:ext cx="965400" cy="1500"/>
              </a:xfrm>
              <a:prstGeom prst="straightConnector1">
                <a:avLst/>
              </a:prstGeom>
              <a:noFill/>
              <a:ln cap="flat" cmpd="sng" w="28425">
                <a:solidFill>
                  <a:srgbClr val="000000"/>
                </a:solidFill>
                <a:prstDash val="solid"/>
                <a:miter lim="8000"/>
                <a:headEnd len="sm" w="sm" type="none"/>
                <a:tailEnd len="med" w="med" type="triangle"/>
              </a:ln>
            </p:spPr>
          </p:cxnSp>
          <p:cxnSp>
            <p:nvCxnSpPr>
              <p:cNvPr id="788" name="Google Shape;788;p49"/>
              <p:cNvCxnSpPr/>
              <p:nvPr/>
            </p:nvCxnSpPr>
            <p:spPr>
              <a:xfrm>
                <a:off x="8774280" y="4861080"/>
                <a:ext cx="1500" cy="485700"/>
              </a:xfrm>
              <a:prstGeom prst="straightConnector1">
                <a:avLst/>
              </a:prstGeom>
              <a:noFill/>
              <a:ln cap="flat" cmpd="sng" w="28425">
                <a:solidFill>
                  <a:srgbClr val="000000"/>
                </a:solidFill>
                <a:prstDash val="solid"/>
                <a:miter lim="8000"/>
                <a:headEnd len="sm" w="sm" type="none"/>
                <a:tailEnd len="med" w="med" type="triangle"/>
              </a:ln>
            </p:spPr>
          </p:cxnSp>
          <p:cxnSp>
            <p:nvCxnSpPr>
              <p:cNvPr id="789" name="Google Shape;789;p49"/>
              <p:cNvCxnSpPr/>
              <p:nvPr/>
            </p:nvCxnSpPr>
            <p:spPr>
              <a:xfrm>
                <a:off x="6792840" y="2433600"/>
                <a:ext cx="1800" cy="438000"/>
              </a:xfrm>
              <a:prstGeom prst="straightConnector1">
                <a:avLst/>
              </a:prstGeom>
              <a:noFill/>
              <a:ln cap="flat" cmpd="sng" w="28425">
                <a:solidFill>
                  <a:srgbClr val="000000"/>
                </a:solidFill>
                <a:prstDash val="solid"/>
                <a:miter lim="8000"/>
                <a:headEnd len="sm" w="sm" type="none"/>
                <a:tailEnd len="med" w="med" type="triangle"/>
              </a:ln>
            </p:spPr>
          </p:cxnSp>
          <p:sp>
            <p:nvSpPr>
              <p:cNvPr id="790" name="Google Shape;790;p49"/>
              <p:cNvSpPr/>
              <p:nvPr/>
            </p:nvSpPr>
            <p:spPr>
              <a:xfrm>
                <a:off x="6412320" y="3543480"/>
                <a:ext cx="343818" cy="274698"/>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None/>
                </a:pPr>
                <a:r>
                  <a:rPr b="1" lang="en" sz="1600" strike="noStrike">
                    <a:solidFill>
                      <a:srgbClr val="000000"/>
                    </a:solidFill>
                    <a:latin typeface="Arial"/>
                    <a:ea typeface="Arial"/>
                    <a:cs typeface="Arial"/>
                    <a:sym typeface="Arial"/>
                  </a:rPr>
                  <a:t>NO</a:t>
                </a:r>
                <a:endParaRPr b="0" sz="1600" strike="noStrike">
                  <a:solidFill>
                    <a:srgbClr val="000000"/>
                  </a:solidFill>
                  <a:latin typeface="Times New Roman"/>
                  <a:ea typeface="Times New Roman"/>
                  <a:cs typeface="Times New Roman"/>
                  <a:sym typeface="Times New Roman"/>
                </a:endParaRPr>
              </a:p>
            </p:txBody>
          </p:sp>
          <p:sp>
            <p:nvSpPr>
              <p:cNvPr id="791" name="Google Shape;791;p49"/>
              <p:cNvSpPr/>
              <p:nvPr/>
            </p:nvSpPr>
            <p:spPr>
              <a:xfrm>
                <a:off x="6412320" y="4687920"/>
                <a:ext cx="343818" cy="274698"/>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None/>
                </a:pPr>
                <a:r>
                  <a:rPr b="1" lang="en" sz="1600" strike="noStrike">
                    <a:solidFill>
                      <a:srgbClr val="000000"/>
                    </a:solidFill>
                    <a:latin typeface="Arial"/>
                    <a:ea typeface="Arial"/>
                    <a:cs typeface="Arial"/>
                    <a:sym typeface="Arial"/>
                  </a:rPr>
                  <a:t>NO</a:t>
                </a:r>
                <a:endParaRPr b="0" sz="1600" strike="noStrike">
                  <a:solidFill>
                    <a:srgbClr val="000000"/>
                  </a:solidFill>
                  <a:latin typeface="Times New Roman"/>
                  <a:ea typeface="Times New Roman"/>
                  <a:cs typeface="Times New Roman"/>
                  <a:sym typeface="Times New Roman"/>
                </a:endParaRPr>
              </a:p>
            </p:txBody>
          </p:sp>
          <p:sp>
            <p:nvSpPr>
              <p:cNvPr id="792" name="Google Shape;792;p49"/>
              <p:cNvSpPr/>
              <p:nvPr/>
            </p:nvSpPr>
            <p:spPr>
              <a:xfrm>
                <a:off x="8042400" y="2855880"/>
                <a:ext cx="217080" cy="274698"/>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None/>
                </a:pPr>
                <a:r>
                  <a:rPr b="1" lang="en" sz="1600" strike="noStrike">
                    <a:solidFill>
                      <a:srgbClr val="000000"/>
                    </a:solidFill>
                    <a:latin typeface="Arial"/>
                    <a:ea typeface="Arial"/>
                    <a:cs typeface="Arial"/>
                    <a:sym typeface="Arial"/>
                  </a:rPr>
                  <a:t>SI</a:t>
                </a:r>
                <a:endParaRPr b="0" sz="1600" strike="noStrike">
                  <a:solidFill>
                    <a:srgbClr val="000000"/>
                  </a:solidFill>
                  <a:latin typeface="Times New Roman"/>
                  <a:ea typeface="Times New Roman"/>
                  <a:cs typeface="Times New Roman"/>
                  <a:sym typeface="Times New Roman"/>
                </a:endParaRPr>
              </a:p>
            </p:txBody>
          </p:sp>
          <p:sp>
            <p:nvSpPr>
              <p:cNvPr id="793" name="Google Shape;793;p49"/>
              <p:cNvSpPr/>
              <p:nvPr/>
            </p:nvSpPr>
            <p:spPr>
              <a:xfrm>
                <a:off x="7999560" y="3970440"/>
                <a:ext cx="217080" cy="274698"/>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None/>
                </a:pPr>
                <a:r>
                  <a:rPr b="1" lang="en" sz="1600" strike="noStrike">
                    <a:solidFill>
                      <a:srgbClr val="000000"/>
                    </a:solidFill>
                    <a:latin typeface="Arial"/>
                    <a:ea typeface="Arial"/>
                    <a:cs typeface="Arial"/>
                    <a:sym typeface="Arial"/>
                  </a:rPr>
                  <a:t>SI</a:t>
                </a:r>
                <a:endParaRPr b="0" sz="1600" strike="noStrike">
                  <a:solidFill>
                    <a:srgbClr val="000000"/>
                  </a:solidFill>
                  <a:latin typeface="Times New Roman"/>
                  <a:ea typeface="Times New Roman"/>
                  <a:cs typeface="Times New Roman"/>
                  <a:sym typeface="Times New Roman"/>
                </a:endParaRPr>
              </a:p>
            </p:txBody>
          </p:sp>
          <p:sp>
            <p:nvSpPr>
              <p:cNvPr id="794" name="Google Shape;794;p49"/>
              <p:cNvSpPr/>
              <p:nvPr/>
            </p:nvSpPr>
            <p:spPr>
              <a:xfrm>
                <a:off x="6595200" y="2130840"/>
                <a:ext cx="398100" cy="296400"/>
              </a:xfrm>
              <a:prstGeom prst="flowChartAlternateProcess">
                <a:avLst/>
              </a:prstGeom>
              <a:solidFill>
                <a:srgbClr val="FFFFFF"/>
              </a:solidFill>
              <a:ln cap="flat" cmpd="sng" w="12600">
                <a:solidFill>
                  <a:srgbClr val="000000"/>
                </a:solidFill>
                <a:prstDash val="solid"/>
                <a:miter lim="8000"/>
                <a:headEnd len="sm" w="sm" type="none"/>
                <a:tailEnd len="sm" w="sm" type="none"/>
              </a:ln>
            </p:spPr>
            <p:txBody>
              <a:bodyPr anchorCtr="0" anchor="ctr" bIns="0" lIns="0" spcFirstLastPara="1" rIns="0" wrap="square" tIns="0">
                <a:noAutofit/>
              </a:bodyPr>
              <a:lstStyle/>
              <a:p>
                <a:pPr indent="0" lvl="0" marL="0" marR="0" rtl="0" algn="ctr">
                  <a:lnSpc>
                    <a:spcPct val="100000"/>
                  </a:lnSpc>
                  <a:spcBef>
                    <a:spcPts val="0"/>
                  </a:spcBef>
                  <a:spcAft>
                    <a:spcPts val="0"/>
                  </a:spcAft>
                  <a:buNone/>
                </a:pPr>
                <a:r>
                  <a:rPr b="0" lang="en" sz="1600" strike="noStrike">
                    <a:solidFill>
                      <a:srgbClr val="000000"/>
                    </a:solidFill>
                    <a:latin typeface="Arial"/>
                    <a:ea typeface="Arial"/>
                    <a:cs typeface="Arial"/>
                    <a:sym typeface="Arial"/>
                  </a:rPr>
                  <a:t>INT</a:t>
                </a:r>
                <a:endParaRPr b="0" sz="1600" strike="noStrike">
                  <a:solidFill>
                    <a:srgbClr val="000000"/>
                  </a:solidFill>
                  <a:latin typeface="Times New Roman"/>
                  <a:ea typeface="Times New Roman"/>
                  <a:cs typeface="Times New Roman"/>
                  <a:sym typeface="Times New Roman"/>
                </a:endParaRPr>
              </a:p>
            </p:txBody>
          </p:sp>
        </p:grpSp>
      </p:grpSp>
      <p:sp>
        <p:nvSpPr>
          <p:cNvPr id="795" name="Google Shape;795;p49"/>
          <p:cNvSpPr/>
          <p:nvPr/>
        </p:nvSpPr>
        <p:spPr>
          <a:xfrm>
            <a:off x="385083" y="3519450"/>
            <a:ext cx="3280986" cy="374220"/>
          </a:xfrm>
          <a:custGeom>
            <a:rect b="b" l="l" r="r" t="t"/>
            <a:pathLst>
              <a:path extrusionOk="0" h="21600" w="21600">
                <a:moveTo>
                  <a:pt x="0" y="0"/>
                </a:moveTo>
                <a:lnTo>
                  <a:pt x="21600" y="0"/>
                </a:lnTo>
                <a:lnTo>
                  <a:pt x="21600" y="21600"/>
                </a:lnTo>
                <a:lnTo>
                  <a:pt x="0" y="21600"/>
                </a:lnTo>
                <a:lnTo>
                  <a:pt x="0" y="0"/>
                </a:lnTo>
                <a:close/>
              </a:path>
            </a:pathLst>
          </a:custGeom>
          <a:noFill/>
          <a:ln cap="flat" cmpd="sng" w="38150">
            <a:solidFill>
              <a:srgbClr val="063DE8"/>
            </a:solidFill>
            <a:prstDash val="solid"/>
            <a:miter lim="8000"/>
            <a:headEnd len="sm" w="sm" type="none"/>
            <a:tailEnd len="sm" w="sm" type="none"/>
          </a:ln>
        </p:spPr>
        <p:txBody>
          <a:bodyPr anchorCtr="0" anchor="t" bIns="31150" lIns="31150" spcFirstLastPara="1" rIns="31150" wrap="square" tIns="31150">
            <a:noAutofit/>
          </a:bodyPr>
          <a:lstStyle/>
          <a:p>
            <a:pPr indent="0" lvl="0" marL="0" marR="0" rtl="0" algn="ctr">
              <a:lnSpc>
                <a:spcPct val="100000"/>
              </a:lnSpc>
              <a:spcBef>
                <a:spcPts val="0"/>
              </a:spcBef>
              <a:spcAft>
                <a:spcPts val="0"/>
              </a:spcAft>
              <a:buNone/>
            </a:pPr>
            <a:r>
              <a:rPr b="1" lang="en" sz="2400" strike="noStrike">
                <a:solidFill>
                  <a:srgbClr val="FC0128"/>
                </a:solidFill>
                <a:latin typeface="Arial"/>
                <a:ea typeface="Arial"/>
                <a:cs typeface="Arial"/>
                <a:sym typeface="Arial"/>
              </a:rPr>
              <a:t>verifica delle priorità</a:t>
            </a:r>
            <a:endParaRPr b="0" sz="2400" strike="noStrike">
              <a:solidFill>
                <a:srgbClr val="000000"/>
              </a:solidFill>
              <a:latin typeface="Times New Roman"/>
              <a:ea typeface="Times New Roman"/>
              <a:cs typeface="Times New Roman"/>
              <a:sym typeface="Times New Roman"/>
            </a:endParaRPr>
          </a:p>
        </p:txBody>
      </p:sp>
      <p:cxnSp>
        <p:nvCxnSpPr>
          <p:cNvPr id="796" name="Google Shape;796;p49"/>
          <p:cNvCxnSpPr/>
          <p:nvPr/>
        </p:nvCxnSpPr>
        <p:spPr>
          <a:xfrm flipH="1" rot="10800000">
            <a:off x="3683378" y="3399960"/>
            <a:ext cx="1086900" cy="322800"/>
          </a:xfrm>
          <a:prstGeom prst="straightConnector1">
            <a:avLst/>
          </a:prstGeom>
          <a:noFill/>
          <a:ln cap="flat" cmpd="sng" w="76300">
            <a:solidFill>
              <a:srgbClr val="063DE8"/>
            </a:solidFill>
            <a:prstDash val="solid"/>
            <a:miter lim="8000"/>
            <a:headEnd len="sm" w="sm" type="none"/>
            <a:tailEnd len="med" w="med" type="triangle"/>
          </a:ln>
        </p:spPr>
      </p:cxnSp>
      <p:sp>
        <p:nvSpPr>
          <p:cNvPr id="797" name="Google Shape;797;p49"/>
          <p:cNvSpPr txBox="1"/>
          <p:nvPr>
            <p:ph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ctr" bIns="0" lIns="0" spcFirstLastPara="1" rIns="0" wrap="square" tIns="0">
            <a:noAutofit/>
          </a:bodyPr>
          <a:lstStyle/>
          <a:p>
            <a:pPr indent="0" lvl="0" marL="0" rtl="0" algn="l">
              <a:spcBef>
                <a:spcPts val="0"/>
              </a:spcBef>
              <a:spcAft>
                <a:spcPts val="0"/>
              </a:spcAft>
              <a:buNone/>
            </a:pPr>
            <a:r>
              <a:rPr b="1" lang="en">
                <a:solidFill>
                  <a:srgbClr val="FFFFFF"/>
                </a:solidFill>
              </a:rPr>
              <a:t>Gestione delle priorità nel 68000 (3/3)</a:t>
            </a:r>
            <a:endParaRPr b="1">
              <a:solidFill>
                <a:srgbClr val="FFFFFF"/>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1" name="Shape 801"/>
        <p:cNvGrpSpPr/>
        <p:nvPr/>
      </p:nvGrpSpPr>
      <p:grpSpPr>
        <a:xfrm>
          <a:off x="0" y="0"/>
          <a:ext cx="0" cy="0"/>
          <a:chOff x="0" y="0"/>
          <a:chExt cx="0" cy="0"/>
        </a:xfrm>
      </p:grpSpPr>
      <p:sp>
        <p:nvSpPr>
          <p:cNvPr id="802" name="Google Shape;802;p50"/>
          <p:cNvSpPr txBox="1"/>
          <p:nvPr>
            <p:ph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Conclusioni</a:t>
            </a:r>
            <a:endParaRPr b="1">
              <a:solidFill>
                <a:srgbClr val="FFFFFF"/>
              </a:solidFill>
            </a:endParaRPr>
          </a:p>
        </p:txBody>
      </p:sp>
      <p:sp>
        <p:nvSpPr>
          <p:cNvPr id="803" name="Google Shape;803;p5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lnSpc>
                <a:spcPct val="80000"/>
              </a:lnSpc>
              <a:spcBef>
                <a:spcPts val="0"/>
              </a:spcBef>
              <a:spcAft>
                <a:spcPts val="0"/>
              </a:spcAft>
              <a:buClr>
                <a:schemeClr val="dk1"/>
              </a:buClr>
              <a:buSzPts val="2400"/>
              <a:buChar char="●"/>
            </a:pPr>
            <a:r>
              <a:rPr lang="en" sz="2400">
                <a:solidFill>
                  <a:schemeClr val="dk1"/>
                </a:solidFill>
              </a:rPr>
              <a:t>Una istruzione è costituita da un codice dell’operazione (opcode) </a:t>
            </a:r>
            <a:r>
              <a:rPr lang="en" sz="2400">
                <a:solidFill>
                  <a:schemeClr val="dk1"/>
                </a:solidFill>
              </a:rPr>
              <a:t>e</a:t>
            </a:r>
            <a:r>
              <a:rPr lang="en" sz="2400">
                <a:solidFill>
                  <a:schemeClr val="dk1"/>
                </a:solidFill>
              </a:rPr>
              <a:t> nessuno, uno o più operandi.</a:t>
            </a:r>
            <a:br>
              <a:rPr lang="en" sz="2400">
                <a:solidFill>
                  <a:schemeClr val="dk1"/>
                </a:solidFill>
              </a:rPr>
            </a:br>
            <a:endParaRPr sz="2400">
              <a:solidFill>
                <a:schemeClr val="dk1"/>
              </a:solidFill>
            </a:endParaRPr>
          </a:p>
          <a:p>
            <a:pPr indent="-381000" lvl="0" marL="457200" rtl="0" algn="l">
              <a:lnSpc>
                <a:spcPct val="80000"/>
              </a:lnSpc>
              <a:spcBef>
                <a:spcPts val="0"/>
              </a:spcBef>
              <a:spcAft>
                <a:spcPts val="0"/>
              </a:spcAft>
              <a:buClr>
                <a:schemeClr val="dk1"/>
              </a:buClr>
              <a:buSzPts val="2400"/>
              <a:buChar char="●"/>
            </a:pPr>
            <a:r>
              <a:rPr lang="en" sz="2400">
                <a:solidFill>
                  <a:schemeClr val="dk1"/>
                </a:solidFill>
              </a:rPr>
              <a:t>Alcune istruzioni possono essere di lunghezza fissa, altre possono avere lunghezza variabile. Questo influenza il comportamento del PC.</a:t>
            </a:r>
            <a:br>
              <a:rPr lang="en" sz="2400">
                <a:solidFill>
                  <a:schemeClr val="dk1"/>
                </a:solidFill>
              </a:rPr>
            </a:br>
            <a:endParaRPr sz="2400">
              <a:solidFill>
                <a:schemeClr val="dk1"/>
              </a:solidFill>
            </a:endParaRPr>
          </a:p>
          <a:p>
            <a:pPr indent="-381000" lvl="0" marL="457200" rtl="0" algn="l">
              <a:lnSpc>
                <a:spcPct val="80000"/>
              </a:lnSpc>
              <a:spcBef>
                <a:spcPts val="0"/>
              </a:spcBef>
              <a:spcAft>
                <a:spcPts val="0"/>
              </a:spcAft>
              <a:buClr>
                <a:schemeClr val="dk1"/>
              </a:buClr>
              <a:buSzPts val="2400"/>
              <a:buChar char="●"/>
            </a:pPr>
            <a:r>
              <a:rPr lang="en" sz="2400">
                <a:solidFill>
                  <a:schemeClr val="dk1"/>
                </a:solidFill>
              </a:rPr>
              <a:t>Il processore ha un suo ciclo durante il quale preleva una istruzione, effettua la decodifica, assembla gli operandi </a:t>
            </a:r>
            <a:r>
              <a:rPr lang="en" sz="2400">
                <a:solidFill>
                  <a:schemeClr val="dk1"/>
                </a:solidFill>
              </a:rPr>
              <a:t>e</a:t>
            </a:r>
            <a:r>
              <a:rPr lang="en" sz="2400">
                <a:solidFill>
                  <a:schemeClr val="dk1"/>
                </a:solidFill>
              </a:rPr>
              <a:t>, infine, esegue l’istruzione.</a:t>
            </a:r>
            <a:endParaRPr sz="2400">
              <a:solidFill>
                <a:schemeClr val="dk1"/>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7" name="Shape 807"/>
        <p:cNvGrpSpPr/>
        <p:nvPr/>
      </p:nvGrpSpPr>
      <p:grpSpPr>
        <a:xfrm>
          <a:off x="0" y="0"/>
          <a:ext cx="0" cy="0"/>
          <a:chOff x="0" y="0"/>
          <a:chExt cx="0" cy="0"/>
        </a:xfrm>
      </p:grpSpPr>
      <p:sp>
        <p:nvSpPr>
          <p:cNvPr id="808" name="Google Shape;808;p51"/>
          <p:cNvSpPr txBox="1"/>
          <p:nvPr>
            <p:ph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Conclusioni</a:t>
            </a:r>
            <a:endParaRPr b="1">
              <a:solidFill>
                <a:srgbClr val="FFFFFF"/>
              </a:solidFill>
            </a:endParaRPr>
          </a:p>
        </p:txBody>
      </p:sp>
      <p:sp>
        <p:nvSpPr>
          <p:cNvPr id="809" name="Google Shape;809;p5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lnSpc>
                <a:spcPct val="80000"/>
              </a:lnSpc>
              <a:spcBef>
                <a:spcPts val="0"/>
              </a:spcBef>
              <a:spcAft>
                <a:spcPts val="0"/>
              </a:spcAft>
              <a:buClr>
                <a:schemeClr val="dk1"/>
              </a:buClr>
              <a:buSzPts val="2400"/>
              <a:buChar char="●"/>
            </a:pPr>
            <a:r>
              <a:rPr lang="en" sz="2400">
                <a:solidFill>
                  <a:schemeClr val="dk1"/>
                </a:solidFill>
              </a:rPr>
              <a:t>Ci sono situazioni in cui questo ciclo deve essere interrotto a causa di eventi eccezionali, periodici o relativi alla disponibilità dell’uso di dispositivi di input/output.</a:t>
            </a:r>
            <a:br>
              <a:rPr lang="en" sz="2400">
                <a:solidFill>
                  <a:schemeClr val="dk1"/>
                </a:solidFill>
              </a:rPr>
            </a:br>
            <a:endParaRPr sz="2400">
              <a:solidFill>
                <a:schemeClr val="dk1"/>
              </a:solidFill>
            </a:endParaRPr>
          </a:p>
          <a:p>
            <a:pPr indent="-381000" lvl="0" marL="457200" rtl="0" algn="l">
              <a:lnSpc>
                <a:spcPct val="80000"/>
              </a:lnSpc>
              <a:spcBef>
                <a:spcPts val="0"/>
              </a:spcBef>
              <a:spcAft>
                <a:spcPts val="0"/>
              </a:spcAft>
              <a:buClr>
                <a:schemeClr val="dk1"/>
              </a:buClr>
              <a:buSzPts val="2400"/>
              <a:buChar char="●"/>
            </a:pPr>
            <a:r>
              <a:rPr lang="en" sz="2400">
                <a:solidFill>
                  <a:schemeClr val="dk1"/>
                </a:solidFill>
              </a:rPr>
              <a:t>Il processore riceve una Interrupt.</a:t>
            </a:r>
            <a:br>
              <a:rPr lang="en" sz="2400">
                <a:solidFill>
                  <a:schemeClr val="dk1"/>
                </a:solidFill>
              </a:rPr>
            </a:br>
            <a:endParaRPr sz="2400">
              <a:solidFill>
                <a:schemeClr val="dk1"/>
              </a:solidFill>
            </a:endParaRPr>
          </a:p>
          <a:p>
            <a:pPr indent="-381000" lvl="0" marL="457200" rtl="0" algn="l">
              <a:lnSpc>
                <a:spcPct val="80000"/>
              </a:lnSpc>
              <a:spcBef>
                <a:spcPts val="0"/>
              </a:spcBef>
              <a:spcAft>
                <a:spcPts val="0"/>
              </a:spcAft>
              <a:buClr>
                <a:schemeClr val="dk1"/>
              </a:buClr>
              <a:buSzPts val="2400"/>
              <a:buChar char="●"/>
            </a:pPr>
            <a:r>
              <a:rPr lang="en" sz="2400">
                <a:solidFill>
                  <a:schemeClr val="dk1"/>
                </a:solidFill>
              </a:rPr>
              <a:t>L’interrupt è un segnale non mascherabile.</a:t>
            </a:r>
            <a:br>
              <a:rPr lang="en" sz="2400">
                <a:solidFill>
                  <a:schemeClr val="dk1"/>
                </a:solidFill>
              </a:rPr>
            </a:br>
            <a:endParaRPr sz="2400">
              <a:solidFill>
                <a:schemeClr val="dk1"/>
              </a:solidFill>
            </a:endParaRPr>
          </a:p>
          <a:p>
            <a:pPr indent="-381000" lvl="0" marL="457200" rtl="0" algn="l">
              <a:lnSpc>
                <a:spcPct val="80000"/>
              </a:lnSpc>
              <a:spcBef>
                <a:spcPts val="0"/>
              </a:spcBef>
              <a:spcAft>
                <a:spcPts val="0"/>
              </a:spcAft>
              <a:buClr>
                <a:schemeClr val="dk1"/>
              </a:buClr>
              <a:buSzPts val="2400"/>
              <a:buChar char="●"/>
            </a:pPr>
            <a:r>
              <a:rPr lang="en" sz="2400">
                <a:solidFill>
                  <a:schemeClr val="dk1"/>
                </a:solidFill>
              </a:rPr>
              <a:t>Il ciclo di gestione dell’interrupt prevede il salvataggio dello stato del processore, il salto all’esecuzione del codice che gestisce l’interruzione è al ripristino dello stato precedente.</a:t>
            </a:r>
            <a:endParaRPr sz="2400">
              <a:solidFill>
                <a:schemeClr val="dk1"/>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3" name="Shape 813"/>
        <p:cNvGrpSpPr/>
        <p:nvPr/>
      </p:nvGrpSpPr>
      <p:grpSpPr>
        <a:xfrm>
          <a:off x="0" y="0"/>
          <a:ext cx="0" cy="0"/>
          <a:chOff x="0" y="0"/>
          <a:chExt cx="0" cy="0"/>
        </a:xfrm>
      </p:grpSpPr>
      <p:sp>
        <p:nvSpPr>
          <p:cNvPr id="814" name="Google Shape;814;p52"/>
          <p:cNvSpPr txBox="1"/>
          <p:nvPr>
            <p:ph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Conclusioni</a:t>
            </a:r>
            <a:endParaRPr b="1">
              <a:solidFill>
                <a:srgbClr val="FFFFFF"/>
              </a:solidFill>
            </a:endParaRPr>
          </a:p>
        </p:txBody>
      </p:sp>
      <p:sp>
        <p:nvSpPr>
          <p:cNvPr id="815" name="Google Shape;815;p5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lnSpc>
                <a:spcPct val="80000"/>
              </a:lnSpc>
              <a:spcBef>
                <a:spcPts val="0"/>
              </a:spcBef>
              <a:spcAft>
                <a:spcPts val="0"/>
              </a:spcAft>
              <a:buClr>
                <a:schemeClr val="dk1"/>
              </a:buClr>
              <a:buSzPts val="2400"/>
              <a:buChar char="●"/>
            </a:pPr>
            <a:r>
              <a:rPr lang="en" sz="2400">
                <a:solidFill>
                  <a:schemeClr val="dk1"/>
                </a:solidFill>
              </a:rPr>
              <a:t>Le richieste di gestione di una interrupt possono essere modulate attraverso un sistema di gestione delle priorità.</a:t>
            </a:r>
            <a:endParaRPr sz="24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7"/>
          <p:cNvSpPr/>
          <p:nvPr/>
        </p:nvSpPr>
        <p:spPr>
          <a:xfrm>
            <a:off x="338150" y="654600"/>
            <a:ext cx="8498400" cy="4336500"/>
          </a:xfrm>
          <a:prstGeom prst="rect">
            <a:avLst/>
          </a:prstGeom>
          <a:noFill/>
          <a:ln>
            <a:noFill/>
          </a:ln>
        </p:spPr>
        <p:txBody>
          <a:bodyPr anchorCtr="0" anchor="t" bIns="40500" lIns="77875" spcFirstLastPara="1" rIns="77875" wrap="square" tIns="40500">
            <a:noAutofit/>
          </a:bodyPr>
          <a:lstStyle/>
          <a:p>
            <a:pPr indent="-355600" lvl="0" marL="457200" marR="0" rtl="0" algn="l">
              <a:lnSpc>
                <a:spcPct val="120000"/>
              </a:lnSpc>
              <a:spcBef>
                <a:spcPts val="0"/>
              </a:spcBef>
              <a:spcAft>
                <a:spcPts val="0"/>
              </a:spcAft>
              <a:buClr>
                <a:srgbClr val="000000"/>
              </a:buClr>
              <a:buSzPts val="2000"/>
              <a:buChar char="●"/>
            </a:pPr>
            <a:r>
              <a:rPr lang="en" sz="2000"/>
              <a:t>L’architettura interna di un processore è caratterizzata dalla strategia dei registri:</a:t>
            </a:r>
            <a:endParaRPr sz="2000"/>
          </a:p>
          <a:p>
            <a:pPr indent="-355600" lvl="1" marL="914400" marR="0" rtl="0" algn="l">
              <a:lnSpc>
                <a:spcPct val="120000"/>
              </a:lnSpc>
              <a:spcBef>
                <a:spcPts val="0"/>
              </a:spcBef>
              <a:spcAft>
                <a:spcPts val="0"/>
              </a:spcAft>
              <a:buSzPts val="2000"/>
              <a:buChar char="○"/>
            </a:pPr>
            <a:r>
              <a:rPr lang="en" sz="2000"/>
              <a:t>Generici</a:t>
            </a:r>
            <a:endParaRPr sz="2000"/>
          </a:p>
          <a:p>
            <a:pPr indent="-355600" lvl="1" marL="914400" marR="0" rtl="0" algn="l">
              <a:lnSpc>
                <a:spcPct val="120000"/>
              </a:lnSpc>
              <a:spcBef>
                <a:spcPts val="0"/>
              </a:spcBef>
              <a:spcAft>
                <a:spcPts val="0"/>
              </a:spcAft>
              <a:buSzPts val="2000"/>
              <a:buChar char="○"/>
            </a:pPr>
            <a:r>
              <a:rPr lang="en" sz="2000"/>
              <a:t>Speciali</a:t>
            </a:r>
            <a:endParaRPr sz="2000"/>
          </a:p>
          <a:p>
            <a:pPr indent="-355600" lvl="1" marL="914400" marR="0" rtl="0" algn="l">
              <a:lnSpc>
                <a:spcPct val="120000"/>
              </a:lnSpc>
              <a:spcBef>
                <a:spcPts val="0"/>
              </a:spcBef>
              <a:spcAft>
                <a:spcPts val="0"/>
              </a:spcAft>
              <a:buSzPts val="2000"/>
              <a:buChar char="○"/>
            </a:pPr>
            <a:r>
              <a:rPr lang="en" sz="2000"/>
              <a:t>A Stack</a:t>
            </a:r>
            <a:br>
              <a:rPr lang="en" sz="2000"/>
            </a:br>
            <a:endParaRPr sz="2000"/>
          </a:p>
          <a:p>
            <a:pPr indent="-355600" lvl="0" marL="457200" marR="0" rtl="0" algn="l">
              <a:lnSpc>
                <a:spcPct val="120000"/>
              </a:lnSpc>
              <a:spcBef>
                <a:spcPts val="0"/>
              </a:spcBef>
              <a:spcAft>
                <a:spcPts val="0"/>
              </a:spcAft>
              <a:buSzPts val="2000"/>
              <a:buChar char="●"/>
            </a:pPr>
            <a:r>
              <a:rPr lang="en" sz="2000"/>
              <a:t>I componenti principali sono comuni a tutti i processori:</a:t>
            </a:r>
            <a:endParaRPr sz="2000"/>
          </a:p>
          <a:p>
            <a:pPr indent="0" lvl="0" marL="0" marR="0" rtl="0" algn="l">
              <a:lnSpc>
                <a:spcPct val="120000"/>
              </a:lnSpc>
              <a:spcBef>
                <a:spcPts val="0"/>
              </a:spcBef>
              <a:spcAft>
                <a:spcPts val="0"/>
              </a:spcAft>
              <a:buNone/>
            </a:pPr>
            <a:r>
              <a:t/>
            </a:r>
            <a:endParaRPr sz="2000"/>
          </a:p>
          <a:p>
            <a:pPr indent="0" lvl="0" marL="0" marR="0" rtl="0" algn="l">
              <a:lnSpc>
                <a:spcPct val="120000"/>
              </a:lnSpc>
              <a:spcBef>
                <a:spcPts val="0"/>
              </a:spcBef>
              <a:spcAft>
                <a:spcPts val="0"/>
              </a:spcAft>
              <a:buNone/>
            </a:pPr>
            <a:r>
              <a:t/>
            </a:r>
            <a:endParaRPr sz="2000"/>
          </a:p>
          <a:p>
            <a:pPr indent="0" lvl="0" marL="0" marR="0" rtl="0" algn="l">
              <a:lnSpc>
                <a:spcPct val="120000"/>
              </a:lnSpc>
              <a:spcBef>
                <a:spcPts val="0"/>
              </a:spcBef>
              <a:spcAft>
                <a:spcPts val="0"/>
              </a:spcAft>
              <a:buNone/>
            </a:pPr>
            <a:r>
              <a:t/>
            </a:r>
            <a:endParaRPr sz="2000"/>
          </a:p>
          <a:p>
            <a:pPr indent="-355600" lvl="0" marL="457200" marR="0" rtl="0" algn="l">
              <a:lnSpc>
                <a:spcPct val="120000"/>
              </a:lnSpc>
              <a:spcBef>
                <a:spcPts val="0"/>
              </a:spcBef>
              <a:spcAft>
                <a:spcPts val="0"/>
              </a:spcAft>
              <a:buSzPts val="2000"/>
              <a:buChar char="●"/>
            </a:pPr>
            <a:r>
              <a:rPr lang="en" sz="2000"/>
              <a:t>I diversi componenti sono collegati fra loro tramite il bus interno.</a:t>
            </a:r>
            <a:endParaRPr sz="2000"/>
          </a:p>
        </p:txBody>
      </p:sp>
      <p:sp>
        <p:nvSpPr>
          <p:cNvPr id="78" name="Google Shape;78;p17"/>
          <p:cNvSpPr txBox="1"/>
          <p:nvPr>
            <p:ph idx="4294967295"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lt1"/>
                </a:solidFill>
              </a:rPr>
              <a:t>Introduzione</a:t>
            </a:r>
            <a:endParaRPr b="1">
              <a:solidFill>
                <a:srgbClr val="FFFFFF"/>
              </a:solidFill>
            </a:endParaRPr>
          </a:p>
        </p:txBody>
      </p:sp>
      <p:sp>
        <p:nvSpPr>
          <p:cNvPr id="79" name="Google Shape;79;p17"/>
          <p:cNvSpPr/>
          <p:nvPr/>
        </p:nvSpPr>
        <p:spPr>
          <a:xfrm>
            <a:off x="882275" y="3244273"/>
            <a:ext cx="3840600" cy="958800"/>
          </a:xfrm>
          <a:prstGeom prst="rect">
            <a:avLst/>
          </a:prstGeom>
          <a:solidFill>
            <a:srgbClr val="C9DAF8"/>
          </a:solidFill>
          <a:ln cap="flat" cmpd="sng" w="9525">
            <a:solidFill>
              <a:srgbClr val="000000"/>
            </a:solidFill>
            <a:prstDash val="solid"/>
            <a:round/>
            <a:headEnd len="sm" w="sm" type="none"/>
            <a:tailEnd len="sm" w="sm" type="none"/>
          </a:ln>
        </p:spPr>
        <p:txBody>
          <a:bodyPr anchorCtr="0" anchor="t" bIns="40500" lIns="77875" spcFirstLastPara="1" rIns="77875" wrap="square" tIns="40500">
            <a:noAutofit/>
          </a:bodyPr>
          <a:lstStyle/>
          <a:p>
            <a:pPr indent="-323850" lvl="0" marL="457200" rtl="0" algn="l">
              <a:lnSpc>
                <a:spcPct val="120000"/>
              </a:lnSpc>
              <a:spcBef>
                <a:spcPts val="0"/>
              </a:spcBef>
              <a:spcAft>
                <a:spcPts val="0"/>
              </a:spcAft>
              <a:buClr>
                <a:schemeClr val="dk1"/>
              </a:buClr>
              <a:buSzPts val="1500"/>
              <a:buChar char="●"/>
            </a:pPr>
            <a:r>
              <a:rPr lang="en" sz="1500">
                <a:solidFill>
                  <a:schemeClr val="dk1"/>
                </a:solidFill>
              </a:rPr>
              <a:t>Rete di controllo</a:t>
            </a:r>
            <a:endParaRPr sz="1500">
              <a:solidFill>
                <a:schemeClr val="dk1"/>
              </a:solidFill>
            </a:endParaRPr>
          </a:p>
          <a:p>
            <a:pPr indent="-323850" lvl="0" marL="457200" rtl="0" algn="l">
              <a:lnSpc>
                <a:spcPct val="120000"/>
              </a:lnSpc>
              <a:spcBef>
                <a:spcPts val="0"/>
              </a:spcBef>
              <a:spcAft>
                <a:spcPts val="0"/>
              </a:spcAft>
              <a:buClr>
                <a:schemeClr val="dk1"/>
              </a:buClr>
              <a:buSzPts val="1500"/>
              <a:buChar char="●"/>
            </a:pPr>
            <a:r>
              <a:rPr lang="en" sz="1500">
                <a:solidFill>
                  <a:schemeClr val="dk1"/>
                </a:solidFill>
              </a:rPr>
              <a:t>Registri speciali</a:t>
            </a:r>
            <a:endParaRPr sz="1500">
              <a:solidFill>
                <a:schemeClr val="dk1"/>
              </a:solidFill>
            </a:endParaRPr>
          </a:p>
          <a:p>
            <a:pPr indent="-323850" lvl="0" marL="457200" rtl="0" algn="l">
              <a:lnSpc>
                <a:spcPct val="120000"/>
              </a:lnSpc>
              <a:spcBef>
                <a:spcPts val="0"/>
              </a:spcBef>
              <a:spcAft>
                <a:spcPts val="0"/>
              </a:spcAft>
              <a:buClr>
                <a:schemeClr val="dk1"/>
              </a:buClr>
              <a:buSzPts val="1500"/>
              <a:buChar char="●"/>
            </a:pPr>
            <a:r>
              <a:rPr lang="en" sz="1500">
                <a:solidFill>
                  <a:schemeClr val="dk1"/>
                </a:solidFill>
              </a:rPr>
              <a:t>Registri generici</a:t>
            </a:r>
            <a:endParaRPr sz="1500"/>
          </a:p>
        </p:txBody>
      </p:sp>
      <p:sp>
        <p:nvSpPr>
          <p:cNvPr id="80" name="Google Shape;80;p17"/>
          <p:cNvSpPr/>
          <p:nvPr/>
        </p:nvSpPr>
        <p:spPr>
          <a:xfrm>
            <a:off x="4797725" y="3244273"/>
            <a:ext cx="3840600" cy="958800"/>
          </a:xfrm>
          <a:prstGeom prst="rect">
            <a:avLst/>
          </a:prstGeom>
          <a:solidFill>
            <a:srgbClr val="C9DAF8"/>
          </a:solidFill>
          <a:ln cap="flat" cmpd="sng" w="9525">
            <a:solidFill>
              <a:srgbClr val="000000"/>
            </a:solidFill>
            <a:prstDash val="solid"/>
            <a:round/>
            <a:headEnd len="sm" w="sm" type="none"/>
            <a:tailEnd len="sm" w="sm" type="none"/>
          </a:ln>
        </p:spPr>
        <p:txBody>
          <a:bodyPr anchorCtr="0" anchor="t" bIns="40500" lIns="77875" spcFirstLastPara="1" rIns="77875" wrap="square" tIns="40500">
            <a:noAutofit/>
          </a:bodyPr>
          <a:lstStyle/>
          <a:p>
            <a:pPr indent="-323850" lvl="0" marL="457200" rtl="0" algn="l">
              <a:lnSpc>
                <a:spcPct val="120000"/>
              </a:lnSpc>
              <a:spcBef>
                <a:spcPts val="0"/>
              </a:spcBef>
              <a:spcAft>
                <a:spcPts val="0"/>
              </a:spcAft>
              <a:buClr>
                <a:schemeClr val="dk1"/>
              </a:buClr>
              <a:buSzPts val="1500"/>
              <a:buChar char="●"/>
            </a:pPr>
            <a:r>
              <a:rPr lang="en" sz="1500">
                <a:solidFill>
                  <a:schemeClr val="dk1"/>
                </a:solidFill>
              </a:rPr>
              <a:t>Unità Logico - Aritmetica</a:t>
            </a:r>
            <a:endParaRPr sz="1500">
              <a:solidFill>
                <a:schemeClr val="dk1"/>
              </a:solidFill>
            </a:endParaRPr>
          </a:p>
          <a:p>
            <a:pPr indent="-323850" lvl="0" marL="457200" rtl="0" algn="l">
              <a:lnSpc>
                <a:spcPct val="120000"/>
              </a:lnSpc>
              <a:spcBef>
                <a:spcPts val="0"/>
              </a:spcBef>
              <a:spcAft>
                <a:spcPts val="0"/>
              </a:spcAft>
              <a:buClr>
                <a:schemeClr val="dk1"/>
              </a:buClr>
              <a:buSzPts val="1500"/>
              <a:buChar char="●"/>
            </a:pPr>
            <a:r>
              <a:rPr lang="en" sz="1500">
                <a:solidFill>
                  <a:schemeClr val="dk1"/>
                </a:solidFill>
              </a:rPr>
              <a:t>Collegamento con la Memoria</a:t>
            </a:r>
            <a:endParaRPr sz="1500">
              <a:solidFill>
                <a:schemeClr val="dk1"/>
              </a:solidFill>
            </a:endParaRPr>
          </a:p>
          <a:p>
            <a:pPr indent="-323850" lvl="0" marL="457200" rtl="0" algn="l">
              <a:lnSpc>
                <a:spcPct val="120000"/>
              </a:lnSpc>
              <a:spcBef>
                <a:spcPts val="0"/>
              </a:spcBef>
              <a:spcAft>
                <a:spcPts val="0"/>
              </a:spcAft>
              <a:buClr>
                <a:schemeClr val="dk1"/>
              </a:buClr>
              <a:buSzPts val="1500"/>
              <a:buChar char="●"/>
            </a:pPr>
            <a:r>
              <a:rPr lang="en" sz="1500">
                <a:solidFill>
                  <a:schemeClr val="dk1"/>
                </a:solidFill>
              </a:rPr>
              <a:t>Collegamento con l’Input - Output</a:t>
            </a:r>
            <a:endParaRPr sz="15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8"/>
          <p:cNvSpPr txBox="1"/>
          <p:nvPr/>
        </p:nvSpPr>
        <p:spPr>
          <a:xfrm>
            <a:off x="4905100" y="3590325"/>
            <a:ext cx="2863800" cy="1440300"/>
          </a:xfrm>
          <a:prstGeom prst="rect">
            <a:avLst/>
          </a:prstGeom>
          <a:solidFill>
            <a:srgbClr val="FCE5CD"/>
          </a:solidFill>
          <a:ln cap="flat" cmpd="sng" w="9525">
            <a:solidFill>
              <a:srgbClr val="783F04"/>
            </a:solidFill>
            <a:prstDash val="solid"/>
            <a:round/>
            <a:headEnd len="sm" w="sm" type="none"/>
            <a:tailEnd len="sm" w="sm" type="none"/>
          </a:ln>
        </p:spPr>
        <p:txBody>
          <a:bodyPr anchorCtr="0" anchor="b" bIns="91425" lIns="91425" spcFirstLastPara="1" rIns="91425" wrap="square" tIns="91425">
            <a:noAutofit/>
          </a:bodyPr>
          <a:lstStyle/>
          <a:p>
            <a:pPr indent="0" lvl="0" marL="0" rtl="0" algn="ctr">
              <a:spcBef>
                <a:spcPts val="0"/>
              </a:spcBef>
              <a:spcAft>
                <a:spcPts val="0"/>
              </a:spcAft>
              <a:buNone/>
            </a:pPr>
            <a:r>
              <a:rPr lang="en"/>
              <a:t>Collegamenti Input/Output</a:t>
            </a:r>
            <a:endParaRPr/>
          </a:p>
        </p:txBody>
      </p:sp>
      <p:sp>
        <p:nvSpPr>
          <p:cNvPr id="87" name="Google Shape;87;p18"/>
          <p:cNvSpPr txBox="1"/>
          <p:nvPr/>
        </p:nvSpPr>
        <p:spPr>
          <a:xfrm>
            <a:off x="4892925" y="2325010"/>
            <a:ext cx="2863800" cy="1094700"/>
          </a:xfrm>
          <a:prstGeom prst="rect">
            <a:avLst/>
          </a:prstGeom>
          <a:solidFill>
            <a:srgbClr val="CFE2F3"/>
          </a:solidFill>
          <a:ln cap="flat" cmpd="sng" w="9525">
            <a:solidFill>
              <a:srgbClr val="1C4587"/>
            </a:solidFill>
            <a:prstDash val="solid"/>
            <a:round/>
            <a:headEnd len="sm" w="sm" type="none"/>
            <a:tailEnd len="sm" w="sm" type="none"/>
          </a:ln>
        </p:spPr>
        <p:txBody>
          <a:bodyPr anchorCtr="0" anchor="b" bIns="91425" lIns="91425" spcFirstLastPara="1" rIns="91425" wrap="square" tIns="91425">
            <a:noAutofit/>
          </a:bodyPr>
          <a:lstStyle/>
          <a:p>
            <a:pPr indent="0" lvl="0" marL="0" rtl="0" algn="ctr">
              <a:spcBef>
                <a:spcPts val="0"/>
              </a:spcBef>
              <a:spcAft>
                <a:spcPts val="0"/>
              </a:spcAft>
              <a:buNone/>
            </a:pPr>
            <a:r>
              <a:rPr lang="en"/>
              <a:t>Collegamenti Memoria</a:t>
            </a:r>
            <a:endParaRPr/>
          </a:p>
        </p:txBody>
      </p:sp>
      <p:sp>
        <p:nvSpPr>
          <p:cNvPr id="88" name="Google Shape;88;p18"/>
          <p:cNvSpPr txBox="1"/>
          <p:nvPr/>
        </p:nvSpPr>
        <p:spPr>
          <a:xfrm>
            <a:off x="4879575" y="727500"/>
            <a:ext cx="2863800" cy="1440300"/>
          </a:xfrm>
          <a:prstGeom prst="rect">
            <a:avLst/>
          </a:prstGeom>
          <a:solidFill>
            <a:srgbClr val="FFF2CC"/>
          </a:solidFill>
          <a:ln cap="flat" cmpd="sng" w="9525">
            <a:solidFill>
              <a:srgbClr val="7F6000"/>
            </a:solidFill>
            <a:prstDash val="solid"/>
            <a:round/>
            <a:headEnd len="sm" w="sm" type="none"/>
            <a:tailEnd len="sm" w="sm" type="none"/>
          </a:ln>
        </p:spPr>
        <p:txBody>
          <a:bodyPr anchorCtr="0" anchor="b" bIns="91425" lIns="91425" spcFirstLastPara="1" rIns="91425" wrap="square" tIns="91425">
            <a:noAutofit/>
          </a:bodyPr>
          <a:lstStyle/>
          <a:p>
            <a:pPr indent="0" lvl="0" marL="0" rtl="0" algn="ctr">
              <a:spcBef>
                <a:spcPts val="0"/>
              </a:spcBef>
              <a:spcAft>
                <a:spcPts val="0"/>
              </a:spcAft>
              <a:buNone/>
            </a:pPr>
            <a:r>
              <a:rPr lang="en"/>
              <a:t>Unità Logico - Aritmetica</a:t>
            </a:r>
            <a:endParaRPr/>
          </a:p>
        </p:txBody>
      </p:sp>
      <p:sp>
        <p:nvSpPr>
          <p:cNvPr id="89" name="Google Shape;89;p18"/>
          <p:cNvSpPr txBox="1"/>
          <p:nvPr/>
        </p:nvSpPr>
        <p:spPr>
          <a:xfrm>
            <a:off x="1506350" y="3551625"/>
            <a:ext cx="1630200" cy="1517700"/>
          </a:xfrm>
          <a:prstGeom prst="rect">
            <a:avLst/>
          </a:prstGeom>
          <a:solidFill>
            <a:srgbClr val="F4CCCC"/>
          </a:solidFill>
          <a:ln cap="flat" cmpd="sng" w="9525">
            <a:solidFill>
              <a:srgbClr val="660000"/>
            </a:solidFill>
            <a:prstDash val="solid"/>
            <a:round/>
            <a:headEnd len="sm" w="sm" type="none"/>
            <a:tailEnd len="sm" w="sm" type="none"/>
          </a:ln>
        </p:spPr>
        <p:txBody>
          <a:bodyPr anchorCtr="0" anchor="b" bIns="91425" lIns="91425" spcFirstLastPara="1" rIns="91425" wrap="square" tIns="91425">
            <a:noAutofit/>
          </a:bodyPr>
          <a:lstStyle/>
          <a:p>
            <a:pPr indent="0" lvl="0" marL="0" rtl="0" algn="ctr">
              <a:spcBef>
                <a:spcPts val="0"/>
              </a:spcBef>
              <a:spcAft>
                <a:spcPts val="0"/>
              </a:spcAft>
              <a:buNone/>
            </a:pPr>
            <a:r>
              <a:rPr lang="en"/>
              <a:t>Registri Generici</a:t>
            </a:r>
            <a:endParaRPr/>
          </a:p>
        </p:txBody>
      </p:sp>
      <p:sp>
        <p:nvSpPr>
          <p:cNvPr id="90" name="Google Shape;90;p18"/>
          <p:cNvSpPr txBox="1"/>
          <p:nvPr/>
        </p:nvSpPr>
        <p:spPr>
          <a:xfrm>
            <a:off x="1506350" y="726825"/>
            <a:ext cx="1630200" cy="2432700"/>
          </a:xfrm>
          <a:prstGeom prst="rect">
            <a:avLst/>
          </a:prstGeom>
          <a:solidFill>
            <a:srgbClr val="D9EAD3"/>
          </a:solidFill>
          <a:ln cap="flat" cmpd="sng" w="9525">
            <a:solidFill>
              <a:srgbClr val="274E13"/>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Unità di controllo</a:t>
            </a:r>
            <a:endParaRPr/>
          </a:p>
        </p:txBody>
      </p:sp>
      <p:sp>
        <p:nvSpPr>
          <p:cNvPr id="91" name="Google Shape;91;p18"/>
          <p:cNvSpPr txBox="1"/>
          <p:nvPr>
            <p:ph idx="4294967295"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lt1"/>
                </a:solidFill>
              </a:rPr>
              <a:t>Architettura interna della CPU</a:t>
            </a:r>
            <a:endParaRPr b="1">
              <a:solidFill>
                <a:srgbClr val="FFFFFF"/>
              </a:solidFill>
            </a:endParaRPr>
          </a:p>
        </p:txBody>
      </p:sp>
      <p:sp>
        <p:nvSpPr>
          <p:cNvPr id="92" name="Google Shape;92;p18"/>
          <p:cNvSpPr txBox="1"/>
          <p:nvPr/>
        </p:nvSpPr>
        <p:spPr>
          <a:xfrm>
            <a:off x="1641975" y="1084175"/>
            <a:ext cx="1396800" cy="530700"/>
          </a:xfrm>
          <a:prstGeom prst="rect">
            <a:avLst/>
          </a:prstGeom>
          <a:solidFill>
            <a:srgbClr val="B6D7A8"/>
          </a:solidFill>
          <a:ln cap="flat" cmpd="sng" w="9525">
            <a:solidFill>
              <a:srgbClr val="274E1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Rete di Controllo</a:t>
            </a:r>
            <a:endParaRPr/>
          </a:p>
        </p:txBody>
      </p:sp>
      <p:sp>
        <p:nvSpPr>
          <p:cNvPr id="93" name="Google Shape;93;p18"/>
          <p:cNvSpPr txBox="1"/>
          <p:nvPr/>
        </p:nvSpPr>
        <p:spPr>
          <a:xfrm>
            <a:off x="1805200" y="1701400"/>
            <a:ext cx="1038900" cy="255600"/>
          </a:xfrm>
          <a:prstGeom prst="rect">
            <a:avLst/>
          </a:prstGeom>
          <a:solidFill>
            <a:srgbClr val="93C47D"/>
          </a:solidFill>
          <a:ln cap="flat" cmpd="sng" w="9525">
            <a:solidFill>
              <a:srgbClr val="274E1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D</a:t>
            </a:r>
            <a:endParaRPr/>
          </a:p>
        </p:txBody>
      </p:sp>
      <p:sp>
        <p:nvSpPr>
          <p:cNvPr id="94" name="Google Shape;94;p18"/>
          <p:cNvSpPr txBox="1"/>
          <p:nvPr/>
        </p:nvSpPr>
        <p:spPr>
          <a:xfrm>
            <a:off x="1805200" y="2065182"/>
            <a:ext cx="1038900" cy="255600"/>
          </a:xfrm>
          <a:prstGeom prst="rect">
            <a:avLst/>
          </a:prstGeom>
          <a:solidFill>
            <a:srgbClr val="93C47D"/>
          </a:solidFill>
          <a:ln cap="flat" cmpd="sng" w="9525">
            <a:solidFill>
              <a:srgbClr val="274E1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PC</a:t>
            </a:r>
            <a:endParaRPr/>
          </a:p>
        </p:txBody>
      </p:sp>
      <p:sp>
        <p:nvSpPr>
          <p:cNvPr id="95" name="Google Shape;95;p18"/>
          <p:cNvSpPr txBox="1"/>
          <p:nvPr/>
        </p:nvSpPr>
        <p:spPr>
          <a:xfrm>
            <a:off x="1820925" y="2434150"/>
            <a:ext cx="1038900" cy="255600"/>
          </a:xfrm>
          <a:prstGeom prst="rect">
            <a:avLst/>
          </a:prstGeom>
          <a:solidFill>
            <a:srgbClr val="93C47D"/>
          </a:solidFill>
          <a:ln cap="flat" cmpd="sng" w="9525">
            <a:solidFill>
              <a:srgbClr val="274E1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endParaRPr/>
          </a:p>
        </p:txBody>
      </p:sp>
      <p:sp>
        <p:nvSpPr>
          <p:cNvPr id="96" name="Google Shape;96;p18"/>
          <p:cNvSpPr txBox="1"/>
          <p:nvPr/>
        </p:nvSpPr>
        <p:spPr>
          <a:xfrm>
            <a:off x="1820925" y="2781450"/>
            <a:ext cx="1038900" cy="255600"/>
          </a:xfrm>
          <a:prstGeom prst="rect">
            <a:avLst/>
          </a:prstGeom>
          <a:solidFill>
            <a:srgbClr val="93C47D"/>
          </a:solidFill>
          <a:ln cap="flat" cmpd="sng" w="9525">
            <a:solidFill>
              <a:srgbClr val="274E1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a:t>
            </a:r>
            <a:endParaRPr/>
          </a:p>
        </p:txBody>
      </p:sp>
      <p:sp>
        <p:nvSpPr>
          <p:cNvPr id="97" name="Google Shape;97;p18"/>
          <p:cNvSpPr txBox="1"/>
          <p:nvPr/>
        </p:nvSpPr>
        <p:spPr>
          <a:xfrm>
            <a:off x="1802000" y="3657900"/>
            <a:ext cx="1038900" cy="255600"/>
          </a:xfrm>
          <a:prstGeom prst="rect">
            <a:avLst/>
          </a:prstGeom>
          <a:solidFill>
            <a:srgbClr val="DD7E6B"/>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t>R</a:t>
            </a:r>
            <a:r>
              <a:rPr baseline="-25000" lang="en" sz="1000"/>
              <a:t>0</a:t>
            </a:r>
            <a:endParaRPr baseline="-25000" sz="1000"/>
          </a:p>
        </p:txBody>
      </p:sp>
      <p:sp>
        <p:nvSpPr>
          <p:cNvPr id="98" name="Google Shape;98;p18"/>
          <p:cNvSpPr txBox="1"/>
          <p:nvPr/>
        </p:nvSpPr>
        <p:spPr>
          <a:xfrm>
            <a:off x="1802000" y="3919787"/>
            <a:ext cx="1038900" cy="255600"/>
          </a:xfrm>
          <a:prstGeom prst="rect">
            <a:avLst/>
          </a:prstGeom>
          <a:solidFill>
            <a:srgbClr val="DD7E6B"/>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t>R</a:t>
            </a:r>
            <a:r>
              <a:rPr baseline="-25000" lang="en" sz="1000"/>
              <a:t>1</a:t>
            </a:r>
            <a:endParaRPr baseline="-25000" sz="1000"/>
          </a:p>
        </p:txBody>
      </p:sp>
      <p:sp>
        <p:nvSpPr>
          <p:cNvPr id="99" name="Google Shape;99;p18"/>
          <p:cNvSpPr txBox="1"/>
          <p:nvPr/>
        </p:nvSpPr>
        <p:spPr>
          <a:xfrm>
            <a:off x="1802000" y="4181662"/>
            <a:ext cx="1038900" cy="255600"/>
          </a:xfrm>
          <a:prstGeom prst="rect">
            <a:avLst/>
          </a:prstGeom>
          <a:solidFill>
            <a:srgbClr val="DD7E6B"/>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t>R</a:t>
            </a:r>
            <a:r>
              <a:rPr baseline="-25000" lang="en" sz="1000"/>
              <a:t>...</a:t>
            </a:r>
            <a:endParaRPr baseline="-25000" sz="1000"/>
          </a:p>
        </p:txBody>
      </p:sp>
      <p:sp>
        <p:nvSpPr>
          <p:cNvPr id="100" name="Google Shape;100;p18"/>
          <p:cNvSpPr txBox="1"/>
          <p:nvPr/>
        </p:nvSpPr>
        <p:spPr>
          <a:xfrm>
            <a:off x="1802000" y="4443537"/>
            <a:ext cx="1038900" cy="255600"/>
          </a:xfrm>
          <a:prstGeom prst="rect">
            <a:avLst/>
          </a:prstGeom>
          <a:solidFill>
            <a:srgbClr val="DD7E6B"/>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t>R</a:t>
            </a:r>
            <a:r>
              <a:rPr baseline="-25000" lang="en" sz="1000"/>
              <a:t>n</a:t>
            </a:r>
            <a:endParaRPr baseline="-25000" sz="1000"/>
          </a:p>
        </p:txBody>
      </p:sp>
      <p:sp>
        <p:nvSpPr>
          <p:cNvPr id="101" name="Google Shape;101;p18"/>
          <p:cNvSpPr txBox="1"/>
          <p:nvPr/>
        </p:nvSpPr>
        <p:spPr>
          <a:xfrm>
            <a:off x="5162025" y="861600"/>
            <a:ext cx="1038900" cy="255600"/>
          </a:xfrm>
          <a:prstGeom prst="rect">
            <a:avLst/>
          </a:prstGeom>
          <a:solidFill>
            <a:srgbClr val="FFE599"/>
          </a:solidFill>
          <a:ln cap="flat" cmpd="sng" w="9525">
            <a:solidFill>
              <a:srgbClr val="7F6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t>O</a:t>
            </a:r>
            <a:r>
              <a:rPr baseline="-25000" lang="en" sz="1000"/>
              <a:t>1</a:t>
            </a:r>
            <a:endParaRPr baseline="-25000" sz="1000"/>
          </a:p>
        </p:txBody>
      </p:sp>
      <p:sp>
        <p:nvSpPr>
          <p:cNvPr id="102" name="Google Shape;102;p18"/>
          <p:cNvSpPr txBox="1"/>
          <p:nvPr/>
        </p:nvSpPr>
        <p:spPr>
          <a:xfrm>
            <a:off x="6473050" y="861600"/>
            <a:ext cx="1038900" cy="255600"/>
          </a:xfrm>
          <a:prstGeom prst="rect">
            <a:avLst/>
          </a:prstGeom>
          <a:solidFill>
            <a:srgbClr val="FFE599"/>
          </a:solidFill>
          <a:ln cap="flat" cmpd="sng" w="9525">
            <a:solidFill>
              <a:srgbClr val="7F6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t>O</a:t>
            </a:r>
            <a:r>
              <a:rPr baseline="-25000" lang="en" sz="1000"/>
              <a:t>2</a:t>
            </a:r>
            <a:endParaRPr baseline="-25000" sz="1000"/>
          </a:p>
        </p:txBody>
      </p:sp>
      <p:sp>
        <p:nvSpPr>
          <p:cNvPr id="103" name="Google Shape;103;p18"/>
          <p:cNvSpPr txBox="1"/>
          <p:nvPr/>
        </p:nvSpPr>
        <p:spPr>
          <a:xfrm>
            <a:off x="5811725" y="1566925"/>
            <a:ext cx="1038900" cy="255600"/>
          </a:xfrm>
          <a:prstGeom prst="rect">
            <a:avLst/>
          </a:prstGeom>
          <a:solidFill>
            <a:srgbClr val="F1C232"/>
          </a:solidFill>
          <a:ln cap="flat" cmpd="sng" w="9525">
            <a:solidFill>
              <a:srgbClr val="7F6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U</a:t>
            </a:r>
            <a:endParaRPr/>
          </a:p>
        </p:txBody>
      </p:sp>
      <p:sp>
        <p:nvSpPr>
          <p:cNvPr id="104" name="Google Shape;104;p18"/>
          <p:cNvSpPr txBox="1"/>
          <p:nvPr/>
        </p:nvSpPr>
        <p:spPr>
          <a:xfrm>
            <a:off x="5830027" y="2449260"/>
            <a:ext cx="1038900" cy="255600"/>
          </a:xfrm>
          <a:prstGeom prst="rect">
            <a:avLst/>
          </a:prstGeom>
          <a:solidFill>
            <a:srgbClr val="4A86E8"/>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MA</a:t>
            </a:r>
            <a:endParaRPr/>
          </a:p>
        </p:txBody>
      </p:sp>
      <p:sp>
        <p:nvSpPr>
          <p:cNvPr id="105" name="Google Shape;105;p18"/>
          <p:cNvSpPr txBox="1"/>
          <p:nvPr/>
        </p:nvSpPr>
        <p:spPr>
          <a:xfrm>
            <a:off x="5830027" y="2816360"/>
            <a:ext cx="1038900" cy="255600"/>
          </a:xfrm>
          <a:prstGeom prst="rect">
            <a:avLst/>
          </a:prstGeom>
          <a:solidFill>
            <a:srgbClr val="A4C2F4"/>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MB</a:t>
            </a:r>
            <a:endParaRPr/>
          </a:p>
        </p:txBody>
      </p:sp>
      <p:sp>
        <p:nvSpPr>
          <p:cNvPr id="106" name="Google Shape;106;p18"/>
          <p:cNvSpPr txBox="1"/>
          <p:nvPr/>
        </p:nvSpPr>
        <p:spPr>
          <a:xfrm>
            <a:off x="5830027" y="3738007"/>
            <a:ext cx="1038900" cy="255600"/>
          </a:xfrm>
          <a:prstGeom prst="rect">
            <a:avLst/>
          </a:prstGeom>
          <a:solidFill>
            <a:srgbClr val="F6B26B"/>
          </a:solidFill>
          <a:ln cap="flat" cmpd="sng" w="9525">
            <a:solidFill>
              <a:srgbClr val="783F0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RI</a:t>
            </a:r>
            <a:endParaRPr/>
          </a:p>
        </p:txBody>
      </p:sp>
      <p:sp>
        <p:nvSpPr>
          <p:cNvPr id="107" name="Google Shape;107;p18"/>
          <p:cNvSpPr txBox="1"/>
          <p:nvPr/>
        </p:nvSpPr>
        <p:spPr>
          <a:xfrm>
            <a:off x="5830027" y="4105107"/>
            <a:ext cx="1038900" cy="255600"/>
          </a:xfrm>
          <a:prstGeom prst="rect">
            <a:avLst/>
          </a:prstGeom>
          <a:solidFill>
            <a:srgbClr val="F6B26B"/>
          </a:solidFill>
          <a:ln cap="flat" cmpd="sng" w="9525">
            <a:solidFill>
              <a:srgbClr val="783F0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RU</a:t>
            </a:r>
            <a:endParaRPr/>
          </a:p>
        </p:txBody>
      </p:sp>
      <p:sp>
        <p:nvSpPr>
          <p:cNvPr id="108" name="Google Shape;108;p18"/>
          <p:cNvSpPr/>
          <p:nvPr/>
        </p:nvSpPr>
        <p:spPr>
          <a:xfrm>
            <a:off x="5162025" y="1112125"/>
            <a:ext cx="2349925" cy="454800"/>
          </a:xfrm>
          <a:prstGeom prst="flowChartManualOperation">
            <a:avLst/>
          </a:prstGeom>
          <a:solidFill>
            <a:srgbClr val="FFD9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ALU</a:t>
            </a:r>
            <a:endParaRPr/>
          </a:p>
        </p:txBody>
      </p:sp>
      <p:sp>
        <p:nvSpPr>
          <p:cNvPr id="109" name="Google Shape;109;p18"/>
          <p:cNvSpPr/>
          <p:nvPr/>
        </p:nvSpPr>
        <p:spPr>
          <a:xfrm>
            <a:off x="3638350" y="572700"/>
            <a:ext cx="777600" cy="4570800"/>
          </a:xfrm>
          <a:prstGeom prst="upDown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10" name="Google Shape;110;p18"/>
          <p:cNvCxnSpPr>
            <a:stCxn id="93" idx="3"/>
          </p:cNvCxnSpPr>
          <p:nvPr/>
        </p:nvCxnSpPr>
        <p:spPr>
          <a:xfrm>
            <a:off x="2844100" y="1829200"/>
            <a:ext cx="982500" cy="21900"/>
          </a:xfrm>
          <a:prstGeom prst="straightConnector1">
            <a:avLst/>
          </a:prstGeom>
          <a:noFill/>
          <a:ln cap="flat" cmpd="sng" w="38100">
            <a:solidFill>
              <a:schemeClr val="dk2"/>
            </a:solidFill>
            <a:prstDash val="solid"/>
            <a:round/>
            <a:headEnd len="med" w="med" type="triangle"/>
            <a:tailEnd len="med" w="med" type="triangle"/>
          </a:ln>
        </p:spPr>
      </p:cxnSp>
      <p:cxnSp>
        <p:nvCxnSpPr>
          <p:cNvPr id="111" name="Google Shape;111;p18"/>
          <p:cNvCxnSpPr>
            <a:stCxn id="94" idx="3"/>
          </p:cNvCxnSpPr>
          <p:nvPr/>
        </p:nvCxnSpPr>
        <p:spPr>
          <a:xfrm>
            <a:off x="2844100" y="2192982"/>
            <a:ext cx="982500" cy="13800"/>
          </a:xfrm>
          <a:prstGeom prst="straightConnector1">
            <a:avLst/>
          </a:prstGeom>
          <a:noFill/>
          <a:ln cap="flat" cmpd="sng" w="38100">
            <a:solidFill>
              <a:schemeClr val="dk2"/>
            </a:solidFill>
            <a:prstDash val="solid"/>
            <a:round/>
            <a:headEnd len="med" w="med" type="triangle"/>
            <a:tailEnd len="med" w="med" type="triangle"/>
          </a:ln>
        </p:spPr>
      </p:cxnSp>
      <p:cxnSp>
        <p:nvCxnSpPr>
          <p:cNvPr id="112" name="Google Shape;112;p18"/>
          <p:cNvCxnSpPr>
            <a:stCxn id="95" idx="3"/>
          </p:cNvCxnSpPr>
          <p:nvPr/>
        </p:nvCxnSpPr>
        <p:spPr>
          <a:xfrm>
            <a:off x="2859825" y="2561950"/>
            <a:ext cx="975600" cy="18600"/>
          </a:xfrm>
          <a:prstGeom prst="straightConnector1">
            <a:avLst/>
          </a:prstGeom>
          <a:noFill/>
          <a:ln cap="flat" cmpd="sng" w="38100">
            <a:solidFill>
              <a:schemeClr val="dk2"/>
            </a:solidFill>
            <a:prstDash val="solid"/>
            <a:round/>
            <a:headEnd len="med" w="med" type="triangle"/>
            <a:tailEnd len="med" w="med" type="triangle"/>
          </a:ln>
        </p:spPr>
      </p:cxnSp>
      <p:cxnSp>
        <p:nvCxnSpPr>
          <p:cNvPr id="113" name="Google Shape;113;p18"/>
          <p:cNvCxnSpPr>
            <a:stCxn id="96" idx="3"/>
            <a:endCxn id="109" idx="2"/>
          </p:cNvCxnSpPr>
          <p:nvPr/>
        </p:nvCxnSpPr>
        <p:spPr>
          <a:xfrm flipH="1" rot="10800000">
            <a:off x="2859825" y="2858250"/>
            <a:ext cx="972900" cy="51000"/>
          </a:xfrm>
          <a:prstGeom prst="straightConnector1">
            <a:avLst/>
          </a:prstGeom>
          <a:noFill/>
          <a:ln cap="flat" cmpd="sng" w="38100">
            <a:solidFill>
              <a:schemeClr val="dk2"/>
            </a:solidFill>
            <a:prstDash val="solid"/>
            <a:round/>
            <a:headEnd len="med" w="med" type="triangle"/>
            <a:tailEnd len="med" w="med" type="triangle"/>
          </a:ln>
        </p:spPr>
      </p:cxnSp>
      <p:cxnSp>
        <p:nvCxnSpPr>
          <p:cNvPr id="114" name="Google Shape;114;p18"/>
          <p:cNvCxnSpPr>
            <a:stCxn id="89" idx="3"/>
          </p:cNvCxnSpPr>
          <p:nvPr/>
        </p:nvCxnSpPr>
        <p:spPr>
          <a:xfrm>
            <a:off x="3136550" y="4310475"/>
            <a:ext cx="698700" cy="14400"/>
          </a:xfrm>
          <a:prstGeom prst="straightConnector1">
            <a:avLst/>
          </a:prstGeom>
          <a:noFill/>
          <a:ln cap="flat" cmpd="sng" w="38100">
            <a:solidFill>
              <a:schemeClr val="dk2"/>
            </a:solidFill>
            <a:prstDash val="solid"/>
            <a:round/>
            <a:headEnd len="med" w="med" type="triangle"/>
            <a:tailEnd len="med" w="med" type="triangle"/>
          </a:ln>
        </p:spPr>
      </p:cxnSp>
      <p:cxnSp>
        <p:nvCxnSpPr>
          <p:cNvPr id="115" name="Google Shape;115;p18"/>
          <p:cNvCxnSpPr/>
          <p:nvPr/>
        </p:nvCxnSpPr>
        <p:spPr>
          <a:xfrm flipH="1" rot="10800000">
            <a:off x="3016679" y="1236825"/>
            <a:ext cx="809700" cy="9000"/>
          </a:xfrm>
          <a:prstGeom prst="straightConnector1">
            <a:avLst/>
          </a:prstGeom>
          <a:noFill/>
          <a:ln cap="flat" cmpd="sng" w="9525">
            <a:solidFill>
              <a:schemeClr val="dk2"/>
            </a:solidFill>
            <a:prstDash val="solid"/>
            <a:round/>
            <a:headEnd len="med" w="med" type="none"/>
            <a:tailEnd len="med" w="med" type="triangle"/>
          </a:ln>
        </p:spPr>
      </p:cxnSp>
      <p:cxnSp>
        <p:nvCxnSpPr>
          <p:cNvPr id="116" name="Google Shape;116;p18"/>
          <p:cNvCxnSpPr/>
          <p:nvPr/>
        </p:nvCxnSpPr>
        <p:spPr>
          <a:xfrm flipH="1" rot="10800000">
            <a:off x="3016679" y="1448025"/>
            <a:ext cx="809700" cy="9000"/>
          </a:xfrm>
          <a:prstGeom prst="straightConnector1">
            <a:avLst/>
          </a:prstGeom>
          <a:noFill/>
          <a:ln cap="flat" cmpd="sng" w="9525">
            <a:solidFill>
              <a:schemeClr val="dk2"/>
            </a:solidFill>
            <a:prstDash val="solid"/>
            <a:round/>
            <a:headEnd len="med" w="med" type="triangle"/>
            <a:tailEnd len="med" w="med" type="none"/>
          </a:ln>
        </p:spPr>
      </p:cxnSp>
      <p:cxnSp>
        <p:nvCxnSpPr>
          <p:cNvPr id="117" name="Google Shape;117;p18"/>
          <p:cNvCxnSpPr>
            <a:endCxn id="103" idx="1"/>
          </p:cNvCxnSpPr>
          <p:nvPr/>
        </p:nvCxnSpPr>
        <p:spPr>
          <a:xfrm flipH="1" rot="10800000">
            <a:off x="4235825" y="1694725"/>
            <a:ext cx="1575900" cy="13800"/>
          </a:xfrm>
          <a:prstGeom prst="straightConnector1">
            <a:avLst/>
          </a:prstGeom>
          <a:noFill/>
          <a:ln cap="flat" cmpd="sng" w="38100">
            <a:solidFill>
              <a:schemeClr val="dk2"/>
            </a:solidFill>
            <a:prstDash val="solid"/>
            <a:round/>
            <a:headEnd len="med" w="med" type="triangle"/>
            <a:tailEnd len="med" w="med" type="none"/>
          </a:ln>
        </p:spPr>
      </p:cxnSp>
      <p:cxnSp>
        <p:nvCxnSpPr>
          <p:cNvPr id="118" name="Google Shape;118;p18"/>
          <p:cNvCxnSpPr>
            <a:endCxn id="104" idx="1"/>
          </p:cNvCxnSpPr>
          <p:nvPr/>
        </p:nvCxnSpPr>
        <p:spPr>
          <a:xfrm>
            <a:off x="4226827" y="2527260"/>
            <a:ext cx="1603200" cy="49800"/>
          </a:xfrm>
          <a:prstGeom prst="straightConnector1">
            <a:avLst/>
          </a:prstGeom>
          <a:noFill/>
          <a:ln cap="flat" cmpd="sng" w="38100">
            <a:solidFill>
              <a:schemeClr val="dk2"/>
            </a:solidFill>
            <a:prstDash val="solid"/>
            <a:round/>
            <a:headEnd len="med" w="med" type="none"/>
            <a:tailEnd len="med" w="med" type="triangle"/>
          </a:ln>
        </p:spPr>
      </p:cxnSp>
      <p:cxnSp>
        <p:nvCxnSpPr>
          <p:cNvPr id="119" name="Google Shape;119;p18"/>
          <p:cNvCxnSpPr>
            <a:endCxn id="105" idx="1"/>
          </p:cNvCxnSpPr>
          <p:nvPr/>
        </p:nvCxnSpPr>
        <p:spPr>
          <a:xfrm>
            <a:off x="4235827" y="2922860"/>
            <a:ext cx="1594200" cy="21300"/>
          </a:xfrm>
          <a:prstGeom prst="straightConnector1">
            <a:avLst/>
          </a:prstGeom>
          <a:noFill/>
          <a:ln cap="flat" cmpd="sng" w="38100">
            <a:solidFill>
              <a:schemeClr val="dk2"/>
            </a:solidFill>
            <a:prstDash val="solid"/>
            <a:round/>
            <a:headEnd len="med" w="med" type="triangle"/>
            <a:tailEnd len="med" w="med" type="triangle"/>
          </a:ln>
        </p:spPr>
      </p:cxnSp>
      <p:cxnSp>
        <p:nvCxnSpPr>
          <p:cNvPr id="120" name="Google Shape;120;p18"/>
          <p:cNvCxnSpPr>
            <a:endCxn id="106" idx="1"/>
          </p:cNvCxnSpPr>
          <p:nvPr/>
        </p:nvCxnSpPr>
        <p:spPr>
          <a:xfrm>
            <a:off x="4244827" y="3862207"/>
            <a:ext cx="1585200" cy="3600"/>
          </a:xfrm>
          <a:prstGeom prst="straightConnector1">
            <a:avLst/>
          </a:prstGeom>
          <a:noFill/>
          <a:ln cap="flat" cmpd="sng" w="38100">
            <a:solidFill>
              <a:schemeClr val="dk2"/>
            </a:solidFill>
            <a:prstDash val="solid"/>
            <a:round/>
            <a:headEnd len="med" w="med" type="triangle"/>
            <a:tailEnd len="med" w="med" type="none"/>
          </a:ln>
        </p:spPr>
      </p:cxnSp>
      <p:cxnSp>
        <p:nvCxnSpPr>
          <p:cNvPr id="121" name="Google Shape;121;p18"/>
          <p:cNvCxnSpPr>
            <a:endCxn id="107" idx="1"/>
          </p:cNvCxnSpPr>
          <p:nvPr/>
        </p:nvCxnSpPr>
        <p:spPr>
          <a:xfrm>
            <a:off x="4280227" y="4217907"/>
            <a:ext cx="1549800" cy="15000"/>
          </a:xfrm>
          <a:prstGeom prst="straightConnector1">
            <a:avLst/>
          </a:prstGeom>
          <a:noFill/>
          <a:ln cap="flat" cmpd="sng" w="38100">
            <a:solidFill>
              <a:schemeClr val="dk2"/>
            </a:solidFill>
            <a:prstDash val="solid"/>
            <a:round/>
            <a:headEnd len="med" w="med" type="none"/>
            <a:tailEnd len="med" w="med" type="triangle"/>
          </a:ln>
        </p:spPr>
      </p:cxnSp>
      <p:cxnSp>
        <p:nvCxnSpPr>
          <p:cNvPr id="122" name="Google Shape;122;p18"/>
          <p:cNvCxnSpPr>
            <a:endCxn id="102" idx="0"/>
          </p:cNvCxnSpPr>
          <p:nvPr/>
        </p:nvCxnSpPr>
        <p:spPr>
          <a:xfrm flipH="1" rot="10800000">
            <a:off x="4235800" y="861600"/>
            <a:ext cx="2756700" cy="241800"/>
          </a:xfrm>
          <a:prstGeom prst="bentConnector4">
            <a:avLst>
              <a:gd fmla="val 13236" name="adj1"/>
              <a:gd fmla="val 198480" name="adj2"/>
            </a:avLst>
          </a:prstGeom>
          <a:noFill/>
          <a:ln cap="flat" cmpd="sng" w="38100">
            <a:solidFill>
              <a:schemeClr val="dk2"/>
            </a:solidFill>
            <a:prstDash val="solid"/>
            <a:round/>
            <a:headEnd len="med" w="med" type="none"/>
            <a:tailEnd len="med" w="med" type="triangle"/>
          </a:ln>
        </p:spPr>
      </p:cxnSp>
      <p:cxnSp>
        <p:nvCxnSpPr>
          <p:cNvPr id="123" name="Google Shape;123;p18"/>
          <p:cNvCxnSpPr>
            <a:endCxn id="101" idx="0"/>
          </p:cNvCxnSpPr>
          <p:nvPr/>
        </p:nvCxnSpPr>
        <p:spPr>
          <a:xfrm flipH="1" rot="10800000">
            <a:off x="4253475" y="861600"/>
            <a:ext cx="1428000" cy="402000"/>
          </a:xfrm>
          <a:prstGeom prst="bentConnector4">
            <a:avLst>
              <a:gd fmla="val 31812" name="adj1"/>
              <a:gd fmla="val 139453" name="adj2"/>
            </a:avLst>
          </a:prstGeom>
          <a:noFill/>
          <a:ln cap="flat" cmpd="sng" w="38100">
            <a:solidFill>
              <a:schemeClr val="dk2"/>
            </a:solidFill>
            <a:prstDash val="solid"/>
            <a:round/>
            <a:headEnd len="med" w="med" type="none"/>
            <a:tailEnd len="med" w="med" type="triangle"/>
          </a:ln>
        </p:spPr>
      </p:cxnSp>
      <p:cxnSp>
        <p:nvCxnSpPr>
          <p:cNvPr id="124" name="Google Shape;124;p18"/>
          <p:cNvCxnSpPr>
            <a:stCxn id="93" idx="2"/>
            <a:endCxn id="108" idx="1"/>
          </p:cNvCxnSpPr>
          <p:nvPr/>
        </p:nvCxnSpPr>
        <p:spPr>
          <a:xfrm rot="-5400000">
            <a:off x="3552100" y="112150"/>
            <a:ext cx="617400" cy="3072300"/>
          </a:xfrm>
          <a:prstGeom prst="curvedConnector4">
            <a:avLst>
              <a:gd fmla="val -38569" name="adj1"/>
              <a:gd fmla="val 54630" name="adj2"/>
            </a:avLst>
          </a:prstGeom>
          <a:noFill/>
          <a:ln cap="flat" cmpd="sng" w="19050">
            <a:solidFill>
              <a:srgbClr val="274E13"/>
            </a:solidFill>
            <a:prstDash val="dot"/>
            <a:round/>
            <a:headEnd len="med" w="med" type="none"/>
            <a:tailEnd len="med" w="med" type="stealth"/>
          </a:ln>
        </p:spPr>
      </p:cxnSp>
      <p:sp>
        <p:nvSpPr>
          <p:cNvPr id="125" name="Google Shape;125;p18"/>
          <p:cNvSpPr txBox="1"/>
          <p:nvPr/>
        </p:nvSpPr>
        <p:spPr>
          <a:xfrm rot="-5400000">
            <a:off x="2413356" y="2558733"/>
            <a:ext cx="3237900" cy="299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Bus Interno</a:t>
            </a:r>
            <a:endParaRPr/>
          </a:p>
        </p:txBody>
      </p:sp>
      <p:sp>
        <p:nvSpPr>
          <p:cNvPr id="126" name="Google Shape;126;p18"/>
          <p:cNvSpPr txBox="1"/>
          <p:nvPr/>
        </p:nvSpPr>
        <p:spPr>
          <a:xfrm rot="-1104196">
            <a:off x="4023231" y="1359816"/>
            <a:ext cx="1201128" cy="29912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000"/>
              <a:t>opcode</a:t>
            </a:r>
            <a:endParaRPr sz="1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19"/>
          <p:cNvSpPr/>
          <p:nvPr/>
        </p:nvSpPr>
        <p:spPr>
          <a:xfrm>
            <a:off x="657550" y="807000"/>
            <a:ext cx="7861500" cy="4107900"/>
          </a:xfrm>
          <a:prstGeom prst="rect">
            <a:avLst/>
          </a:prstGeom>
          <a:noFill/>
          <a:ln>
            <a:noFill/>
          </a:ln>
        </p:spPr>
        <p:txBody>
          <a:bodyPr anchorCtr="0" anchor="t" bIns="40500" lIns="77875" spcFirstLastPara="1" rIns="77875" wrap="square" tIns="40500">
            <a:noAutofit/>
          </a:bodyPr>
          <a:lstStyle/>
          <a:p>
            <a:pPr indent="-355600" lvl="0" marL="457200" marR="0" rtl="0" algn="l">
              <a:lnSpc>
                <a:spcPct val="120000"/>
              </a:lnSpc>
              <a:spcBef>
                <a:spcPts val="0"/>
              </a:spcBef>
              <a:spcAft>
                <a:spcPts val="0"/>
              </a:spcAft>
              <a:buClr>
                <a:srgbClr val="000000"/>
              </a:buClr>
              <a:buSzPts val="2000"/>
              <a:buChar char="●"/>
            </a:pPr>
            <a:r>
              <a:rPr i="0" lang="en" sz="2000" u="none" cap="none" strike="noStrike">
                <a:solidFill>
                  <a:srgbClr val="000000"/>
                </a:solidFill>
              </a:rPr>
              <a:t> </a:t>
            </a:r>
            <a:r>
              <a:rPr lang="en" sz="2000" u="none" cap="none" strike="noStrike">
                <a:solidFill>
                  <a:srgbClr val="000000"/>
                </a:solidFill>
              </a:rPr>
              <a:t>Istruzioni tipiche di un processore:</a:t>
            </a:r>
            <a:br>
              <a:rPr lang="en" sz="2000" u="none" cap="none" strike="noStrike">
                <a:solidFill>
                  <a:srgbClr val="000000"/>
                </a:solidFill>
              </a:rPr>
            </a:br>
            <a:endParaRPr sz="2000" u="none" cap="none" strike="noStrike">
              <a:solidFill>
                <a:srgbClr val="000000"/>
              </a:solidFill>
            </a:endParaRPr>
          </a:p>
          <a:p>
            <a:pPr indent="-355600" lvl="1" marL="914400" marR="0" rtl="0" algn="l">
              <a:lnSpc>
                <a:spcPct val="120000"/>
              </a:lnSpc>
              <a:spcBef>
                <a:spcPts val="0"/>
              </a:spcBef>
              <a:spcAft>
                <a:spcPts val="0"/>
              </a:spcAft>
              <a:buClr>
                <a:srgbClr val="000000"/>
              </a:buClr>
              <a:buSzPts val="2000"/>
              <a:buChar char="○"/>
            </a:pPr>
            <a:r>
              <a:rPr lang="en" sz="2000"/>
              <a:t>T</a:t>
            </a:r>
            <a:r>
              <a:rPr lang="en" sz="2000" u="none" cap="none" strike="noStrike">
                <a:solidFill>
                  <a:srgbClr val="000000"/>
                </a:solidFill>
              </a:rPr>
              <a:t>rasferimento dati memoria-registri</a:t>
            </a:r>
            <a:endParaRPr sz="2000" u="none" cap="none" strike="noStrike">
              <a:solidFill>
                <a:srgbClr val="000000"/>
              </a:solidFill>
            </a:endParaRPr>
          </a:p>
          <a:p>
            <a:pPr indent="-355600" lvl="1" marL="914400" marR="0" rtl="0" algn="l">
              <a:lnSpc>
                <a:spcPct val="120000"/>
              </a:lnSpc>
              <a:spcBef>
                <a:spcPts val="0"/>
              </a:spcBef>
              <a:spcAft>
                <a:spcPts val="0"/>
              </a:spcAft>
              <a:buClr>
                <a:srgbClr val="000000"/>
              </a:buClr>
              <a:buSzPts val="2000"/>
              <a:buChar char="○"/>
            </a:pPr>
            <a:r>
              <a:rPr lang="en" sz="2000"/>
              <a:t>O</a:t>
            </a:r>
            <a:r>
              <a:rPr lang="en" sz="2000" u="none" cap="none" strike="noStrike">
                <a:solidFill>
                  <a:srgbClr val="000000"/>
                </a:solidFill>
              </a:rPr>
              <a:t>perazioni aritmetiche/logiche</a:t>
            </a:r>
            <a:endParaRPr sz="2000" u="none" cap="none" strike="noStrike">
              <a:solidFill>
                <a:srgbClr val="000000"/>
              </a:solidFill>
            </a:endParaRPr>
          </a:p>
          <a:p>
            <a:pPr indent="-355600" lvl="1" marL="914400" marR="0" rtl="0" algn="l">
              <a:lnSpc>
                <a:spcPct val="120000"/>
              </a:lnSpc>
              <a:spcBef>
                <a:spcPts val="0"/>
              </a:spcBef>
              <a:spcAft>
                <a:spcPts val="0"/>
              </a:spcAft>
              <a:buClr>
                <a:srgbClr val="000000"/>
              </a:buClr>
              <a:buSzPts val="2000"/>
              <a:buChar char="○"/>
            </a:pPr>
            <a:r>
              <a:rPr lang="en" sz="2000"/>
              <a:t>I</a:t>
            </a:r>
            <a:r>
              <a:rPr lang="en" sz="2000" u="none" cap="none" strike="noStrike">
                <a:solidFill>
                  <a:srgbClr val="000000"/>
                </a:solidFill>
              </a:rPr>
              <a:t>struzioni per il controllo del flusso</a:t>
            </a:r>
            <a:endParaRPr sz="2000" u="none" cap="none" strike="noStrike">
              <a:solidFill>
                <a:srgbClr val="000000"/>
              </a:solidFill>
            </a:endParaRPr>
          </a:p>
          <a:p>
            <a:pPr indent="-355600" lvl="1" marL="914400" marR="0" rtl="0" algn="l">
              <a:lnSpc>
                <a:spcPct val="120000"/>
              </a:lnSpc>
              <a:spcBef>
                <a:spcPts val="0"/>
              </a:spcBef>
              <a:spcAft>
                <a:spcPts val="0"/>
              </a:spcAft>
              <a:buClr>
                <a:srgbClr val="000000"/>
              </a:buClr>
              <a:buSzPts val="2000"/>
              <a:buChar char="○"/>
            </a:pPr>
            <a:r>
              <a:rPr lang="en" sz="2000"/>
              <a:t>T</a:t>
            </a:r>
            <a:r>
              <a:rPr lang="en" sz="2000" u="none" cap="none" strike="noStrike">
                <a:solidFill>
                  <a:srgbClr val="000000"/>
                </a:solidFill>
              </a:rPr>
              <a:t>rasferimento dati input/output</a:t>
            </a:r>
            <a:br>
              <a:rPr lang="en" sz="2000" u="none" cap="none" strike="noStrike">
                <a:solidFill>
                  <a:srgbClr val="000000"/>
                </a:solidFill>
              </a:rPr>
            </a:br>
            <a:endParaRPr sz="2000" u="none" cap="none" strike="noStrike">
              <a:solidFill>
                <a:srgbClr val="000000"/>
              </a:solidFill>
            </a:endParaRPr>
          </a:p>
          <a:p>
            <a:pPr indent="-355600" lvl="0" marL="457200" marR="0" rtl="0" algn="l">
              <a:lnSpc>
                <a:spcPct val="100000"/>
              </a:lnSpc>
              <a:spcBef>
                <a:spcPts val="0"/>
              </a:spcBef>
              <a:spcAft>
                <a:spcPts val="0"/>
              </a:spcAft>
              <a:buClr>
                <a:srgbClr val="000000"/>
              </a:buClr>
              <a:buSzPts val="2000"/>
              <a:buChar char="●"/>
            </a:pPr>
            <a:r>
              <a:rPr lang="en" sz="2000" u="none" cap="none" strike="noStrike">
                <a:solidFill>
                  <a:srgbClr val="000000"/>
                </a:solidFill>
              </a:rPr>
              <a:t>Un’istruzione si compone di:</a:t>
            </a:r>
            <a:endParaRPr sz="2000" u="none" cap="none" strike="noStrike">
              <a:solidFill>
                <a:srgbClr val="000000"/>
              </a:solidFill>
            </a:endParaRPr>
          </a:p>
          <a:p>
            <a:pPr indent="-355600" lvl="3" marL="1828800" marR="0" rtl="0" algn="l">
              <a:lnSpc>
                <a:spcPct val="100000"/>
              </a:lnSpc>
              <a:spcBef>
                <a:spcPts val="0"/>
              </a:spcBef>
              <a:spcAft>
                <a:spcPts val="0"/>
              </a:spcAft>
              <a:buClr>
                <a:srgbClr val="000000"/>
              </a:buClr>
              <a:buSzPts val="2000"/>
              <a:buChar char="●"/>
            </a:pPr>
            <a:r>
              <a:rPr lang="en" sz="2000" u="none" cap="none" strike="noStrike">
                <a:solidFill>
                  <a:srgbClr val="000000"/>
                </a:solidFill>
              </a:rPr>
              <a:t> un codice operativo (OPCODE)</a:t>
            </a:r>
            <a:endParaRPr sz="2000" u="none" cap="none" strike="noStrike">
              <a:solidFill>
                <a:srgbClr val="000000"/>
              </a:solidFill>
            </a:endParaRPr>
          </a:p>
          <a:p>
            <a:pPr indent="-355600" lvl="3" marL="1828800" marR="0" rtl="0" algn="l">
              <a:lnSpc>
                <a:spcPct val="100000"/>
              </a:lnSpc>
              <a:spcBef>
                <a:spcPts val="0"/>
              </a:spcBef>
              <a:spcAft>
                <a:spcPts val="0"/>
              </a:spcAft>
              <a:buClr>
                <a:srgbClr val="000000"/>
              </a:buClr>
              <a:buSzPts val="2000"/>
              <a:buChar char="●"/>
            </a:pPr>
            <a:r>
              <a:rPr lang="en" sz="2000" u="none" cap="none" strike="noStrike">
                <a:solidFill>
                  <a:srgbClr val="000000"/>
                </a:solidFill>
              </a:rPr>
              <a:t> zero o più operandi</a:t>
            </a:r>
            <a:endParaRPr sz="2000" u="none" cap="none" strike="noStrike">
              <a:solidFill>
                <a:srgbClr val="000000"/>
              </a:solidFill>
            </a:endParaRPr>
          </a:p>
        </p:txBody>
      </p:sp>
      <p:sp>
        <p:nvSpPr>
          <p:cNvPr id="133" name="Google Shape;133;p19"/>
          <p:cNvSpPr txBox="1"/>
          <p:nvPr>
            <p:ph idx="4294967295"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lt1"/>
                </a:solidFill>
              </a:rPr>
              <a:t>Istruzioni</a:t>
            </a:r>
            <a:endParaRPr b="1">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0"/>
          <p:cNvSpPr/>
          <p:nvPr/>
        </p:nvSpPr>
        <p:spPr>
          <a:xfrm>
            <a:off x="657550" y="807000"/>
            <a:ext cx="7861500" cy="4107900"/>
          </a:xfrm>
          <a:prstGeom prst="rect">
            <a:avLst/>
          </a:prstGeom>
          <a:noFill/>
          <a:ln>
            <a:noFill/>
          </a:ln>
        </p:spPr>
        <p:txBody>
          <a:bodyPr anchorCtr="0" anchor="t" bIns="40500" lIns="77875" spcFirstLastPara="1" rIns="77875" wrap="square" tIns="40500">
            <a:noAutofit/>
          </a:bodyPr>
          <a:lstStyle/>
          <a:p>
            <a:pPr indent="-355600" lvl="0" marL="457200" marR="0" rtl="0" algn="l">
              <a:lnSpc>
                <a:spcPct val="120000"/>
              </a:lnSpc>
              <a:spcBef>
                <a:spcPts val="0"/>
              </a:spcBef>
              <a:spcAft>
                <a:spcPts val="0"/>
              </a:spcAft>
              <a:buClr>
                <a:srgbClr val="000000"/>
              </a:buClr>
              <a:buSzPts val="2000"/>
              <a:buChar char="●"/>
            </a:pPr>
            <a:r>
              <a:rPr lang="en" sz="2000" u="none" cap="none" strike="noStrike">
                <a:solidFill>
                  <a:srgbClr val="000000"/>
                </a:solidFill>
              </a:rPr>
              <a:t> </a:t>
            </a:r>
            <a:r>
              <a:rPr lang="en" sz="2000"/>
              <a:t>T</a:t>
            </a:r>
            <a:r>
              <a:rPr lang="en" sz="2000" u="none" cap="none" strike="noStrike">
                <a:solidFill>
                  <a:srgbClr val="000000"/>
                </a:solidFill>
              </a:rPr>
              <a:t>ipi di operandi:</a:t>
            </a:r>
            <a:endParaRPr sz="2000" u="none" cap="none" strike="noStrike">
              <a:solidFill>
                <a:srgbClr val="000000"/>
              </a:solidFill>
            </a:endParaRPr>
          </a:p>
          <a:p>
            <a:pPr indent="-355600" lvl="2" marL="1371600" marR="0" rtl="0" algn="l">
              <a:lnSpc>
                <a:spcPct val="100000"/>
              </a:lnSpc>
              <a:spcBef>
                <a:spcPts val="0"/>
              </a:spcBef>
              <a:spcAft>
                <a:spcPts val="0"/>
              </a:spcAft>
              <a:buClr>
                <a:srgbClr val="000000"/>
              </a:buClr>
              <a:buSzPts val="2000"/>
              <a:buChar char="■"/>
            </a:pPr>
            <a:r>
              <a:rPr b="1" lang="en" sz="2000"/>
              <a:t>C</a:t>
            </a:r>
            <a:r>
              <a:rPr b="1" lang="en" sz="2000" u="none" cap="none" strike="noStrike">
                <a:solidFill>
                  <a:srgbClr val="000000"/>
                </a:solidFill>
              </a:rPr>
              <a:t>ostante</a:t>
            </a:r>
            <a:br>
              <a:rPr lang="en" sz="2000"/>
            </a:br>
            <a:r>
              <a:rPr lang="en" sz="2000" u="none" cap="none" strike="noStrike">
                <a:solidFill>
                  <a:srgbClr val="000000"/>
                </a:solidFill>
              </a:rPr>
              <a:t>(immediato esplicito o implicito)</a:t>
            </a:r>
            <a:br>
              <a:rPr lang="en" sz="2000" u="none" cap="none" strike="noStrike">
                <a:solidFill>
                  <a:srgbClr val="000000"/>
                </a:solidFill>
              </a:rPr>
            </a:br>
            <a:endParaRPr sz="2000"/>
          </a:p>
          <a:p>
            <a:pPr indent="-355600" lvl="2" marL="1371600" marR="0" rtl="0" algn="l">
              <a:lnSpc>
                <a:spcPct val="100000"/>
              </a:lnSpc>
              <a:spcBef>
                <a:spcPts val="0"/>
              </a:spcBef>
              <a:spcAft>
                <a:spcPts val="0"/>
              </a:spcAft>
              <a:buClr>
                <a:srgbClr val="000000"/>
              </a:buClr>
              <a:buSzPts val="2000"/>
              <a:buChar char="■"/>
            </a:pPr>
            <a:r>
              <a:rPr b="1" lang="en" sz="2000"/>
              <a:t>M</a:t>
            </a:r>
            <a:r>
              <a:rPr b="1" lang="en" sz="2000" u="none" cap="none" strike="noStrike">
                <a:solidFill>
                  <a:srgbClr val="000000"/>
                </a:solidFill>
              </a:rPr>
              <a:t>emoria</a:t>
            </a:r>
            <a:br>
              <a:rPr lang="en" sz="2000" u="none" cap="none" strike="noStrike">
                <a:solidFill>
                  <a:srgbClr val="000000"/>
                </a:solidFill>
              </a:rPr>
            </a:br>
            <a:endParaRPr sz="2000"/>
          </a:p>
          <a:p>
            <a:pPr indent="-355600" lvl="2" marL="1371600" marR="0" rtl="0" algn="l">
              <a:lnSpc>
                <a:spcPct val="100000"/>
              </a:lnSpc>
              <a:spcBef>
                <a:spcPts val="0"/>
              </a:spcBef>
              <a:spcAft>
                <a:spcPts val="0"/>
              </a:spcAft>
              <a:buClr>
                <a:srgbClr val="000000"/>
              </a:buClr>
              <a:buSzPts val="2000"/>
              <a:buChar char="■"/>
            </a:pPr>
            <a:r>
              <a:rPr b="1" lang="en" sz="2000"/>
              <a:t>R</a:t>
            </a:r>
            <a:r>
              <a:rPr b="1" lang="en" sz="2000" u="none" cap="none" strike="noStrike">
                <a:solidFill>
                  <a:srgbClr val="000000"/>
                </a:solidFill>
              </a:rPr>
              <a:t>egistro</a:t>
            </a:r>
            <a:br>
              <a:rPr lang="en" sz="2000"/>
            </a:br>
            <a:r>
              <a:rPr lang="en" sz="2000" u="none" cap="none" strike="noStrike">
                <a:solidFill>
                  <a:srgbClr val="000000"/>
                </a:solidFill>
              </a:rPr>
              <a:t>(esplicito o implicito -accumulatore-)</a:t>
            </a:r>
            <a:endParaRPr sz="2000" u="none" cap="none" strike="noStrike">
              <a:solidFill>
                <a:srgbClr val="000000"/>
              </a:solidFill>
            </a:endParaRPr>
          </a:p>
        </p:txBody>
      </p:sp>
      <p:sp>
        <p:nvSpPr>
          <p:cNvPr id="140" name="Google Shape;140;p20"/>
          <p:cNvSpPr txBox="1"/>
          <p:nvPr>
            <p:ph idx="4294967295"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lt1"/>
                </a:solidFill>
              </a:rPr>
              <a:t>Istruzioni</a:t>
            </a:r>
            <a:endParaRPr b="1">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1"/>
          <p:cNvSpPr/>
          <p:nvPr/>
        </p:nvSpPr>
        <p:spPr>
          <a:xfrm>
            <a:off x="389722" y="1132380"/>
            <a:ext cx="8291149" cy="594000"/>
          </a:xfrm>
          <a:prstGeom prst="rect">
            <a:avLst/>
          </a:prstGeom>
          <a:noFill/>
          <a:ln cap="flat" cmpd="sng" w="9525">
            <a:solidFill>
              <a:srgbClr val="000000"/>
            </a:solidFill>
            <a:prstDash val="solid"/>
            <a:miter lim="8000"/>
            <a:headEnd len="sm" w="sm" type="none"/>
            <a:tailEnd len="sm" w="sm" type="none"/>
          </a:ln>
        </p:spPr>
        <p:txBody>
          <a:bodyPr anchorCtr="0" anchor="ctr" bIns="79100" lIns="79100" spcFirstLastPara="1" rIns="79100" wrap="square" tIns="79100">
            <a:noAutofit/>
          </a:bodyPr>
          <a:lstStyle/>
          <a:p>
            <a:pPr indent="0" lvl="0" marL="0" rtl="0" algn="ctr">
              <a:spcBef>
                <a:spcPts val="0"/>
              </a:spcBef>
              <a:spcAft>
                <a:spcPts val="0"/>
              </a:spcAft>
              <a:buNone/>
            </a:pPr>
            <a:r>
              <a:rPr b="1" lang="en" sz="2000"/>
              <a:t>OPCODE</a:t>
            </a:r>
            <a:endParaRPr b="1" sz="2000"/>
          </a:p>
        </p:txBody>
      </p:sp>
      <p:sp>
        <p:nvSpPr>
          <p:cNvPr id="147" name="Google Shape;147;p21"/>
          <p:cNvSpPr/>
          <p:nvPr/>
        </p:nvSpPr>
        <p:spPr>
          <a:xfrm>
            <a:off x="389722" y="2220480"/>
            <a:ext cx="2073203" cy="594225"/>
          </a:xfrm>
          <a:prstGeom prst="rect">
            <a:avLst/>
          </a:prstGeom>
          <a:noFill/>
          <a:ln cap="flat" cmpd="sng" w="9525">
            <a:solidFill>
              <a:srgbClr val="000000"/>
            </a:solidFill>
            <a:prstDash val="solid"/>
            <a:miter lim="8000"/>
            <a:headEnd len="sm" w="sm" type="none"/>
            <a:tailEnd len="sm" w="sm" type="none"/>
          </a:ln>
        </p:spPr>
        <p:txBody>
          <a:bodyPr anchorCtr="0" anchor="ctr" bIns="79100" lIns="79100" spcFirstLastPara="1" rIns="79100" wrap="square" tIns="79100">
            <a:noAutofit/>
          </a:bodyPr>
          <a:lstStyle/>
          <a:p>
            <a:pPr indent="0" lvl="0" marL="0" rtl="0" algn="ctr">
              <a:spcBef>
                <a:spcPts val="0"/>
              </a:spcBef>
              <a:spcAft>
                <a:spcPts val="0"/>
              </a:spcAft>
              <a:buNone/>
            </a:pPr>
            <a:r>
              <a:rPr b="1" lang="en" sz="2000"/>
              <a:t>OPCODE</a:t>
            </a:r>
            <a:endParaRPr b="1" sz="2000"/>
          </a:p>
        </p:txBody>
      </p:sp>
      <p:sp>
        <p:nvSpPr>
          <p:cNvPr id="148" name="Google Shape;148;p21"/>
          <p:cNvSpPr/>
          <p:nvPr/>
        </p:nvSpPr>
        <p:spPr>
          <a:xfrm>
            <a:off x="2461264" y="2220480"/>
            <a:ext cx="6217946" cy="594225"/>
          </a:xfrm>
          <a:prstGeom prst="rect">
            <a:avLst/>
          </a:prstGeom>
          <a:solidFill>
            <a:srgbClr val="FFE599"/>
          </a:solidFill>
          <a:ln cap="flat" cmpd="sng" w="9525">
            <a:solidFill>
              <a:srgbClr val="000000"/>
            </a:solidFill>
            <a:prstDash val="solid"/>
            <a:miter lim="8000"/>
            <a:headEnd len="sm" w="sm" type="none"/>
            <a:tailEnd len="sm" w="sm" type="none"/>
          </a:ln>
        </p:spPr>
        <p:txBody>
          <a:bodyPr anchorCtr="0" anchor="ctr" bIns="79100" lIns="79100" spcFirstLastPara="1" rIns="79100" wrap="square" tIns="79100">
            <a:noAutofit/>
          </a:bodyPr>
          <a:lstStyle/>
          <a:p>
            <a:pPr indent="0" lvl="0" marL="0" rtl="0" algn="ctr">
              <a:spcBef>
                <a:spcPts val="0"/>
              </a:spcBef>
              <a:spcAft>
                <a:spcPts val="0"/>
              </a:spcAft>
              <a:buNone/>
            </a:pPr>
            <a:r>
              <a:rPr lang="en" sz="2000"/>
              <a:t>OP1</a:t>
            </a:r>
            <a:endParaRPr sz="2000"/>
          </a:p>
        </p:txBody>
      </p:sp>
      <p:sp>
        <p:nvSpPr>
          <p:cNvPr id="149" name="Google Shape;149;p21"/>
          <p:cNvSpPr/>
          <p:nvPr/>
        </p:nvSpPr>
        <p:spPr>
          <a:xfrm>
            <a:off x="389722" y="4299480"/>
            <a:ext cx="2092030" cy="594000"/>
          </a:xfrm>
          <a:prstGeom prst="rect">
            <a:avLst/>
          </a:prstGeom>
          <a:noFill/>
          <a:ln cap="flat" cmpd="sng" w="9525">
            <a:solidFill>
              <a:srgbClr val="000000"/>
            </a:solidFill>
            <a:prstDash val="solid"/>
            <a:miter lim="8000"/>
            <a:headEnd len="sm" w="sm" type="none"/>
            <a:tailEnd len="sm" w="sm" type="none"/>
          </a:ln>
        </p:spPr>
        <p:txBody>
          <a:bodyPr anchorCtr="0" anchor="ctr" bIns="79100" lIns="79100" spcFirstLastPara="1" rIns="79100" wrap="square" tIns="79100">
            <a:noAutofit/>
          </a:bodyPr>
          <a:lstStyle/>
          <a:p>
            <a:pPr indent="0" lvl="0" marL="0" rtl="0" algn="ctr">
              <a:spcBef>
                <a:spcPts val="0"/>
              </a:spcBef>
              <a:spcAft>
                <a:spcPts val="0"/>
              </a:spcAft>
              <a:buNone/>
            </a:pPr>
            <a:r>
              <a:rPr b="1" lang="en" sz="2000"/>
              <a:t>OPCODE</a:t>
            </a:r>
            <a:endParaRPr b="1" sz="2000"/>
          </a:p>
        </p:txBody>
      </p:sp>
      <p:sp>
        <p:nvSpPr>
          <p:cNvPr id="150" name="Google Shape;150;p21"/>
          <p:cNvSpPr/>
          <p:nvPr/>
        </p:nvSpPr>
        <p:spPr>
          <a:xfrm>
            <a:off x="2481738" y="4299467"/>
            <a:ext cx="2093700" cy="594000"/>
          </a:xfrm>
          <a:prstGeom prst="rect">
            <a:avLst/>
          </a:prstGeom>
          <a:solidFill>
            <a:srgbClr val="FFE599"/>
          </a:solidFill>
          <a:ln cap="flat" cmpd="sng" w="9525">
            <a:solidFill>
              <a:srgbClr val="000000"/>
            </a:solidFill>
            <a:prstDash val="solid"/>
            <a:miter lim="8000"/>
            <a:headEnd len="sm" w="sm" type="none"/>
            <a:tailEnd len="sm" w="sm" type="none"/>
          </a:ln>
        </p:spPr>
        <p:txBody>
          <a:bodyPr anchorCtr="0" anchor="ctr" bIns="79100" lIns="79100" spcFirstLastPara="1" rIns="79100" wrap="square" tIns="79100">
            <a:noAutofit/>
          </a:bodyPr>
          <a:lstStyle/>
          <a:p>
            <a:pPr indent="0" lvl="0" marL="0" rtl="0" algn="ctr">
              <a:spcBef>
                <a:spcPts val="0"/>
              </a:spcBef>
              <a:spcAft>
                <a:spcPts val="0"/>
              </a:spcAft>
              <a:buNone/>
            </a:pPr>
            <a:r>
              <a:rPr lang="en" sz="2000"/>
              <a:t>OP1</a:t>
            </a:r>
            <a:endParaRPr sz="2000"/>
          </a:p>
        </p:txBody>
      </p:sp>
      <p:sp>
        <p:nvSpPr>
          <p:cNvPr id="151" name="Google Shape;151;p21"/>
          <p:cNvSpPr/>
          <p:nvPr/>
        </p:nvSpPr>
        <p:spPr>
          <a:xfrm>
            <a:off x="4575664" y="4299480"/>
            <a:ext cx="2092030" cy="594000"/>
          </a:xfrm>
          <a:prstGeom prst="rect">
            <a:avLst/>
          </a:prstGeom>
          <a:solidFill>
            <a:srgbClr val="FFE599"/>
          </a:solidFill>
          <a:ln cap="flat" cmpd="sng" w="9525">
            <a:solidFill>
              <a:srgbClr val="000000"/>
            </a:solidFill>
            <a:prstDash val="solid"/>
            <a:miter lim="8000"/>
            <a:headEnd len="sm" w="sm" type="none"/>
            <a:tailEnd len="sm" w="sm" type="none"/>
          </a:ln>
        </p:spPr>
        <p:txBody>
          <a:bodyPr anchorCtr="0" anchor="ctr" bIns="79100" lIns="79100" spcFirstLastPara="1" rIns="79100" wrap="square" tIns="79100">
            <a:noAutofit/>
          </a:bodyPr>
          <a:lstStyle/>
          <a:p>
            <a:pPr indent="0" lvl="0" marL="0" rtl="0" algn="ctr">
              <a:spcBef>
                <a:spcPts val="0"/>
              </a:spcBef>
              <a:spcAft>
                <a:spcPts val="0"/>
              </a:spcAft>
              <a:buNone/>
            </a:pPr>
            <a:r>
              <a:rPr lang="en" sz="2000"/>
              <a:t>OP2</a:t>
            </a:r>
            <a:endParaRPr sz="2000"/>
          </a:p>
        </p:txBody>
      </p:sp>
      <p:sp>
        <p:nvSpPr>
          <p:cNvPr id="152" name="Google Shape;152;p21"/>
          <p:cNvSpPr/>
          <p:nvPr/>
        </p:nvSpPr>
        <p:spPr>
          <a:xfrm>
            <a:off x="6667930" y="4299467"/>
            <a:ext cx="2091900" cy="594000"/>
          </a:xfrm>
          <a:prstGeom prst="rect">
            <a:avLst/>
          </a:prstGeom>
          <a:solidFill>
            <a:srgbClr val="FFE599"/>
          </a:solidFill>
          <a:ln cap="flat" cmpd="sng" w="9525">
            <a:solidFill>
              <a:srgbClr val="000000"/>
            </a:solidFill>
            <a:prstDash val="solid"/>
            <a:miter lim="8000"/>
            <a:headEnd len="sm" w="sm" type="none"/>
            <a:tailEnd len="sm" w="sm" type="none"/>
          </a:ln>
        </p:spPr>
        <p:txBody>
          <a:bodyPr anchorCtr="0" anchor="ctr" bIns="79100" lIns="79100" spcFirstLastPara="1" rIns="79100" wrap="square" tIns="79100">
            <a:noAutofit/>
          </a:bodyPr>
          <a:lstStyle/>
          <a:p>
            <a:pPr indent="0" lvl="0" marL="0" rtl="0" algn="ctr">
              <a:spcBef>
                <a:spcPts val="0"/>
              </a:spcBef>
              <a:spcAft>
                <a:spcPts val="0"/>
              </a:spcAft>
              <a:buNone/>
            </a:pPr>
            <a:r>
              <a:rPr lang="en" sz="2000"/>
              <a:t>OP3</a:t>
            </a:r>
            <a:endParaRPr sz="2000"/>
          </a:p>
        </p:txBody>
      </p:sp>
      <p:sp>
        <p:nvSpPr>
          <p:cNvPr id="153" name="Google Shape;153;p21"/>
          <p:cNvSpPr/>
          <p:nvPr/>
        </p:nvSpPr>
        <p:spPr>
          <a:xfrm>
            <a:off x="389722" y="3308850"/>
            <a:ext cx="1992357" cy="594000"/>
          </a:xfrm>
          <a:prstGeom prst="rect">
            <a:avLst/>
          </a:prstGeom>
          <a:noFill/>
          <a:ln cap="flat" cmpd="sng" w="9525">
            <a:solidFill>
              <a:srgbClr val="000000"/>
            </a:solidFill>
            <a:prstDash val="solid"/>
            <a:miter lim="8000"/>
            <a:headEnd len="sm" w="sm" type="none"/>
            <a:tailEnd len="sm" w="sm" type="none"/>
          </a:ln>
        </p:spPr>
        <p:txBody>
          <a:bodyPr anchorCtr="0" anchor="ctr" bIns="79100" lIns="79100" spcFirstLastPara="1" rIns="79100" wrap="square" tIns="79100">
            <a:noAutofit/>
          </a:bodyPr>
          <a:lstStyle/>
          <a:p>
            <a:pPr indent="0" lvl="0" marL="0" rtl="0" algn="ctr">
              <a:spcBef>
                <a:spcPts val="0"/>
              </a:spcBef>
              <a:spcAft>
                <a:spcPts val="0"/>
              </a:spcAft>
              <a:buNone/>
            </a:pPr>
            <a:r>
              <a:rPr b="1" lang="en" sz="2000"/>
              <a:t>OPCODE</a:t>
            </a:r>
            <a:endParaRPr b="1" sz="2000"/>
          </a:p>
        </p:txBody>
      </p:sp>
      <p:sp>
        <p:nvSpPr>
          <p:cNvPr id="154" name="Google Shape;154;p21"/>
          <p:cNvSpPr/>
          <p:nvPr/>
        </p:nvSpPr>
        <p:spPr>
          <a:xfrm>
            <a:off x="2382064" y="3308800"/>
            <a:ext cx="3268800" cy="594000"/>
          </a:xfrm>
          <a:prstGeom prst="rect">
            <a:avLst/>
          </a:prstGeom>
          <a:solidFill>
            <a:srgbClr val="FFE599"/>
          </a:solidFill>
          <a:ln cap="flat" cmpd="sng" w="9525">
            <a:solidFill>
              <a:srgbClr val="000000"/>
            </a:solidFill>
            <a:prstDash val="solid"/>
            <a:miter lim="8000"/>
            <a:headEnd len="sm" w="sm" type="none"/>
            <a:tailEnd len="sm" w="sm" type="none"/>
          </a:ln>
        </p:spPr>
        <p:txBody>
          <a:bodyPr anchorCtr="0" anchor="ctr" bIns="79100" lIns="79100" spcFirstLastPara="1" rIns="79100" wrap="square" tIns="79100">
            <a:noAutofit/>
          </a:bodyPr>
          <a:lstStyle/>
          <a:p>
            <a:pPr indent="0" lvl="0" marL="0" rtl="0" algn="ctr">
              <a:spcBef>
                <a:spcPts val="0"/>
              </a:spcBef>
              <a:spcAft>
                <a:spcPts val="0"/>
              </a:spcAft>
              <a:buNone/>
            </a:pPr>
            <a:r>
              <a:rPr lang="en" sz="2000"/>
              <a:t>OP1</a:t>
            </a:r>
            <a:endParaRPr sz="2000"/>
          </a:p>
        </p:txBody>
      </p:sp>
      <p:sp>
        <p:nvSpPr>
          <p:cNvPr id="155" name="Google Shape;155;p21"/>
          <p:cNvSpPr/>
          <p:nvPr/>
        </p:nvSpPr>
        <p:spPr>
          <a:xfrm>
            <a:off x="5650806" y="3308850"/>
            <a:ext cx="3030065" cy="594000"/>
          </a:xfrm>
          <a:prstGeom prst="rect">
            <a:avLst/>
          </a:prstGeom>
          <a:solidFill>
            <a:srgbClr val="FFE599"/>
          </a:solidFill>
          <a:ln cap="flat" cmpd="sng" w="9525">
            <a:solidFill>
              <a:srgbClr val="000000"/>
            </a:solidFill>
            <a:prstDash val="solid"/>
            <a:miter lim="8000"/>
            <a:headEnd len="sm" w="sm" type="none"/>
            <a:tailEnd len="sm" w="sm" type="none"/>
          </a:ln>
        </p:spPr>
        <p:txBody>
          <a:bodyPr anchorCtr="0" anchor="ctr" bIns="79100" lIns="79100" spcFirstLastPara="1" rIns="79100" wrap="square" tIns="79100">
            <a:noAutofit/>
          </a:bodyPr>
          <a:lstStyle/>
          <a:p>
            <a:pPr indent="0" lvl="0" marL="0" rtl="0" algn="ctr">
              <a:spcBef>
                <a:spcPts val="0"/>
              </a:spcBef>
              <a:spcAft>
                <a:spcPts val="0"/>
              </a:spcAft>
              <a:buNone/>
            </a:pPr>
            <a:r>
              <a:rPr lang="en" sz="2000"/>
              <a:t>OP2</a:t>
            </a:r>
            <a:endParaRPr sz="2000"/>
          </a:p>
        </p:txBody>
      </p:sp>
      <p:sp>
        <p:nvSpPr>
          <p:cNvPr id="156" name="Google Shape;156;p21"/>
          <p:cNvSpPr/>
          <p:nvPr/>
        </p:nvSpPr>
        <p:spPr>
          <a:xfrm>
            <a:off x="228584" y="735750"/>
            <a:ext cx="2897849" cy="299174"/>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l">
              <a:lnSpc>
                <a:spcPct val="100000"/>
              </a:lnSpc>
              <a:spcBef>
                <a:spcPts val="0"/>
              </a:spcBef>
              <a:spcAft>
                <a:spcPts val="0"/>
              </a:spcAft>
              <a:buNone/>
            </a:pPr>
            <a:r>
              <a:rPr i="0" lang="en" sz="2000" u="none" cap="none" strike="noStrike">
                <a:solidFill>
                  <a:srgbClr val="000000"/>
                </a:solidFill>
              </a:rPr>
              <a:t>Istruzioni a 0 operandi</a:t>
            </a:r>
            <a:endParaRPr i="0" sz="2000" u="none" cap="none" strike="noStrike">
              <a:solidFill>
                <a:srgbClr val="000000"/>
              </a:solidFill>
            </a:endParaRPr>
          </a:p>
        </p:txBody>
      </p:sp>
      <p:sp>
        <p:nvSpPr>
          <p:cNvPr id="157" name="Google Shape;157;p21"/>
          <p:cNvSpPr/>
          <p:nvPr/>
        </p:nvSpPr>
        <p:spPr>
          <a:xfrm>
            <a:off x="228584" y="1803870"/>
            <a:ext cx="2897849" cy="299174"/>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l">
              <a:lnSpc>
                <a:spcPct val="100000"/>
              </a:lnSpc>
              <a:spcBef>
                <a:spcPts val="0"/>
              </a:spcBef>
              <a:spcAft>
                <a:spcPts val="0"/>
              </a:spcAft>
              <a:buNone/>
            </a:pPr>
            <a:r>
              <a:rPr i="0" lang="en" sz="2000" u="none" cap="none" strike="noStrike">
                <a:solidFill>
                  <a:srgbClr val="000000"/>
                </a:solidFill>
              </a:rPr>
              <a:t>Istruzioni a 1 operando</a:t>
            </a:r>
            <a:endParaRPr i="0" sz="2000" u="none" cap="none" strike="noStrike">
              <a:solidFill>
                <a:srgbClr val="000000"/>
              </a:solidFill>
            </a:endParaRPr>
          </a:p>
        </p:txBody>
      </p:sp>
      <p:sp>
        <p:nvSpPr>
          <p:cNvPr id="158" name="Google Shape;158;p21"/>
          <p:cNvSpPr/>
          <p:nvPr/>
        </p:nvSpPr>
        <p:spPr>
          <a:xfrm>
            <a:off x="228584" y="2893320"/>
            <a:ext cx="2897849" cy="299174"/>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l">
              <a:lnSpc>
                <a:spcPct val="100000"/>
              </a:lnSpc>
              <a:spcBef>
                <a:spcPts val="0"/>
              </a:spcBef>
              <a:spcAft>
                <a:spcPts val="0"/>
              </a:spcAft>
              <a:buNone/>
            </a:pPr>
            <a:r>
              <a:rPr i="0" lang="en" sz="2000" u="none" cap="none" strike="noStrike">
                <a:solidFill>
                  <a:srgbClr val="000000"/>
                </a:solidFill>
              </a:rPr>
              <a:t>Istruzioni a 2 operandi</a:t>
            </a:r>
            <a:endParaRPr i="0" sz="2000" u="none" cap="none" strike="noStrike">
              <a:solidFill>
                <a:srgbClr val="000000"/>
              </a:solidFill>
            </a:endParaRPr>
          </a:p>
        </p:txBody>
      </p:sp>
      <p:sp>
        <p:nvSpPr>
          <p:cNvPr id="159" name="Google Shape;159;p21"/>
          <p:cNvSpPr/>
          <p:nvPr/>
        </p:nvSpPr>
        <p:spPr>
          <a:xfrm>
            <a:off x="228584" y="3882600"/>
            <a:ext cx="2897849" cy="299174"/>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l">
              <a:lnSpc>
                <a:spcPct val="100000"/>
              </a:lnSpc>
              <a:spcBef>
                <a:spcPts val="0"/>
              </a:spcBef>
              <a:spcAft>
                <a:spcPts val="0"/>
              </a:spcAft>
              <a:buNone/>
            </a:pPr>
            <a:r>
              <a:rPr i="0" lang="en" sz="2000" u="none" cap="none" strike="noStrike">
                <a:solidFill>
                  <a:srgbClr val="000000"/>
                </a:solidFill>
              </a:rPr>
              <a:t>Istruzioni a 3 operandi</a:t>
            </a:r>
            <a:endParaRPr i="0" sz="2000" u="none" cap="none" strike="noStrike">
              <a:solidFill>
                <a:srgbClr val="000000"/>
              </a:solidFill>
            </a:endParaRPr>
          </a:p>
        </p:txBody>
      </p:sp>
      <p:sp>
        <p:nvSpPr>
          <p:cNvPr id="160" name="Google Shape;160;p21"/>
          <p:cNvSpPr txBox="1"/>
          <p:nvPr>
            <p:ph idx="4294967295"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lt1"/>
                </a:solidFill>
              </a:rPr>
              <a:t>Formato delle istruzioni</a:t>
            </a:r>
            <a:endParaRPr b="1">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2"/>
          <p:cNvSpPr/>
          <p:nvPr/>
        </p:nvSpPr>
        <p:spPr>
          <a:xfrm>
            <a:off x="0" y="457200"/>
            <a:ext cx="9089820" cy="122472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l">
              <a:lnSpc>
                <a:spcPct val="100000"/>
              </a:lnSpc>
              <a:spcBef>
                <a:spcPts val="1300"/>
              </a:spcBef>
              <a:spcAft>
                <a:spcPts val="0"/>
              </a:spcAft>
              <a:buNone/>
            </a:pPr>
            <a:r>
              <a:rPr b="1" i="1" lang="en" sz="2100" u="none" cap="none" strike="noStrike">
                <a:solidFill>
                  <a:srgbClr val="063DE8"/>
                </a:solidFill>
              </a:rPr>
              <a:t>fissa</a:t>
            </a:r>
            <a:r>
              <a:rPr i="0" lang="en" sz="2100" u="none" cap="none" strike="noStrike">
                <a:solidFill>
                  <a:srgbClr val="000000"/>
                </a:solidFill>
              </a:rPr>
              <a:t>:</a:t>
            </a:r>
            <a:r>
              <a:rPr b="1" i="0" lang="en" sz="2100" u="none" cap="none" strike="noStrike">
                <a:solidFill>
                  <a:srgbClr val="000000"/>
                </a:solidFill>
              </a:rPr>
              <a:t> 		</a:t>
            </a:r>
            <a:r>
              <a:rPr i="0" lang="en" sz="2100" u="none" cap="none" strike="noStrike">
                <a:solidFill>
                  <a:srgbClr val="000000"/>
                </a:solidFill>
              </a:rPr>
              <a:t>le istruzioni  hanno tutte la stessa lunghezza in bit </a:t>
            </a:r>
            <a:endParaRPr i="0" sz="2100" u="none" cap="none" strike="noStrike">
              <a:solidFill>
                <a:srgbClr val="000000"/>
              </a:solidFill>
            </a:endParaRPr>
          </a:p>
          <a:p>
            <a:pPr indent="0" lvl="0" marL="0" marR="0" rtl="0" algn="l">
              <a:lnSpc>
                <a:spcPct val="100000"/>
              </a:lnSpc>
              <a:spcBef>
                <a:spcPts val="1300"/>
              </a:spcBef>
              <a:spcAft>
                <a:spcPts val="0"/>
              </a:spcAft>
              <a:buNone/>
            </a:pPr>
            <a:r>
              <a:rPr b="1" i="1" lang="en" sz="2100" u="none" cap="none" strike="noStrike">
                <a:solidFill>
                  <a:srgbClr val="063DE8"/>
                </a:solidFill>
              </a:rPr>
              <a:t>variabile</a:t>
            </a:r>
            <a:r>
              <a:rPr i="0" lang="en" sz="2100" u="none" cap="none" strike="noStrike">
                <a:solidFill>
                  <a:srgbClr val="000000"/>
                </a:solidFill>
              </a:rPr>
              <a:t>: 	le istruzioni possono essere di lunghezze differenti.</a:t>
            </a:r>
            <a:endParaRPr i="0" sz="2100" u="none" cap="none" strike="noStrike">
              <a:solidFill>
                <a:srgbClr val="000000"/>
              </a:solidFill>
            </a:endParaRPr>
          </a:p>
        </p:txBody>
      </p:sp>
      <p:grpSp>
        <p:nvGrpSpPr>
          <p:cNvPr id="167" name="Google Shape;167;p22"/>
          <p:cNvGrpSpPr/>
          <p:nvPr/>
        </p:nvGrpSpPr>
        <p:grpSpPr>
          <a:xfrm>
            <a:off x="773464" y="1439370"/>
            <a:ext cx="8050953" cy="3664710"/>
            <a:chOff x="838080" y="1919160"/>
            <a:chExt cx="8723538" cy="4886280"/>
          </a:xfrm>
        </p:grpSpPr>
        <p:sp>
          <p:nvSpPr>
            <p:cNvPr id="168" name="Google Shape;168;p22"/>
            <p:cNvSpPr/>
            <p:nvPr/>
          </p:nvSpPr>
          <p:spPr>
            <a:xfrm>
              <a:off x="838080" y="1919160"/>
              <a:ext cx="8723538" cy="3240702"/>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l">
                <a:lnSpc>
                  <a:spcPct val="100000"/>
                </a:lnSpc>
                <a:spcBef>
                  <a:spcPts val="0"/>
                </a:spcBef>
                <a:spcAft>
                  <a:spcPts val="0"/>
                </a:spcAft>
                <a:buNone/>
              </a:pPr>
              <a:r>
                <a:rPr i="0" lang="en" sz="2100" u="sng" cap="none" strike="noStrike">
                  <a:solidFill>
                    <a:srgbClr val="000000"/>
                  </a:solidFill>
                </a:rPr>
                <a:t>Codifica delle istruzioni a lunghezza variabile (calcolatore  a byte)</a:t>
              </a:r>
              <a:endParaRPr i="0" sz="2100" u="none" cap="none" strike="noStrike">
                <a:solidFill>
                  <a:srgbClr val="000000"/>
                </a:solidFill>
              </a:endParaRPr>
            </a:p>
            <a:p>
              <a:pPr indent="0" lvl="0" marL="0" marR="0" rtl="0" algn="l">
                <a:lnSpc>
                  <a:spcPct val="100000"/>
                </a:lnSpc>
                <a:spcBef>
                  <a:spcPts val="1300"/>
                </a:spcBef>
                <a:spcAft>
                  <a:spcPts val="0"/>
                </a:spcAft>
                <a:buNone/>
              </a:pPr>
              <a:r>
                <a:t/>
              </a:r>
              <a:endParaRPr b="0" i="0" sz="21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1300"/>
                </a:spcBef>
                <a:spcAft>
                  <a:spcPts val="0"/>
                </a:spcAft>
                <a:buNone/>
              </a:pPr>
              <a:r>
                <a:t/>
              </a:r>
              <a:endParaRPr b="0" i="0" sz="21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1300"/>
                </a:spcBef>
                <a:spcAft>
                  <a:spcPts val="0"/>
                </a:spcAft>
                <a:buNone/>
              </a:pPr>
              <a:r>
                <a:t/>
              </a:r>
              <a:endParaRPr b="0" i="0" sz="21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1300"/>
                </a:spcBef>
                <a:spcAft>
                  <a:spcPts val="0"/>
                </a:spcAft>
                <a:buNone/>
              </a:pPr>
              <a:r>
                <a:t/>
              </a:r>
              <a:endParaRPr b="0" i="0" sz="21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1300"/>
                </a:spcBef>
                <a:spcAft>
                  <a:spcPts val="0"/>
                </a:spcAft>
                <a:buNone/>
              </a:pPr>
              <a:r>
                <a:t/>
              </a:r>
              <a:endParaRPr b="0" i="0" sz="2100" u="none" cap="none" strike="noStrike">
                <a:solidFill>
                  <a:srgbClr val="000000"/>
                </a:solidFill>
                <a:latin typeface="Times New Roman"/>
                <a:ea typeface="Times New Roman"/>
                <a:cs typeface="Times New Roman"/>
                <a:sym typeface="Times New Roman"/>
              </a:endParaRPr>
            </a:p>
          </p:txBody>
        </p:sp>
        <p:sp>
          <p:nvSpPr>
            <p:cNvPr id="169" name="Google Shape;169;p22"/>
            <p:cNvSpPr/>
            <p:nvPr/>
          </p:nvSpPr>
          <p:spPr>
            <a:xfrm>
              <a:off x="1320840" y="4456080"/>
              <a:ext cx="7975422" cy="459702"/>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l">
                <a:lnSpc>
                  <a:spcPct val="100000"/>
                </a:lnSpc>
                <a:spcBef>
                  <a:spcPts val="0"/>
                </a:spcBef>
                <a:spcAft>
                  <a:spcPts val="0"/>
                </a:spcAft>
                <a:buNone/>
              </a:pPr>
              <a:r>
                <a:rPr i="0" lang="en" sz="2100" u="sng" cap="none" strike="noStrike">
                  <a:solidFill>
                    <a:srgbClr val="000000"/>
                  </a:solidFill>
                </a:rPr>
                <a:t>Codifica delle istruzioni a lunghezza fissa (calcolatore a voci)</a:t>
              </a:r>
              <a:endParaRPr i="0" sz="2100" u="none" cap="none" strike="noStrike">
                <a:solidFill>
                  <a:srgbClr val="000000"/>
                </a:solidFill>
              </a:endParaRPr>
            </a:p>
          </p:txBody>
        </p:sp>
        <p:sp>
          <p:nvSpPr>
            <p:cNvPr id="170" name="Google Shape;170;p22"/>
            <p:cNvSpPr/>
            <p:nvPr/>
          </p:nvSpPr>
          <p:spPr>
            <a:xfrm>
              <a:off x="2311560" y="5299200"/>
              <a:ext cx="5200578" cy="368280"/>
            </a:xfrm>
            <a:custGeom>
              <a:rect b="b" l="l" r="r" t="t"/>
              <a:pathLst>
                <a:path extrusionOk="0" h="21600" w="21600">
                  <a:moveTo>
                    <a:pt x="0" y="0"/>
                  </a:moveTo>
                  <a:lnTo>
                    <a:pt x="21600" y="0"/>
                  </a:lnTo>
                  <a:lnTo>
                    <a:pt x="21600" y="21600"/>
                  </a:lnTo>
                  <a:lnTo>
                    <a:pt x="0" y="21600"/>
                  </a:lnTo>
                  <a:lnTo>
                    <a:pt x="0" y="0"/>
                  </a:lnTo>
                  <a:close/>
                </a:path>
              </a:pathLst>
            </a:custGeom>
            <a:noFill/>
            <a:ln cap="flat" cmpd="sng" w="9525">
              <a:solidFill>
                <a:srgbClr val="000000"/>
              </a:solidFill>
              <a:prstDash val="solid"/>
              <a:miter lim="8000"/>
              <a:headEnd len="sm" w="sm" type="none"/>
              <a:tailEnd len="sm" w="sm" type="none"/>
            </a:ln>
          </p:spPr>
          <p:txBody>
            <a:bodyPr anchorCtr="0" anchor="t" bIns="40500" lIns="77875" spcFirstLastPara="1" rIns="77875" wrap="square" tIns="40500">
              <a:noAutofit/>
            </a:bodyPr>
            <a:lstStyle/>
            <a:p>
              <a:pPr indent="0" lvl="0" marL="0" marR="0" rtl="0" algn="ctr">
                <a:lnSpc>
                  <a:spcPct val="100000"/>
                </a:lnSpc>
                <a:spcBef>
                  <a:spcPts val="0"/>
                </a:spcBef>
                <a:spcAft>
                  <a:spcPts val="0"/>
                </a:spcAft>
                <a:buNone/>
              </a:pPr>
              <a:r>
                <a:rPr b="0" i="0" lang="en" sz="1600" u="none" cap="none" strike="noStrike">
                  <a:solidFill>
                    <a:srgbClr val="000000"/>
                  </a:solidFill>
                  <a:latin typeface="Times New Roman"/>
                  <a:ea typeface="Times New Roman"/>
                  <a:cs typeface="Times New Roman"/>
                  <a:sym typeface="Times New Roman"/>
                </a:rPr>
                <a:t>Istruzione</a:t>
              </a:r>
              <a:endParaRPr b="0" i="0" sz="1600" u="none" cap="none" strike="noStrike">
                <a:solidFill>
                  <a:srgbClr val="000000"/>
                </a:solidFill>
                <a:latin typeface="Times New Roman"/>
                <a:ea typeface="Times New Roman"/>
                <a:cs typeface="Times New Roman"/>
                <a:sym typeface="Times New Roman"/>
              </a:endParaRPr>
            </a:p>
          </p:txBody>
        </p:sp>
        <p:sp>
          <p:nvSpPr>
            <p:cNvPr id="171" name="Google Shape;171;p22"/>
            <p:cNvSpPr/>
            <p:nvPr/>
          </p:nvSpPr>
          <p:spPr>
            <a:xfrm>
              <a:off x="990720" y="5272200"/>
              <a:ext cx="1155600" cy="3682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l">
                <a:lnSpc>
                  <a:spcPct val="100000"/>
                </a:lnSpc>
                <a:spcBef>
                  <a:spcPts val="0"/>
                </a:spcBef>
                <a:spcAft>
                  <a:spcPts val="0"/>
                </a:spcAft>
                <a:buNone/>
              </a:pPr>
              <a:r>
                <a:rPr b="0" i="0" lang="en" sz="1600" u="none" cap="none" strike="noStrike">
                  <a:solidFill>
                    <a:srgbClr val="000000"/>
                  </a:solidFill>
                  <a:latin typeface="Times New Roman"/>
                  <a:ea typeface="Times New Roman"/>
                  <a:cs typeface="Times New Roman"/>
                  <a:sym typeface="Times New Roman"/>
                </a:rPr>
                <a:t>Indirizzo</a:t>
              </a:r>
              <a:endParaRPr b="0" i="0" sz="1600" u="none" cap="none" strike="noStrike">
                <a:solidFill>
                  <a:srgbClr val="000000"/>
                </a:solidFill>
                <a:latin typeface="Times New Roman"/>
                <a:ea typeface="Times New Roman"/>
                <a:cs typeface="Times New Roman"/>
                <a:sym typeface="Times New Roman"/>
              </a:endParaRPr>
            </a:p>
          </p:txBody>
        </p:sp>
        <p:sp>
          <p:nvSpPr>
            <p:cNvPr id="172" name="Google Shape;172;p22"/>
            <p:cNvSpPr/>
            <p:nvPr/>
          </p:nvSpPr>
          <p:spPr>
            <a:xfrm>
              <a:off x="1898640" y="5294160"/>
              <a:ext cx="330102" cy="3682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l">
                <a:lnSpc>
                  <a:spcPct val="100000"/>
                </a:lnSpc>
                <a:spcBef>
                  <a:spcPts val="0"/>
                </a:spcBef>
                <a:spcAft>
                  <a:spcPts val="0"/>
                </a:spcAft>
                <a:buNone/>
              </a:pPr>
              <a:r>
                <a:rPr b="0" i="0" lang="en" sz="1600" u="none" cap="none" strike="noStrike">
                  <a:solidFill>
                    <a:srgbClr val="000000"/>
                  </a:solidFill>
                  <a:latin typeface="Times New Roman"/>
                  <a:ea typeface="Times New Roman"/>
                  <a:cs typeface="Times New Roman"/>
                  <a:sym typeface="Times New Roman"/>
                </a:rPr>
                <a:t>0</a:t>
              </a:r>
              <a:endParaRPr b="0" i="0" sz="1600" u="none" cap="none" strike="noStrike">
                <a:solidFill>
                  <a:srgbClr val="000000"/>
                </a:solidFill>
                <a:latin typeface="Times New Roman"/>
                <a:ea typeface="Times New Roman"/>
                <a:cs typeface="Times New Roman"/>
                <a:sym typeface="Times New Roman"/>
              </a:endParaRPr>
            </a:p>
          </p:txBody>
        </p:sp>
        <p:sp>
          <p:nvSpPr>
            <p:cNvPr id="173" name="Google Shape;173;p22"/>
            <p:cNvSpPr/>
            <p:nvPr/>
          </p:nvSpPr>
          <p:spPr>
            <a:xfrm>
              <a:off x="1898640" y="5689440"/>
              <a:ext cx="330102" cy="3682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l">
                <a:lnSpc>
                  <a:spcPct val="100000"/>
                </a:lnSpc>
                <a:spcBef>
                  <a:spcPts val="0"/>
                </a:spcBef>
                <a:spcAft>
                  <a:spcPts val="0"/>
                </a:spcAft>
                <a:buNone/>
              </a:pPr>
              <a:r>
                <a:rPr b="0" i="0" lang="en" sz="1600" u="none" cap="none" strike="noStrike">
                  <a:solidFill>
                    <a:srgbClr val="000000"/>
                  </a:solidFill>
                  <a:latin typeface="Times New Roman"/>
                  <a:ea typeface="Times New Roman"/>
                  <a:cs typeface="Times New Roman"/>
                  <a:sym typeface="Times New Roman"/>
                </a:rPr>
                <a:t>1</a:t>
              </a:r>
              <a:endParaRPr b="0" i="0" sz="1600" u="none" cap="none" strike="noStrike">
                <a:solidFill>
                  <a:srgbClr val="000000"/>
                </a:solidFill>
                <a:latin typeface="Times New Roman"/>
                <a:ea typeface="Times New Roman"/>
                <a:cs typeface="Times New Roman"/>
                <a:sym typeface="Times New Roman"/>
              </a:endParaRPr>
            </a:p>
          </p:txBody>
        </p:sp>
        <p:sp>
          <p:nvSpPr>
            <p:cNvPr id="174" name="Google Shape;174;p22"/>
            <p:cNvSpPr/>
            <p:nvPr/>
          </p:nvSpPr>
          <p:spPr>
            <a:xfrm>
              <a:off x="1898640" y="6070680"/>
              <a:ext cx="330102" cy="3682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l">
                <a:lnSpc>
                  <a:spcPct val="100000"/>
                </a:lnSpc>
                <a:spcBef>
                  <a:spcPts val="0"/>
                </a:spcBef>
                <a:spcAft>
                  <a:spcPts val="0"/>
                </a:spcAft>
                <a:buNone/>
              </a:pPr>
              <a:r>
                <a:rPr b="0" i="0" lang="en" sz="1600" u="none" cap="none" strike="noStrike">
                  <a:solidFill>
                    <a:srgbClr val="000000"/>
                  </a:solidFill>
                  <a:latin typeface="Times New Roman"/>
                  <a:ea typeface="Times New Roman"/>
                  <a:cs typeface="Times New Roman"/>
                  <a:sym typeface="Times New Roman"/>
                </a:rPr>
                <a:t>2</a:t>
              </a:r>
              <a:endParaRPr b="0" i="0" sz="1600" u="none" cap="none" strike="noStrike">
                <a:solidFill>
                  <a:srgbClr val="000000"/>
                </a:solidFill>
                <a:latin typeface="Times New Roman"/>
                <a:ea typeface="Times New Roman"/>
                <a:cs typeface="Times New Roman"/>
                <a:sym typeface="Times New Roman"/>
              </a:endParaRPr>
            </a:p>
          </p:txBody>
        </p:sp>
        <p:sp>
          <p:nvSpPr>
            <p:cNvPr id="175" name="Google Shape;175;p22"/>
            <p:cNvSpPr/>
            <p:nvPr/>
          </p:nvSpPr>
          <p:spPr>
            <a:xfrm>
              <a:off x="1816200" y="6437160"/>
              <a:ext cx="412560" cy="3682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l">
                <a:lnSpc>
                  <a:spcPct val="100000"/>
                </a:lnSpc>
                <a:spcBef>
                  <a:spcPts val="0"/>
                </a:spcBef>
                <a:spcAft>
                  <a:spcPts val="0"/>
                </a:spcAft>
                <a:buNone/>
              </a:pPr>
              <a:r>
                <a:rPr b="0" i="0" lang="en" sz="1600" u="none" cap="none" strike="noStrike">
                  <a:solidFill>
                    <a:srgbClr val="000000"/>
                  </a:solidFill>
                  <a:latin typeface="Times New Roman"/>
                  <a:ea typeface="Times New Roman"/>
                  <a:cs typeface="Times New Roman"/>
                  <a:sym typeface="Times New Roman"/>
                </a:rPr>
                <a:t>...</a:t>
              </a:r>
              <a:endParaRPr b="0" i="0" sz="1600" u="none" cap="none" strike="noStrike">
                <a:solidFill>
                  <a:srgbClr val="000000"/>
                </a:solidFill>
                <a:latin typeface="Times New Roman"/>
                <a:ea typeface="Times New Roman"/>
                <a:cs typeface="Times New Roman"/>
                <a:sym typeface="Times New Roman"/>
              </a:endParaRPr>
            </a:p>
          </p:txBody>
        </p:sp>
        <p:grpSp>
          <p:nvGrpSpPr>
            <p:cNvPr id="176" name="Google Shape;176;p22"/>
            <p:cNvGrpSpPr/>
            <p:nvPr/>
          </p:nvGrpSpPr>
          <p:grpSpPr>
            <a:xfrm>
              <a:off x="2303760" y="4913280"/>
              <a:ext cx="5124060" cy="368280"/>
              <a:chOff x="2303760" y="4913280"/>
              <a:chExt cx="5124060" cy="368280"/>
            </a:xfrm>
          </p:grpSpPr>
          <p:cxnSp>
            <p:nvCxnSpPr>
              <p:cNvPr id="177" name="Google Shape;177;p22"/>
              <p:cNvCxnSpPr/>
              <p:nvPr/>
            </p:nvCxnSpPr>
            <p:spPr>
              <a:xfrm flipH="1">
                <a:off x="2303760" y="5141880"/>
                <a:ext cx="1350600" cy="1800"/>
              </a:xfrm>
              <a:prstGeom prst="straightConnector1">
                <a:avLst/>
              </a:prstGeom>
              <a:noFill/>
              <a:ln cap="flat" cmpd="sng" w="9525">
                <a:solidFill>
                  <a:srgbClr val="000000"/>
                </a:solidFill>
                <a:prstDash val="solid"/>
                <a:miter lim="8000"/>
                <a:headEnd len="sm" w="sm" type="none"/>
                <a:tailEnd len="med" w="med" type="triangle"/>
              </a:ln>
            </p:spPr>
          </p:cxnSp>
          <p:cxnSp>
            <p:nvCxnSpPr>
              <p:cNvPr id="178" name="Google Shape;178;p22"/>
              <p:cNvCxnSpPr/>
              <p:nvPr/>
            </p:nvCxnSpPr>
            <p:spPr>
              <a:xfrm>
                <a:off x="5870520" y="5141880"/>
                <a:ext cx="1557300" cy="1800"/>
              </a:xfrm>
              <a:prstGeom prst="straightConnector1">
                <a:avLst/>
              </a:prstGeom>
              <a:noFill/>
              <a:ln cap="flat" cmpd="sng" w="9525">
                <a:solidFill>
                  <a:srgbClr val="000000"/>
                </a:solidFill>
                <a:prstDash val="solid"/>
                <a:miter lim="8000"/>
                <a:headEnd len="sm" w="sm" type="none"/>
                <a:tailEnd len="med" w="med" type="triangle"/>
              </a:ln>
            </p:spPr>
          </p:cxnSp>
          <p:sp>
            <p:nvSpPr>
              <p:cNvPr id="179" name="Google Shape;179;p22"/>
              <p:cNvSpPr/>
              <p:nvPr/>
            </p:nvSpPr>
            <p:spPr>
              <a:xfrm>
                <a:off x="3646440" y="4913280"/>
                <a:ext cx="2447982" cy="3682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ctr">
                  <a:lnSpc>
                    <a:spcPct val="100000"/>
                  </a:lnSpc>
                  <a:spcBef>
                    <a:spcPts val="0"/>
                  </a:spcBef>
                  <a:spcAft>
                    <a:spcPts val="0"/>
                  </a:spcAft>
                  <a:buNone/>
                </a:pPr>
                <a:r>
                  <a:rPr b="0" i="0" lang="en" sz="1600" u="none" cap="none" strike="noStrike">
                    <a:solidFill>
                      <a:srgbClr val="000000"/>
                    </a:solidFill>
                    <a:latin typeface="Times New Roman"/>
                    <a:ea typeface="Times New Roman"/>
                    <a:cs typeface="Times New Roman"/>
                    <a:sym typeface="Times New Roman"/>
                  </a:rPr>
                  <a:t>parola</a:t>
                </a:r>
                <a:endParaRPr b="0" i="0" sz="1600" u="none" cap="none" strike="noStrike">
                  <a:solidFill>
                    <a:srgbClr val="000000"/>
                  </a:solidFill>
                  <a:latin typeface="Times New Roman"/>
                  <a:ea typeface="Times New Roman"/>
                  <a:cs typeface="Times New Roman"/>
                  <a:sym typeface="Times New Roman"/>
                </a:endParaRPr>
              </a:p>
            </p:txBody>
          </p:sp>
        </p:grpSp>
        <p:sp>
          <p:nvSpPr>
            <p:cNvPr id="180" name="Google Shape;180;p22"/>
            <p:cNvSpPr/>
            <p:nvPr/>
          </p:nvSpPr>
          <p:spPr>
            <a:xfrm>
              <a:off x="2311560" y="6437160"/>
              <a:ext cx="5200578" cy="368280"/>
            </a:xfrm>
            <a:custGeom>
              <a:rect b="b" l="l" r="r" t="t"/>
              <a:pathLst>
                <a:path extrusionOk="0" h="21600" w="21600">
                  <a:moveTo>
                    <a:pt x="0" y="0"/>
                  </a:moveTo>
                  <a:lnTo>
                    <a:pt x="21600" y="0"/>
                  </a:lnTo>
                  <a:lnTo>
                    <a:pt x="21600" y="21600"/>
                  </a:lnTo>
                  <a:lnTo>
                    <a:pt x="0" y="21600"/>
                  </a:lnTo>
                  <a:lnTo>
                    <a:pt x="0" y="0"/>
                  </a:lnTo>
                  <a:close/>
                </a:path>
              </a:pathLst>
            </a:custGeom>
            <a:noFill/>
            <a:ln cap="flat" cmpd="sng" w="9525">
              <a:solidFill>
                <a:srgbClr val="000000"/>
              </a:solidFill>
              <a:prstDash val="solid"/>
              <a:miter lim="8000"/>
              <a:headEnd len="sm" w="sm" type="none"/>
              <a:tailEnd len="sm" w="sm" type="none"/>
            </a:ln>
          </p:spPr>
          <p:txBody>
            <a:bodyPr anchorCtr="0" anchor="t" bIns="40500" lIns="77875" spcFirstLastPara="1" rIns="77875" wrap="square" tIns="40500">
              <a:noAutofit/>
            </a:bodyPr>
            <a:lstStyle/>
            <a:p>
              <a:pPr indent="0" lvl="0" marL="0" marR="0" rtl="0" algn="ctr">
                <a:lnSpc>
                  <a:spcPct val="100000"/>
                </a:lnSpc>
                <a:spcBef>
                  <a:spcPts val="0"/>
                </a:spcBef>
                <a:spcAft>
                  <a:spcPts val="0"/>
                </a:spcAft>
                <a:buNone/>
              </a:pPr>
              <a:r>
                <a:rPr b="0" i="0" lang="en" sz="1600" u="none" cap="none" strike="noStrike">
                  <a:solidFill>
                    <a:srgbClr val="000000"/>
                  </a:solidFill>
                  <a:latin typeface="Times New Roman"/>
                  <a:ea typeface="Times New Roman"/>
                  <a:cs typeface="Times New Roman"/>
                  <a:sym typeface="Times New Roman"/>
                </a:rPr>
                <a:t>Istruzione</a:t>
              </a:r>
              <a:endParaRPr b="0" i="0" sz="1600" u="none" cap="none" strike="noStrike">
                <a:solidFill>
                  <a:srgbClr val="000000"/>
                </a:solidFill>
                <a:latin typeface="Times New Roman"/>
                <a:ea typeface="Times New Roman"/>
                <a:cs typeface="Times New Roman"/>
                <a:sym typeface="Times New Roman"/>
              </a:endParaRPr>
            </a:p>
          </p:txBody>
        </p:sp>
        <p:sp>
          <p:nvSpPr>
            <p:cNvPr id="181" name="Google Shape;181;p22"/>
            <p:cNvSpPr/>
            <p:nvPr/>
          </p:nvSpPr>
          <p:spPr>
            <a:xfrm>
              <a:off x="4114800" y="2757600"/>
              <a:ext cx="1898640" cy="368280"/>
            </a:xfrm>
            <a:custGeom>
              <a:rect b="b" l="l" r="r" t="t"/>
              <a:pathLst>
                <a:path extrusionOk="0" h="21600" w="21600">
                  <a:moveTo>
                    <a:pt x="0" y="0"/>
                  </a:moveTo>
                  <a:lnTo>
                    <a:pt x="21600" y="0"/>
                  </a:lnTo>
                  <a:lnTo>
                    <a:pt x="21600" y="21600"/>
                  </a:lnTo>
                  <a:lnTo>
                    <a:pt x="0" y="21600"/>
                  </a:lnTo>
                  <a:lnTo>
                    <a:pt x="0" y="0"/>
                  </a:lnTo>
                  <a:close/>
                </a:path>
              </a:pathLst>
            </a:custGeom>
            <a:solidFill>
              <a:srgbClr val="FFFFFF"/>
            </a:solidFill>
            <a:ln cap="flat" cmpd="sng" w="9525">
              <a:solidFill>
                <a:srgbClr val="000000"/>
              </a:solidFill>
              <a:prstDash val="solid"/>
              <a:miter lim="8000"/>
              <a:headEnd len="sm" w="sm" type="none"/>
              <a:tailEnd len="sm" w="sm" type="none"/>
            </a:ln>
          </p:spPr>
          <p:txBody>
            <a:bodyPr anchorCtr="0" anchor="t" bIns="40500" lIns="77875" spcFirstLastPara="1" rIns="77875" wrap="square" tIns="40500">
              <a:noAutofit/>
            </a:bodyPr>
            <a:lstStyle/>
            <a:p>
              <a:pPr indent="0" lvl="0" marL="0" marR="0" rtl="0" algn="ctr">
                <a:lnSpc>
                  <a:spcPct val="100000"/>
                </a:lnSpc>
                <a:spcBef>
                  <a:spcPts val="0"/>
                </a:spcBef>
                <a:spcAft>
                  <a:spcPts val="0"/>
                </a:spcAft>
                <a:buNone/>
              </a:pPr>
              <a:r>
                <a:rPr b="0" i="0" lang="en" sz="1600" u="none" cap="none" strike="noStrike">
                  <a:solidFill>
                    <a:srgbClr val="000000"/>
                  </a:solidFill>
                  <a:latin typeface="Times New Roman"/>
                  <a:ea typeface="Times New Roman"/>
                  <a:cs typeface="Times New Roman"/>
                  <a:sym typeface="Times New Roman"/>
                </a:rPr>
                <a:t>Istruzione</a:t>
              </a:r>
              <a:endParaRPr b="0" i="0" sz="1600" u="none" cap="none" strike="noStrike">
                <a:solidFill>
                  <a:srgbClr val="000000"/>
                </a:solidFill>
                <a:latin typeface="Times New Roman"/>
                <a:ea typeface="Times New Roman"/>
                <a:cs typeface="Times New Roman"/>
                <a:sym typeface="Times New Roman"/>
              </a:endParaRPr>
            </a:p>
          </p:txBody>
        </p:sp>
        <p:sp>
          <p:nvSpPr>
            <p:cNvPr id="182" name="Google Shape;182;p22"/>
            <p:cNvSpPr/>
            <p:nvPr/>
          </p:nvSpPr>
          <p:spPr>
            <a:xfrm>
              <a:off x="4114800" y="3290760"/>
              <a:ext cx="1898640" cy="3682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ctr">
                <a:lnSpc>
                  <a:spcPct val="100000"/>
                </a:lnSpc>
                <a:spcBef>
                  <a:spcPts val="0"/>
                </a:spcBef>
                <a:spcAft>
                  <a:spcPts val="0"/>
                </a:spcAft>
                <a:buNone/>
              </a:pPr>
              <a:r>
                <a:rPr b="0" i="0" lang="en" sz="1600" u="none" cap="none" strike="noStrike">
                  <a:solidFill>
                    <a:srgbClr val="000000"/>
                  </a:solidFill>
                  <a:latin typeface="Times New Roman"/>
                  <a:ea typeface="Times New Roman"/>
                  <a:cs typeface="Times New Roman"/>
                  <a:sym typeface="Times New Roman"/>
                </a:rPr>
                <a:t>Istruzione</a:t>
              </a:r>
              <a:endParaRPr b="0" i="0" sz="1600" u="none" cap="none" strike="noStrike">
                <a:solidFill>
                  <a:srgbClr val="000000"/>
                </a:solidFill>
                <a:latin typeface="Times New Roman"/>
                <a:ea typeface="Times New Roman"/>
                <a:cs typeface="Times New Roman"/>
                <a:sym typeface="Times New Roman"/>
              </a:endParaRPr>
            </a:p>
          </p:txBody>
        </p:sp>
        <p:sp>
          <p:nvSpPr>
            <p:cNvPr id="183" name="Google Shape;183;p22"/>
            <p:cNvSpPr/>
            <p:nvPr/>
          </p:nvSpPr>
          <p:spPr>
            <a:xfrm>
              <a:off x="2743200" y="2739960"/>
              <a:ext cx="1155600" cy="3682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l">
                <a:lnSpc>
                  <a:spcPct val="100000"/>
                </a:lnSpc>
                <a:spcBef>
                  <a:spcPts val="0"/>
                </a:spcBef>
                <a:spcAft>
                  <a:spcPts val="0"/>
                </a:spcAft>
                <a:buNone/>
              </a:pPr>
              <a:r>
                <a:rPr b="0" i="0" lang="en" sz="1600" u="none" cap="none" strike="noStrike">
                  <a:solidFill>
                    <a:srgbClr val="000000"/>
                  </a:solidFill>
                  <a:latin typeface="Times New Roman"/>
                  <a:ea typeface="Times New Roman"/>
                  <a:cs typeface="Times New Roman"/>
                  <a:sym typeface="Times New Roman"/>
                </a:rPr>
                <a:t>Indirizzo</a:t>
              </a:r>
              <a:endParaRPr b="0" i="0" sz="1600" u="none" cap="none" strike="noStrike">
                <a:solidFill>
                  <a:srgbClr val="000000"/>
                </a:solidFill>
                <a:latin typeface="Times New Roman"/>
                <a:ea typeface="Times New Roman"/>
                <a:cs typeface="Times New Roman"/>
                <a:sym typeface="Times New Roman"/>
              </a:endParaRPr>
            </a:p>
          </p:txBody>
        </p:sp>
        <p:sp>
          <p:nvSpPr>
            <p:cNvPr id="184" name="Google Shape;184;p22"/>
            <p:cNvSpPr/>
            <p:nvPr/>
          </p:nvSpPr>
          <p:spPr>
            <a:xfrm>
              <a:off x="3651120" y="2757600"/>
              <a:ext cx="330480" cy="3682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l">
                <a:lnSpc>
                  <a:spcPct val="100000"/>
                </a:lnSpc>
                <a:spcBef>
                  <a:spcPts val="0"/>
                </a:spcBef>
                <a:spcAft>
                  <a:spcPts val="0"/>
                </a:spcAft>
                <a:buNone/>
              </a:pPr>
              <a:r>
                <a:rPr b="0" i="0" lang="en" sz="1600" u="none" cap="none" strike="noStrike">
                  <a:solidFill>
                    <a:srgbClr val="000000"/>
                  </a:solidFill>
                  <a:latin typeface="Times New Roman"/>
                  <a:ea typeface="Times New Roman"/>
                  <a:cs typeface="Times New Roman"/>
                  <a:sym typeface="Times New Roman"/>
                </a:rPr>
                <a:t>0</a:t>
              </a:r>
              <a:endParaRPr b="0" i="0" sz="1600" u="none" cap="none" strike="noStrike">
                <a:solidFill>
                  <a:srgbClr val="000000"/>
                </a:solidFill>
                <a:latin typeface="Times New Roman"/>
                <a:ea typeface="Times New Roman"/>
                <a:cs typeface="Times New Roman"/>
                <a:sym typeface="Times New Roman"/>
              </a:endParaRPr>
            </a:p>
          </p:txBody>
        </p:sp>
        <p:sp>
          <p:nvSpPr>
            <p:cNvPr id="185" name="Google Shape;185;p22"/>
            <p:cNvSpPr/>
            <p:nvPr/>
          </p:nvSpPr>
          <p:spPr>
            <a:xfrm>
              <a:off x="3651120" y="3152880"/>
              <a:ext cx="330480" cy="3682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l">
                <a:lnSpc>
                  <a:spcPct val="100000"/>
                </a:lnSpc>
                <a:spcBef>
                  <a:spcPts val="0"/>
                </a:spcBef>
                <a:spcAft>
                  <a:spcPts val="0"/>
                </a:spcAft>
                <a:buNone/>
              </a:pPr>
              <a:r>
                <a:rPr b="0" i="0" lang="en" sz="1600" u="none" cap="none" strike="noStrike">
                  <a:solidFill>
                    <a:srgbClr val="000000"/>
                  </a:solidFill>
                  <a:latin typeface="Times New Roman"/>
                  <a:ea typeface="Times New Roman"/>
                  <a:cs typeface="Times New Roman"/>
                  <a:sym typeface="Times New Roman"/>
                </a:rPr>
                <a:t>1</a:t>
              </a:r>
              <a:endParaRPr b="0" i="0" sz="1600" u="none" cap="none" strike="noStrike">
                <a:solidFill>
                  <a:srgbClr val="000000"/>
                </a:solidFill>
                <a:latin typeface="Times New Roman"/>
                <a:ea typeface="Times New Roman"/>
                <a:cs typeface="Times New Roman"/>
                <a:sym typeface="Times New Roman"/>
              </a:endParaRPr>
            </a:p>
          </p:txBody>
        </p:sp>
        <p:sp>
          <p:nvSpPr>
            <p:cNvPr id="186" name="Google Shape;186;p22"/>
            <p:cNvSpPr/>
            <p:nvPr/>
          </p:nvSpPr>
          <p:spPr>
            <a:xfrm>
              <a:off x="3651120" y="3533760"/>
              <a:ext cx="330480" cy="3682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l">
                <a:lnSpc>
                  <a:spcPct val="100000"/>
                </a:lnSpc>
                <a:spcBef>
                  <a:spcPts val="0"/>
                </a:spcBef>
                <a:spcAft>
                  <a:spcPts val="0"/>
                </a:spcAft>
                <a:buNone/>
              </a:pPr>
              <a:r>
                <a:rPr b="0" i="0" lang="en" sz="1600" u="none" cap="none" strike="noStrike">
                  <a:solidFill>
                    <a:srgbClr val="000000"/>
                  </a:solidFill>
                  <a:latin typeface="Times New Roman"/>
                  <a:ea typeface="Times New Roman"/>
                  <a:cs typeface="Times New Roman"/>
                  <a:sym typeface="Times New Roman"/>
                </a:rPr>
                <a:t>2</a:t>
              </a:r>
              <a:endParaRPr b="0" i="0" sz="1600" u="none" cap="none" strike="noStrike">
                <a:solidFill>
                  <a:srgbClr val="000000"/>
                </a:solidFill>
                <a:latin typeface="Times New Roman"/>
                <a:ea typeface="Times New Roman"/>
                <a:cs typeface="Times New Roman"/>
                <a:sym typeface="Times New Roman"/>
              </a:endParaRPr>
            </a:p>
          </p:txBody>
        </p:sp>
        <p:sp>
          <p:nvSpPr>
            <p:cNvPr id="187" name="Google Shape;187;p22"/>
            <p:cNvSpPr/>
            <p:nvPr/>
          </p:nvSpPr>
          <p:spPr>
            <a:xfrm>
              <a:off x="3568680" y="3900600"/>
              <a:ext cx="412938" cy="3682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l">
                <a:lnSpc>
                  <a:spcPct val="100000"/>
                </a:lnSpc>
                <a:spcBef>
                  <a:spcPts val="0"/>
                </a:spcBef>
                <a:spcAft>
                  <a:spcPts val="0"/>
                </a:spcAft>
                <a:buNone/>
              </a:pPr>
              <a:r>
                <a:rPr b="0" i="0" lang="en" sz="1600" u="none" cap="none" strike="noStrike">
                  <a:solidFill>
                    <a:srgbClr val="000000"/>
                  </a:solidFill>
                  <a:latin typeface="Times New Roman"/>
                  <a:ea typeface="Times New Roman"/>
                  <a:cs typeface="Times New Roman"/>
                  <a:sym typeface="Times New Roman"/>
                </a:rPr>
                <a:t>...</a:t>
              </a:r>
              <a:endParaRPr b="0" i="0" sz="1600" u="none" cap="none" strike="noStrike">
                <a:solidFill>
                  <a:srgbClr val="000000"/>
                </a:solidFill>
                <a:latin typeface="Times New Roman"/>
                <a:ea typeface="Times New Roman"/>
                <a:cs typeface="Times New Roman"/>
                <a:sym typeface="Times New Roman"/>
              </a:endParaRPr>
            </a:p>
          </p:txBody>
        </p:sp>
        <p:grpSp>
          <p:nvGrpSpPr>
            <p:cNvPr id="188" name="Google Shape;188;p22"/>
            <p:cNvGrpSpPr/>
            <p:nvPr/>
          </p:nvGrpSpPr>
          <p:grpSpPr>
            <a:xfrm>
              <a:off x="4106880" y="2376360"/>
              <a:ext cx="1906560" cy="368280"/>
              <a:chOff x="4106880" y="2376360"/>
              <a:chExt cx="1906560" cy="368280"/>
            </a:xfrm>
          </p:grpSpPr>
          <p:cxnSp>
            <p:nvCxnSpPr>
              <p:cNvPr id="189" name="Google Shape;189;p22"/>
              <p:cNvCxnSpPr/>
              <p:nvPr/>
            </p:nvCxnSpPr>
            <p:spPr>
              <a:xfrm flipH="1">
                <a:off x="4106880" y="2604960"/>
                <a:ext cx="511200" cy="1800"/>
              </a:xfrm>
              <a:prstGeom prst="straightConnector1">
                <a:avLst/>
              </a:prstGeom>
              <a:noFill/>
              <a:ln cap="flat" cmpd="sng" w="9525">
                <a:solidFill>
                  <a:srgbClr val="000000"/>
                </a:solidFill>
                <a:prstDash val="solid"/>
                <a:miter lim="8000"/>
                <a:headEnd len="sm" w="sm" type="none"/>
                <a:tailEnd len="med" w="med" type="triangle"/>
              </a:ln>
            </p:spPr>
          </p:cxnSp>
          <p:cxnSp>
            <p:nvCxnSpPr>
              <p:cNvPr id="190" name="Google Shape;190;p22"/>
              <p:cNvCxnSpPr/>
              <p:nvPr/>
            </p:nvCxnSpPr>
            <p:spPr>
              <a:xfrm>
                <a:off x="5435640" y="2604960"/>
                <a:ext cx="577800" cy="1800"/>
              </a:xfrm>
              <a:prstGeom prst="straightConnector1">
                <a:avLst/>
              </a:prstGeom>
              <a:noFill/>
              <a:ln cap="flat" cmpd="sng" w="9525">
                <a:solidFill>
                  <a:srgbClr val="000000"/>
                </a:solidFill>
                <a:prstDash val="solid"/>
                <a:miter lim="8000"/>
                <a:headEnd len="sm" w="sm" type="none"/>
                <a:tailEnd len="med" w="med" type="triangle"/>
              </a:ln>
            </p:spPr>
          </p:cxnSp>
          <p:sp>
            <p:nvSpPr>
              <p:cNvPr id="191" name="Google Shape;191;p22"/>
              <p:cNvSpPr/>
              <p:nvPr/>
            </p:nvSpPr>
            <p:spPr>
              <a:xfrm>
                <a:off x="4610160" y="2376360"/>
                <a:ext cx="907902" cy="3682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0500" lIns="77875" spcFirstLastPara="1" rIns="77875" wrap="square" tIns="40500">
                <a:noAutofit/>
              </a:bodyPr>
              <a:lstStyle/>
              <a:p>
                <a:pPr indent="0" lvl="0" marL="0" marR="0" rtl="0" algn="ctr">
                  <a:lnSpc>
                    <a:spcPct val="100000"/>
                  </a:lnSpc>
                  <a:spcBef>
                    <a:spcPts val="0"/>
                  </a:spcBef>
                  <a:spcAft>
                    <a:spcPts val="0"/>
                  </a:spcAft>
                  <a:buNone/>
                </a:pPr>
                <a:r>
                  <a:rPr b="0" i="0" lang="en" sz="1600" u="none" cap="none" strike="noStrike">
                    <a:solidFill>
                      <a:srgbClr val="000000"/>
                    </a:solidFill>
                    <a:latin typeface="Times New Roman"/>
                    <a:ea typeface="Times New Roman"/>
                    <a:cs typeface="Times New Roman"/>
                    <a:sym typeface="Times New Roman"/>
                  </a:rPr>
                  <a:t>parola</a:t>
                </a:r>
                <a:endParaRPr b="0" i="0" sz="1600" u="none" cap="none" strike="noStrike">
                  <a:solidFill>
                    <a:srgbClr val="000000"/>
                  </a:solidFill>
                  <a:latin typeface="Times New Roman"/>
                  <a:ea typeface="Times New Roman"/>
                  <a:cs typeface="Times New Roman"/>
                  <a:sym typeface="Times New Roman"/>
                </a:endParaRPr>
              </a:p>
            </p:txBody>
          </p:sp>
        </p:grpSp>
        <p:sp>
          <p:nvSpPr>
            <p:cNvPr id="192" name="Google Shape;192;p22"/>
            <p:cNvSpPr/>
            <p:nvPr/>
          </p:nvSpPr>
          <p:spPr>
            <a:xfrm>
              <a:off x="4114800" y="3900600"/>
              <a:ext cx="1898640" cy="368280"/>
            </a:xfrm>
            <a:custGeom>
              <a:rect b="b" l="l" r="r" t="t"/>
              <a:pathLst>
                <a:path extrusionOk="0" h="21600" w="21600">
                  <a:moveTo>
                    <a:pt x="0" y="0"/>
                  </a:moveTo>
                  <a:lnTo>
                    <a:pt x="21600" y="0"/>
                  </a:lnTo>
                  <a:lnTo>
                    <a:pt x="21600" y="21600"/>
                  </a:lnTo>
                  <a:lnTo>
                    <a:pt x="0" y="21600"/>
                  </a:lnTo>
                  <a:lnTo>
                    <a:pt x="0" y="0"/>
                  </a:lnTo>
                  <a:close/>
                </a:path>
              </a:pathLst>
            </a:custGeom>
            <a:solidFill>
              <a:srgbClr val="FFFFFF"/>
            </a:solidFill>
            <a:ln cap="flat" cmpd="sng" w="9525">
              <a:solidFill>
                <a:srgbClr val="000000"/>
              </a:solidFill>
              <a:prstDash val="solid"/>
              <a:miter lim="8000"/>
              <a:headEnd len="sm" w="sm" type="none"/>
              <a:tailEnd len="sm" w="sm" type="none"/>
            </a:ln>
          </p:spPr>
          <p:txBody>
            <a:bodyPr anchorCtr="0" anchor="t" bIns="40500" lIns="77875" spcFirstLastPara="1" rIns="77875" wrap="square" tIns="40500">
              <a:noAutofit/>
            </a:bodyPr>
            <a:lstStyle/>
            <a:p>
              <a:pPr indent="0" lvl="0" marL="0" marR="0" rtl="0" algn="ctr">
                <a:lnSpc>
                  <a:spcPct val="100000"/>
                </a:lnSpc>
                <a:spcBef>
                  <a:spcPts val="0"/>
                </a:spcBef>
                <a:spcAft>
                  <a:spcPts val="0"/>
                </a:spcAft>
                <a:buNone/>
              </a:pPr>
              <a:r>
                <a:rPr b="0" i="0" lang="en" sz="1600" u="none" cap="none" strike="noStrike">
                  <a:solidFill>
                    <a:srgbClr val="000000"/>
                  </a:solidFill>
                  <a:latin typeface="Times New Roman"/>
                  <a:ea typeface="Times New Roman"/>
                  <a:cs typeface="Times New Roman"/>
                  <a:sym typeface="Times New Roman"/>
                </a:rPr>
                <a:t>Istruzione</a:t>
              </a:r>
              <a:endParaRPr b="0" i="0" sz="1600" u="none" cap="none" strike="noStrike">
                <a:solidFill>
                  <a:srgbClr val="000000"/>
                </a:solidFill>
                <a:latin typeface="Times New Roman"/>
                <a:ea typeface="Times New Roman"/>
                <a:cs typeface="Times New Roman"/>
                <a:sym typeface="Times New Roman"/>
              </a:endParaRPr>
            </a:p>
          </p:txBody>
        </p:sp>
        <p:sp>
          <p:nvSpPr>
            <p:cNvPr id="193" name="Google Shape;193;p22"/>
            <p:cNvSpPr/>
            <p:nvPr/>
          </p:nvSpPr>
          <p:spPr>
            <a:xfrm>
              <a:off x="2311560" y="5680080"/>
              <a:ext cx="5200578" cy="368280"/>
            </a:xfrm>
            <a:custGeom>
              <a:rect b="b" l="l" r="r" t="t"/>
              <a:pathLst>
                <a:path extrusionOk="0" h="21600" w="21600">
                  <a:moveTo>
                    <a:pt x="0" y="0"/>
                  </a:moveTo>
                  <a:lnTo>
                    <a:pt x="21600" y="0"/>
                  </a:lnTo>
                  <a:lnTo>
                    <a:pt x="21600" y="21600"/>
                  </a:lnTo>
                  <a:lnTo>
                    <a:pt x="0" y="21600"/>
                  </a:lnTo>
                  <a:lnTo>
                    <a:pt x="0" y="0"/>
                  </a:lnTo>
                  <a:close/>
                </a:path>
              </a:pathLst>
            </a:custGeom>
            <a:noFill/>
            <a:ln cap="flat" cmpd="sng" w="9525">
              <a:solidFill>
                <a:srgbClr val="000000"/>
              </a:solidFill>
              <a:prstDash val="solid"/>
              <a:miter lim="8000"/>
              <a:headEnd len="sm" w="sm" type="none"/>
              <a:tailEnd len="sm" w="sm" type="none"/>
            </a:ln>
          </p:spPr>
          <p:txBody>
            <a:bodyPr anchorCtr="0" anchor="t" bIns="40500" lIns="77875" spcFirstLastPara="1" rIns="77875" wrap="square" tIns="40500">
              <a:noAutofit/>
            </a:bodyPr>
            <a:lstStyle/>
            <a:p>
              <a:pPr indent="0" lvl="0" marL="0" marR="0" rtl="0" algn="ctr">
                <a:lnSpc>
                  <a:spcPct val="100000"/>
                </a:lnSpc>
                <a:spcBef>
                  <a:spcPts val="0"/>
                </a:spcBef>
                <a:spcAft>
                  <a:spcPts val="0"/>
                </a:spcAft>
                <a:buNone/>
              </a:pPr>
              <a:r>
                <a:rPr b="0" i="0" lang="en" sz="1600" u="none" cap="none" strike="noStrike">
                  <a:solidFill>
                    <a:srgbClr val="000000"/>
                  </a:solidFill>
                  <a:latin typeface="Times New Roman"/>
                  <a:ea typeface="Times New Roman"/>
                  <a:cs typeface="Times New Roman"/>
                  <a:sym typeface="Times New Roman"/>
                </a:rPr>
                <a:t>Istruzione</a:t>
              </a:r>
              <a:endParaRPr b="0" i="0" sz="1600" u="none" cap="none" strike="noStrike">
                <a:solidFill>
                  <a:srgbClr val="000000"/>
                </a:solidFill>
                <a:latin typeface="Times New Roman"/>
                <a:ea typeface="Times New Roman"/>
                <a:cs typeface="Times New Roman"/>
                <a:sym typeface="Times New Roman"/>
              </a:endParaRPr>
            </a:p>
          </p:txBody>
        </p:sp>
        <p:sp>
          <p:nvSpPr>
            <p:cNvPr id="194" name="Google Shape;194;p22"/>
            <p:cNvSpPr/>
            <p:nvPr/>
          </p:nvSpPr>
          <p:spPr>
            <a:xfrm>
              <a:off x="2311560" y="6059520"/>
              <a:ext cx="5200578" cy="368280"/>
            </a:xfrm>
            <a:custGeom>
              <a:rect b="b" l="l" r="r" t="t"/>
              <a:pathLst>
                <a:path extrusionOk="0" h="21600" w="21600">
                  <a:moveTo>
                    <a:pt x="0" y="0"/>
                  </a:moveTo>
                  <a:lnTo>
                    <a:pt x="21600" y="0"/>
                  </a:lnTo>
                  <a:lnTo>
                    <a:pt x="21600" y="21600"/>
                  </a:lnTo>
                  <a:lnTo>
                    <a:pt x="0" y="21600"/>
                  </a:lnTo>
                  <a:lnTo>
                    <a:pt x="0" y="0"/>
                  </a:lnTo>
                  <a:close/>
                </a:path>
              </a:pathLst>
            </a:custGeom>
            <a:noFill/>
            <a:ln cap="flat" cmpd="sng" w="9525">
              <a:solidFill>
                <a:srgbClr val="000000"/>
              </a:solidFill>
              <a:prstDash val="solid"/>
              <a:miter lim="8000"/>
              <a:headEnd len="sm" w="sm" type="none"/>
              <a:tailEnd len="sm" w="sm" type="none"/>
            </a:ln>
          </p:spPr>
          <p:txBody>
            <a:bodyPr anchorCtr="0" anchor="t" bIns="40500" lIns="77875" spcFirstLastPara="1" rIns="77875" wrap="square" tIns="40500">
              <a:noAutofit/>
            </a:bodyPr>
            <a:lstStyle/>
            <a:p>
              <a:pPr indent="0" lvl="0" marL="0" marR="0" rtl="0" algn="ctr">
                <a:lnSpc>
                  <a:spcPct val="100000"/>
                </a:lnSpc>
                <a:spcBef>
                  <a:spcPts val="0"/>
                </a:spcBef>
                <a:spcAft>
                  <a:spcPts val="0"/>
                </a:spcAft>
                <a:buNone/>
              </a:pPr>
              <a:r>
                <a:rPr b="0" i="0" lang="en" sz="1600" u="none" cap="none" strike="noStrike">
                  <a:solidFill>
                    <a:srgbClr val="000000"/>
                  </a:solidFill>
                  <a:latin typeface="Times New Roman"/>
                  <a:ea typeface="Times New Roman"/>
                  <a:cs typeface="Times New Roman"/>
                  <a:sym typeface="Times New Roman"/>
                </a:rPr>
                <a:t>Istruzione</a:t>
              </a:r>
              <a:endParaRPr b="0" i="0" sz="1600" u="none" cap="none" strike="noStrike">
                <a:solidFill>
                  <a:srgbClr val="000000"/>
                </a:solidFill>
                <a:latin typeface="Times New Roman"/>
                <a:ea typeface="Times New Roman"/>
                <a:cs typeface="Times New Roman"/>
                <a:sym typeface="Times New Roman"/>
              </a:endParaRPr>
            </a:p>
          </p:txBody>
        </p:sp>
        <p:sp>
          <p:nvSpPr>
            <p:cNvPr id="195" name="Google Shape;195;p22"/>
            <p:cNvSpPr/>
            <p:nvPr/>
          </p:nvSpPr>
          <p:spPr>
            <a:xfrm>
              <a:off x="4114800" y="3138480"/>
              <a:ext cx="1905120" cy="762120"/>
            </a:xfrm>
            <a:custGeom>
              <a:rect b="b" l="l" r="r" t="t"/>
              <a:pathLst>
                <a:path extrusionOk="0" h="480" w="1200">
                  <a:moveTo>
                    <a:pt x="0" y="0"/>
                  </a:moveTo>
                  <a:lnTo>
                    <a:pt x="0" y="480"/>
                  </a:lnTo>
                  <a:lnTo>
                    <a:pt x="1200" y="480"/>
                  </a:lnTo>
                  <a:lnTo>
                    <a:pt x="1200" y="0"/>
                  </a:lnTo>
                  <a:lnTo>
                    <a:pt x="0" y="0"/>
                  </a:lnTo>
                  <a:close/>
                </a:path>
              </a:pathLst>
            </a:custGeom>
            <a:noFill/>
            <a:ln cap="flat" cmpd="sng" w="9525">
              <a:solidFill>
                <a:srgbClr val="000000"/>
              </a:solidFill>
              <a:prstDash val="solid"/>
              <a:round/>
              <a:headEnd len="sm" w="sm" type="none"/>
              <a:tailEnd len="sm" w="sm" type="none"/>
            </a:ln>
          </p:spPr>
        </p:sp>
      </p:grpSp>
      <p:sp>
        <p:nvSpPr>
          <p:cNvPr id="196" name="Google Shape;196;p22"/>
          <p:cNvSpPr txBox="1"/>
          <p:nvPr>
            <p:ph idx="4294967295"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lt1"/>
                </a:solidFill>
              </a:rPr>
              <a:t>Lunghezza</a:t>
            </a:r>
            <a:endParaRPr b="1">
              <a:solidFill>
                <a:srgbClr val="FFFFFF"/>
              </a:solidFill>
            </a:endParaRPr>
          </a:p>
        </p:txBody>
      </p:sp>
      <p:sp>
        <p:nvSpPr>
          <p:cNvPr id="197" name="Google Shape;197;p22"/>
          <p:cNvSpPr txBox="1"/>
          <p:nvPr/>
        </p:nvSpPr>
        <p:spPr>
          <a:xfrm>
            <a:off x="7684500" y="690775"/>
            <a:ext cx="1459500" cy="337500"/>
          </a:xfrm>
          <a:prstGeom prst="rect">
            <a:avLst/>
          </a:prstGeom>
          <a:solidFill>
            <a:srgbClr val="C9DAF8"/>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RISC, 32bit</a:t>
            </a:r>
            <a:endParaRPr b="1"/>
          </a:p>
        </p:txBody>
      </p:sp>
      <p:sp>
        <p:nvSpPr>
          <p:cNvPr id="198" name="Google Shape;198;p22"/>
          <p:cNvSpPr txBox="1"/>
          <p:nvPr/>
        </p:nvSpPr>
        <p:spPr>
          <a:xfrm>
            <a:off x="7684500" y="1103175"/>
            <a:ext cx="1459500" cy="337500"/>
          </a:xfrm>
          <a:prstGeom prst="rect">
            <a:avLst/>
          </a:prstGeom>
          <a:solidFill>
            <a:srgbClr val="C9DAF8"/>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CISC</a:t>
            </a:r>
            <a:r>
              <a:rPr b="1" lang="en"/>
              <a:t>, n*16bit</a:t>
            </a:r>
            <a:endParaRPr b="1"/>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