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1" r:id="rId3"/>
    <p:sldId id="328" r:id="rId4"/>
    <p:sldId id="325" r:id="rId5"/>
    <p:sldId id="330" r:id="rId6"/>
    <p:sldId id="331" r:id="rId7"/>
    <p:sldId id="332" r:id="rId8"/>
    <p:sldId id="322" r:id="rId9"/>
    <p:sldId id="333" r:id="rId10"/>
    <p:sldId id="323" r:id="rId11"/>
    <p:sldId id="324" r:id="rId12"/>
    <p:sldId id="334" r:id="rId13"/>
    <p:sldId id="337" r:id="rId14"/>
    <p:sldId id="338" r:id="rId15"/>
    <p:sldId id="33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321"/>
            <p14:sldId id="328"/>
            <p14:sldId id="325"/>
            <p14:sldId id="330"/>
            <p14:sldId id="331"/>
            <p14:sldId id="332"/>
            <p14:sldId id="322"/>
            <p14:sldId id="333"/>
            <p14:sldId id="323"/>
            <p14:sldId id="324"/>
            <p14:sldId id="334"/>
            <p14:sldId id="337"/>
            <p14:sldId id="338"/>
            <p14:sldId id="339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assimiliano Catena" initials="MC" lastIdx="1" clrIdx="2">
    <p:extLst>
      <p:ext uri="{19B8F6BF-5375-455C-9EA6-DF929625EA0E}">
        <p15:presenceInfo xmlns:p15="http://schemas.microsoft.com/office/powerpoint/2012/main" userId="Massimiliano Cat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si Catenma" userId="7edd239430b66c60" providerId="LiveId" clId="{F3A0CD2C-DAE0-489C-85A8-A6501A862C67}"/>
    <pc:docChg chg="undo custSel addSld delSld modSld sldOrd modSection">
      <pc:chgData name="Massi Catenma" userId="7edd239430b66c60" providerId="LiveId" clId="{F3A0CD2C-DAE0-489C-85A8-A6501A862C67}" dt="2023-03-26T14:16:06.396" v="5201" actId="404"/>
      <pc:docMkLst>
        <pc:docMk/>
      </pc:docMkLst>
      <pc:sldChg chg="modSp mod">
        <pc:chgData name="Massi Catenma" userId="7edd239430b66c60" providerId="LiveId" clId="{F3A0CD2C-DAE0-489C-85A8-A6501A862C67}" dt="2023-03-26T14:16:06.396" v="5201" actId="404"/>
        <pc:sldMkLst>
          <pc:docMk/>
          <pc:sldMk cId="2471807738" sldId="256"/>
        </pc:sldMkLst>
        <pc:spChg chg="mod">
          <ac:chgData name="Massi Catenma" userId="7edd239430b66c60" providerId="LiveId" clId="{F3A0CD2C-DAE0-489C-85A8-A6501A862C67}" dt="2023-03-26T14:16:06.396" v="5201" actId="404"/>
          <ac:spMkLst>
            <pc:docMk/>
            <pc:sldMk cId="2471807738" sldId="256"/>
            <ac:spMk id="2" creationId="{00000000-0000-0000-0000-000000000000}"/>
          </ac:spMkLst>
        </pc:spChg>
      </pc:sldChg>
      <pc:sldChg chg="del">
        <pc:chgData name="Massi Catenma" userId="7edd239430b66c60" providerId="LiveId" clId="{F3A0CD2C-DAE0-489C-85A8-A6501A862C67}" dt="2023-03-13T21:53:42.995" v="0" actId="47"/>
        <pc:sldMkLst>
          <pc:docMk/>
          <pc:sldMk cId="3888895355" sldId="288"/>
        </pc:sldMkLst>
      </pc:sldChg>
      <pc:sldChg chg="del">
        <pc:chgData name="Massi Catenma" userId="7edd239430b66c60" providerId="LiveId" clId="{F3A0CD2C-DAE0-489C-85A8-A6501A862C67}" dt="2023-03-13T21:53:46.264" v="1" actId="47"/>
        <pc:sldMkLst>
          <pc:docMk/>
          <pc:sldMk cId="154264414" sldId="294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3054761489" sldId="298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1314333703" sldId="303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3015845348" sldId="307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1900029255" sldId="308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1270068735" sldId="309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3963803970" sldId="310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17966652" sldId="311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2741702656" sldId="312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2776805404" sldId="313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2049337224" sldId="314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2006274852" sldId="317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1348064203" sldId="318"/>
        </pc:sldMkLst>
      </pc:sldChg>
      <pc:sldChg chg="del">
        <pc:chgData name="Massi Catenma" userId="7edd239430b66c60" providerId="LiveId" clId="{F3A0CD2C-DAE0-489C-85A8-A6501A862C67}" dt="2023-03-14T01:16:40.554" v="4384" actId="47"/>
        <pc:sldMkLst>
          <pc:docMk/>
          <pc:sldMk cId="2884879639" sldId="320"/>
        </pc:sldMkLst>
      </pc:sldChg>
      <pc:sldChg chg="modSp mod addAnim delAnim modAnim">
        <pc:chgData name="Massi Catenma" userId="7edd239430b66c60" providerId="LiveId" clId="{F3A0CD2C-DAE0-489C-85A8-A6501A862C67}" dt="2023-03-14T00:19:46.109" v="2796" actId="27636"/>
        <pc:sldMkLst>
          <pc:docMk/>
          <pc:sldMk cId="2346297640" sldId="322"/>
        </pc:sldMkLst>
        <pc:spChg chg="mod">
          <ac:chgData name="Massi Catenma" userId="7edd239430b66c60" providerId="LiveId" clId="{F3A0CD2C-DAE0-489C-85A8-A6501A862C67}" dt="2023-03-14T00:19:46.109" v="2796" actId="27636"/>
          <ac:spMkLst>
            <pc:docMk/>
            <pc:sldMk cId="2346297640" sldId="322"/>
            <ac:spMk id="2" creationId="{082EC74C-6195-5429-B268-628FAFD29BC6}"/>
          </ac:spMkLst>
        </pc:spChg>
        <pc:spChg chg="mod">
          <ac:chgData name="Massi Catenma" userId="7edd239430b66c60" providerId="LiveId" clId="{F3A0CD2C-DAE0-489C-85A8-A6501A862C67}" dt="2023-03-14T00:13:13.494" v="2472" actId="20577"/>
          <ac:spMkLst>
            <pc:docMk/>
            <pc:sldMk cId="2346297640" sldId="322"/>
            <ac:spMk id="4" creationId="{4BA4F436-9DFC-7B69-AF2F-B2F6F1FC9D95}"/>
          </ac:spMkLst>
        </pc:spChg>
      </pc:sldChg>
      <pc:sldChg chg="modSp mod modAnim">
        <pc:chgData name="Massi Catenma" userId="7edd239430b66c60" providerId="LiveId" clId="{F3A0CD2C-DAE0-489C-85A8-A6501A862C67}" dt="2023-03-14T08:28:22.721" v="5075" actId="20577"/>
        <pc:sldMkLst>
          <pc:docMk/>
          <pc:sldMk cId="721832663" sldId="323"/>
        </pc:sldMkLst>
        <pc:spChg chg="mod">
          <ac:chgData name="Massi Catenma" userId="7edd239430b66c60" providerId="LiveId" clId="{F3A0CD2C-DAE0-489C-85A8-A6501A862C67}" dt="2023-03-14T00:20:03.377" v="2802" actId="20577"/>
          <ac:spMkLst>
            <pc:docMk/>
            <pc:sldMk cId="721832663" sldId="323"/>
            <ac:spMk id="2" creationId="{082EC74C-6195-5429-B268-628FAFD29BC6}"/>
          </ac:spMkLst>
        </pc:spChg>
        <pc:spChg chg="mod">
          <ac:chgData name="Massi Catenma" userId="7edd239430b66c60" providerId="LiveId" clId="{F3A0CD2C-DAE0-489C-85A8-A6501A862C67}" dt="2023-03-14T08:28:22.721" v="5075" actId="20577"/>
          <ac:spMkLst>
            <pc:docMk/>
            <pc:sldMk cId="721832663" sldId="323"/>
            <ac:spMk id="4" creationId="{4BA4F436-9DFC-7B69-AF2F-B2F6F1FC9D95}"/>
          </ac:spMkLst>
        </pc:spChg>
      </pc:sldChg>
      <pc:sldChg chg="modSp mod ord modAnim">
        <pc:chgData name="Massi Catenma" userId="7edd239430b66c60" providerId="LiveId" clId="{F3A0CD2C-DAE0-489C-85A8-A6501A862C67}" dt="2023-03-14T00:29:27.546" v="2997" actId="20577"/>
        <pc:sldMkLst>
          <pc:docMk/>
          <pc:sldMk cId="3597586248" sldId="324"/>
        </pc:sldMkLst>
        <pc:spChg chg="mod">
          <ac:chgData name="Massi Catenma" userId="7edd239430b66c60" providerId="LiveId" clId="{F3A0CD2C-DAE0-489C-85A8-A6501A862C67}" dt="2023-03-14T00:23:29.984" v="2866" actId="20577"/>
          <ac:spMkLst>
            <pc:docMk/>
            <pc:sldMk cId="3597586248" sldId="324"/>
            <ac:spMk id="2" creationId="{082EC74C-6195-5429-B268-628FAFD29BC6}"/>
          </ac:spMkLst>
        </pc:spChg>
        <pc:spChg chg="mod">
          <ac:chgData name="Massi Catenma" userId="7edd239430b66c60" providerId="LiveId" clId="{F3A0CD2C-DAE0-489C-85A8-A6501A862C67}" dt="2023-03-14T00:29:27.546" v="2997" actId="20577"/>
          <ac:spMkLst>
            <pc:docMk/>
            <pc:sldMk cId="3597586248" sldId="324"/>
            <ac:spMk id="4" creationId="{4BA4F436-9DFC-7B69-AF2F-B2F6F1FC9D95}"/>
          </ac:spMkLst>
        </pc:spChg>
      </pc:sldChg>
      <pc:sldChg chg="addSp delSp modSp mod ord modAnim">
        <pc:chgData name="Massi Catenma" userId="7edd239430b66c60" providerId="LiveId" clId="{F3A0CD2C-DAE0-489C-85A8-A6501A862C67}" dt="2023-03-14T06:48:12.920" v="4539" actId="20577"/>
        <pc:sldMkLst>
          <pc:docMk/>
          <pc:sldMk cId="4208570508" sldId="325"/>
        </pc:sldMkLst>
        <pc:spChg chg="mod">
          <ac:chgData name="Massi Catenma" userId="7edd239430b66c60" providerId="LiveId" clId="{F3A0CD2C-DAE0-489C-85A8-A6501A862C67}" dt="2023-03-14T00:19:09.081" v="2786" actId="20577"/>
          <ac:spMkLst>
            <pc:docMk/>
            <pc:sldMk cId="4208570508" sldId="325"/>
            <ac:spMk id="2" creationId="{E5836916-252C-99C1-9ADC-9439AB76BA60}"/>
          </ac:spMkLst>
        </pc:spChg>
        <pc:spChg chg="mod">
          <ac:chgData name="Massi Catenma" userId="7edd239430b66c60" providerId="LiveId" clId="{F3A0CD2C-DAE0-489C-85A8-A6501A862C67}" dt="2023-03-14T06:48:12.920" v="4539" actId="20577"/>
          <ac:spMkLst>
            <pc:docMk/>
            <pc:sldMk cId="4208570508" sldId="325"/>
            <ac:spMk id="4" creationId="{BDF8A9DE-8ABF-FFCC-B8F5-133AFA19B343}"/>
          </ac:spMkLst>
        </pc:spChg>
        <pc:picChg chg="add del mod">
          <ac:chgData name="Massi Catenma" userId="7edd239430b66c60" providerId="LiveId" clId="{F3A0CD2C-DAE0-489C-85A8-A6501A862C67}" dt="2023-03-13T22:23:20.182" v="440" actId="478"/>
          <ac:picMkLst>
            <pc:docMk/>
            <pc:sldMk cId="4208570508" sldId="325"/>
            <ac:picMk id="1026" creationId="{1B253D54-C584-3DE3-CA46-08FC5664115D}"/>
          </ac:picMkLst>
        </pc:picChg>
      </pc:sldChg>
      <pc:sldChg chg="del">
        <pc:chgData name="Massi Catenma" userId="7edd239430b66c60" providerId="LiveId" clId="{F3A0CD2C-DAE0-489C-85A8-A6501A862C67}" dt="2023-03-14T00:20:12.600" v="2803" actId="47"/>
        <pc:sldMkLst>
          <pc:docMk/>
          <pc:sldMk cId="3235186158" sldId="326"/>
        </pc:sldMkLst>
      </pc:sldChg>
      <pc:sldChg chg="addSp delSp modSp del mod ord">
        <pc:chgData name="Massi Catenma" userId="7edd239430b66c60" providerId="LiveId" clId="{F3A0CD2C-DAE0-489C-85A8-A6501A862C67}" dt="2023-03-14T06:52:59.041" v="4725" actId="47"/>
        <pc:sldMkLst>
          <pc:docMk/>
          <pc:sldMk cId="2714322640" sldId="327"/>
        </pc:sldMkLst>
        <pc:spChg chg="mod">
          <ac:chgData name="Massi Catenma" userId="7edd239430b66c60" providerId="LiveId" clId="{F3A0CD2C-DAE0-489C-85A8-A6501A862C67}" dt="2023-03-13T23:54:15.523" v="1800" actId="20577"/>
          <ac:spMkLst>
            <pc:docMk/>
            <pc:sldMk cId="2714322640" sldId="327"/>
            <ac:spMk id="2" creationId="{A6E49154-C32A-D000-A9A1-16005C574D48}"/>
          </ac:spMkLst>
        </pc:spChg>
        <pc:spChg chg="add del mod">
          <ac:chgData name="Massi Catenma" userId="7edd239430b66c60" providerId="LiveId" clId="{F3A0CD2C-DAE0-489C-85A8-A6501A862C67}" dt="2023-03-13T23:54:37.432" v="1816" actId="478"/>
          <ac:spMkLst>
            <pc:docMk/>
            <pc:sldMk cId="2714322640" sldId="327"/>
            <ac:spMk id="3" creationId="{BEE9A5C4-13FB-B797-3AA9-E23EA6F8D651}"/>
          </ac:spMkLst>
        </pc:spChg>
        <pc:spChg chg="add del mod">
          <ac:chgData name="Massi Catenma" userId="7edd239430b66c60" providerId="LiveId" clId="{F3A0CD2C-DAE0-489C-85A8-A6501A862C67}" dt="2023-03-13T23:55:33.765" v="1858" actId="478"/>
          <ac:spMkLst>
            <pc:docMk/>
            <pc:sldMk cId="2714322640" sldId="327"/>
            <ac:spMk id="5" creationId="{B75ADD09-7F34-AEB4-BF85-668F2C844753}"/>
          </ac:spMkLst>
        </pc:spChg>
      </pc:sldChg>
      <pc:sldChg chg="addSp modSp add mod modAnim">
        <pc:chgData name="Massi Catenma" userId="7edd239430b66c60" providerId="LiveId" clId="{F3A0CD2C-DAE0-489C-85A8-A6501A862C67}" dt="2023-03-13T22:09:27.396" v="68" actId="14100"/>
        <pc:sldMkLst>
          <pc:docMk/>
          <pc:sldMk cId="4261907024" sldId="328"/>
        </pc:sldMkLst>
        <pc:spChg chg="mod">
          <ac:chgData name="Massi Catenma" userId="7edd239430b66c60" providerId="LiveId" clId="{F3A0CD2C-DAE0-489C-85A8-A6501A862C67}" dt="2023-03-13T22:08:49.188" v="63" actId="6549"/>
          <ac:spMkLst>
            <pc:docMk/>
            <pc:sldMk cId="4261907024" sldId="328"/>
            <ac:spMk id="2" creationId="{91782D08-CE18-EED4-42BE-483450E28027}"/>
          </ac:spMkLst>
        </pc:spChg>
        <pc:spChg chg="add mod">
          <ac:chgData name="Massi Catenma" userId="7edd239430b66c60" providerId="LiveId" clId="{F3A0CD2C-DAE0-489C-85A8-A6501A862C67}" dt="2023-03-13T22:09:27.396" v="68" actId="14100"/>
          <ac:spMkLst>
            <pc:docMk/>
            <pc:sldMk cId="4261907024" sldId="328"/>
            <ac:spMk id="3" creationId="{38032E2A-2DD2-92F5-A0C7-BD296443DE59}"/>
          </ac:spMkLst>
        </pc:spChg>
      </pc:sldChg>
      <pc:sldChg chg="delSp modSp add del mod modAnim">
        <pc:chgData name="Massi Catenma" userId="7edd239430b66c60" providerId="LiveId" clId="{F3A0CD2C-DAE0-489C-85A8-A6501A862C67}" dt="2023-03-13T23:14:39.575" v="1335" actId="47"/>
        <pc:sldMkLst>
          <pc:docMk/>
          <pc:sldMk cId="770594999" sldId="329"/>
        </pc:sldMkLst>
        <pc:spChg chg="mod">
          <ac:chgData name="Massi Catenma" userId="7edd239430b66c60" providerId="LiveId" clId="{F3A0CD2C-DAE0-489C-85A8-A6501A862C67}" dt="2023-03-13T22:52:58.343" v="1060" actId="20577"/>
          <ac:spMkLst>
            <pc:docMk/>
            <pc:sldMk cId="770594999" sldId="329"/>
            <ac:spMk id="2" creationId="{E5836916-252C-99C1-9ADC-9439AB76BA60}"/>
          </ac:spMkLst>
        </pc:spChg>
        <pc:spChg chg="mod">
          <ac:chgData name="Massi Catenma" userId="7edd239430b66c60" providerId="LiveId" clId="{F3A0CD2C-DAE0-489C-85A8-A6501A862C67}" dt="2023-03-13T23:06:29.826" v="1114" actId="21"/>
          <ac:spMkLst>
            <pc:docMk/>
            <pc:sldMk cId="770594999" sldId="329"/>
            <ac:spMk id="4" creationId="{BDF8A9DE-8ABF-FFCC-B8F5-133AFA19B343}"/>
          </ac:spMkLst>
        </pc:spChg>
        <pc:picChg chg="del">
          <ac:chgData name="Massi Catenma" userId="7edd239430b66c60" providerId="LiveId" clId="{F3A0CD2C-DAE0-489C-85A8-A6501A862C67}" dt="2023-03-13T22:52:46.394" v="1052" actId="478"/>
          <ac:picMkLst>
            <pc:docMk/>
            <pc:sldMk cId="770594999" sldId="329"/>
            <ac:picMk id="1026" creationId="{1B253D54-C584-3DE3-CA46-08FC5664115D}"/>
          </ac:picMkLst>
        </pc:picChg>
      </pc:sldChg>
      <pc:sldChg chg="modSp add mod modAnim">
        <pc:chgData name="Massi Catenma" userId="7edd239430b66c60" providerId="LiveId" clId="{F3A0CD2C-DAE0-489C-85A8-A6501A862C67}" dt="2023-03-14T00:19:04.563" v="2785" actId="20577"/>
        <pc:sldMkLst>
          <pc:docMk/>
          <pc:sldMk cId="563981573" sldId="330"/>
        </pc:sldMkLst>
        <pc:spChg chg="mod">
          <ac:chgData name="Massi Catenma" userId="7edd239430b66c60" providerId="LiveId" clId="{F3A0CD2C-DAE0-489C-85A8-A6501A862C67}" dt="2023-03-14T00:19:04.563" v="2785" actId="20577"/>
          <ac:spMkLst>
            <pc:docMk/>
            <pc:sldMk cId="563981573" sldId="330"/>
            <ac:spMk id="2" creationId="{E5836916-252C-99C1-9ADC-9439AB76BA60}"/>
          </ac:spMkLst>
        </pc:spChg>
        <pc:spChg chg="mod">
          <ac:chgData name="Massi Catenma" userId="7edd239430b66c60" providerId="LiveId" clId="{F3A0CD2C-DAE0-489C-85A8-A6501A862C67}" dt="2023-03-14T00:01:46.591" v="1987" actId="20577"/>
          <ac:spMkLst>
            <pc:docMk/>
            <pc:sldMk cId="563981573" sldId="330"/>
            <ac:spMk id="4" creationId="{BDF8A9DE-8ABF-FFCC-B8F5-133AFA19B343}"/>
          </ac:spMkLst>
        </pc:spChg>
      </pc:sldChg>
      <pc:sldChg chg="addSp delSp modSp new mod addAnim delAnim modAnim">
        <pc:chgData name="Massi Catenma" userId="7edd239430b66c60" providerId="LiveId" clId="{F3A0CD2C-DAE0-489C-85A8-A6501A862C67}" dt="2023-03-14T06:50:21.358" v="4580" actId="6549"/>
        <pc:sldMkLst>
          <pc:docMk/>
          <pc:sldMk cId="1973102033" sldId="331"/>
        </pc:sldMkLst>
        <pc:spChg chg="mod">
          <ac:chgData name="Massi Catenma" userId="7edd239430b66c60" providerId="LiveId" clId="{F3A0CD2C-DAE0-489C-85A8-A6501A862C67}" dt="2023-03-14T00:18:58.693" v="2784" actId="20577"/>
          <ac:spMkLst>
            <pc:docMk/>
            <pc:sldMk cId="1973102033" sldId="331"/>
            <ac:spMk id="2" creationId="{0E4AF0AD-AC4F-9F09-063D-C98749874BF0}"/>
          </ac:spMkLst>
        </pc:spChg>
        <pc:spChg chg="del mod">
          <ac:chgData name="Massi Catenma" userId="7edd239430b66c60" providerId="LiveId" clId="{F3A0CD2C-DAE0-489C-85A8-A6501A862C67}" dt="2023-03-13T22:39:49.452" v="908" actId="478"/>
          <ac:spMkLst>
            <pc:docMk/>
            <pc:sldMk cId="1973102033" sldId="331"/>
            <ac:spMk id="3" creationId="{883BE903-1DAA-CA33-B300-E145F4E5A7B5}"/>
          </ac:spMkLst>
        </pc:spChg>
        <pc:spChg chg="add mod">
          <ac:chgData name="Massi Catenma" userId="7edd239430b66c60" providerId="LiveId" clId="{F3A0CD2C-DAE0-489C-85A8-A6501A862C67}" dt="2023-03-14T06:50:21.358" v="4580" actId="6549"/>
          <ac:spMkLst>
            <pc:docMk/>
            <pc:sldMk cId="1973102033" sldId="331"/>
            <ac:spMk id="4" creationId="{815D6EE8-4F4A-33C6-D83C-A1B8B8D17978}"/>
          </ac:spMkLst>
        </pc:spChg>
      </pc:sldChg>
      <pc:sldChg chg="add del">
        <pc:chgData name="Massi Catenma" userId="7edd239430b66c60" providerId="LiveId" clId="{F3A0CD2C-DAE0-489C-85A8-A6501A862C67}" dt="2023-03-13T22:38:10.021" v="896"/>
        <pc:sldMkLst>
          <pc:docMk/>
          <pc:sldMk cId="4159023646" sldId="331"/>
        </pc:sldMkLst>
      </pc:sldChg>
      <pc:sldChg chg="modSp add mod modAnim">
        <pc:chgData name="Massi Catenma" userId="7edd239430b66c60" providerId="LiveId" clId="{F3A0CD2C-DAE0-489C-85A8-A6501A862C67}" dt="2023-03-14T06:51:49.481" v="4723" actId="20577"/>
        <pc:sldMkLst>
          <pc:docMk/>
          <pc:sldMk cId="3587875887" sldId="332"/>
        </pc:sldMkLst>
        <pc:spChg chg="mod">
          <ac:chgData name="Massi Catenma" userId="7edd239430b66c60" providerId="LiveId" clId="{F3A0CD2C-DAE0-489C-85A8-A6501A862C67}" dt="2023-03-14T00:19:28.362" v="2791" actId="20577"/>
          <ac:spMkLst>
            <pc:docMk/>
            <pc:sldMk cId="3587875887" sldId="332"/>
            <ac:spMk id="2" creationId="{0E4AF0AD-AC4F-9F09-063D-C98749874BF0}"/>
          </ac:spMkLst>
        </pc:spChg>
        <pc:spChg chg="mod">
          <ac:chgData name="Massi Catenma" userId="7edd239430b66c60" providerId="LiveId" clId="{F3A0CD2C-DAE0-489C-85A8-A6501A862C67}" dt="2023-03-14T06:51:49.481" v="4723" actId="20577"/>
          <ac:spMkLst>
            <pc:docMk/>
            <pc:sldMk cId="3587875887" sldId="332"/>
            <ac:spMk id="4" creationId="{815D6EE8-4F4A-33C6-D83C-A1B8B8D17978}"/>
          </ac:spMkLst>
        </pc:spChg>
      </pc:sldChg>
      <pc:sldChg chg="modSp add mod modAnim">
        <pc:chgData name="Massi Catenma" userId="7edd239430b66c60" providerId="LiveId" clId="{F3A0CD2C-DAE0-489C-85A8-A6501A862C67}" dt="2023-03-14T08:28:04.414" v="5069" actId="20577"/>
        <pc:sldMkLst>
          <pc:docMk/>
          <pc:sldMk cId="3112645773" sldId="333"/>
        </pc:sldMkLst>
        <pc:spChg chg="mod">
          <ac:chgData name="Massi Catenma" userId="7edd239430b66c60" providerId="LiveId" clId="{F3A0CD2C-DAE0-489C-85A8-A6501A862C67}" dt="2023-03-14T00:19:53.620" v="2800" actId="20577"/>
          <ac:spMkLst>
            <pc:docMk/>
            <pc:sldMk cId="3112645773" sldId="333"/>
            <ac:spMk id="2" creationId="{082EC74C-6195-5429-B268-628FAFD29BC6}"/>
          </ac:spMkLst>
        </pc:spChg>
        <pc:spChg chg="mod">
          <ac:chgData name="Massi Catenma" userId="7edd239430b66c60" providerId="LiveId" clId="{F3A0CD2C-DAE0-489C-85A8-A6501A862C67}" dt="2023-03-14T08:28:04.414" v="5069" actId="20577"/>
          <ac:spMkLst>
            <pc:docMk/>
            <pc:sldMk cId="3112645773" sldId="333"/>
            <ac:spMk id="4" creationId="{4BA4F436-9DFC-7B69-AF2F-B2F6F1FC9D95}"/>
          </ac:spMkLst>
        </pc:spChg>
      </pc:sldChg>
      <pc:sldChg chg="modSp add mod modAnim">
        <pc:chgData name="Massi Catenma" userId="7edd239430b66c60" providerId="LiveId" clId="{F3A0CD2C-DAE0-489C-85A8-A6501A862C67}" dt="2023-03-14T00:57:25.132" v="3596" actId="115"/>
        <pc:sldMkLst>
          <pc:docMk/>
          <pc:sldMk cId="3824405987" sldId="334"/>
        </pc:sldMkLst>
        <pc:spChg chg="mod">
          <ac:chgData name="Massi Catenma" userId="7edd239430b66c60" providerId="LiveId" clId="{F3A0CD2C-DAE0-489C-85A8-A6501A862C67}" dt="2023-03-14T00:54:32.398" v="3357" actId="20577"/>
          <ac:spMkLst>
            <pc:docMk/>
            <pc:sldMk cId="3824405987" sldId="334"/>
            <ac:spMk id="2" creationId="{082EC74C-6195-5429-B268-628FAFD29BC6}"/>
          </ac:spMkLst>
        </pc:spChg>
        <pc:spChg chg="mod">
          <ac:chgData name="Massi Catenma" userId="7edd239430b66c60" providerId="LiveId" clId="{F3A0CD2C-DAE0-489C-85A8-A6501A862C67}" dt="2023-03-14T00:57:25.132" v="3596" actId="115"/>
          <ac:spMkLst>
            <pc:docMk/>
            <pc:sldMk cId="3824405987" sldId="334"/>
            <ac:spMk id="4" creationId="{4BA4F436-9DFC-7B69-AF2F-B2F6F1FC9D95}"/>
          </ac:spMkLst>
        </pc:spChg>
      </pc:sldChg>
      <pc:sldChg chg="add del">
        <pc:chgData name="Massi Catenma" userId="7edd239430b66c60" providerId="LiveId" clId="{F3A0CD2C-DAE0-489C-85A8-A6501A862C67}" dt="2023-03-14T06:52:43.135" v="4724" actId="47"/>
        <pc:sldMkLst>
          <pc:docMk/>
          <pc:sldMk cId="673533436" sldId="335"/>
        </pc:sldMkLst>
      </pc:sldChg>
      <pc:sldChg chg="add del">
        <pc:chgData name="Massi Catenma" userId="7edd239430b66c60" providerId="LiveId" clId="{F3A0CD2C-DAE0-489C-85A8-A6501A862C67}" dt="2023-03-14T01:16:15.554" v="4383" actId="47"/>
        <pc:sldMkLst>
          <pc:docMk/>
          <pc:sldMk cId="2024602432" sldId="336"/>
        </pc:sldMkLst>
      </pc:sldChg>
      <pc:sldChg chg="modSp add mod modAnim">
        <pc:chgData name="Massi Catenma" userId="7edd239430b66c60" providerId="LiveId" clId="{F3A0CD2C-DAE0-489C-85A8-A6501A862C67}" dt="2023-03-14T08:30:28.666" v="5102" actId="20577"/>
        <pc:sldMkLst>
          <pc:docMk/>
          <pc:sldMk cId="1314356737" sldId="337"/>
        </pc:sldMkLst>
        <pc:spChg chg="mod">
          <ac:chgData name="Massi Catenma" userId="7edd239430b66c60" providerId="LiveId" clId="{F3A0CD2C-DAE0-489C-85A8-A6501A862C67}" dt="2023-03-14T00:34:51.708" v="3158" actId="20577"/>
          <ac:spMkLst>
            <pc:docMk/>
            <pc:sldMk cId="1314356737" sldId="337"/>
            <ac:spMk id="2" creationId="{082EC74C-6195-5429-B268-628FAFD29BC6}"/>
          </ac:spMkLst>
        </pc:spChg>
        <pc:spChg chg="mod">
          <ac:chgData name="Massi Catenma" userId="7edd239430b66c60" providerId="LiveId" clId="{F3A0CD2C-DAE0-489C-85A8-A6501A862C67}" dt="2023-03-14T08:30:28.666" v="5102" actId="20577"/>
          <ac:spMkLst>
            <pc:docMk/>
            <pc:sldMk cId="1314356737" sldId="337"/>
            <ac:spMk id="4" creationId="{4BA4F436-9DFC-7B69-AF2F-B2F6F1FC9D95}"/>
          </ac:spMkLst>
        </pc:spChg>
      </pc:sldChg>
      <pc:sldChg chg="modSp add mod modAnim">
        <pc:chgData name="Massi Catenma" userId="7edd239430b66c60" providerId="LiveId" clId="{F3A0CD2C-DAE0-489C-85A8-A6501A862C67}" dt="2023-03-14T08:32:11.521" v="5141" actId="20577"/>
        <pc:sldMkLst>
          <pc:docMk/>
          <pc:sldMk cId="1764037406" sldId="338"/>
        </pc:sldMkLst>
        <pc:spChg chg="mod">
          <ac:chgData name="Massi Catenma" userId="7edd239430b66c60" providerId="LiveId" clId="{F3A0CD2C-DAE0-489C-85A8-A6501A862C67}" dt="2023-03-14T01:07:42.751" v="3888" actId="20577"/>
          <ac:spMkLst>
            <pc:docMk/>
            <pc:sldMk cId="1764037406" sldId="338"/>
            <ac:spMk id="2" creationId="{082EC74C-6195-5429-B268-628FAFD29BC6}"/>
          </ac:spMkLst>
        </pc:spChg>
        <pc:spChg chg="mod">
          <ac:chgData name="Massi Catenma" userId="7edd239430b66c60" providerId="LiveId" clId="{F3A0CD2C-DAE0-489C-85A8-A6501A862C67}" dt="2023-03-14T08:32:11.521" v="5141" actId="20577"/>
          <ac:spMkLst>
            <pc:docMk/>
            <pc:sldMk cId="1764037406" sldId="338"/>
            <ac:spMk id="4" creationId="{4BA4F436-9DFC-7B69-AF2F-B2F6F1FC9D95}"/>
          </ac:spMkLst>
        </pc:spChg>
      </pc:sldChg>
      <pc:sldChg chg="addSp modSp add mod modAnim">
        <pc:chgData name="Massi Catenma" userId="7edd239430b66c60" providerId="LiveId" clId="{F3A0CD2C-DAE0-489C-85A8-A6501A862C67}" dt="2023-03-14T08:32:22.272" v="5142" actId="12"/>
        <pc:sldMkLst>
          <pc:docMk/>
          <pc:sldMk cId="1378961915" sldId="339"/>
        </pc:sldMkLst>
        <pc:spChg chg="mod">
          <ac:chgData name="Massi Catenma" userId="7edd239430b66c60" providerId="LiveId" clId="{F3A0CD2C-DAE0-489C-85A8-A6501A862C67}" dt="2023-03-14T01:08:05.293" v="3895" actId="20577"/>
          <ac:spMkLst>
            <pc:docMk/>
            <pc:sldMk cId="1378961915" sldId="339"/>
            <ac:spMk id="2" creationId="{082EC74C-6195-5429-B268-628FAFD29BC6}"/>
          </ac:spMkLst>
        </pc:spChg>
        <pc:spChg chg="mod">
          <ac:chgData name="Massi Catenma" userId="7edd239430b66c60" providerId="LiveId" clId="{F3A0CD2C-DAE0-489C-85A8-A6501A862C67}" dt="2023-03-14T08:32:22.272" v="5142" actId="12"/>
          <ac:spMkLst>
            <pc:docMk/>
            <pc:sldMk cId="1378961915" sldId="339"/>
            <ac:spMk id="4" creationId="{4BA4F436-9DFC-7B69-AF2F-B2F6F1FC9D95}"/>
          </ac:spMkLst>
        </pc:spChg>
        <pc:picChg chg="add mod">
          <ac:chgData name="Massi Catenma" userId="7edd239430b66c60" providerId="LiveId" clId="{F3A0CD2C-DAE0-489C-85A8-A6501A862C67}" dt="2023-03-14T01:09:01.948" v="3899" actId="1076"/>
          <ac:picMkLst>
            <pc:docMk/>
            <pc:sldMk cId="1378961915" sldId="339"/>
            <ac:picMk id="3" creationId="{2EEC0A08-914B-5431-0581-6E88864D405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3/26/2023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3/26/2023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358" y="1041400"/>
            <a:ext cx="9843052" cy="2387600"/>
          </a:xfrm>
        </p:spPr>
        <p:txBody>
          <a:bodyPr anchor="ctr" anchorCtr="0">
            <a:normAutofit/>
          </a:bodyPr>
          <a:lstStyle/>
          <a:p>
            <a:r>
              <a:rPr lang="it-IT" sz="6000" b="1" dirty="0">
                <a:solidFill>
                  <a:schemeClr val="bg1"/>
                </a:solidFill>
              </a:rPr>
              <a:t>Pianificazione e Controllo</a:t>
            </a:r>
            <a:br>
              <a:rPr lang="it-IT" sz="6000" b="1" dirty="0">
                <a:solidFill>
                  <a:schemeClr val="bg1"/>
                </a:solidFill>
              </a:rPr>
            </a:br>
            <a:r>
              <a:rPr lang="it-IT" sz="4000" dirty="0">
                <a:solidFill>
                  <a:schemeClr val="bg1"/>
                </a:solidFill>
              </a:rPr>
              <a:t>Lezione 2</a:t>
            </a:r>
            <a:br>
              <a:rPr lang="it-IT" sz="4000" dirty="0">
                <a:solidFill>
                  <a:schemeClr val="bg1"/>
                </a:solidFill>
              </a:rPr>
            </a:br>
            <a:r>
              <a:rPr lang="it-IT" sz="3200" dirty="0">
                <a:solidFill>
                  <a:schemeClr val="bg1"/>
                </a:solidFill>
              </a:rPr>
              <a:t>Classificazione dei costi e centri di responsabilità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968358" y="5004738"/>
            <a:ext cx="9582736" cy="15991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dirty="0">
                <a:solidFill>
                  <a:schemeClr val="bg1"/>
                </a:solidFill>
                <a:latin typeface="+mj-lt"/>
              </a:rPr>
              <a:t>Massimiliano Catena</a:t>
            </a:r>
          </a:p>
          <a:p>
            <a:pPr marL="0" indent="0">
              <a:buNone/>
            </a:pPr>
            <a:r>
              <a:rPr lang="it-IT" sz="2900" dirty="0">
                <a:solidFill>
                  <a:schemeClr val="bg1"/>
                </a:solidFill>
                <a:latin typeface="+mj-lt"/>
              </a:rPr>
              <a:t>14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03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/202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3</a:t>
            </a:r>
            <a:r>
              <a:rPr lang="tr-TR" sz="2900" dirty="0">
                <a:solidFill>
                  <a:schemeClr val="bg1"/>
                </a:solidFill>
                <a:latin typeface="+mj-lt"/>
              </a:rPr>
              <a:t>  -  </a:t>
            </a:r>
            <a:r>
              <a:rPr lang="it-IT" sz="2900" dirty="0">
                <a:solidFill>
                  <a:schemeClr val="bg1"/>
                </a:solidFill>
                <a:latin typeface="+mj-lt"/>
              </a:rPr>
              <a:t>Università Parthenope Napoli</a:t>
            </a:r>
            <a:endParaRPr lang="tr-TR" sz="29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Classificazione dei costi in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CoAn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(3/3)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di produzione</a:t>
            </a:r>
            <a:r>
              <a:rPr lang="it-IT" sz="2000" dirty="0"/>
              <a:t>:  costo dei processi di trasformazione, pari alla somma di tutti i costi di utilizzo dei fattori impiegati nel processo produttivo, fino al rilascio di Qualità (prodotto pronto per essere spedito)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non di produzione</a:t>
            </a:r>
            <a:r>
              <a:rPr lang="it-IT" sz="2000" dirty="0"/>
              <a:t>: tutti i costi di utilizzo dei fattori impiegati dopo processo produttivo fino alla vendita (magazzino prodotti finiti / distribuzione/ vendita).</a:t>
            </a:r>
            <a:endParaRPr lang="it-IT" sz="1800" dirty="0"/>
          </a:p>
          <a:p>
            <a:pPr marL="0" indent="0">
              <a:lnSpc>
                <a:spcPct val="100000"/>
              </a:lnSpc>
              <a:buNone/>
            </a:pP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controllabili</a:t>
            </a:r>
            <a:r>
              <a:rPr lang="it-IT" sz="2000" dirty="0"/>
              <a:t>:  costi la cui entità può essere influenzata in maniera significativa dal responsabile dell’unità organizzativa cui sono riferiti.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non controllabili</a:t>
            </a:r>
            <a:r>
              <a:rPr lang="it-IT" sz="2000" dirty="0"/>
              <a:t>: costi la cui entità non può essere influenzata in maniera significativa dal responsabile dell’unità organizzativa cui gli stessi costi sono riferibili (energia elettrica).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72183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Analisi dei costi di prodotto in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CoAn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Analisi dei costi di prodotto è cruciale per il calcolo dei margini.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Conoscere il margine di contribuzione dei singoli prodotti significa: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Sapere dove ottimizzare i processi ed allocare le risorse in maniera ottimale;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Fissare un prezzo di vendita più adeguato;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Indirizzare le vendite in generale.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 due tipi di approccio riguardo il calcolo dei costi di prodotto: il Direct </a:t>
            </a:r>
            <a:r>
              <a:rPr lang="it-IT" sz="2000" dirty="0" err="1"/>
              <a:t>Costing</a:t>
            </a:r>
            <a:r>
              <a:rPr lang="it-IT" sz="2000" dirty="0"/>
              <a:t> (o costi variabili) e il Full </a:t>
            </a:r>
            <a:r>
              <a:rPr lang="it-IT" sz="2000" dirty="0" err="1"/>
              <a:t>Costing</a:t>
            </a:r>
            <a:r>
              <a:rPr lang="it-IT" sz="2000" dirty="0"/>
              <a:t> (o costi pieni)</a:t>
            </a:r>
          </a:p>
        </p:txBody>
      </p:sp>
    </p:spTree>
    <p:extLst>
      <p:ext uri="{BB962C8B-B14F-4D97-AF65-F5344CB8AC3E}">
        <p14:creationId xmlns:p14="http://schemas.microsoft.com/office/powerpoint/2010/main" val="35975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Direct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costing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Direct </a:t>
            </a:r>
            <a:r>
              <a:rPr lang="it-IT" sz="2000" b="1" dirty="0" err="1"/>
              <a:t>costing</a:t>
            </a:r>
            <a:r>
              <a:rPr lang="it-IT" sz="2000" dirty="0"/>
              <a:t> (metodo del costo variabile): è un metodo che attribuisce al prodotto/servizio solo i costi variabili.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delta tra ricavi e costi variabili determina il margine di contribuzione di prodotto, che rappresenta l’ammontare disponibile alla copertura dei costi fissi.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Questa metodologia è semplice ed immediata applicazione poiché i costi variabili sono in massima parte diretti (e quindi facilmente imputabili ai prodotti);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Non essendoci alcun processo di ripartizione, il calcolo non contiene alcun margine di soggettività.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Utilizzato nelle </a:t>
            </a:r>
            <a:r>
              <a:rPr lang="it-IT" sz="2000" u="sng" dirty="0"/>
              <a:t>valutazione di «make or </a:t>
            </a:r>
            <a:r>
              <a:rPr lang="it-IT" sz="2000" u="sng" dirty="0" err="1"/>
              <a:t>buy</a:t>
            </a:r>
            <a:r>
              <a:rPr lang="it-IT" sz="2000" dirty="0"/>
              <a:t>»: confronto tra produrre internamente un prodotto da rivendere o acquistarlo per rivenderlo.</a:t>
            </a:r>
          </a:p>
        </p:txBody>
      </p:sp>
    </p:spTree>
    <p:extLst>
      <p:ext uri="{BB962C8B-B14F-4D97-AF65-F5344CB8AC3E}">
        <p14:creationId xmlns:p14="http://schemas.microsoft.com/office/powerpoint/2010/main" val="382440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Full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costing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1130437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Full </a:t>
            </a:r>
            <a:r>
              <a:rPr lang="it-IT" sz="2000" b="1" dirty="0" err="1"/>
              <a:t>costing</a:t>
            </a:r>
            <a:r>
              <a:rPr lang="it-IT" sz="2000" dirty="0"/>
              <a:t> (metodo del costo pieno): è un metodo che attribuisce al prodotto/servizio non solo i costi variabili, ma anche quelli fissi ma pro-quota.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il delta tra ricavi e costi totali rappresenta l’ammontare finale di utile della azienda..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Questa metodologia è più complessa poiché i costi fissi devono essere imputati ai prodotti attraverso al scelta di opportune chiavi di riparto.</a:t>
            </a:r>
          </a:p>
          <a:p>
            <a:pPr>
              <a:lnSpc>
                <a:spcPct val="100000"/>
              </a:lnSpc>
            </a:pPr>
            <a:r>
              <a:rPr lang="it-IT" sz="2000" u="sng" dirty="0"/>
              <a:t>Ripartizione a base unica</a:t>
            </a:r>
            <a:endParaRPr lang="it-IT" sz="2000" dirty="0"/>
          </a:p>
          <a:p>
            <a:pPr>
              <a:lnSpc>
                <a:spcPct val="100000"/>
              </a:lnSpc>
            </a:pPr>
            <a:r>
              <a:rPr lang="it-IT" sz="2000" u="sng" dirty="0"/>
              <a:t>Ripartizione a base multipla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1435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Full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costing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chiavi di ripartizione 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Ripartizione a base unica</a:t>
            </a:r>
            <a:r>
              <a:rPr lang="it-IT" sz="2000" dirty="0"/>
              <a:t>: viene utilizzato un solo parametro (ad esempio i ricavi o il costo variabile) per suddividere i costi fissi in quote da imputare ai singoli prodotti.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Si tratta di un metodo semplice, che può comunque trovare applicazione quando i costi fissi non siano particolarmente consistenti rispetto ai costi tipici di ogni prodotto.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Ripartizione a base multipla</a:t>
            </a:r>
            <a:r>
              <a:rPr lang="it-IT" sz="2000" dirty="0"/>
              <a:t>: prevede l’identificazione di una serie di parametri, ciascuno dei quali viene utilizzato per ripartire solo una determinata classe di costi fissi.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si tratta di un metodo di calcolo più raffinato, </a:t>
            </a:r>
            <a:r>
              <a:rPr lang="it-IT" sz="2000" dirty="0" err="1"/>
              <a:t>poiche</a:t>
            </a:r>
            <a:r>
              <a:rPr lang="it-IT" sz="2000" dirty="0"/>
              <a:t> trovare per ogni tipologia di costi la base di riparto </a:t>
            </a:r>
            <a:r>
              <a:rPr lang="it-IT" sz="2000" dirty="0" err="1"/>
              <a:t>piu</a:t>
            </a:r>
            <a:r>
              <a:rPr lang="it-IT" sz="2000" dirty="0"/>
              <a:t> appropriata.</a:t>
            </a:r>
          </a:p>
        </p:txBody>
      </p:sp>
    </p:spTree>
    <p:extLst>
      <p:ext uri="{BB962C8B-B14F-4D97-AF65-F5344CB8AC3E}">
        <p14:creationId xmlns:p14="http://schemas.microsoft.com/office/powerpoint/2010/main" val="17640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Full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costing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– chiavi di ripartizione 2/2 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1" y="4855463"/>
            <a:ext cx="10595782" cy="12025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2000" dirty="0"/>
              <a:t>Energia elettrica in base al misurazioni di reparto prima e ore macchine all’interno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Manutenzione ed ammortamenti in base alle ore macchina per prodotto.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I costi generali in base al costo industriale.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EC0A08-914B-5431-0581-6E88864D4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11" y="1243584"/>
            <a:ext cx="70961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6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3575305" cy="640080"/>
          </a:xfrm>
        </p:spPr>
        <p:txBody>
          <a:bodyPr>
            <a:no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Programma del corso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10" y="134613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Obiettivi del corso, prerequisiti ed aspettative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Il Controllo di Gestione e sistemi di contabilità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Classificazione dei costi e centri di responsabilità organizzativa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Diagramma di redditività (Break </a:t>
            </a:r>
            <a:r>
              <a:rPr lang="it-IT" sz="2000" dirty="0" err="1"/>
              <a:t>Even</a:t>
            </a:r>
            <a:r>
              <a:rPr lang="it-IT" sz="2000" dirty="0"/>
              <a:t> Analysis)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degli Investimenti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Economico/Operativi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Patrimoniale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Budget Finanziario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Reportistica (BSC e KPI) ed analisi degli scostamenti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it-IT" sz="2000" dirty="0"/>
              <a:t>Pianificazione strategica (SWOT analisi)</a:t>
            </a:r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8C39E27E-29D0-5C9E-780F-74E88A53FB76}"/>
              </a:ext>
            </a:extLst>
          </p:cNvPr>
          <p:cNvSpPr txBox="1">
            <a:spLocks/>
          </p:cNvSpPr>
          <p:nvPr/>
        </p:nvSpPr>
        <p:spPr>
          <a:xfrm>
            <a:off x="5248657" y="573024"/>
            <a:ext cx="6105144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TESTO: Controllo di gestione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algn="r"/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di </a:t>
            </a:r>
            <a:r>
              <a:rPr lang="it-IT" sz="16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N.Castellano</a:t>
            </a:r>
            <a:r>
              <a:rPr lang="it-IT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 / F. Bartolacci / S. Marasca – G. Giappichelli Editore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00B36A0-7ABB-CD9A-C2F7-9F0C81EB437C}"/>
              </a:ext>
            </a:extLst>
          </p:cNvPr>
          <p:cNvSpPr/>
          <p:nvPr/>
        </p:nvSpPr>
        <p:spPr>
          <a:xfrm>
            <a:off x="8036402" y="1904766"/>
            <a:ext cx="423672" cy="859536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06FC6D9B-ECCC-38C3-BAD0-7B892527DEAC}"/>
              </a:ext>
            </a:extLst>
          </p:cNvPr>
          <p:cNvSpPr/>
          <p:nvPr/>
        </p:nvSpPr>
        <p:spPr>
          <a:xfrm>
            <a:off x="8036403" y="3264635"/>
            <a:ext cx="423672" cy="1916965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7A551-75A8-62E0-D147-1A630AF62427}"/>
              </a:ext>
            </a:extLst>
          </p:cNvPr>
          <p:cNvSpPr txBox="1"/>
          <p:nvPr/>
        </p:nvSpPr>
        <p:spPr>
          <a:xfrm>
            <a:off x="8448351" y="2030776"/>
            <a:ext cx="3552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2.1-2.6   	</a:t>
            </a:r>
            <a:r>
              <a:rPr lang="it-IT" dirty="0" err="1"/>
              <a:t>Pag</a:t>
            </a:r>
            <a:r>
              <a:rPr lang="it-IT" dirty="0"/>
              <a:t> 33 – 59</a:t>
            </a:r>
          </a:p>
          <a:p>
            <a:r>
              <a:rPr lang="it-IT" dirty="0"/>
              <a:t>Cap. 3.4		</a:t>
            </a:r>
            <a:r>
              <a:rPr lang="it-IT" dirty="0" err="1"/>
              <a:t>Pag</a:t>
            </a:r>
            <a:r>
              <a:rPr lang="it-IT" dirty="0"/>
              <a:t> 80 – 89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628AB0-8893-04AF-CE02-79BE07A8C45C}"/>
              </a:ext>
            </a:extLst>
          </p:cNvPr>
          <p:cNvSpPr txBox="1"/>
          <p:nvPr/>
        </p:nvSpPr>
        <p:spPr>
          <a:xfrm>
            <a:off x="8448351" y="3877136"/>
            <a:ext cx="356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5		</a:t>
            </a:r>
            <a:r>
              <a:rPr lang="it-IT" dirty="0" err="1"/>
              <a:t>Pag</a:t>
            </a:r>
            <a:r>
              <a:rPr lang="it-IT" dirty="0"/>
              <a:t> 131 – 180</a:t>
            </a:r>
          </a:p>
          <a:p>
            <a:r>
              <a:rPr lang="it-IT" dirty="0"/>
              <a:t>Cap. 6		</a:t>
            </a:r>
            <a:r>
              <a:rPr lang="it-IT" dirty="0" err="1"/>
              <a:t>Pag</a:t>
            </a:r>
            <a:r>
              <a:rPr lang="it-IT" dirty="0"/>
              <a:t> 181 – 196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4CA243B1-862A-7063-5D9C-55A36D3F87DC}"/>
              </a:ext>
            </a:extLst>
          </p:cNvPr>
          <p:cNvSpPr/>
          <p:nvPr/>
        </p:nvSpPr>
        <p:spPr>
          <a:xfrm>
            <a:off x="8048126" y="5235530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EE8BEE-A63F-3AF5-D72F-A5AE533FF0C3}"/>
              </a:ext>
            </a:extLst>
          </p:cNvPr>
          <p:cNvSpPr txBox="1"/>
          <p:nvPr/>
        </p:nvSpPr>
        <p:spPr>
          <a:xfrm>
            <a:off x="8471798" y="5353311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13   	</a:t>
            </a:r>
            <a:r>
              <a:rPr lang="it-IT" dirty="0" err="1"/>
              <a:t>Pag</a:t>
            </a:r>
            <a:r>
              <a:rPr lang="it-IT" dirty="0"/>
              <a:t> 389 – 413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B3FCCE1-7414-6CC0-B5E3-F57B7FAD0EFD}"/>
              </a:ext>
            </a:extLst>
          </p:cNvPr>
          <p:cNvSpPr/>
          <p:nvPr/>
        </p:nvSpPr>
        <p:spPr>
          <a:xfrm>
            <a:off x="8059850" y="5821681"/>
            <a:ext cx="423672" cy="538942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78EA82-EEC4-40F5-2A5B-085ED93D8A6D}"/>
              </a:ext>
            </a:extLst>
          </p:cNvPr>
          <p:cNvSpPr txBox="1"/>
          <p:nvPr/>
        </p:nvSpPr>
        <p:spPr>
          <a:xfrm>
            <a:off x="8483522" y="5904598"/>
            <a:ext cx="3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Cap. 8	   	</a:t>
            </a:r>
            <a:r>
              <a:rPr lang="it-IT" dirty="0" err="1"/>
              <a:t>Pag</a:t>
            </a:r>
            <a:r>
              <a:rPr lang="it-IT" dirty="0"/>
              <a:t> 229 – 251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C01475-9A4A-578C-5F1D-1A7487DA17B6}"/>
              </a:ext>
            </a:extLst>
          </p:cNvPr>
          <p:cNvSpPr/>
          <p:nvPr/>
        </p:nvSpPr>
        <p:spPr>
          <a:xfrm>
            <a:off x="521207" y="2361121"/>
            <a:ext cx="7348730" cy="391223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86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25D866D7-8443-80FC-CF63-80BFD3F0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Sistemi di contabilità: gestionale (1/2)</a:t>
            </a:r>
            <a:endParaRPr lang="en-GB" dirty="0"/>
          </a:p>
        </p:txBody>
      </p:sp>
      <p:sp>
        <p:nvSpPr>
          <p:cNvPr id="2" name="Content Placeholder 17">
            <a:extLst>
              <a:ext uri="{FF2B5EF4-FFF2-40B4-BE49-F238E27FC236}">
                <a16:creationId xmlns:a16="http://schemas.microsoft.com/office/drawing/2014/main" id="{91782D08-CE18-EED4-42BE-483450E28027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1363878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Contabilità analitica </a:t>
            </a:r>
            <a:r>
              <a:rPr lang="it-IT" sz="2000" dirty="0"/>
              <a:t>(</a:t>
            </a:r>
            <a:r>
              <a:rPr lang="it-IT" sz="2000" dirty="0" err="1"/>
              <a:t>Co.An</a:t>
            </a:r>
            <a:r>
              <a:rPr lang="it-IT" sz="2000" dirty="0"/>
              <a:t>. / management accounting):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la rilevazione e registrazione dei </a:t>
            </a:r>
            <a:r>
              <a:rPr lang="it-IT" sz="2000" u="sng" dirty="0"/>
              <a:t>fatti di gestione interni </a:t>
            </a:r>
            <a:r>
              <a:rPr lang="it-IT" sz="2000" dirty="0"/>
              <a:t>attraverso l’analisi di come le risorse aziendali </a:t>
            </a:r>
            <a:r>
              <a:rPr lang="it-IT" sz="2000" u="sng" dirty="0"/>
              <a:t>sono state o saranno</a:t>
            </a:r>
            <a:r>
              <a:rPr lang="it-IT" sz="2000" dirty="0"/>
              <a:t> utilizzate;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Utilizza dati ed informazioni derivanti dal sistema informativo/gestionale dell’azienda che include ma </a:t>
            </a:r>
            <a:r>
              <a:rPr lang="it-IT" sz="2000" u="sng" dirty="0"/>
              <a:t>non si limita alla sola contabilità generale</a:t>
            </a:r>
            <a:r>
              <a:rPr lang="it-IT" sz="2000" dirty="0"/>
              <a:t>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Riclassifica costi e ricavi da COGE per </a:t>
            </a:r>
            <a:r>
              <a:rPr lang="it-IT" sz="2000" u="sng" dirty="0"/>
              <a:t>destinazione</a:t>
            </a:r>
            <a:r>
              <a:rPr lang="it-IT" sz="2000" dirty="0"/>
              <a:t>, attribuendoli ad una specifica area (che può essere un’area organizzativa, un prodotto, una linea di prodotti, una commessa);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Non rappresenta un obbligo ma </a:t>
            </a:r>
            <a:r>
              <a:rPr lang="it-IT" sz="2000" u="sng" dirty="0"/>
              <a:t>una necessità </a:t>
            </a:r>
            <a:r>
              <a:rPr lang="it-IT" sz="2000" dirty="0"/>
              <a:t>di corretta gestione (e.g. determinare il reddito di un dato periodo amministrativo e controllare i movimenti monetari-finanziari della gestione delle varie aree d’affari dell’azienda);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Non segue principi standard ma </a:t>
            </a:r>
            <a:r>
              <a:rPr lang="it-IT" sz="2000" u="sng" dirty="0"/>
              <a:t>si adatta alle esigenze aziendali</a:t>
            </a:r>
            <a:r>
              <a:rPr lang="it-IT" sz="2000" dirty="0"/>
              <a:t> (in uso Sistema Unico, Duplice, Integrato)</a:t>
            </a:r>
          </a:p>
          <a:p>
            <a:pPr>
              <a:lnSpc>
                <a:spcPct val="100000"/>
              </a:lnSpc>
            </a:pPr>
            <a:r>
              <a:rPr lang="it-IT" sz="2000" dirty="0"/>
              <a:t>Predilige la </a:t>
            </a:r>
            <a:r>
              <a:rPr lang="it-IT" sz="2000" u="sng" dirty="0"/>
              <a:t>tempestività</a:t>
            </a:r>
            <a:r>
              <a:rPr lang="it-IT" sz="2000" dirty="0"/>
              <a:t> alla certezza della informazione data.</a:t>
            </a:r>
          </a:p>
          <a:p>
            <a:pPr>
              <a:lnSpc>
                <a:spcPct val="100000"/>
              </a:lnSpc>
            </a:pPr>
            <a:endParaRPr lang="it-IT" sz="20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8032E2A-2DD2-92F5-A0C7-BD296443DE59}"/>
              </a:ext>
            </a:extLst>
          </p:cNvPr>
          <p:cNvSpPr/>
          <p:nvPr/>
        </p:nvSpPr>
        <p:spPr>
          <a:xfrm>
            <a:off x="541610" y="3483884"/>
            <a:ext cx="11254150" cy="758932"/>
          </a:xfrm>
          <a:prstGeom prst="roundRect">
            <a:avLst/>
          </a:prstGeom>
          <a:noFill/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90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Centri di responsabilità della </a:t>
            </a:r>
            <a:r>
              <a:rPr lang="it-IT" dirty="0" err="1"/>
              <a:t>CoAn</a:t>
            </a:r>
            <a:r>
              <a:rPr lang="it-IT" dirty="0"/>
              <a:t> (1/4)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521207" y="1481328"/>
            <a:ext cx="10851814" cy="3044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 </a:t>
            </a:r>
            <a:r>
              <a:rPr lang="it-IT" sz="2000" b="1" dirty="0"/>
              <a:t>centri di responsabilità</a:t>
            </a:r>
            <a:r>
              <a:rPr lang="it-IT" sz="2000" dirty="0"/>
              <a:t> sono le unità organizzative (un reparto / un ufficio) che compongono l'azienda e che influenzano il risultato aziendale. 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Hanno un responsabile ben indentificato;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Ha chiari obiettivi da raggiungere;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Dispone di risorse umane, finanziarie e patrimoniali (macchinari e materiali) </a:t>
            </a:r>
            <a:r>
              <a:rPr lang="it-IT" sz="2000" u="sng" dirty="0"/>
              <a:t>omogenee</a:t>
            </a:r>
            <a:r>
              <a:rPr lang="it-IT" sz="2000" dirty="0"/>
              <a:t> all’interno;</a:t>
            </a:r>
          </a:p>
          <a:p>
            <a:pPr lvl="2">
              <a:lnSpc>
                <a:spcPct val="100000"/>
              </a:lnSpc>
            </a:pPr>
            <a:r>
              <a:rPr lang="it-IT" sz="2000" dirty="0"/>
              <a:t>Omogeneità in termini di costi similari: e.g. tipologie simile di macchinari, automazione, specializzazione manodopera, materiali.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0857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36916-252C-99C1-9ADC-9439AB76B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Centri di responsabilità della </a:t>
            </a:r>
            <a:r>
              <a:rPr lang="it-IT" dirty="0" err="1"/>
              <a:t>CoAn</a:t>
            </a:r>
            <a:r>
              <a:rPr lang="it-IT" dirty="0"/>
              <a:t> (2/4)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BDF8A9DE-8ABF-FFCC-B8F5-133AFA19B343}"/>
              </a:ext>
            </a:extLst>
          </p:cNvPr>
          <p:cNvSpPr txBox="1">
            <a:spLocks/>
          </p:cNvSpPr>
          <p:nvPr/>
        </p:nvSpPr>
        <p:spPr>
          <a:xfrm>
            <a:off x="532466" y="1243584"/>
            <a:ext cx="10623214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In funzione degli </a:t>
            </a:r>
            <a:r>
              <a:rPr lang="it-IT" sz="2000" u="sng" dirty="0"/>
              <a:t>obiettivi</a:t>
            </a:r>
            <a:r>
              <a:rPr lang="it-IT" sz="2000" dirty="0"/>
              <a:t> che in centro di responsabilità deve raggiungere e delle </a:t>
            </a:r>
            <a:r>
              <a:rPr lang="it-IT" sz="2000" u="sng" dirty="0"/>
              <a:t>risorse</a:t>
            </a:r>
            <a:r>
              <a:rPr lang="it-IT" sz="2000" dirty="0"/>
              <a:t> assegnate abbiamo: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profitto</a:t>
            </a:r>
            <a:r>
              <a:rPr lang="it-IT" sz="2000" dirty="0"/>
              <a:t>: una parte di una impresa a cui viene associato il suo profitto. In dettaglio è un'area della società che viene trattata come un business separato. I profitti e le perdite per un centro di profitto sono calcolate separatamente. E.g. una linea di business;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ricavo</a:t>
            </a:r>
            <a:r>
              <a:rPr lang="it-IT" sz="2000" dirty="0"/>
              <a:t>: Sono centri di responsabilità in cui vengono valutati i risultati in ordine alle vendite realizzate in un determinato settore, relativo ad un singolo prodotto o ad una singola zona di vendita. E.g. commerciale;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investimento</a:t>
            </a:r>
            <a:r>
              <a:rPr lang="it-IT" sz="2000" dirty="0"/>
              <a:t>: unità aziendale che utilizza il capitale per contribuire alla redditività di un'azienda. La performance di un centro di investimento è valutata dai ricavi che porta attraverso investimenti in attività rispetto alle spese complessive. E.g. ufficio tecnico;</a:t>
            </a:r>
          </a:p>
        </p:txBody>
      </p:sp>
    </p:spTree>
    <p:extLst>
      <p:ext uri="{BB962C8B-B14F-4D97-AF65-F5344CB8AC3E}">
        <p14:creationId xmlns:p14="http://schemas.microsoft.com/office/powerpoint/2010/main" val="5639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AF0AD-AC4F-9F09-063D-C9874987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Centri di responsabilità della </a:t>
            </a:r>
            <a:r>
              <a:rPr lang="it-IT" dirty="0" err="1"/>
              <a:t>CoAn</a:t>
            </a:r>
            <a:r>
              <a:rPr lang="it-IT" dirty="0"/>
              <a:t> (3/4)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815D6EE8-4F4A-33C6-D83C-A1B8B8D17978}"/>
              </a:ext>
            </a:extLst>
          </p:cNvPr>
          <p:cNvSpPr txBox="1">
            <a:spLocks/>
          </p:cNvSpPr>
          <p:nvPr/>
        </p:nvSpPr>
        <p:spPr>
          <a:xfrm>
            <a:off x="697058" y="1453896"/>
            <a:ext cx="10696366" cy="4535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spesa</a:t>
            </a:r>
            <a:r>
              <a:rPr lang="it-IT" sz="2000" dirty="0"/>
              <a:t>: Si tratta di unità organizzative di supporto o di staff in cui non è possibile determinare con certezza il rapporto tra fattori produttivi e i risultati. Per questo motivo viene semplicemente dato un limite di spesa al responsabile di centro. E.g. amministrazione, ufficio legale, marketing;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Centri di costo</a:t>
            </a:r>
            <a:r>
              <a:rPr lang="it-IT" sz="2000" dirty="0"/>
              <a:t>: Segmento aziendale il cui manager ha il controllo sui costi, ma non ha controllo sul fatturato o sull'uso delle risorse destinate agli investimenti. In questo caso è possibile determinare con certezza il rapporto tra fattori produttivi (BOM e Routing) e i risultati (prodotto finito). E.g. Produzione.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7310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AF0AD-AC4F-9F09-063D-C9874987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Centri di responsabilità della </a:t>
            </a:r>
            <a:r>
              <a:rPr lang="it-IT" dirty="0" err="1"/>
              <a:t>CoAn</a:t>
            </a:r>
            <a:r>
              <a:rPr lang="it-IT" dirty="0"/>
              <a:t> (4/4)</a:t>
            </a:r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815D6EE8-4F4A-33C6-D83C-A1B8B8D17978}"/>
              </a:ext>
            </a:extLst>
          </p:cNvPr>
          <p:cNvSpPr txBox="1">
            <a:spLocks/>
          </p:cNvSpPr>
          <p:nvPr/>
        </p:nvSpPr>
        <p:spPr>
          <a:xfrm>
            <a:off x="697058" y="1572768"/>
            <a:ext cx="10696366" cy="2505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Una volta individuati i centri di responsabilità della azienda, le varie </a:t>
            </a:r>
            <a:r>
              <a:rPr lang="it-IT" sz="2000" u="sng" dirty="0"/>
              <a:t>voci di conto devono essere imputate a queste unità</a:t>
            </a:r>
            <a:r>
              <a:rPr lang="it-IT" sz="2000" dirty="0"/>
              <a:t>: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quando si carica una fattura attiva o passiva, tramite il proprio software gestionale, si imputa il costo o il ricavo al corretto centro di responsabilità;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Il costo o ricavo viene destinato al centro che lo utilizza o lo genera;</a:t>
            </a:r>
          </a:p>
          <a:p>
            <a:pPr lvl="1">
              <a:lnSpc>
                <a:spcPct val="100000"/>
              </a:lnSpc>
            </a:pPr>
            <a:r>
              <a:rPr lang="it-IT" sz="2000" dirty="0"/>
              <a:t>Importante cercare di ridurre al </a:t>
            </a:r>
            <a:r>
              <a:rPr lang="it-IT" sz="2000" dirty="0" err="1"/>
              <a:t>minomo</a:t>
            </a:r>
            <a:r>
              <a:rPr lang="it-IT" sz="2000" dirty="0"/>
              <a:t> le imputazioni di costi in centri di responsabilità generici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8787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Classificazione dei costi in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CoAn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(1/3)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Per quanto riguarda la rilevazione dei costi con la contabilità analitica, occorre partire dalla classificazione di questi in: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Fissi: </a:t>
            </a:r>
            <a:r>
              <a:rPr lang="it-IT" sz="2000" dirty="0"/>
              <a:t>sono quei costi che non variano con il variare del volume di attività (</a:t>
            </a:r>
            <a:r>
              <a:rPr lang="it-IT" sz="2000" dirty="0" err="1"/>
              <a:t>e.g</a:t>
            </a:r>
            <a:r>
              <a:rPr lang="it-IT" sz="2000" dirty="0"/>
              <a:t> i canoni di locazione, gli stipendi, gli ammontare degli ammortamenti);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Variabili</a:t>
            </a:r>
            <a:r>
              <a:rPr lang="it-IT" sz="2000" dirty="0"/>
              <a:t>: sono tutti quei costi che variano in base al volume di attività che effettua l’azienda (e.g. le materie prime consumate, la manodopera);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Misti</a:t>
            </a:r>
            <a:r>
              <a:rPr lang="it-IT" sz="2000" dirty="0"/>
              <a:t>: con presenza di elementi variabili e fissi (e.g. energia elettrica).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In base al tipo di costo si hanno diverse azioni da intraprendere in ottica di miglioramento (taglio dei costi fissi, rendere variabili i costi fissi, ridurre gli sprechi dei costi variabili, aumentare la produttività degli impianti) </a:t>
            </a:r>
          </a:p>
        </p:txBody>
      </p:sp>
    </p:spTree>
    <p:extLst>
      <p:ext uri="{BB962C8B-B14F-4D97-AF65-F5344CB8AC3E}">
        <p14:creationId xmlns:p14="http://schemas.microsoft.com/office/powerpoint/2010/main" val="234629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C74C-6195-5429-B268-628FAFD2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Classificazione dei costi in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CoAn</a:t>
            </a:r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 (2/3)</a:t>
            </a:r>
            <a:endParaRPr lang="it-IT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4BA4F436-9DFC-7B69-AF2F-B2F6F1FC9D95}"/>
              </a:ext>
            </a:extLst>
          </p:cNvPr>
          <p:cNvSpPr txBox="1">
            <a:spLocks/>
          </p:cNvSpPr>
          <p:nvPr/>
        </p:nvSpPr>
        <p:spPr>
          <a:xfrm>
            <a:off x="541610" y="1235027"/>
            <a:ext cx="10881133" cy="528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it-IT" sz="7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preventivi</a:t>
            </a:r>
            <a:r>
              <a:rPr lang="it-IT" sz="2000" dirty="0"/>
              <a:t>: costi revisionali, come quelli del budget economico, che vengono stimati per l'anno successivo;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consuntivi</a:t>
            </a:r>
            <a:r>
              <a:rPr lang="it-IT" sz="2000" dirty="0"/>
              <a:t>: rilevati dopo che si sono manifestati.</a:t>
            </a: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endParaRPr lang="it-IT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diretti</a:t>
            </a:r>
            <a:r>
              <a:rPr lang="it-IT" sz="2000" dirty="0"/>
              <a:t>: che sono attribuiti direttamente ad un determinato reparto o area organizzativa o prodotto/servizio (e.g. materiali come da BOM o la manodopera </a:t>
            </a:r>
            <a:r>
              <a:rPr lang="it-IT" sz="2000" dirty="0" err="1"/>
              <a:t>impegata</a:t>
            </a:r>
            <a:r>
              <a:rPr lang="it-IT" sz="2000" dirty="0"/>
              <a:t> sulla linea di produzione)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b="1" dirty="0"/>
              <a:t>Costi indiretti</a:t>
            </a:r>
            <a:r>
              <a:rPr lang="it-IT" sz="2000" dirty="0"/>
              <a:t>: sono i costi che non possono essere attribuibili direttamente ad un’area produttiva o alla produzione di un prodotto o servizio, occorre che vengano suddivisi in più centri di costo (e.g. costo della direzione / top management aziendale)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2000" dirty="0"/>
              <a:t>Tanto più i costi sono diretti tanto meno bisogna utilizzare delle </a:t>
            </a:r>
            <a:r>
              <a:rPr lang="it-IT" sz="2000" u="sng" dirty="0"/>
              <a:t>chiavi di ripartizione </a:t>
            </a:r>
            <a:r>
              <a:rPr lang="it-IT" sz="2000" dirty="0"/>
              <a:t>per attribuire pro-quota i costi indiretti sul prodotto.</a:t>
            </a:r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1264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fixed.potx" id="{9A9BE078-57A7-48B2-9D33-8EFC365D262A}" vid="{66905093-CF97-471D-A25F-2AFDA5521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{B81127AD-9150-4728-B27E-16B5608E6C70}tf10001108_win32</Template>
  <TotalTime>4727</TotalTime>
  <Words>1639</Words>
  <Application>Microsoft Office PowerPoint</Application>
  <PresentationFormat>Widescreen</PresentationFormat>
  <Paragraphs>106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Segoe UI</vt:lpstr>
      <vt:lpstr>Segoe UI Light</vt:lpstr>
      <vt:lpstr>WelcomeDoc</vt:lpstr>
      <vt:lpstr>Pianificazione e Controllo Lezione 2 Classificazione dei costi e centri di responsabilità</vt:lpstr>
      <vt:lpstr>Programma del corso</vt:lpstr>
      <vt:lpstr>Sistemi di contabilità: gestionale (1/2)</vt:lpstr>
      <vt:lpstr>Centri di responsabilità della CoAn (1/4)</vt:lpstr>
      <vt:lpstr>Centri di responsabilità della CoAn (2/4)</vt:lpstr>
      <vt:lpstr>Centri di responsabilità della CoAn (3/4)</vt:lpstr>
      <vt:lpstr>Centri di responsabilità della CoAn (4/4)</vt:lpstr>
      <vt:lpstr>Classificazione dei costi in CoAn (1/3)</vt:lpstr>
      <vt:lpstr>Classificazione dei costi in CoAn (2/3)</vt:lpstr>
      <vt:lpstr>Classificazione dei costi in CoAn (3/3)</vt:lpstr>
      <vt:lpstr>Analisi dei costi di prodotto in CoAn</vt:lpstr>
      <vt:lpstr>Direct costing</vt:lpstr>
      <vt:lpstr>Full costing</vt:lpstr>
      <vt:lpstr>Full costing – chiavi di ripartizione </vt:lpstr>
      <vt:lpstr>Full costing – chiavi di ripartizione 2/2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Massimiliano Catena</dc:title>
  <dc:creator>Massimiliano Catena</dc:creator>
  <cp:keywords/>
  <cp:lastModifiedBy>Massi Catenma</cp:lastModifiedBy>
  <cp:revision>46</cp:revision>
  <dcterms:created xsi:type="dcterms:W3CDTF">2022-11-03T08:14:40Z</dcterms:created>
  <dcterms:modified xsi:type="dcterms:W3CDTF">2023-03-26T14:16:21Z</dcterms:modified>
  <cp:version/>
</cp:coreProperties>
</file>