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61" r:id="rId4"/>
    <p:sldId id="262" r:id="rId5"/>
    <p:sldId id="264" r:id="rId6"/>
    <p:sldId id="265" r:id="rId7"/>
    <p:sldId id="266" r:id="rId8"/>
    <p:sldId id="267" r:id="rId9"/>
    <p:sldId id="292" r:id="rId10"/>
    <p:sldId id="293" r:id="rId11"/>
    <p:sldId id="294" r:id="rId12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11707" y="836712"/>
            <a:ext cx="8408765" cy="180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hangingPunct="1">
              <a:spcBef>
                <a:spcPts val="0"/>
              </a:spcBef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Quantizzazione</a:t>
            </a:r>
          </a:p>
          <a:p>
            <a:pPr defTabSz="914400" hangingPunct="1">
              <a:spcBef>
                <a:spcPts val="0"/>
              </a:spcBef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Discretizzazione delle ampiezze continue del segnale, sostituendole con un numero finito di valori. È simile all’arrotondamento di un numero (approssimazione per difetto o eccesso).</a:t>
            </a: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885" y="2705339"/>
            <a:ext cx="8523957" cy="320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Si fissa un numero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livelli di quantizzazione 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(regioni prese sull’asse delle ordinate). Se il campione cade all’interno della regione, si assegna al campione (di solito) il valore medio della regione.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Vantaggio: il numero delle ampiezze finito può essere rappresentate mediante cifre binarie “0” ed ”1” (bit)</a:t>
            </a:r>
          </a:p>
          <a:p>
            <a:pPr defTabSz="914400" hangingPunct="1">
              <a:spcBef>
                <a:spcPct val="50000"/>
              </a:spcBef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Se si fissano 4 livelli di quantizzazione, sono sufficienti 2 bit per rappresentare il valore dell’ampiezza (00, 11, 01, 10). Con 8 livelli, servono 3 bit (000, 001, </a:t>
            </a:r>
            <a:r>
              <a:rPr lang="is-IS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…, 111)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1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24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Definizione di Segnale 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Monodimensionali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Conversione Analogico/Digitale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Campionamento e Quantizzazione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8313" y="1052513"/>
            <a:ext cx="7991475" cy="199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è un modello matematico che descrive la variazione di una o più grandezze in funzione di altre grandezze.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può essere descritto da una funzione di una o più variabili [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),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j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)].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432094"/>
              </p:ext>
            </p:extLst>
          </p:nvPr>
        </p:nvGraphicFramePr>
        <p:xfrm>
          <a:off x="3635896" y="3046970"/>
          <a:ext cx="13922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228600" progId="Equation.3">
                  <p:embed/>
                </p:oleObj>
              </mc:Choice>
              <mc:Fallback>
                <p:oleObj name="Equation" r:id="rId2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046970"/>
                        <a:ext cx="13922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409203" y="3729286"/>
            <a:ext cx="8280400" cy="23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Esempi di segnali: segnale acustico, segnale di un elettrocardiografo, il segnale radio, il segnale luminoso emesso da una televisione,…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elettrocardiogramma può essere schematizzato come un segnale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), dove la variabile indipendente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rappresenta il tempo e la variabile dipendente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rappresenta la tensione. 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Definizione</a:t>
            </a:r>
            <a:r>
              <a:rPr lang="en-US" dirty="0"/>
              <a:t> di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389" y="889000"/>
            <a:ext cx="7814468" cy="495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Classificazione dei Segnali può essere fatta in base ai valori assunti dalla variabile indipendente.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 tempo continuo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il dominio della funzione ha la cardinalità dell’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insieme dei numeri Reali. La variabile indipendente può assumere con continuità tutti i valori appartenenti ad un certo intervallo (es: elettrocardiogramma)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 tempo discreto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il dominio della funzione ha la cardinalità dell’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insieme dei numeri interi. La variabile indipendente può assumere valori </a:t>
            </a:r>
            <a:r>
              <a:rPr lang="it-IT" altLang="ja-JP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insieme discreto (es: serie storica)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904732"/>
            <a:ext cx="7814467" cy="320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Classificazione dei Segnali può essere fatta anche in base ai valori assunti dalla variabile dipendente.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ad ampiezza continua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la variabile dipendente varia in un insieme continuo. Possono assumere con continuità tutti i valori reali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intervallo (es: segnale acustico)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ad ampiezza discreta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la variabile dipendente varia in un insieme discreto. Possono assumere i valori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insieme discreto (es: semaforo, segnali logici)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388" y="4178400"/>
            <a:ext cx="8713787" cy="11228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a tempo continuo e ampiezza continua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Analogico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Un Segnale a tempo discreto e ampiezza discreta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Numerico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(o Digitale).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388" y="5376039"/>
            <a:ext cx="856932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Per passare da un Segnale Analogico ad uno Digitale occorre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Conversione A/D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7633543" cy="183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 analogico 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può essere convertito in un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digitale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mediante un Convertitore A/D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L’operazione inversa avviene tramite un Convertitore D/A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ES: registrazione e ascolto di un CD musicale</a:t>
            </a:r>
          </a:p>
        </p:txBody>
      </p:sp>
      <p:pic>
        <p:nvPicPr>
          <p:cNvPr id="2" name="Immagine 1" descr="Analogue_Digital_Convers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852738"/>
            <a:ext cx="5472459" cy="321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0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Immagine 1" descr="analogic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2"/>
          <a:stretch/>
        </p:blipFill>
        <p:spPr bwMode="auto">
          <a:xfrm>
            <a:off x="1929455" y="864206"/>
            <a:ext cx="4169844" cy="221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 descr="ricostruito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1" r="6311"/>
          <a:stretch>
            <a:fillRect/>
          </a:stretch>
        </p:blipFill>
        <p:spPr bwMode="auto">
          <a:xfrm>
            <a:off x="4643438" y="3672257"/>
            <a:ext cx="3897312" cy="251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 descr="digitale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0" r="5835"/>
          <a:stretch>
            <a:fillRect/>
          </a:stretch>
        </p:blipFill>
        <p:spPr bwMode="auto">
          <a:xfrm>
            <a:off x="397569" y="3672257"/>
            <a:ext cx="3809752" cy="247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90512" y="2919694"/>
            <a:ext cx="342386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Convertitore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A/D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81811" y="2877606"/>
            <a:ext cx="3960564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Convertitore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D/A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y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Immagine 1" descr="analogic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2"/>
          <a:stretch/>
        </p:blipFill>
        <p:spPr bwMode="auto">
          <a:xfrm>
            <a:off x="1929455" y="864206"/>
            <a:ext cx="4169844" cy="221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90512" y="2919694"/>
            <a:ext cx="342386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Convertitore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A/D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81811" y="2877606"/>
            <a:ext cx="3960564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Convertitore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D/A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y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  <p:pic>
        <p:nvPicPr>
          <p:cNvPr id="9" name="Immagine 8" descr="digital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5" r="4762"/>
          <a:stretch>
            <a:fillRect/>
          </a:stretch>
        </p:blipFill>
        <p:spPr bwMode="auto">
          <a:xfrm>
            <a:off x="323528" y="3789040"/>
            <a:ext cx="3949505" cy="251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 descr="ricostruito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" r="7271"/>
          <a:stretch>
            <a:fillRect/>
          </a:stretch>
        </p:blipFill>
        <p:spPr bwMode="auto">
          <a:xfrm>
            <a:off x="4558978" y="3789040"/>
            <a:ext cx="3984625" cy="254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07161" y="1728845"/>
            <a:ext cx="3062162" cy="9639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Migliore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Ricostruzione</a:t>
            </a: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Maggiore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Memoria</a:t>
            </a:r>
            <a:endParaRPr lang="it-IT" altLang="it-IT" sz="240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8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2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40531" y="899891"/>
            <a:ext cx="729488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Le due operazioni necessarie sono il campionamento e la quantizzazione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Conversione</a:t>
            </a:r>
            <a:r>
              <a:rPr lang="en-US" dirty="0"/>
              <a:t> </a:t>
            </a:r>
            <a:r>
              <a:rPr lang="en-US" dirty="0" err="1"/>
              <a:t>Analogico</a:t>
            </a:r>
            <a:r>
              <a:rPr lang="en-US" dirty="0"/>
              <a:t> - </a:t>
            </a:r>
            <a:r>
              <a:rPr lang="en-US" dirty="0" err="1"/>
              <a:t>Digitale</a:t>
            </a:r>
            <a:endParaRPr lang="en-US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40531" y="1732465"/>
            <a:ext cx="8523957" cy="445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hangingPunct="1">
              <a:spcBef>
                <a:spcPts val="0"/>
              </a:spcBef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Campionamento</a:t>
            </a:r>
          </a:p>
          <a:p>
            <a:pPr defTabSz="914400" hangingPunct="1">
              <a:spcBef>
                <a:spcPts val="0"/>
              </a:spcBef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Significa estrarre dal segnale analogico x(t) i valori che assume in determinati istanti temporali;</a:t>
            </a:r>
          </a:p>
          <a:p>
            <a:pPr defTabSz="914400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ct val="50000"/>
              </a:spcBef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defTabSz="914400" hangingPunct="1">
              <a:spcBef>
                <a:spcPct val="50000"/>
              </a:spcBef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Normalmente gli istanti temporali sono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equispaziati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in maniera uniforme di una quantità fissa. Questa quantità viene  chiamata  passo di campionamento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31247"/>
            <a:ext cx="6192688" cy="205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2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661</Words>
  <Application>Microsoft Macintosh PowerPoint</Application>
  <PresentationFormat>Presentazione su schermo (4:3)</PresentationFormat>
  <Paragraphs>60</Paragraphs>
  <Slides>10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Definizione di Segnale</vt:lpstr>
      <vt:lpstr>Classificazione dei Segnali</vt:lpstr>
      <vt:lpstr>Classificazione dei Segnali</vt:lpstr>
      <vt:lpstr>Conversione Analogico - Digitale</vt:lpstr>
      <vt:lpstr>Conversione Analogico - Digitale</vt:lpstr>
      <vt:lpstr>Conversione Analogico - Digitale</vt:lpstr>
      <vt:lpstr>Conversione Analogico - Digitale</vt:lpstr>
      <vt:lpstr>Conversione Analogico - Digitale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93</cp:revision>
  <cp:lastPrinted>1601-01-01T00:00:00Z</cp:lastPrinted>
  <dcterms:created xsi:type="dcterms:W3CDTF">2014-02-26T18:00:47Z</dcterms:created>
  <dcterms:modified xsi:type="dcterms:W3CDTF">2022-09-21T09:55:56Z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