
<file path=[Content_Types].xml><?xml version="1.0" encoding="utf-8"?>
<Types xmlns="http://schemas.openxmlformats.org/package/2006/content-types">
  <Default Extension="xml" ContentType="application/xml"/>
  <Default Extension="mp4" ContentType="video/unknown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7" r:id="rId1"/>
  </p:sldMasterIdLst>
  <p:notesMasterIdLst>
    <p:notesMasterId r:id="rId41"/>
  </p:notesMasterIdLst>
  <p:sldIdLst>
    <p:sldId id="256" r:id="rId2"/>
    <p:sldId id="257" r:id="rId3"/>
    <p:sldId id="338" r:id="rId4"/>
    <p:sldId id="339" r:id="rId5"/>
    <p:sldId id="341" r:id="rId6"/>
    <p:sldId id="340" r:id="rId7"/>
    <p:sldId id="344" r:id="rId8"/>
    <p:sldId id="342" r:id="rId9"/>
    <p:sldId id="343" r:id="rId10"/>
    <p:sldId id="345" r:id="rId11"/>
    <p:sldId id="347" r:id="rId12"/>
    <p:sldId id="348" r:id="rId13"/>
    <p:sldId id="349" r:id="rId14"/>
    <p:sldId id="350" r:id="rId15"/>
    <p:sldId id="351" r:id="rId16"/>
    <p:sldId id="353" r:id="rId17"/>
    <p:sldId id="354" r:id="rId18"/>
    <p:sldId id="355" r:id="rId19"/>
    <p:sldId id="356" r:id="rId20"/>
    <p:sldId id="357" r:id="rId21"/>
    <p:sldId id="358" r:id="rId22"/>
    <p:sldId id="359" r:id="rId23"/>
    <p:sldId id="360" r:id="rId24"/>
    <p:sldId id="361" r:id="rId25"/>
    <p:sldId id="362" r:id="rId26"/>
    <p:sldId id="363" r:id="rId27"/>
    <p:sldId id="364" r:id="rId28"/>
    <p:sldId id="365" r:id="rId29"/>
    <p:sldId id="366" r:id="rId30"/>
    <p:sldId id="367" r:id="rId31"/>
    <p:sldId id="368" r:id="rId32"/>
    <p:sldId id="369" r:id="rId33"/>
    <p:sldId id="370" r:id="rId34"/>
    <p:sldId id="371" r:id="rId35"/>
    <p:sldId id="321" r:id="rId36"/>
    <p:sldId id="322" r:id="rId37"/>
    <p:sldId id="323" r:id="rId38"/>
    <p:sldId id="324" r:id="rId39"/>
    <p:sldId id="280" r:id="rId4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8F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37174CC4-027E-4AE4-9621-449529AFBEE9}">
  <a:tblStyle styleId="{37174CC4-027E-4AE4-9621-449529AFBEE9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Stile con tema 1 - Colore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Stile con tema 1 - Colore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940" autoAdjust="0"/>
  </p:normalViewPr>
  <p:slideViewPr>
    <p:cSldViewPr snapToGrid="0" snapToObjects="1">
      <p:cViewPr varScale="1">
        <p:scale>
          <a:sx n="119" d="100"/>
          <a:sy n="119" d="100"/>
        </p:scale>
        <p:origin x="-696" y="-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notesMaster" Target="notesMasters/notesMaster1.xml"/><Relationship Id="rId42" Type="http://schemas.openxmlformats.org/officeDocument/2006/relationships/printerSettings" Target="printerSettings/printerSettings1.bin"/><Relationship Id="rId43" Type="http://schemas.openxmlformats.org/officeDocument/2006/relationships/presProps" Target="presProps.xml"/><Relationship Id="rId44" Type="http://schemas.openxmlformats.org/officeDocument/2006/relationships/viewProps" Target="viewProps.xml"/><Relationship Id="rId4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5851181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it.wikipedia.org/wiki/Protocollo_di_rete" TargetMode="External"/><Relationship Id="rId4" Type="http://schemas.openxmlformats.org/officeDocument/2006/relationships/hyperlink" Target="https://it.wikipedia.org/wiki/Livello_applicativo" TargetMode="External"/><Relationship Id="rId5" Type="http://schemas.openxmlformats.org/officeDocument/2006/relationships/hyperlink" Target="https://it.wikipedia.org/wiki/Trasmissione_(telecomunicazioni)" TargetMode="External"/><Relationship Id="rId6" Type="http://schemas.openxmlformats.org/officeDocument/2006/relationships/hyperlink" Target="https://it.wikipedia.org/wiki/Informazione" TargetMode="External"/><Relationship Id="rId7" Type="http://schemas.openxmlformats.org/officeDocument/2006/relationships/hyperlink" Target="https://it.wikipedia.org/wiki/Web" TargetMode="External"/><Relationship Id="rId8" Type="http://schemas.openxmlformats.org/officeDocument/2006/relationships/hyperlink" Target="https://it.wikipedia.org/wiki/Architettura_di_rete" TargetMode="External"/><Relationship Id="rId9" Type="http://schemas.openxmlformats.org/officeDocument/2006/relationships/hyperlink" Target="https://it.wikipedia.org/wiki/Client-server" TargetMode="External"/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Shape 32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7" name="Shape 32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-IT" b="1" dirty="0" err="1" smtClean="0"/>
              <a:t>HyperText</a:t>
            </a:r>
            <a:r>
              <a:rPr lang="it-IT" b="1" dirty="0" smtClean="0"/>
              <a:t> Transfer </a:t>
            </a:r>
            <a:r>
              <a:rPr lang="it-IT" b="1" dirty="0" err="1" smtClean="0"/>
              <a:t>Protocol</a:t>
            </a:r>
            <a:r>
              <a:rPr lang="it-IT" dirty="0" smtClean="0"/>
              <a:t> (</a:t>
            </a:r>
            <a:r>
              <a:rPr lang="it-IT" b="1" dirty="0" smtClean="0"/>
              <a:t>HTTP</a:t>
            </a:r>
            <a:r>
              <a:rPr lang="it-IT" b="1" baseline="0" dirty="0" smtClean="0"/>
              <a:t> </a:t>
            </a:r>
            <a:r>
              <a:rPr lang="it-IT" dirty="0" smtClean="0"/>
              <a:t>è un </a:t>
            </a:r>
            <a:r>
              <a:rPr lang="it-IT" dirty="0" smtClean="0">
                <a:hlinkClick r:id="rId3" tooltip="Protocollo di rete"/>
              </a:rPr>
              <a:t>protocollo</a:t>
            </a:r>
            <a:r>
              <a:rPr lang="it-IT" dirty="0" smtClean="0"/>
              <a:t> a </a:t>
            </a:r>
            <a:r>
              <a:rPr lang="it-IT" dirty="0" smtClean="0">
                <a:hlinkClick r:id="rId4" tooltip="Livello applicativo"/>
              </a:rPr>
              <a:t>livello applicativo</a:t>
            </a:r>
            <a:r>
              <a:rPr lang="it-IT" dirty="0" smtClean="0"/>
              <a:t> usato come principale sistema per la </a:t>
            </a:r>
            <a:r>
              <a:rPr lang="it-IT" dirty="0" smtClean="0">
                <a:hlinkClick r:id="rId5" tooltip="Trasmissione (telecomunicazioni)"/>
              </a:rPr>
              <a:t>trasmissione</a:t>
            </a:r>
            <a:r>
              <a:rPr lang="it-IT" dirty="0" smtClean="0"/>
              <a:t> d'</a:t>
            </a:r>
            <a:r>
              <a:rPr lang="it-IT" dirty="0" smtClean="0">
                <a:hlinkClick r:id="rId6" tooltip="Informazione"/>
              </a:rPr>
              <a:t>informazioni</a:t>
            </a:r>
            <a:r>
              <a:rPr lang="it-IT" dirty="0" smtClean="0"/>
              <a:t> sul </a:t>
            </a:r>
            <a:r>
              <a:rPr lang="it-IT" dirty="0" smtClean="0">
                <a:hlinkClick r:id="rId7" tooltip="Web"/>
              </a:rPr>
              <a:t>web</a:t>
            </a:r>
            <a:r>
              <a:rPr lang="it-IT" dirty="0" smtClean="0"/>
              <a:t> ovvero in un'</a:t>
            </a:r>
            <a:r>
              <a:rPr lang="it-IT" dirty="0" smtClean="0">
                <a:hlinkClick r:id="rId8" tooltip="Architettura di rete"/>
              </a:rPr>
              <a:t>architettura</a:t>
            </a:r>
            <a:r>
              <a:rPr lang="it-IT" dirty="0" smtClean="0"/>
              <a:t> tipica </a:t>
            </a:r>
            <a:r>
              <a:rPr lang="it-IT" dirty="0" smtClean="0">
                <a:hlinkClick r:id="rId9" tooltip="Client-server"/>
              </a:rPr>
              <a:t>client-server</a:t>
            </a:r>
            <a:endParaRPr lang="it-IT" dirty="0" smtClean="0"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smtClean="0"/>
              <a:t>Livello</a:t>
            </a:r>
            <a:r>
              <a:rPr lang="it-IT" baseline="0" dirty="0" smtClean="0"/>
              <a:t> 7 dello </a:t>
            </a:r>
            <a:r>
              <a:rPr lang="it-IT" baseline="0" dirty="0" err="1" smtClean="0"/>
              <a:t>stack</a:t>
            </a:r>
            <a:r>
              <a:rPr lang="it-IT" baseline="0" dirty="0" smtClean="0"/>
              <a:t> TCP/IP</a:t>
            </a: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err="1" smtClean="0"/>
              <a:t>https</a:t>
            </a:r>
            <a:r>
              <a:rPr lang="it-IT" dirty="0" smtClean="0"/>
              <a:t>://</a:t>
            </a:r>
            <a:r>
              <a:rPr lang="it-IT" dirty="0" err="1" smtClean="0"/>
              <a:t>api.uniparthenope.it</a:t>
            </a:r>
            <a:r>
              <a:rPr lang="it-IT" dirty="0" smtClean="0"/>
              <a:t>/</a:t>
            </a:r>
            <a:r>
              <a:rPr lang="it-IT" dirty="0" err="1" smtClean="0"/>
              <a:t>actions</a:t>
            </a:r>
            <a:endParaRPr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smtClean="0"/>
              <a:t>Possibile</a:t>
            </a:r>
            <a:r>
              <a:rPr lang="it-IT" baseline="0" dirty="0" smtClean="0"/>
              <a:t> richiesta anche senza parametri</a:t>
            </a:r>
            <a:endParaRPr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smtClean="0"/>
              <a:t>Possibile</a:t>
            </a:r>
            <a:r>
              <a:rPr lang="it-IT" baseline="0" dirty="0" smtClean="0"/>
              <a:t> richiesta anche </a:t>
            </a:r>
            <a:r>
              <a:rPr lang="it-IT" baseline="0" smtClean="0"/>
              <a:t>senza parametri</a:t>
            </a:r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smtClean="0"/>
              <a:t>Possibile</a:t>
            </a:r>
            <a:r>
              <a:rPr lang="it-IT" baseline="0" dirty="0" smtClean="0"/>
              <a:t> richiesta anche </a:t>
            </a:r>
            <a:r>
              <a:rPr lang="it-IT" baseline="0" smtClean="0"/>
              <a:t>senza parametri</a:t>
            </a:r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smtClean="0"/>
              <a:t>Possibile</a:t>
            </a:r>
            <a:r>
              <a:rPr lang="it-IT" baseline="0" dirty="0" smtClean="0"/>
              <a:t> richiesta anche </a:t>
            </a:r>
            <a:r>
              <a:rPr lang="it-IT" baseline="0" smtClean="0"/>
              <a:t>senza parametri</a:t>
            </a:r>
            <a:endParaRPr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smtClean="0"/>
              <a:t>Possibile</a:t>
            </a:r>
            <a:r>
              <a:rPr lang="it-IT" baseline="0" dirty="0" smtClean="0"/>
              <a:t> richiesta anche </a:t>
            </a:r>
            <a:r>
              <a:rPr lang="it-IT" baseline="0" smtClean="0"/>
              <a:t>senza parametri</a:t>
            </a:r>
            <a:endParaRPr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smtClean="0"/>
              <a:t>Possibile</a:t>
            </a:r>
            <a:r>
              <a:rPr lang="it-IT" baseline="0" dirty="0" smtClean="0"/>
              <a:t> richiesta anche </a:t>
            </a:r>
            <a:r>
              <a:rPr lang="it-IT" baseline="0" smtClean="0"/>
              <a:t>senza parametri</a:t>
            </a:r>
            <a:endParaRPr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smtClean="0"/>
              <a:t>Possibile</a:t>
            </a:r>
            <a:r>
              <a:rPr lang="it-IT" baseline="0" dirty="0" smtClean="0"/>
              <a:t> richiesta anche </a:t>
            </a:r>
            <a:r>
              <a:rPr lang="it-IT" baseline="0" smtClean="0"/>
              <a:t>senza parametri</a:t>
            </a: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smtClean="0"/>
              <a:t>Possibile</a:t>
            </a:r>
            <a:r>
              <a:rPr lang="it-IT" baseline="0" dirty="0" smtClean="0"/>
              <a:t> richiesta anche </a:t>
            </a:r>
            <a:r>
              <a:rPr lang="it-IT" baseline="0" smtClean="0"/>
              <a:t>senza parametri</a:t>
            </a:r>
            <a:endParaRPr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smtClean="0"/>
              <a:t>Possibile</a:t>
            </a:r>
            <a:r>
              <a:rPr lang="it-IT" baseline="0" dirty="0" smtClean="0"/>
              <a:t> richiesta anche </a:t>
            </a:r>
            <a:r>
              <a:rPr lang="it-IT" baseline="0" smtClean="0"/>
              <a:t>senza parametri</a:t>
            </a:r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smtClean="0"/>
              <a:t>Possibile</a:t>
            </a:r>
            <a:r>
              <a:rPr lang="it-IT" baseline="0" dirty="0" smtClean="0"/>
              <a:t> richiesta anche </a:t>
            </a:r>
            <a:r>
              <a:rPr lang="it-IT" baseline="0" smtClean="0"/>
              <a:t>senza parametri</a:t>
            </a:r>
            <a:endParaRPr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smtClean="0"/>
              <a:t>Possibile</a:t>
            </a:r>
            <a:r>
              <a:rPr lang="it-IT" baseline="0" dirty="0" smtClean="0"/>
              <a:t> richiesta anche </a:t>
            </a:r>
            <a:r>
              <a:rPr lang="it-IT" baseline="0" smtClean="0"/>
              <a:t>senza parametri</a:t>
            </a:r>
            <a:endParaRPr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smtClean="0"/>
              <a:t>IL server recupera l’oggetto corrispondente al </a:t>
            </a:r>
            <a:r>
              <a:rPr lang="it-IT" dirty="0" err="1" smtClean="0"/>
              <a:t>sessionID</a:t>
            </a:r>
            <a:r>
              <a:rPr lang="it-IT" dirty="0" smtClean="0"/>
              <a:t> ricevuto</a:t>
            </a:r>
            <a:r>
              <a:rPr lang="it-IT" baseline="0" dirty="0" smtClean="0"/>
              <a:t> e lo rende disponibile all’applicazione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-IT" baseline="0" dirty="0" smtClean="0"/>
              <a:t>L’applicazione usa l’oggetto sessione per memorizzare (alcuni ) dati dell’ utente</a:t>
            </a:r>
            <a:endParaRPr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smtClean="0"/>
              <a:t>IL server recupera l’oggetto corrispondente al </a:t>
            </a:r>
            <a:r>
              <a:rPr lang="it-IT" dirty="0" err="1" smtClean="0"/>
              <a:t>sessionID</a:t>
            </a:r>
            <a:r>
              <a:rPr lang="it-IT" dirty="0" smtClean="0"/>
              <a:t> ricevuto</a:t>
            </a:r>
            <a:r>
              <a:rPr lang="it-IT" baseline="0" dirty="0" smtClean="0"/>
              <a:t> e lo rende disponibile all’applicazione</a:t>
            </a: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it-IT" baseline="0" dirty="0" smtClean="0"/>
              <a:t>L’applicazione usa l’oggetto sessione per memorizzare (alcuni ) dati dell</a:t>
            </a:r>
            <a:r>
              <a:rPr lang="it-IT" baseline="0" smtClean="0"/>
              <a:t>’ utente</a:t>
            </a:r>
            <a:endParaRPr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Shape 3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" name="Shape 3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Shape 3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" name="Shape 3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Shape 3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" name="Shape 3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Shape 36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" name="Shape 3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Shape 53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0" name="Shape 5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Shape 33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Shape 3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 rot="10800000" flipH="1">
            <a:off x="3919993" y="3977033"/>
            <a:ext cx="1303500" cy="11283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0000" y="0"/>
                </a:moveTo>
                <a:lnTo>
                  <a:pt x="0" y="59994"/>
                </a:lnTo>
                <a:lnTo>
                  <a:pt x="30000" y="120000"/>
                </a:lnTo>
                <a:lnTo>
                  <a:pt x="90000" y="120000"/>
                </a:lnTo>
                <a:lnTo>
                  <a:pt x="120000" y="59994"/>
                </a:lnTo>
                <a:lnTo>
                  <a:pt x="90000" y="0"/>
                </a:lnTo>
                <a:lnTo>
                  <a:pt x="30000" y="0"/>
                </a:lnTo>
                <a:close/>
                <a:moveTo>
                  <a:pt x="38477" y="16950"/>
                </a:moveTo>
                <a:lnTo>
                  <a:pt x="81522" y="16950"/>
                </a:lnTo>
                <a:lnTo>
                  <a:pt x="103033" y="59994"/>
                </a:lnTo>
                <a:lnTo>
                  <a:pt x="81522" y="103038"/>
                </a:lnTo>
                <a:lnTo>
                  <a:pt x="38477" y="103038"/>
                </a:lnTo>
                <a:lnTo>
                  <a:pt x="16955" y="59994"/>
                </a:lnTo>
                <a:lnTo>
                  <a:pt x="38477" y="1695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lin ang="6983783" scaled="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0" name="Shape 10"/>
          <p:cNvSpPr/>
          <p:nvPr/>
        </p:nvSpPr>
        <p:spPr>
          <a:xfrm rot="5400000">
            <a:off x="3809057" y="-81000"/>
            <a:ext cx="1525500" cy="17616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0"/>
                </a:moveTo>
                <a:lnTo>
                  <a:pt x="120000" y="30000"/>
                </a:lnTo>
                <a:lnTo>
                  <a:pt x="120000" y="90000"/>
                </a:lnTo>
                <a:lnTo>
                  <a:pt x="60000" y="120000"/>
                </a:lnTo>
                <a:lnTo>
                  <a:pt x="0" y="90000"/>
                </a:lnTo>
                <a:lnTo>
                  <a:pt x="0" y="3000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11" name="Shape 11"/>
          <p:cNvSpPr txBox="1">
            <a:spLocks noGrp="1"/>
          </p:cNvSpPr>
          <p:nvPr>
            <p:ph type="ctrTitle"/>
          </p:nvPr>
        </p:nvSpPr>
        <p:spPr>
          <a:xfrm>
            <a:off x="1400175" y="1991825"/>
            <a:ext cx="6343500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12" name="Shape 12"/>
          <p:cNvSpPr/>
          <p:nvPr/>
        </p:nvSpPr>
        <p:spPr>
          <a:xfrm rot="10800000" flipH="1">
            <a:off x="2809875" y="-172875"/>
            <a:ext cx="1111500" cy="962400"/>
          </a:xfrm>
          <a:prstGeom prst="hexagon">
            <a:avLst>
              <a:gd name="adj" fmla="val 28678"/>
              <a:gd name="vf" fmla="val 115470"/>
            </a:avLst>
          </a:prstGeom>
          <a:noFill/>
          <a:ln w="19050" cap="flat" cmpd="sng">
            <a:solidFill>
              <a:srgbClr val="19B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Shape 13"/>
          <p:cNvSpPr/>
          <p:nvPr/>
        </p:nvSpPr>
        <p:spPr>
          <a:xfrm rot="10800000" flipH="1">
            <a:off x="3602723" y="1360109"/>
            <a:ext cx="493800" cy="4275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Shape 14"/>
          <p:cNvSpPr/>
          <p:nvPr/>
        </p:nvSpPr>
        <p:spPr>
          <a:xfrm rot="10800000" flipH="1">
            <a:off x="5278915" y="855279"/>
            <a:ext cx="944700" cy="818100"/>
          </a:xfrm>
          <a:prstGeom prst="hexagon">
            <a:avLst>
              <a:gd name="adj" fmla="val 28678"/>
              <a:gd name="vf" fmla="val 115470"/>
            </a:avLst>
          </a:prstGeom>
          <a:noFill/>
          <a:ln w="76200" cap="flat" cmpd="sng">
            <a:solidFill>
              <a:srgbClr val="18476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Shape 15"/>
          <p:cNvSpPr/>
          <p:nvPr/>
        </p:nvSpPr>
        <p:spPr>
          <a:xfrm rot="10800000" flipH="1">
            <a:off x="5365799" y="352324"/>
            <a:ext cx="493800" cy="4272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00E1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6" name="Shape 16"/>
          <p:cNvGrpSpPr/>
          <p:nvPr/>
        </p:nvGrpSpPr>
        <p:grpSpPr>
          <a:xfrm>
            <a:off x="5549153" y="1029780"/>
            <a:ext cx="404640" cy="374059"/>
            <a:chOff x="5975075" y="2327500"/>
            <a:chExt cx="420100" cy="388350"/>
          </a:xfrm>
        </p:grpSpPr>
        <p:sp>
          <p:nvSpPr>
            <p:cNvPr id="17" name="Shape 17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0" t="0" r="0" b="0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Shape 18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0" t="0" r="0" b="0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" name="Shape 19"/>
          <p:cNvSpPr/>
          <p:nvPr/>
        </p:nvSpPr>
        <p:spPr>
          <a:xfrm>
            <a:off x="3253021" y="113273"/>
            <a:ext cx="225085" cy="389964"/>
          </a:xfrm>
          <a:custGeom>
            <a:avLst/>
            <a:gdLst/>
            <a:ahLst/>
            <a:cxnLst/>
            <a:rect l="0" t="0" r="0" b="0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rgbClr val="19BBD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Shape 20"/>
          <p:cNvGrpSpPr/>
          <p:nvPr/>
        </p:nvGrpSpPr>
        <p:grpSpPr>
          <a:xfrm>
            <a:off x="4380526" y="515192"/>
            <a:ext cx="382958" cy="607111"/>
            <a:chOff x="6718575" y="2318625"/>
            <a:chExt cx="256950" cy="407375"/>
          </a:xfrm>
        </p:grpSpPr>
        <p:sp>
          <p:nvSpPr>
            <p:cNvPr id="21" name="Shape 21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0" t="0" r="0" b="0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Shape 22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0" t="0" r="0" b="0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Shape 23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0" t="0" r="0" b="0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Shape 24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0" t="0" r="0" b="0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Shape 25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0" t="0" r="0" b="0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Shape 26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0" t="0" r="0" b="0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Shape 27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0" t="0" r="0" b="0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Shape 28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0" t="0" r="0" b="0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" name="Shape 29"/>
          <p:cNvGrpSpPr/>
          <p:nvPr/>
        </p:nvGrpSpPr>
        <p:grpSpPr>
          <a:xfrm>
            <a:off x="3199464" y="902959"/>
            <a:ext cx="395018" cy="403297"/>
            <a:chOff x="3951850" y="2985350"/>
            <a:chExt cx="407950" cy="416500"/>
          </a:xfrm>
        </p:grpSpPr>
        <p:sp>
          <p:nvSpPr>
            <p:cNvPr id="30" name="Shape 30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0" t="0" r="0" b="0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Shape 31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0" t="0" r="0" b="0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Shape 32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0" t="0" r="0" b="0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Shape 33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0" t="0" r="0" b="0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4" name="Shape 34"/>
          <p:cNvSpPr/>
          <p:nvPr/>
        </p:nvSpPr>
        <p:spPr>
          <a:xfrm rot="10800000" flipH="1">
            <a:off x="5010533" y="4576648"/>
            <a:ext cx="1032900" cy="894600"/>
          </a:xfrm>
          <a:prstGeom prst="hexagon">
            <a:avLst>
              <a:gd name="adj" fmla="val 28678"/>
              <a:gd name="vf" fmla="val 115470"/>
            </a:avLst>
          </a:prstGeom>
          <a:noFill/>
          <a:ln w="19050" cap="flat" cmpd="sng">
            <a:solidFill>
              <a:srgbClr val="18476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Shape 35"/>
          <p:cNvSpPr/>
          <p:nvPr/>
        </p:nvSpPr>
        <p:spPr>
          <a:xfrm rot="10800000" flipH="1">
            <a:off x="5133679" y="4056450"/>
            <a:ext cx="540000" cy="4674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Shape 36"/>
          <p:cNvSpPr/>
          <p:nvPr/>
        </p:nvSpPr>
        <p:spPr>
          <a:xfrm rot="10800000" flipH="1">
            <a:off x="3101709" y="3629719"/>
            <a:ext cx="1032900" cy="8940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Shape 37"/>
          <p:cNvSpPr/>
          <p:nvPr/>
        </p:nvSpPr>
        <p:spPr>
          <a:xfrm rot="10800000" flipH="1">
            <a:off x="3530384" y="4576662"/>
            <a:ext cx="452100" cy="391200"/>
          </a:xfrm>
          <a:prstGeom prst="hexagon">
            <a:avLst>
              <a:gd name="adj" fmla="val 28678"/>
              <a:gd name="vf" fmla="val 115470"/>
            </a:avLst>
          </a:prstGeom>
          <a:noFill/>
          <a:ln w="19050" cap="flat" cmpd="sng">
            <a:solidFill>
              <a:srgbClr val="00E1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" name="Shape 38"/>
          <p:cNvSpPr/>
          <p:nvPr/>
        </p:nvSpPr>
        <p:spPr>
          <a:xfrm>
            <a:off x="5370705" y="4867761"/>
            <a:ext cx="312503" cy="312484"/>
          </a:xfrm>
          <a:custGeom>
            <a:avLst/>
            <a:gdLst/>
            <a:ahLst/>
            <a:cxnLst/>
            <a:rect l="0" t="0" r="0" b="0"/>
            <a:pathLst>
              <a:path w="17000" h="16999" extrusionOk="0">
                <a:moveTo>
                  <a:pt x="8769" y="5740"/>
                </a:moveTo>
                <a:lnTo>
                  <a:pt x="9037" y="5788"/>
                </a:lnTo>
                <a:lnTo>
                  <a:pt x="9282" y="5862"/>
                </a:lnTo>
                <a:lnTo>
                  <a:pt x="9550" y="5935"/>
                </a:lnTo>
                <a:lnTo>
                  <a:pt x="9794" y="6057"/>
                </a:lnTo>
                <a:lnTo>
                  <a:pt x="10014" y="6204"/>
                </a:lnTo>
                <a:lnTo>
                  <a:pt x="10234" y="6350"/>
                </a:lnTo>
                <a:lnTo>
                  <a:pt x="10454" y="6546"/>
                </a:lnTo>
                <a:lnTo>
                  <a:pt x="10649" y="6765"/>
                </a:lnTo>
                <a:lnTo>
                  <a:pt x="10796" y="6985"/>
                </a:lnTo>
                <a:lnTo>
                  <a:pt x="10942" y="7205"/>
                </a:lnTo>
                <a:lnTo>
                  <a:pt x="11064" y="7449"/>
                </a:lnTo>
                <a:lnTo>
                  <a:pt x="11138" y="7718"/>
                </a:lnTo>
                <a:lnTo>
                  <a:pt x="11211" y="7962"/>
                </a:lnTo>
                <a:lnTo>
                  <a:pt x="11260" y="8231"/>
                </a:lnTo>
                <a:lnTo>
                  <a:pt x="11260" y="8499"/>
                </a:lnTo>
                <a:lnTo>
                  <a:pt x="11260" y="8768"/>
                </a:lnTo>
                <a:lnTo>
                  <a:pt x="11211" y="9037"/>
                </a:lnTo>
                <a:lnTo>
                  <a:pt x="11138" y="9281"/>
                </a:lnTo>
                <a:lnTo>
                  <a:pt x="11064" y="9550"/>
                </a:lnTo>
                <a:lnTo>
                  <a:pt x="10942" y="9794"/>
                </a:lnTo>
                <a:lnTo>
                  <a:pt x="10796" y="10014"/>
                </a:lnTo>
                <a:lnTo>
                  <a:pt x="10649" y="10233"/>
                </a:lnTo>
                <a:lnTo>
                  <a:pt x="10454" y="10453"/>
                </a:lnTo>
                <a:lnTo>
                  <a:pt x="10234" y="10649"/>
                </a:lnTo>
                <a:lnTo>
                  <a:pt x="10014" y="10795"/>
                </a:lnTo>
                <a:lnTo>
                  <a:pt x="9794" y="10942"/>
                </a:lnTo>
                <a:lnTo>
                  <a:pt x="9550" y="11064"/>
                </a:lnTo>
                <a:lnTo>
                  <a:pt x="9282" y="11137"/>
                </a:lnTo>
                <a:lnTo>
                  <a:pt x="9037" y="11210"/>
                </a:lnTo>
                <a:lnTo>
                  <a:pt x="8769" y="11259"/>
                </a:lnTo>
                <a:lnTo>
                  <a:pt x="8231" y="11259"/>
                </a:lnTo>
                <a:lnTo>
                  <a:pt x="7963" y="11210"/>
                </a:lnTo>
                <a:lnTo>
                  <a:pt x="7719" y="11137"/>
                </a:lnTo>
                <a:lnTo>
                  <a:pt x="7450" y="11064"/>
                </a:lnTo>
                <a:lnTo>
                  <a:pt x="7206" y="10942"/>
                </a:lnTo>
                <a:lnTo>
                  <a:pt x="6986" y="10795"/>
                </a:lnTo>
                <a:lnTo>
                  <a:pt x="6766" y="10649"/>
                </a:lnTo>
                <a:lnTo>
                  <a:pt x="6546" y="10453"/>
                </a:lnTo>
                <a:lnTo>
                  <a:pt x="6351" y="10233"/>
                </a:lnTo>
                <a:lnTo>
                  <a:pt x="6204" y="10014"/>
                </a:lnTo>
                <a:lnTo>
                  <a:pt x="6058" y="9794"/>
                </a:lnTo>
                <a:lnTo>
                  <a:pt x="5936" y="9550"/>
                </a:lnTo>
                <a:lnTo>
                  <a:pt x="5862" y="9281"/>
                </a:lnTo>
                <a:lnTo>
                  <a:pt x="5789" y="9037"/>
                </a:lnTo>
                <a:lnTo>
                  <a:pt x="5740" y="8768"/>
                </a:lnTo>
                <a:lnTo>
                  <a:pt x="5740" y="8499"/>
                </a:lnTo>
                <a:lnTo>
                  <a:pt x="5740" y="8231"/>
                </a:lnTo>
                <a:lnTo>
                  <a:pt x="5789" y="7962"/>
                </a:lnTo>
                <a:lnTo>
                  <a:pt x="5862" y="7718"/>
                </a:lnTo>
                <a:lnTo>
                  <a:pt x="5936" y="7449"/>
                </a:lnTo>
                <a:lnTo>
                  <a:pt x="6058" y="7205"/>
                </a:lnTo>
                <a:lnTo>
                  <a:pt x="6204" y="6985"/>
                </a:lnTo>
                <a:lnTo>
                  <a:pt x="6351" y="6765"/>
                </a:lnTo>
                <a:lnTo>
                  <a:pt x="6546" y="6546"/>
                </a:lnTo>
                <a:lnTo>
                  <a:pt x="6766" y="6350"/>
                </a:lnTo>
                <a:lnTo>
                  <a:pt x="6986" y="6204"/>
                </a:lnTo>
                <a:lnTo>
                  <a:pt x="7206" y="6057"/>
                </a:lnTo>
                <a:lnTo>
                  <a:pt x="7450" y="5935"/>
                </a:lnTo>
                <a:lnTo>
                  <a:pt x="7719" y="5862"/>
                </a:lnTo>
                <a:lnTo>
                  <a:pt x="7963" y="5788"/>
                </a:lnTo>
                <a:lnTo>
                  <a:pt x="8231" y="5740"/>
                </a:lnTo>
                <a:close/>
                <a:moveTo>
                  <a:pt x="7914" y="0"/>
                </a:moveTo>
                <a:lnTo>
                  <a:pt x="7743" y="25"/>
                </a:lnTo>
                <a:lnTo>
                  <a:pt x="7596" y="73"/>
                </a:lnTo>
                <a:lnTo>
                  <a:pt x="7474" y="147"/>
                </a:lnTo>
                <a:lnTo>
                  <a:pt x="7328" y="244"/>
                </a:lnTo>
                <a:lnTo>
                  <a:pt x="7230" y="342"/>
                </a:lnTo>
                <a:lnTo>
                  <a:pt x="7132" y="489"/>
                </a:lnTo>
                <a:lnTo>
                  <a:pt x="7084" y="635"/>
                </a:lnTo>
                <a:lnTo>
                  <a:pt x="7035" y="782"/>
                </a:lnTo>
                <a:lnTo>
                  <a:pt x="6839" y="2540"/>
                </a:lnTo>
                <a:lnTo>
                  <a:pt x="6497" y="2638"/>
                </a:lnTo>
                <a:lnTo>
                  <a:pt x="6131" y="2784"/>
                </a:lnTo>
                <a:lnTo>
                  <a:pt x="5789" y="2931"/>
                </a:lnTo>
                <a:lnTo>
                  <a:pt x="5447" y="3102"/>
                </a:lnTo>
                <a:lnTo>
                  <a:pt x="4079" y="2027"/>
                </a:lnTo>
                <a:lnTo>
                  <a:pt x="3933" y="1930"/>
                </a:lnTo>
                <a:lnTo>
                  <a:pt x="3786" y="1881"/>
                </a:lnTo>
                <a:lnTo>
                  <a:pt x="3640" y="1832"/>
                </a:lnTo>
                <a:lnTo>
                  <a:pt x="3493" y="1832"/>
                </a:lnTo>
                <a:lnTo>
                  <a:pt x="3322" y="1856"/>
                </a:lnTo>
                <a:lnTo>
                  <a:pt x="3176" y="1905"/>
                </a:lnTo>
                <a:lnTo>
                  <a:pt x="3029" y="1978"/>
                </a:lnTo>
                <a:lnTo>
                  <a:pt x="2907" y="2076"/>
                </a:lnTo>
                <a:lnTo>
                  <a:pt x="2077" y="2907"/>
                </a:lnTo>
                <a:lnTo>
                  <a:pt x="1979" y="3029"/>
                </a:lnTo>
                <a:lnTo>
                  <a:pt x="1906" y="3175"/>
                </a:lnTo>
                <a:lnTo>
                  <a:pt x="1857" y="3322"/>
                </a:lnTo>
                <a:lnTo>
                  <a:pt x="1833" y="3493"/>
                </a:lnTo>
                <a:lnTo>
                  <a:pt x="1833" y="3639"/>
                </a:lnTo>
                <a:lnTo>
                  <a:pt x="1881" y="3786"/>
                </a:lnTo>
                <a:lnTo>
                  <a:pt x="1930" y="3932"/>
                </a:lnTo>
                <a:lnTo>
                  <a:pt x="2028" y="4079"/>
                </a:lnTo>
                <a:lnTo>
                  <a:pt x="3103" y="5447"/>
                </a:lnTo>
                <a:lnTo>
                  <a:pt x="2932" y="5788"/>
                </a:lnTo>
                <a:lnTo>
                  <a:pt x="2785" y="6130"/>
                </a:lnTo>
                <a:lnTo>
                  <a:pt x="2639" y="6497"/>
                </a:lnTo>
                <a:lnTo>
                  <a:pt x="2541" y="6839"/>
                </a:lnTo>
                <a:lnTo>
                  <a:pt x="782" y="7034"/>
                </a:lnTo>
                <a:lnTo>
                  <a:pt x="636" y="7083"/>
                </a:lnTo>
                <a:lnTo>
                  <a:pt x="489" y="7132"/>
                </a:lnTo>
                <a:lnTo>
                  <a:pt x="343" y="7229"/>
                </a:lnTo>
                <a:lnTo>
                  <a:pt x="245" y="7327"/>
                </a:lnTo>
                <a:lnTo>
                  <a:pt x="147" y="7474"/>
                </a:lnTo>
                <a:lnTo>
                  <a:pt x="74" y="7596"/>
                </a:lnTo>
                <a:lnTo>
                  <a:pt x="25" y="7742"/>
                </a:lnTo>
                <a:lnTo>
                  <a:pt x="1" y="7913"/>
                </a:lnTo>
                <a:lnTo>
                  <a:pt x="1" y="9086"/>
                </a:lnTo>
                <a:lnTo>
                  <a:pt x="25" y="9257"/>
                </a:lnTo>
                <a:lnTo>
                  <a:pt x="74" y="9403"/>
                </a:lnTo>
                <a:lnTo>
                  <a:pt x="147" y="9525"/>
                </a:lnTo>
                <a:lnTo>
                  <a:pt x="245" y="9672"/>
                </a:lnTo>
                <a:lnTo>
                  <a:pt x="343" y="9769"/>
                </a:lnTo>
                <a:lnTo>
                  <a:pt x="489" y="9867"/>
                </a:lnTo>
                <a:lnTo>
                  <a:pt x="636" y="9916"/>
                </a:lnTo>
                <a:lnTo>
                  <a:pt x="782" y="9965"/>
                </a:lnTo>
                <a:lnTo>
                  <a:pt x="2541" y="10160"/>
                </a:lnTo>
                <a:lnTo>
                  <a:pt x="2639" y="10502"/>
                </a:lnTo>
                <a:lnTo>
                  <a:pt x="2785" y="10868"/>
                </a:lnTo>
                <a:lnTo>
                  <a:pt x="2932" y="11210"/>
                </a:lnTo>
                <a:lnTo>
                  <a:pt x="3103" y="11552"/>
                </a:lnTo>
                <a:lnTo>
                  <a:pt x="2028" y="12920"/>
                </a:lnTo>
                <a:lnTo>
                  <a:pt x="1930" y="13067"/>
                </a:lnTo>
                <a:lnTo>
                  <a:pt x="1881" y="13213"/>
                </a:lnTo>
                <a:lnTo>
                  <a:pt x="1833" y="13360"/>
                </a:lnTo>
                <a:lnTo>
                  <a:pt x="1833" y="13506"/>
                </a:lnTo>
                <a:lnTo>
                  <a:pt x="1857" y="13677"/>
                </a:lnTo>
                <a:lnTo>
                  <a:pt x="1906" y="13824"/>
                </a:lnTo>
                <a:lnTo>
                  <a:pt x="1979" y="13970"/>
                </a:lnTo>
                <a:lnTo>
                  <a:pt x="2077" y="14092"/>
                </a:lnTo>
                <a:lnTo>
                  <a:pt x="2907" y="14923"/>
                </a:lnTo>
                <a:lnTo>
                  <a:pt x="3029" y="15020"/>
                </a:lnTo>
                <a:lnTo>
                  <a:pt x="3176" y="15094"/>
                </a:lnTo>
                <a:lnTo>
                  <a:pt x="3322" y="15142"/>
                </a:lnTo>
                <a:lnTo>
                  <a:pt x="3493" y="15167"/>
                </a:lnTo>
                <a:lnTo>
                  <a:pt x="3640" y="15167"/>
                </a:lnTo>
                <a:lnTo>
                  <a:pt x="3786" y="15118"/>
                </a:lnTo>
                <a:lnTo>
                  <a:pt x="3933" y="15069"/>
                </a:lnTo>
                <a:lnTo>
                  <a:pt x="4079" y="14996"/>
                </a:lnTo>
                <a:lnTo>
                  <a:pt x="5447" y="13897"/>
                </a:lnTo>
                <a:lnTo>
                  <a:pt x="5789" y="14068"/>
                </a:lnTo>
                <a:lnTo>
                  <a:pt x="6131" y="14214"/>
                </a:lnTo>
                <a:lnTo>
                  <a:pt x="6497" y="14361"/>
                </a:lnTo>
                <a:lnTo>
                  <a:pt x="6839" y="14459"/>
                </a:lnTo>
                <a:lnTo>
                  <a:pt x="7035" y="16217"/>
                </a:lnTo>
                <a:lnTo>
                  <a:pt x="7084" y="16364"/>
                </a:lnTo>
                <a:lnTo>
                  <a:pt x="7132" y="16510"/>
                </a:lnTo>
                <a:lnTo>
                  <a:pt x="7230" y="16657"/>
                </a:lnTo>
                <a:lnTo>
                  <a:pt x="7328" y="16754"/>
                </a:lnTo>
                <a:lnTo>
                  <a:pt x="7474" y="16852"/>
                </a:lnTo>
                <a:lnTo>
                  <a:pt x="7596" y="16925"/>
                </a:lnTo>
                <a:lnTo>
                  <a:pt x="7743" y="16974"/>
                </a:lnTo>
                <a:lnTo>
                  <a:pt x="7914" y="16999"/>
                </a:lnTo>
                <a:lnTo>
                  <a:pt x="9086" y="16999"/>
                </a:lnTo>
                <a:lnTo>
                  <a:pt x="9257" y="16974"/>
                </a:lnTo>
                <a:lnTo>
                  <a:pt x="9404" y="16925"/>
                </a:lnTo>
                <a:lnTo>
                  <a:pt x="9526" y="16852"/>
                </a:lnTo>
                <a:lnTo>
                  <a:pt x="9672" y="16754"/>
                </a:lnTo>
                <a:lnTo>
                  <a:pt x="9770" y="16657"/>
                </a:lnTo>
                <a:lnTo>
                  <a:pt x="9868" y="16510"/>
                </a:lnTo>
                <a:lnTo>
                  <a:pt x="9917" y="16364"/>
                </a:lnTo>
                <a:lnTo>
                  <a:pt x="9965" y="16217"/>
                </a:lnTo>
                <a:lnTo>
                  <a:pt x="10161" y="14459"/>
                </a:lnTo>
                <a:lnTo>
                  <a:pt x="10503" y="14361"/>
                </a:lnTo>
                <a:lnTo>
                  <a:pt x="10869" y="14214"/>
                </a:lnTo>
                <a:lnTo>
                  <a:pt x="11211" y="14068"/>
                </a:lnTo>
                <a:lnTo>
                  <a:pt x="11553" y="13897"/>
                </a:lnTo>
                <a:lnTo>
                  <a:pt x="12921" y="14996"/>
                </a:lnTo>
                <a:lnTo>
                  <a:pt x="13067" y="15069"/>
                </a:lnTo>
                <a:lnTo>
                  <a:pt x="13214" y="15118"/>
                </a:lnTo>
                <a:lnTo>
                  <a:pt x="13360" y="15167"/>
                </a:lnTo>
                <a:lnTo>
                  <a:pt x="13507" y="15167"/>
                </a:lnTo>
                <a:lnTo>
                  <a:pt x="13678" y="15142"/>
                </a:lnTo>
                <a:lnTo>
                  <a:pt x="13824" y="15094"/>
                </a:lnTo>
                <a:lnTo>
                  <a:pt x="13971" y="15020"/>
                </a:lnTo>
                <a:lnTo>
                  <a:pt x="14093" y="14923"/>
                </a:lnTo>
                <a:lnTo>
                  <a:pt x="14923" y="14092"/>
                </a:lnTo>
                <a:lnTo>
                  <a:pt x="15021" y="13970"/>
                </a:lnTo>
                <a:lnTo>
                  <a:pt x="15094" y="13824"/>
                </a:lnTo>
                <a:lnTo>
                  <a:pt x="15143" y="13677"/>
                </a:lnTo>
                <a:lnTo>
                  <a:pt x="15168" y="13506"/>
                </a:lnTo>
                <a:lnTo>
                  <a:pt x="15168" y="13360"/>
                </a:lnTo>
                <a:lnTo>
                  <a:pt x="15119" y="13213"/>
                </a:lnTo>
                <a:lnTo>
                  <a:pt x="15070" y="13067"/>
                </a:lnTo>
                <a:lnTo>
                  <a:pt x="14997" y="12920"/>
                </a:lnTo>
                <a:lnTo>
                  <a:pt x="13898" y="11552"/>
                </a:lnTo>
                <a:lnTo>
                  <a:pt x="14068" y="11210"/>
                </a:lnTo>
                <a:lnTo>
                  <a:pt x="14215" y="10868"/>
                </a:lnTo>
                <a:lnTo>
                  <a:pt x="14362" y="10502"/>
                </a:lnTo>
                <a:lnTo>
                  <a:pt x="14459" y="10160"/>
                </a:lnTo>
                <a:lnTo>
                  <a:pt x="16218" y="9965"/>
                </a:lnTo>
                <a:lnTo>
                  <a:pt x="16364" y="9916"/>
                </a:lnTo>
                <a:lnTo>
                  <a:pt x="16511" y="9867"/>
                </a:lnTo>
                <a:lnTo>
                  <a:pt x="16657" y="9769"/>
                </a:lnTo>
                <a:lnTo>
                  <a:pt x="16755" y="9672"/>
                </a:lnTo>
                <a:lnTo>
                  <a:pt x="16853" y="9525"/>
                </a:lnTo>
                <a:lnTo>
                  <a:pt x="16926" y="9403"/>
                </a:lnTo>
                <a:lnTo>
                  <a:pt x="16975" y="9257"/>
                </a:lnTo>
                <a:lnTo>
                  <a:pt x="16999" y="9086"/>
                </a:lnTo>
                <a:lnTo>
                  <a:pt x="16999" y="7913"/>
                </a:lnTo>
                <a:lnTo>
                  <a:pt x="16975" y="7742"/>
                </a:lnTo>
                <a:lnTo>
                  <a:pt x="16926" y="7596"/>
                </a:lnTo>
                <a:lnTo>
                  <a:pt x="16853" y="7474"/>
                </a:lnTo>
                <a:lnTo>
                  <a:pt x="16755" y="7327"/>
                </a:lnTo>
                <a:lnTo>
                  <a:pt x="16657" y="7229"/>
                </a:lnTo>
                <a:lnTo>
                  <a:pt x="16511" y="7132"/>
                </a:lnTo>
                <a:lnTo>
                  <a:pt x="16364" y="7083"/>
                </a:lnTo>
                <a:lnTo>
                  <a:pt x="16218" y="7034"/>
                </a:lnTo>
                <a:lnTo>
                  <a:pt x="14459" y="6839"/>
                </a:lnTo>
                <a:lnTo>
                  <a:pt x="14362" y="6497"/>
                </a:lnTo>
                <a:lnTo>
                  <a:pt x="14215" y="6130"/>
                </a:lnTo>
                <a:lnTo>
                  <a:pt x="14068" y="5788"/>
                </a:lnTo>
                <a:lnTo>
                  <a:pt x="13898" y="5447"/>
                </a:lnTo>
                <a:lnTo>
                  <a:pt x="14997" y="4079"/>
                </a:lnTo>
                <a:lnTo>
                  <a:pt x="15070" y="3932"/>
                </a:lnTo>
                <a:lnTo>
                  <a:pt x="15119" y="3786"/>
                </a:lnTo>
                <a:lnTo>
                  <a:pt x="15168" y="3639"/>
                </a:lnTo>
                <a:lnTo>
                  <a:pt x="15168" y="3493"/>
                </a:lnTo>
                <a:lnTo>
                  <a:pt x="15143" y="3322"/>
                </a:lnTo>
                <a:lnTo>
                  <a:pt x="15094" y="3175"/>
                </a:lnTo>
                <a:lnTo>
                  <a:pt x="15021" y="3029"/>
                </a:lnTo>
                <a:lnTo>
                  <a:pt x="14923" y="2907"/>
                </a:lnTo>
                <a:lnTo>
                  <a:pt x="14093" y="2076"/>
                </a:lnTo>
                <a:lnTo>
                  <a:pt x="13971" y="1978"/>
                </a:lnTo>
                <a:lnTo>
                  <a:pt x="13824" y="1905"/>
                </a:lnTo>
                <a:lnTo>
                  <a:pt x="13678" y="1856"/>
                </a:lnTo>
                <a:lnTo>
                  <a:pt x="13507" y="1832"/>
                </a:lnTo>
                <a:lnTo>
                  <a:pt x="13360" y="1832"/>
                </a:lnTo>
                <a:lnTo>
                  <a:pt x="13214" y="1881"/>
                </a:lnTo>
                <a:lnTo>
                  <a:pt x="13067" y="1930"/>
                </a:lnTo>
                <a:lnTo>
                  <a:pt x="12921" y="2027"/>
                </a:lnTo>
                <a:lnTo>
                  <a:pt x="11553" y="3102"/>
                </a:lnTo>
                <a:lnTo>
                  <a:pt x="11211" y="2931"/>
                </a:lnTo>
                <a:lnTo>
                  <a:pt x="10869" y="2784"/>
                </a:lnTo>
                <a:lnTo>
                  <a:pt x="10503" y="2638"/>
                </a:lnTo>
                <a:lnTo>
                  <a:pt x="10161" y="2540"/>
                </a:lnTo>
                <a:lnTo>
                  <a:pt x="9965" y="782"/>
                </a:lnTo>
                <a:lnTo>
                  <a:pt x="9917" y="635"/>
                </a:lnTo>
                <a:lnTo>
                  <a:pt x="9868" y="489"/>
                </a:lnTo>
                <a:lnTo>
                  <a:pt x="9770" y="342"/>
                </a:lnTo>
                <a:lnTo>
                  <a:pt x="9672" y="244"/>
                </a:lnTo>
                <a:lnTo>
                  <a:pt x="9526" y="147"/>
                </a:lnTo>
                <a:lnTo>
                  <a:pt x="9404" y="73"/>
                </a:lnTo>
                <a:lnTo>
                  <a:pt x="9257" y="25"/>
                </a:lnTo>
                <a:lnTo>
                  <a:pt x="9086" y="0"/>
                </a:lnTo>
                <a:close/>
              </a:path>
            </a:pathLst>
          </a:cu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9" name="Shape 39"/>
          <p:cNvGrpSpPr/>
          <p:nvPr/>
        </p:nvGrpSpPr>
        <p:grpSpPr>
          <a:xfrm>
            <a:off x="5772009" y="4056440"/>
            <a:ext cx="573943" cy="550550"/>
            <a:chOff x="5241175" y="4959100"/>
            <a:chExt cx="539775" cy="517775"/>
          </a:xfrm>
        </p:grpSpPr>
        <p:sp>
          <p:nvSpPr>
            <p:cNvPr id="40" name="Shape 40"/>
            <p:cNvSpPr/>
            <p:nvPr/>
          </p:nvSpPr>
          <p:spPr>
            <a:xfrm>
              <a:off x="5575150" y="4959100"/>
              <a:ext cx="161225" cy="178300"/>
            </a:xfrm>
            <a:custGeom>
              <a:avLst/>
              <a:gdLst/>
              <a:ahLst/>
              <a:cxnLst/>
              <a:rect l="0" t="0" r="0" b="0"/>
              <a:pathLst>
                <a:path w="6449" h="7132" extrusionOk="0">
                  <a:moveTo>
                    <a:pt x="4641" y="0"/>
                  </a:moveTo>
                  <a:lnTo>
                    <a:pt x="4470" y="25"/>
                  </a:lnTo>
                  <a:lnTo>
                    <a:pt x="4299" y="49"/>
                  </a:lnTo>
                  <a:lnTo>
                    <a:pt x="4128" y="98"/>
                  </a:lnTo>
                  <a:lnTo>
                    <a:pt x="3957" y="147"/>
                  </a:lnTo>
                  <a:lnTo>
                    <a:pt x="3786" y="220"/>
                  </a:lnTo>
                  <a:lnTo>
                    <a:pt x="3640" y="318"/>
                  </a:lnTo>
                  <a:lnTo>
                    <a:pt x="3517" y="415"/>
                  </a:lnTo>
                  <a:lnTo>
                    <a:pt x="3395" y="538"/>
                  </a:lnTo>
                  <a:lnTo>
                    <a:pt x="3273" y="660"/>
                  </a:lnTo>
                  <a:lnTo>
                    <a:pt x="3175" y="806"/>
                  </a:lnTo>
                  <a:lnTo>
                    <a:pt x="3078" y="953"/>
                  </a:lnTo>
                  <a:lnTo>
                    <a:pt x="3005" y="1099"/>
                  </a:lnTo>
                  <a:lnTo>
                    <a:pt x="2931" y="1270"/>
                  </a:lnTo>
                  <a:lnTo>
                    <a:pt x="2907" y="1441"/>
                  </a:lnTo>
                  <a:lnTo>
                    <a:pt x="2882" y="1612"/>
                  </a:lnTo>
                  <a:lnTo>
                    <a:pt x="2858" y="1808"/>
                  </a:lnTo>
                  <a:lnTo>
                    <a:pt x="2882" y="2076"/>
                  </a:lnTo>
                  <a:lnTo>
                    <a:pt x="2956" y="2345"/>
                  </a:lnTo>
                  <a:lnTo>
                    <a:pt x="3053" y="2589"/>
                  </a:lnTo>
                  <a:lnTo>
                    <a:pt x="3175" y="2809"/>
                  </a:lnTo>
                  <a:lnTo>
                    <a:pt x="0" y="6546"/>
                  </a:lnTo>
                  <a:lnTo>
                    <a:pt x="367" y="6814"/>
                  </a:lnTo>
                  <a:lnTo>
                    <a:pt x="709" y="7132"/>
                  </a:lnTo>
                  <a:lnTo>
                    <a:pt x="3884" y="3419"/>
                  </a:lnTo>
                  <a:lnTo>
                    <a:pt x="4055" y="3493"/>
                  </a:lnTo>
                  <a:lnTo>
                    <a:pt x="4250" y="3542"/>
                  </a:lnTo>
                  <a:lnTo>
                    <a:pt x="4445" y="3566"/>
                  </a:lnTo>
                  <a:lnTo>
                    <a:pt x="4641" y="3590"/>
                  </a:lnTo>
                  <a:lnTo>
                    <a:pt x="4836" y="3566"/>
                  </a:lnTo>
                  <a:lnTo>
                    <a:pt x="5007" y="3542"/>
                  </a:lnTo>
                  <a:lnTo>
                    <a:pt x="5178" y="3517"/>
                  </a:lnTo>
                  <a:lnTo>
                    <a:pt x="5349" y="3444"/>
                  </a:lnTo>
                  <a:lnTo>
                    <a:pt x="5496" y="3371"/>
                  </a:lnTo>
                  <a:lnTo>
                    <a:pt x="5642" y="3273"/>
                  </a:lnTo>
                  <a:lnTo>
                    <a:pt x="5789" y="3175"/>
                  </a:lnTo>
                  <a:lnTo>
                    <a:pt x="5911" y="3053"/>
                  </a:lnTo>
                  <a:lnTo>
                    <a:pt x="6033" y="2931"/>
                  </a:lnTo>
                  <a:lnTo>
                    <a:pt x="6131" y="2809"/>
                  </a:lnTo>
                  <a:lnTo>
                    <a:pt x="6228" y="2638"/>
                  </a:lnTo>
                  <a:lnTo>
                    <a:pt x="6302" y="2491"/>
                  </a:lnTo>
                  <a:lnTo>
                    <a:pt x="6350" y="2320"/>
                  </a:lnTo>
                  <a:lnTo>
                    <a:pt x="6399" y="2149"/>
                  </a:lnTo>
                  <a:lnTo>
                    <a:pt x="6424" y="1979"/>
                  </a:lnTo>
                  <a:lnTo>
                    <a:pt x="6448" y="1808"/>
                  </a:lnTo>
                  <a:lnTo>
                    <a:pt x="6424" y="1612"/>
                  </a:lnTo>
                  <a:lnTo>
                    <a:pt x="6399" y="1441"/>
                  </a:lnTo>
                  <a:lnTo>
                    <a:pt x="6350" y="1270"/>
                  </a:lnTo>
                  <a:lnTo>
                    <a:pt x="6302" y="1099"/>
                  </a:lnTo>
                  <a:lnTo>
                    <a:pt x="6228" y="953"/>
                  </a:lnTo>
                  <a:lnTo>
                    <a:pt x="6131" y="806"/>
                  </a:lnTo>
                  <a:lnTo>
                    <a:pt x="6033" y="660"/>
                  </a:lnTo>
                  <a:lnTo>
                    <a:pt x="5911" y="538"/>
                  </a:lnTo>
                  <a:lnTo>
                    <a:pt x="5789" y="415"/>
                  </a:lnTo>
                  <a:lnTo>
                    <a:pt x="5642" y="318"/>
                  </a:lnTo>
                  <a:lnTo>
                    <a:pt x="5496" y="220"/>
                  </a:lnTo>
                  <a:lnTo>
                    <a:pt x="5349" y="147"/>
                  </a:lnTo>
                  <a:lnTo>
                    <a:pt x="5178" y="98"/>
                  </a:lnTo>
                  <a:lnTo>
                    <a:pt x="5007" y="49"/>
                  </a:lnTo>
                  <a:lnTo>
                    <a:pt x="4836" y="25"/>
                  </a:lnTo>
                  <a:lnTo>
                    <a:pt x="464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Shape 41"/>
            <p:cNvSpPr/>
            <p:nvPr/>
          </p:nvSpPr>
          <p:spPr>
            <a:xfrm>
              <a:off x="5330925" y="4985350"/>
              <a:ext cx="128250" cy="148400"/>
            </a:xfrm>
            <a:custGeom>
              <a:avLst/>
              <a:gdLst/>
              <a:ahLst/>
              <a:cxnLst/>
              <a:rect l="0" t="0" r="0" b="0"/>
              <a:pathLst>
                <a:path w="5130" h="5936" extrusionOk="0">
                  <a:moveTo>
                    <a:pt x="1563" y="0"/>
                  </a:moveTo>
                  <a:lnTo>
                    <a:pt x="1392" y="25"/>
                  </a:lnTo>
                  <a:lnTo>
                    <a:pt x="1221" y="74"/>
                  </a:lnTo>
                  <a:lnTo>
                    <a:pt x="1075" y="147"/>
                  </a:lnTo>
                  <a:lnTo>
                    <a:pt x="904" y="220"/>
                  </a:lnTo>
                  <a:lnTo>
                    <a:pt x="757" y="318"/>
                  </a:lnTo>
                  <a:lnTo>
                    <a:pt x="635" y="416"/>
                  </a:lnTo>
                  <a:lnTo>
                    <a:pt x="513" y="538"/>
                  </a:lnTo>
                  <a:lnTo>
                    <a:pt x="391" y="660"/>
                  </a:lnTo>
                  <a:lnTo>
                    <a:pt x="293" y="806"/>
                  </a:lnTo>
                  <a:lnTo>
                    <a:pt x="196" y="953"/>
                  </a:lnTo>
                  <a:lnTo>
                    <a:pt x="122" y="1099"/>
                  </a:lnTo>
                  <a:lnTo>
                    <a:pt x="74" y="1270"/>
                  </a:lnTo>
                  <a:lnTo>
                    <a:pt x="25" y="1466"/>
                  </a:lnTo>
                  <a:lnTo>
                    <a:pt x="0" y="1637"/>
                  </a:lnTo>
                  <a:lnTo>
                    <a:pt x="0" y="1808"/>
                  </a:lnTo>
                  <a:lnTo>
                    <a:pt x="0" y="2003"/>
                  </a:lnTo>
                  <a:lnTo>
                    <a:pt x="25" y="2174"/>
                  </a:lnTo>
                  <a:lnTo>
                    <a:pt x="74" y="2345"/>
                  </a:lnTo>
                  <a:lnTo>
                    <a:pt x="147" y="2492"/>
                  </a:lnTo>
                  <a:lnTo>
                    <a:pt x="220" y="2663"/>
                  </a:lnTo>
                  <a:lnTo>
                    <a:pt x="318" y="2785"/>
                  </a:lnTo>
                  <a:lnTo>
                    <a:pt x="415" y="2931"/>
                  </a:lnTo>
                  <a:lnTo>
                    <a:pt x="538" y="3053"/>
                  </a:lnTo>
                  <a:lnTo>
                    <a:pt x="660" y="3175"/>
                  </a:lnTo>
                  <a:lnTo>
                    <a:pt x="806" y="3273"/>
                  </a:lnTo>
                  <a:lnTo>
                    <a:pt x="953" y="3371"/>
                  </a:lnTo>
                  <a:lnTo>
                    <a:pt x="1099" y="3444"/>
                  </a:lnTo>
                  <a:lnTo>
                    <a:pt x="1270" y="3493"/>
                  </a:lnTo>
                  <a:lnTo>
                    <a:pt x="1466" y="3542"/>
                  </a:lnTo>
                  <a:lnTo>
                    <a:pt x="1710" y="3566"/>
                  </a:lnTo>
                  <a:lnTo>
                    <a:pt x="1979" y="3566"/>
                  </a:lnTo>
                  <a:lnTo>
                    <a:pt x="2223" y="3517"/>
                  </a:lnTo>
                  <a:lnTo>
                    <a:pt x="2467" y="3444"/>
                  </a:lnTo>
                  <a:lnTo>
                    <a:pt x="4396" y="5935"/>
                  </a:lnTo>
                  <a:lnTo>
                    <a:pt x="4738" y="5642"/>
                  </a:lnTo>
                  <a:lnTo>
                    <a:pt x="5129" y="5374"/>
                  </a:lnTo>
                  <a:lnTo>
                    <a:pt x="3200" y="2858"/>
                  </a:lnTo>
                  <a:lnTo>
                    <a:pt x="3322" y="2687"/>
                  </a:lnTo>
                  <a:lnTo>
                    <a:pt x="3419" y="2516"/>
                  </a:lnTo>
                  <a:lnTo>
                    <a:pt x="3493" y="2321"/>
                  </a:lnTo>
                  <a:lnTo>
                    <a:pt x="3542" y="2101"/>
                  </a:lnTo>
                  <a:lnTo>
                    <a:pt x="3566" y="1930"/>
                  </a:lnTo>
                  <a:lnTo>
                    <a:pt x="3566" y="1734"/>
                  </a:lnTo>
                  <a:lnTo>
                    <a:pt x="3566" y="1564"/>
                  </a:lnTo>
                  <a:lnTo>
                    <a:pt x="3517" y="1393"/>
                  </a:lnTo>
                  <a:lnTo>
                    <a:pt x="3468" y="1222"/>
                  </a:lnTo>
                  <a:lnTo>
                    <a:pt x="3419" y="1075"/>
                  </a:lnTo>
                  <a:lnTo>
                    <a:pt x="3346" y="904"/>
                  </a:lnTo>
                  <a:lnTo>
                    <a:pt x="3249" y="758"/>
                  </a:lnTo>
                  <a:lnTo>
                    <a:pt x="3151" y="635"/>
                  </a:lnTo>
                  <a:lnTo>
                    <a:pt x="3029" y="513"/>
                  </a:lnTo>
                  <a:lnTo>
                    <a:pt x="2907" y="391"/>
                  </a:lnTo>
                  <a:lnTo>
                    <a:pt x="2760" y="294"/>
                  </a:lnTo>
                  <a:lnTo>
                    <a:pt x="2614" y="196"/>
                  </a:lnTo>
                  <a:lnTo>
                    <a:pt x="2443" y="123"/>
                  </a:lnTo>
                  <a:lnTo>
                    <a:pt x="2272" y="74"/>
                  </a:lnTo>
                  <a:lnTo>
                    <a:pt x="2101" y="25"/>
                  </a:lnTo>
                  <a:lnTo>
                    <a:pt x="1930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Shape 42"/>
            <p:cNvSpPr/>
            <p:nvPr/>
          </p:nvSpPr>
          <p:spPr>
            <a:xfrm>
              <a:off x="5241175" y="5241175"/>
              <a:ext cx="180125" cy="109325"/>
            </a:xfrm>
            <a:custGeom>
              <a:avLst/>
              <a:gdLst/>
              <a:ahLst/>
              <a:cxnLst/>
              <a:rect l="0" t="0" r="0" b="0"/>
              <a:pathLst>
                <a:path w="7205" h="4373" extrusionOk="0">
                  <a:moveTo>
                    <a:pt x="6839" y="1"/>
                  </a:moveTo>
                  <a:lnTo>
                    <a:pt x="3224" y="1491"/>
                  </a:lnTo>
                  <a:lnTo>
                    <a:pt x="3102" y="1368"/>
                  </a:lnTo>
                  <a:lnTo>
                    <a:pt x="2980" y="1246"/>
                  </a:lnTo>
                  <a:lnTo>
                    <a:pt x="2858" y="1124"/>
                  </a:lnTo>
                  <a:lnTo>
                    <a:pt x="2687" y="1026"/>
                  </a:lnTo>
                  <a:lnTo>
                    <a:pt x="2540" y="953"/>
                  </a:lnTo>
                  <a:lnTo>
                    <a:pt x="2369" y="880"/>
                  </a:lnTo>
                  <a:lnTo>
                    <a:pt x="2198" y="831"/>
                  </a:lnTo>
                  <a:lnTo>
                    <a:pt x="2027" y="807"/>
                  </a:lnTo>
                  <a:lnTo>
                    <a:pt x="1856" y="782"/>
                  </a:lnTo>
                  <a:lnTo>
                    <a:pt x="1685" y="807"/>
                  </a:lnTo>
                  <a:lnTo>
                    <a:pt x="1514" y="807"/>
                  </a:lnTo>
                  <a:lnTo>
                    <a:pt x="1343" y="856"/>
                  </a:lnTo>
                  <a:lnTo>
                    <a:pt x="1172" y="904"/>
                  </a:lnTo>
                  <a:lnTo>
                    <a:pt x="1026" y="978"/>
                  </a:lnTo>
                  <a:lnTo>
                    <a:pt x="879" y="1051"/>
                  </a:lnTo>
                  <a:lnTo>
                    <a:pt x="733" y="1149"/>
                  </a:lnTo>
                  <a:lnTo>
                    <a:pt x="586" y="1271"/>
                  </a:lnTo>
                  <a:lnTo>
                    <a:pt x="464" y="1393"/>
                  </a:lnTo>
                  <a:lnTo>
                    <a:pt x="342" y="1515"/>
                  </a:lnTo>
                  <a:lnTo>
                    <a:pt x="244" y="1686"/>
                  </a:lnTo>
                  <a:lnTo>
                    <a:pt x="171" y="1832"/>
                  </a:lnTo>
                  <a:lnTo>
                    <a:pt x="98" y="2003"/>
                  </a:lnTo>
                  <a:lnTo>
                    <a:pt x="49" y="2174"/>
                  </a:lnTo>
                  <a:lnTo>
                    <a:pt x="25" y="2345"/>
                  </a:lnTo>
                  <a:lnTo>
                    <a:pt x="0" y="2516"/>
                  </a:lnTo>
                  <a:lnTo>
                    <a:pt x="0" y="2687"/>
                  </a:lnTo>
                  <a:lnTo>
                    <a:pt x="25" y="2858"/>
                  </a:lnTo>
                  <a:lnTo>
                    <a:pt x="73" y="3029"/>
                  </a:lnTo>
                  <a:lnTo>
                    <a:pt x="122" y="3200"/>
                  </a:lnTo>
                  <a:lnTo>
                    <a:pt x="195" y="3347"/>
                  </a:lnTo>
                  <a:lnTo>
                    <a:pt x="269" y="3518"/>
                  </a:lnTo>
                  <a:lnTo>
                    <a:pt x="366" y="3640"/>
                  </a:lnTo>
                  <a:lnTo>
                    <a:pt x="464" y="3786"/>
                  </a:lnTo>
                  <a:lnTo>
                    <a:pt x="611" y="3908"/>
                  </a:lnTo>
                  <a:lnTo>
                    <a:pt x="733" y="4031"/>
                  </a:lnTo>
                  <a:lnTo>
                    <a:pt x="904" y="4128"/>
                  </a:lnTo>
                  <a:lnTo>
                    <a:pt x="1050" y="4201"/>
                  </a:lnTo>
                  <a:lnTo>
                    <a:pt x="1221" y="4275"/>
                  </a:lnTo>
                  <a:lnTo>
                    <a:pt x="1392" y="4324"/>
                  </a:lnTo>
                  <a:lnTo>
                    <a:pt x="1563" y="4348"/>
                  </a:lnTo>
                  <a:lnTo>
                    <a:pt x="1734" y="4372"/>
                  </a:lnTo>
                  <a:lnTo>
                    <a:pt x="1905" y="4372"/>
                  </a:lnTo>
                  <a:lnTo>
                    <a:pt x="2076" y="4348"/>
                  </a:lnTo>
                  <a:lnTo>
                    <a:pt x="2247" y="4299"/>
                  </a:lnTo>
                  <a:lnTo>
                    <a:pt x="2418" y="4250"/>
                  </a:lnTo>
                  <a:lnTo>
                    <a:pt x="2565" y="4201"/>
                  </a:lnTo>
                  <a:lnTo>
                    <a:pt x="2711" y="4104"/>
                  </a:lnTo>
                  <a:lnTo>
                    <a:pt x="2858" y="4006"/>
                  </a:lnTo>
                  <a:lnTo>
                    <a:pt x="3004" y="3908"/>
                  </a:lnTo>
                  <a:lnTo>
                    <a:pt x="3126" y="3786"/>
                  </a:lnTo>
                  <a:lnTo>
                    <a:pt x="3248" y="3640"/>
                  </a:lnTo>
                  <a:lnTo>
                    <a:pt x="3346" y="3493"/>
                  </a:lnTo>
                  <a:lnTo>
                    <a:pt x="3468" y="3200"/>
                  </a:lnTo>
                  <a:lnTo>
                    <a:pt x="3541" y="2931"/>
                  </a:lnTo>
                  <a:lnTo>
                    <a:pt x="3590" y="2638"/>
                  </a:lnTo>
                  <a:lnTo>
                    <a:pt x="3566" y="2345"/>
                  </a:lnTo>
                  <a:lnTo>
                    <a:pt x="7205" y="856"/>
                  </a:lnTo>
                  <a:lnTo>
                    <a:pt x="6985" y="440"/>
                  </a:lnTo>
                  <a:lnTo>
                    <a:pt x="6839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Shape 43"/>
            <p:cNvSpPr/>
            <p:nvPr/>
          </p:nvSpPr>
          <p:spPr>
            <a:xfrm>
              <a:off x="5461575" y="5316900"/>
              <a:ext cx="89175" cy="159975"/>
            </a:xfrm>
            <a:custGeom>
              <a:avLst/>
              <a:gdLst/>
              <a:ahLst/>
              <a:cxnLst/>
              <a:rect l="0" t="0" r="0" b="0"/>
              <a:pathLst>
                <a:path w="3567" h="6399" extrusionOk="0">
                  <a:moveTo>
                    <a:pt x="1491" y="0"/>
                  </a:moveTo>
                  <a:lnTo>
                    <a:pt x="1393" y="2858"/>
                  </a:lnTo>
                  <a:lnTo>
                    <a:pt x="1198" y="2907"/>
                  </a:lnTo>
                  <a:lnTo>
                    <a:pt x="1002" y="3004"/>
                  </a:lnTo>
                  <a:lnTo>
                    <a:pt x="807" y="3102"/>
                  </a:lnTo>
                  <a:lnTo>
                    <a:pt x="636" y="3224"/>
                  </a:lnTo>
                  <a:lnTo>
                    <a:pt x="489" y="3346"/>
                  </a:lnTo>
                  <a:lnTo>
                    <a:pt x="392" y="3493"/>
                  </a:lnTo>
                  <a:lnTo>
                    <a:pt x="269" y="3639"/>
                  </a:lnTo>
                  <a:lnTo>
                    <a:pt x="196" y="3786"/>
                  </a:lnTo>
                  <a:lnTo>
                    <a:pt x="123" y="3932"/>
                  </a:lnTo>
                  <a:lnTo>
                    <a:pt x="74" y="4103"/>
                  </a:lnTo>
                  <a:lnTo>
                    <a:pt x="25" y="4274"/>
                  </a:lnTo>
                  <a:lnTo>
                    <a:pt x="1" y="4445"/>
                  </a:lnTo>
                  <a:lnTo>
                    <a:pt x="1" y="4616"/>
                  </a:lnTo>
                  <a:lnTo>
                    <a:pt x="1" y="4787"/>
                  </a:lnTo>
                  <a:lnTo>
                    <a:pt x="25" y="4958"/>
                  </a:lnTo>
                  <a:lnTo>
                    <a:pt x="74" y="5129"/>
                  </a:lnTo>
                  <a:lnTo>
                    <a:pt x="123" y="5276"/>
                  </a:lnTo>
                  <a:lnTo>
                    <a:pt x="196" y="5447"/>
                  </a:lnTo>
                  <a:lnTo>
                    <a:pt x="294" y="5593"/>
                  </a:lnTo>
                  <a:lnTo>
                    <a:pt x="416" y="5740"/>
                  </a:lnTo>
                  <a:lnTo>
                    <a:pt x="538" y="5886"/>
                  </a:lnTo>
                  <a:lnTo>
                    <a:pt x="660" y="6008"/>
                  </a:lnTo>
                  <a:lnTo>
                    <a:pt x="807" y="6106"/>
                  </a:lnTo>
                  <a:lnTo>
                    <a:pt x="953" y="6179"/>
                  </a:lnTo>
                  <a:lnTo>
                    <a:pt x="1124" y="6252"/>
                  </a:lnTo>
                  <a:lnTo>
                    <a:pt x="1271" y="6326"/>
                  </a:lnTo>
                  <a:lnTo>
                    <a:pt x="1442" y="6350"/>
                  </a:lnTo>
                  <a:lnTo>
                    <a:pt x="1613" y="6375"/>
                  </a:lnTo>
                  <a:lnTo>
                    <a:pt x="1784" y="6399"/>
                  </a:lnTo>
                  <a:lnTo>
                    <a:pt x="1955" y="6375"/>
                  </a:lnTo>
                  <a:lnTo>
                    <a:pt x="2126" y="6350"/>
                  </a:lnTo>
                  <a:lnTo>
                    <a:pt x="2297" y="6301"/>
                  </a:lnTo>
                  <a:lnTo>
                    <a:pt x="2468" y="6252"/>
                  </a:lnTo>
                  <a:lnTo>
                    <a:pt x="2614" y="6179"/>
                  </a:lnTo>
                  <a:lnTo>
                    <a:pt x="2785" y="6082"/>
                  </a:lnTo>
                  <a:lnTo>
                    <a:pt x="2932" y="5984"/>
                  </a:lnTo>
                  <a:lnTo>
                    <a:pt x="3054" y="5862"/>
                  </a:lnTo>
                  <a:lnTo>
                    <a:pt x="3176" y="5715"/>
                  </a:lnTo>
                  <a:lnTo>
                    <a:pt x="3273" y="5569"/>
                  </a:lnTo>
                  <a:lnTo>
                    <a:pt x="3371" y="5422"/>
                  </a:lnTo>
                  <a:lnTo>
                    <a:pt x="3444" y="5276"/>
                  </a:lnTo>
                  <a:lnTo>
                    <a:pt x="3493" y="5105"/>
                  </a:lnTo>
                  <a:lnTo>
                    <a:pt x="3542" y="4934"/>
                  </a:lnTo>
                  <a:lnTo>
                    <a:pt x="3567" y="4763"/>
                  </a:lnTo>
                  <a:lnTo>
                    <a:pt x="3567" y="4592"/>
                  </a:lnTo>
                  <a:lnTo>
                    <a:pt x="3567" y="4421"/>
                  </a:lnTo>
                  <a:lnTo>
                    <a:pt x="3542" y="4250"/>
                  </a:lnTo>
                  <a:lnTo>
                    <a:pt x="3493" y="4079"/>
                  </a:lnTo>
                  <a:lnTo>
                    <a:pt x="3420" y="3908"/>
                  </a:lnTo>
                  <a:lnTo>
                    <a:pt x="3347" y="3761"/>
                  </a:lnTo>
                  <a:lnTo>
                    <a:pt x="3273" y="3615"/>
                  </a:lnTo>
                  <a:lnTo>
                    <a:pt x="3151" y="3468"/>
                  </a:lnTo>
                  <a:lnTo>
                    <a:pt x="2980" y="3273"/>
                  </a:lnTo>
                  <a:lnTo>
                    <a:pt x="2761" y="3102"/>
                  </a:lnTo>
                  <a:lnTo>
                    <a:pt x="2541" y="2980"/>
                  </a:lnTo>
                  <a:lnTo>
                    <a:pt x="2321" y="2907"/>
                  </a:lnTo>
                  <a:lnTo>
                    <a:pt x="2419" y="25"/>
                  </a:lnTo>
                  <a:lnTo>
                    <a:pt x="2419" y="25"/>
                  </a:lnTo>
                  <a:lnTo>
                    <a:pt x="2126" y="49"/>
                  </a:lnTo>
                  <a:lnTo>
                    <a:pt x="1808" y="25"/>
                  </a:lnTo>
                  <a:lnTo>
                    <a:pt x="1491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Shape 44"/>
            <p:cNvSpPr/>
            <p:nvPr/>
          </p:nvSpPr>
          <p:spPr>
            <a:xfrm>
              <a:off x="5619100" y="5194175"/>
              <a:ext cx="161850" cy="89775"/>
            </a:xfrm>
            <a:custGeom>
              <a:avLst/>
              <a:gdLst/>
              <a:ahLst/>
              <a:cxnLst/>
              <a:rect l="0" t="0" r="0" b="0"/>
              <a:pathLst>
                <a:path w="6474" h="3591" extrusionOk="0">
                  <a:moveTo>
                    <a:pt x="4592" y="0"/>
                  </a:moveTo>
                  <a:lnTo>
                    <a:pt x="4422" y="25"/>
                  </a:lnTo>
                  <a:lnTo>
                    <a:pt x="4251" y="73"/>
                  </a:lnTo>
                  <a:lnTo>
                    <a:pt x="4080" y="122"/>
                  </a:lnTo>
                  <a:lnTo>
                    <a:pt x="3884" y="196"/>
                  </a:lnTo>
                  <a:lnTo>
                    <a:pt x="3713" y="293"/>
                  </a:lnTo>
                  <a:lnTo>
                    <a:pt x="3567" y="391"/>
                  </a:lnTo>
                  <a:lnTo>
                    <a:pt x="3420" y="513"/>
                  </a:lnTo>
                  <a:lnTo>
                    <a:pt x="3298" y="660"/>
                  </a:lnTo>
                  <a:lnTo>
                    <a:pt x="3200" y="806"/>
                  </a:lnTo>
                  <a:lnTo>
                    <a:pt x="3103" y="953"/>
                  </a:lnTo>
                  <a:lnTo>
                    <a:pt x="3029" y="1124"/>
                  </a:lnTo>
                  <a:lnTo>
                    <a:pt x="99" y="757"/>
                  </a:lnTo>
                  <a:lnTo>
                    <a:pt x="74" y="1221"/>
                  </a:lnTo>
                  <a:lnTo>
                    <a:pt x="1" y="1661"/>
                  </a:lnTo>
                  <a:lnTo>
                    <a:pt x="2907" y="2027"/>
                  </a:lnTo>
                  <a:lnTo>
                    <a:pt x="2932" y="2223"/>
                  </a:lnTo>
                  <a:lnTo>
                    <a:pt x="3005" y="2418"/>
                  </a:lnTo>
                  <a:lnTo>
                    <a:pt x="3078" y="2565"/>
                  </a:lnTo>
                  <a:lnTo>
                    <a:pt x="3152" y="2736"/>
                  </a:lnTo>
                  <a:lnTo>
                    <a:pt x="3249" y="2882"/>
                  </a:lnTo>
                  <a:lnTo>
                    <a:pt x="3371" y="3004"/>
                  </a:lnTo>
                  <a:lnTo>
                    <a:pt x="3493" y="3126"/>
                  </a:lnTo>
                  <a:lnTo>
                    <a:pt x="3616" y="3248"/>
                  </a:lnTo>
                  <a:lnTo>
                    <a:pt x="3762" y="3346"/>
                  </a:lnTo>
                  <a:lnTo>
                    <a:pt x="3909" y="3419"/>
                  </a:lnTo>
                  <a:lnTo>
                    <a:pt x="4080" y="3493"/>
                  </a:lnTo>
                  <a:lnTo>
                    <a:pt x="4251" y="3541"/>
                  </a:lnTo>
                  <a:lnTo>
                    <a:pt x="4422" y="3566"/>
                  </a:lnTo>
                  <a:lnTo>
                    <a:pt x="4592" y="3590"/>
                  </a:lnTo>
                  <a:lnTo>
                    <a:pt x="4763" y="3590"/>
                  </a:lnTo>
                  <a:lnTo>
                    <a:pt x="4934" y="3566"/>
                  </a:lnTo>
                  <a:lnTo>
                    <a:pt x="5105" y="3541"/>
                  </a:lnTo>
                  <a:lnTo>
                    <a:pt x="5276" y="3468"/>
                  </a:lnTo>
                  <a:lnTo>
                    <a:pt x="5447" y="3419"/>
                  </a:lnTo>
                  <a:lnTo>
                    <a:pt x="5618" y="3322"/>
                  </a:lnTo>
                  <a:lnTo>
                    <a:pt x="5765" y="3224"/>
                  </a:lnTo>
                  <a:lnTo>
                    <a:pt x="5887" y="3102"/>
                  </a:lnTo>
                  <a:lnTo>
                    <a:pt x="6009" y="2980"/>
                  </a:lnTo>
                  <a:lnTo>
                    <a:pt x="6131" y="2858"/>
                  </a:lnTo>
                  <a:lnTo>
                    <a:pt x="6204" y="2711"/>
                  </a:lnTo>
                  <a:lnTo>
                    <a:pt x="6302" y="2565"/>
                  </a:lnTo>
                  <a:lnTo>
                    <a:pt x="6351" y="2394"/>
                  </a:lnTo>
                  <a:lnTo>
                    <a:pt x="6400" y="2223"/>
                  </a:lnTo>
                  <a:lnTo>
                    <a:pt x="6449" y="2076"/>
                  </a:lnTo>
                  <a:lnTo>
                    <a:pt x="6473" y="1881"/>
                  </a:lnTo>
                  <a:lnTo>
                    <a:pt x="6473" y="1710"/>
                  </a:lnTo>
                  <a:lnTo>
                    <a:pt x="6449" y="1539"/>
                  </a:lnTo>
                  <a:lnTo>
                    <a:pt x="6424" y="1368"/>
                  </a:lnTo>
                  <a:lnTo>
                    <a:pt x="6351" y="1197"/>
                  </a:lnTo>
                  <a:lnTo>
                    <a:pt x="6278" y="1026"/>
                  </a:lnTo>
                  <a:lnTo>
                    <a:pt x="6204" y="855"/>
                  </a:lnTo>
                  <a:lnTo>
                    <a:pt x="6107" y="708"/>
                  </a:lnTo>
                  <a:lnTo>
                    <a:pt x="5985" y="586"/>
                  </a:lnTo>
                  <a:lnTo>
                    <a:pt x="5862" y="464"/>
                  </a:lnTo>
                  <a:lnTo>
                    <a:pt x="5740" y="342"/>
                  </a:lnTo>
                  <a:lnTo>
                    <a:pt x="5594" y="269"/>
                  </a:lnTo>
                  <a:lnTo>
                    <a:pt x="5447" y="171"/>
                  </a:lnTo>
                  <a:lnTo>
                    <a:pt x="5276" y="122"/>
                  </a:lnTo>
                  <a:lnTo>
                    <a:pt x="5105" y="73"/>
                  </a:lnTo>
                  <a:lnTo>
                    <a:pt x="4934" y="25"/>
                  </a:lnTo>
                  <a:lnTo>
                    <a:pt x="4763" y="25"/>
                  </a:lnTo>
                  <a:lnTo>
                    <a:pt x="4592" y="0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Shape 45"/>
            <p:cNvSpPr/>
            <p:nvPr/>
          </p:nvSpPr>
          <p:spPr>
            <a:xfrm>
              <a:off x="5420075" y="5116000"/>
              <a:ext cx="189300" cy="189925"/>
            </a:xfrm>
            <a:custGeom>
              <a:avLst/>
              <a:gdLst/>
              <a:ahLst/>
              <a:cxnLst/>
              <a:rect l="0" t="0" r="0" b="0"/>
              <a:pathLst>
                <a:path w="7572" h="7597" extrusionOk="0">
                  <a:moveTo>
                    <a:pt x="3786" y="1"/>
                  </a:moveTo>
                  <a:lnTo>
                    <a:pt x="3395" y="25"/>
                  </a:lnTo>
                  <a:lnTo>
                    <a:pt x="3028" y="74"/>
                  </a:lnTo>
                  <a:lnTo>
                    <a:pt x="2662" y="172"/>
                  </a:lnTo>
                  <a:lnTo>
                    <a:pt x="2320" y="294"/>
                  </a:lnTo>
                  <a:lnTo>
                    <a:pt x="1978" y="465"/>
                  </a:lnTo>
                  <a:lnTo>
                    <a:pt x="1661" y="660"/>
                  </a:lnTo>
                  <a:lnTo>
                    <a:pt x="1392" y="880"/>
                  </a:lnTo>
                  <a:lnTo>
                    <a:pt x="1123" y="1124"/>
                  </a:lnTo>
                  <a:lnTo>
                    <a:pt x="879" y="1393"/>
                  </a:lnTo>
                  <a:lnTo>
                    <a:pt x="659" y="1686"/>
                  </a:lnTo>
                  <a:lnTo>
                    <a:pt x="464" y="1979"/>
                  </a:lnTo>
                  <a:lnTo>
                    <a:pt x="293" y="2321"/>
                  </a:lnTo>
                  <a:lnTo>
                    <a:pt x="171" y="2663"/>
                  </a:lnTo>
                  <a:lnTo>
                    <a:pt x="73" y="3029"/>
                  </a:lnTo>
                  <a:lnTo>
                    <a:pt x="24" y="3420"/>
                  </a:lnTo>
                  <a:lnTo>
                    <a:pt x="0" y="3787"/>
                  </a:lnTo>
                  <a:lnTo>
                    <a:pt x="24" y="4177"/>
                  </a:lnTo>
                  <a:lnTo>
                    <a:pt x="73" y="4568"/>
                  </a:lnTo>
                  <a:lnTo>
                    <a:pt x="171" y="4934"/>
                  </a:lnTo>
                  <a:lnTo>
                    <a:pt x="293" y="5276"/>
                  </a:lnTo>
                  <a:lnTo>
                    <a:pt x="464" y="5594"/>
                  </a:lnTo>
                  <a:lnTo>
                    <a:pt x="659" y="5911"/>
                  </a:lnTo>
                  <a:lnTo>
                    <a:pt x="879" y="6204"/>
                  </a:lnTo>
                  <a:lnTo>
                    <a:pt x="1123" y="6473"/>
                  </a:lnTo>
                  <a:lnTo>
                    <a:pt x="1392" y="6717"/>
                  </a:lnTo>
                  <a:lnTo>
                    <a:pt x="1661" y="6937"/>
                  </a:lnTo>
                  <a:lnTo>
                    <a:pt x="1978" y="7133"/>
                  </a:lnTo>
                  <a:lnTo>
                    <a:pt x="2320" y="7279"/>
                  </a:lnTo>
                  <a:lnTo>
                    <a:pt x="2662" y="7426"/>
                  </a:lnTo>
                  <a:lnTo>
                    <a:pt x="3028" y="7499"/>
                  </a:lnTo>
                  <a:lnTo>
                    <a:pt x="3395" y="7572"/>
                  </a:lnTo>
                  <a:lnTo>
                    <a:pt x="3786" y="7597"/>
                  </a:lnTo>
                  <a:lnTo>
                    <a:pt x="4176" y="7572"/>
                  </a:lnTo>
                  <a:lnTo>
                    <a:pt x="4567" y="7499"/>
                  </a:lnTo>
                  <a:lnTo>
                    <a:pt x="4909" y="7426"/>
                  </a:lnTo>
                  <a:lnTo>
                    <a:pt x="5275" y="7279"/>
                  </a:lnTo>
                  <a:lnTo>
                    <a:pt x="5593" y="7133"/>
                  </a:lnTo>
                  <a:lnTo>
                    <a:pt x="5910" y="6937"/>
                  </a:lnTo>
                  <a:lnTo>
                    <a:pt x="6203" y="6717"/>
                  </a:lnTo>
                  <a:lnTo>
                    <a:pt x="6472" y="6473"/>
                  </a:lnTo>
                  <a:lnTo>
                    <a:pt x="6716" y="6204"/>
                  </a:lnTo>
                  <a:lnTo>
                    <a:pt x="6936" y="5911"/>
                  </a:lnTo>
                  <a:lnTo>
                    <a:pt x="7132" y="5594"/>
                  </a:lnTo>
                  <a:lnTo>
                    <a:pt x="7278" y="5276"/>
                  </a:lnTo>
                  <a:lnTo>
                    <a:pt x="7425" y="4934"/>
                  </a:lnTo>
                  <a:lnTo>
                    <a:pt x="7498" y="4568"/>
                  </a:lnTo>
                  <a:lnTo>
                    <a:pt x="7571" y="4177"/>
                  </a:lnTo>
                  <a:lnTo>
                    <a:pt x="7571" y="3787"/>
                  </a:lnTo>
                  <a:lnTo>
                    <a:pt x="7571" y="3420"/>
                  </a:lnTo>
                  <a:lnTo>
                    <a:pt x="7498" y="3029"/>
                  </a:lnTo>
                  <a:lnTo>
                    <a:pt x="7425" y="2663"/>
                  </a:lnTo>
                  <a:lnTo>
                    <a:pt x="7278" y="2321"/>
                  </a:lnTo>
                  <a:lnTo>
                    <a:pt x="7132" y="1979"/>
                  </a:lnTo>
                  <a:lnTo>
                    <a:pt x="6936" y="1686"/>
                  </a:lnTo>
                  <a:lnTo>
                    <a:pt x="6716" y="1393"/>
                  </a:lnTo>
                  <a:lnTo>
                    <a:pt x="6472" y="1124"/>
                  </a:lnTo>
                  <a:lnTo>
                    <a:pt x="6203" y="880"/>
                  </a:lnTo>
                  <a:lnTo>
                    <a:pt x="5910" y="660"/>
                  </a:lnTo>
                  <a:lnTo>
                    <a:pt x="5593" y="465"/>
                  </a:lnTo>
                  <a:lnTo>
                    <a:pt x="5275" y="294"/>
                  </a:lnTo>
                  <a:lnTo>
                    <a:pt x="4909" y="172"/>
                  </a:lnTo>
                  <a:lnTo>
                    <a:pt x="4567" y="74"/>
                  </a:lnTo>
                  <a:lnTo>
                    <a:pt x="4176" y="25"/>
                  </a:lnTo>
                  <a:lnTo>
                    <a:pt x="378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6" name="Shape 46"/>
          <p:cNvSpPr/>
          <p:nvPr/>
        </p:nvSpPr>
        <p:spPr>
          <a:xfrm>
            <a:off x="3429208" y="3904791"/>
            <a:ext cx="377839" cy="343685"/>
          </a:xfrm>
          <a:custGeom>
            <a:avLst/>
            <a:gdLst/>
            <a:ahLst/>
            <a:cxnLst/>
            <a:rect l="0" t="0" r="0" b="0"/>
            <a:pathLst>
              <a:path w="16218" h="14752" extrusionOk="0">
                <a:moveTo>
                  <a:pt x="7694" y="0"/>
                </a:moveTo>
                <a:lnTo>
                  <a:pt x="7279" y="25"/>
                </a:lnTo>
                <a:lnTo>
                  <a:pt x="6863" y="74"/>
                </a:lnTo>
                <a:lnTo>
                  <a:pt x="6473" y="123"/>
                </a:lnTo>
                <a:lnTo>
                  <a:pt x="6082" y="196"/>
                </a:lnTo>
                <a:lnTo>
                  <a:pt x="5691" y="293"/>
                </a:lnTo>
                <a:lnTo>
                  <a:pt x="5325" y="416"/>
                </a:lnTo>
                <a:lnTo>
                  <a:pt x="4958" y="538"/>
                </a:lnTo>
                <a:lnTo>
                  <a:pt x="4592" y="660"/>
                </a:lnTo>
                <a:lnTo>
                  <a:pt x="4250" y="831"/>
                </a:lnTo>
                <a:lnTo>
                  <a:pt x="3908" y="977"/>
                </a:lnTo>
                <a:lnTo>
                  <a:pt x="3566" y="1173"/>
                </a:lnTo>
                <a:lnTo>
                  <a:pt x="3249" y="1368"/>
                </a:lnTo>
                <a:lnTo>
                  <a:pt x="2956" y="1563"/>
                </a:lnTo>
                <a:lnTo>
                  <a:pt x="2663" y="1783"/>
                </a:lnTo>
                <a:lnTo>
                  <a:pt x="2370" y="2003"/>
                </a:lnTo>
                <a:lnTo>
                  <a:pt x="2101" y="2247"/>
                </a:lnTo>
                <a:lnTo>
                  <a:pt x="1857" y="2492"/>
                </a:lnTo>
                <a:lnTo>
                  <a:pt x="1612" y="2760"/>
                </a:lnTo>
                <a:lnTo>
                  <a:pt x="1393" y="3029"/>
                </a:lnTo>
                <a:lnTo>
                  <a:pt x="1173" y="3298"/>
                </a:lnTo>
                <a:lnTo>
                  <a:pt x="977" y="3591"/>
                </a:lnTo>
                <a:lnTo>
                  <a:pt x="807" y="3884"/>
                </a:lnTo>
                <a:lnTo>
                  <a:pt x="636" y="4201"/>
                </a:lnTo>
                <a:lnTo>
                  <a:pt x="489" y="4519"/>
                </a:lnTo>
                <a:lnTo>
                  <a:pt x="367" y="4836"/>
                </a:lnTo>
                <a:lnTo>
                  <a:pt x="245" y="5154"/>
                </a:lnTo>
                <a:lnTo>
                  <a:pt x="172" y="5496"/>
                </a:lnTo>
                <a:lnTo>
                  <a:pt x="98" y="5838"/>
                </a:lnTo>
                <a:lnTo>
                  <a:pt x="49" y="6179"/>
                </a:lnTo>
                <a:lnTo>
                  <a:pt x="1" y="6521"/>
                </a:lnTo>
                <a:lnTo>
                  <a:pt x="1" y="6888"/>
                </a:lnTo>
                <a:lnTo>
                  <a:pt x="1" y="7254"/>
                </a:lnTo>
                <a:lnTo>
                  <a:pt x="49" y="7645"/>
                </a:lnTo>
                <a:lnTo>
                  <a:pt x="98" y="8011"/>
                </a:lnTo>
                <a:lnTo>
                  <a:pt x="196" y="8353"/>
                </a:lnTo>
                <a:lnTo>
                  <a:pt x="294" y="8719"/>
                </a:lnTo>
                <a:lnTo>
                  <a:pt x="416" y="9061"/>
                </a:lnTo>
                <a:lnTo>
                  <a:pt x="562" y="9403"/>
                </a:lnTo>
                <a:lnTo>
                  <a:pt x="733" y="9745"/>
                </a:lnTo>
                <a:lnTo>
                  <a:pt x="904" y="10063"/>
                </a:lnTo>
                <a:lnTo>
                  <a:pt x="1100" y="10356"/>
                </a:lnTo>
                <a:lnTo>
                  <a:pt x="1344" y="10673"/>
                </a:lnTo>
                <a:lnTo>
                  <a:pt x="1564" y="10966"/>
                </a:lnTo>
                <a:lnTo>
                  <a:pt x="1832" y="11235"/>
                </a:lnTo>
                <a:lnTo>
                  <a:pt x="2101" y="11504"/>
                </a:lnTo>
                <a:lnTo>
                  <a:pt x="2394" y="11772"/>
                </a:lnTo>
                <a:lnTo>
                  <a:pt x="2687" y="12017"/>
                </a:lnTo>
                <a:lnTo>
                  <a:pt x="2492" y="12383"/>
                </a:lnTo>
                <a:lnTo>
                  <a:pt x="2272" y="12749"/>
                </a:lnTo>
                <a:lnTo>
                  <a:pt x="2028" y="13140"/>
                </a:lnTo>
                <a:lnTo>
                  <a:pt x="1710" y="13506"/>
                </a:lnTo>
                <a:lnTo>
                  <a:pt x="1368" y="13873"/>
                </a:lnTo>
                <a:lnTo>
                  <a:pt x="1173" y="14044"/>
                </a:lnTo>
                <a:lnTo>
                  <a:pt x="953" y="14190"/>
                </a:lnTo>
                <a:lnTo>
                  <a:pt x="733" y="14337"/>
                </a:lnTo>
                <a:lnTo>
                  <a:pt x="513" y="14483"/>
                </a:lnTo>
                <a:lnTo>
                  <a:pt x="269" y="14581"/>
                </a:lnTo>
                <a:lnTo>
                  <a:pt x="1" y="14703"/>
                </a:lnTo>
                <a:lnTo>
                  <a:pt x="123" y="14703"/>
                </a:lnTo>
                <a:lnTo>
                  <a:pt x="489" y="14752"/>
                </a:lnTo>
                <a:lnTo>
                  <a:pt x="1368" y="14752"/>
                </a:lnTo>
                <a:lnTo>
                  <a:pt x="1710" y="14728"/>
                </a:lnTo>
                <a:lnTo>
                  <a:pt x="2101" y="14654"/>
                </a:lnTo>
                <a:lnTo>
                  <a:pt x="2492" y="14581"/>
                </a:lnTo>
                <a:lnTo>
                  <a:pt x="2907" y="14459"/>
                </a:lnTo>
                <a:lnTo>
                  <a:pt x="3322" y="14312"/>
                </a:lnTo>
                <a:lnTo>
                  <a:pt x="3762" y="14117"/>
                </a:lnTo>
                <a:lnTo>
                  <a:pt x="4177" y="13873"/>
                </a:lnTo>
                <a:lnTo>
                  <a:pt x="4592" y="13604"/>
                </a:lnTo>
                <a:lnTo>
                  <a:pt x="4983" y="13238"/>
                </a:lnTo>
                <a:lnTo>
                  <a:pt x="5349" y="13360"/>
                </a:lnTo>
                <a:lnTo>
                  <a:pt x="5716" y="13482"/>
                </a:lnTo>
                <a:lnTo>
                  <a:pt x="6106" y="13555"/>
                </a:lnTo>
                <a:lnTo>
                  <a:pt x="6497" y="13628"/>
                </a:lnTo>
                <a:lnTo>
                  <a:pt x="6888" y="13702"/>
                </a:lnTo>
                <a:lnTo>
                  <a:pt x="7279" y="13751"/>
                </a:lnTo>
                <a:lnTo>
                  <a:pt x="7694" y="13775"/>
                </a:lnTo>
                <a:lnTo>
                  <a:pt x="8524" y="13775"/>
                </a:lnTo>
                <a:lnTo>
                  <a:pt x="8939" y="13751"/>
                </a:lnTo>
                <a:lnTo>
                  <a:pt x="9355" y="13702"/>
                </a:lnTo>
                <a:lnTo>
                  <a:pt x="9745" y="13628"/>
                </a:lnTo>
                <a:lnTo>
                  <a:pt x="10136" y="13555"/>
                </a:lnTo>
                <a:lnTo>
                  <a:pt x="10527" y="13458"/>
                </a:lnTo>
                <a:lnTo>
                  <a:pt x="10893" y="13360"/>
                </a:lnTo>
                <a:lnTo>
                  <a:pt x="11260" y="13238"/>
                </a:lnTo>
                <a:lnTo>
                  <a:pt x="11626" y="13091"/>
                </a:lnTo>
                <a:lnTo>
                  <a:pt x="11968" y="12945"/>
                </a:lnTo>
                <a:lnTo>
                  <a:pt x="12310" y="12774"/>
                </a:lnTo>
                <a:lnTo>
                  <a:pt x="12652" y="12603"/>
                </a:lnTo>
                <a:lnTo>
                  <a:pt x="12969" y="12407"/>
                </a:lnTo>
                <a:lnTo>
                  <a:pt x="13262" y="12212"/>
                </a:lnTo>
                <a:lnTo>
                  <a:pt x="13555" y="11992"/>
                </a:lnTo>
                <a:lnTo>
                  <a:pt x="13848" y="11748"/>
                </a:lnTo>
                <a:lnTo>
                  <a:pt x="14117" y="11528"/>
                </a:lnTo>
                <a:lnTo>
                  <a:pt x="14361" y="11259"/>
                </a:lnTo>
                <a:lnTo>
                  <a:pt x="14606" y="11015"/>
                </a:lnTo>
                <a:lnTo>
                  <a:pt x="14825" y="10747"/>
                </a:lnTo>
                <a:lnTo>
                  <a:pt x="15045" y="10453"/>
                </a:lnTo>
                <a:lnTo>
                  <a:pt x="15241" y="10160"/>
                </a:lnTo>
                <a:lnTo>
                  <a:pt x="15412" y="9867"/>
                </a:lnTo>
                <a:lnTo>
                  <a:pt x="15582" y="9574"/>
                </a:lnTo>
                <a:lnTo>
                  <a:pt x="15729" y="9257"/>
                </a:lnTo>
                <a:lnTo>
                  <a:pt x="15851" y="8939"/>
                </a:lnTo>
                <a:lnTo>
                  <a:pt x="15973" y="8597"/>
                </a:lnTo>
                <a:lnTo>
                  <a:pt x="16047" y="8280"/>
                </a:lnTo>
                <a:lnTo>
                  <a:pt x="16120" y="7938"/>
                </a:lnTo>
                <a:lnTo>
                  <a:pt x="16169" y="7596"/>
                </a:lnTo>
                <a:lnTo>
                  <a:pt x="16217" y="7230"/>
                </a:lnTo>
                <a:lnTo>
                  <a:pt x="16217" y="6888"/>
                </a:lnTo>
                <a:lnTo>
                  <a:pt x="16217" y="6521"/>
                </a:lnTo>
                <a:lnTo>
                  <a:pt x="16169" y="6179"/>
                </a:lnTo>
                <a:lnTo>
                  <a:pt x="16120" y="5838"/>
                </a:lnTo>
                <a:lnTo>
                  <a:pt x="16047" y="5496"/>
                </a:lnTo>
                <a:lnTo>
                  <a:pt x="15973" y="5154"/>
                </a:lnTo>
                <a:lnTo>
                  <a:pt x="15851" y="4836"/>
                </a:lnTo>
                <a:lnTo>
                  <a:pt x="15729" y="4519"/>
                </a:lnTo>
                <a:lnTo>
                  <a:pt x="15582" y="4201"/>
                </a:lnTo>
                <a:lnTo>
                  <a:pt x="15412" y="3884"/>
                </a:lnTo>
                <a:lnTo>
                  <a:pt x="15241" y="3591"/>
                </a:lnTo>
                <a:lnTo>
                  <a:pt x="15045" y="3298"/>
                </a:lnTo>
                <a:lnTo>
                  <a:pt x="14825" y="3029"/>
                </a:lnTo>
                <a:lnTo>
                  <a:pt x="14606" y="2760"/>
                </a:lnTo>
                <a:lnTo>
                  <a:pt x="14361" y="2492"/>
                </a:lnTo>
                <a:lnTo>
                  <a:pt x="14117" y="2247"/>
                </a:lnTo>
                <a:lnTo>
                  <a:pt x="13848" y="2003"/>
                </a:lnTo>
                <a:lnTo>
                  <a:pt x="13555" y="1783"/>
                </a:lnTo>
                <a:lnTo>
                  <a:pt x="13262" y="1563"/>
                </a:lnTo>
                <a:lnTo>
                  <a:pt x="12969" y="1368"/>
                </a:lnTo>
                <a:lnTo>
                  <a:pt x="12652" y="1173"/>
                </a:lnTo>
                <a:lnTo>
                  <a:pt x="12310" y="977"/>
                </a:lnTo>
                <a:lnTo>
                  <a:pt x="11968" y="831"/>
                </a:lnTo>
                <a:lnTo>
                  <a:pt x="11626" y="660"/>
                </a:lnTo>
                <a:lnTo>
                  <a:pt x="11260" y="538"/>
                </a:lnTo>
                <a:lnTo>
                  <a:pt x="10893" y="416"/>
                </a:lnTo>
                <a:lnTo>
                  <a:pt x="10527" y="293"/>
                </a:lnTo>
                <a:lnTo>
                  <a:pt x="10136" y="196"/>
                </a:lnTo>
                <a:lnTo>
                  <a:pt x="9745" y="123"/>
                </a:lnTo>
                <a:lnTo>
                  <a:pt x="9355" y="74"/>
                </a:lnTo>
                <a:lnTo>
                  <a:pt x="8939" y="25"/>
                </a:lnTo>
                <a:lnTo>
                  <a:pt x="8524" y="0"/>
                </a:lnTo>
                <a:close/>
              </a:path>
            </a:pathLst>
          </a:cu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/>
          <p:nvPr/>
        </p:nvSpPr>
        <p:spPr>
          <a:xfrm rot="5400000">
            <a:off x="499599" y="157100"/>
            <a:ext cx="1146000" cy="13233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0"/>
                </a:moveTo>
                <a:lnTo>
                  <a:pt x="120000" y="30000"/>
                </a:lnTo>
                <a:lnTo>
                  <a:pt x="120000" y="90000"/>
                </a:lnTo>
                <a:lnTo>
                  <a:pt x="60000" y="120000"/>
                </a:lnTo>
                <a:lnTo>
                  <a:pt x="0" y="90000"/>
                </a:lnTo>
                <a:lnTo>
                  <a:pt x="0" y="3000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10" name="Shape 210"/>
          <p:cNvSpPr txBox="1">
            <a:spLocks noGrp="1"/>
          </p:cNvSpPr>
          <p:nvPr>
            <p:ph type="title"/>
          </p:nvPr>
        </p:nvSpPr>
        <p:spPr>
          <a:xfrm>
            <a:off x="1732700" y="1735600"/>
            <a:ext cx="49443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4000"/>
              <a:buNone/>
              <a:defRPr/>
            </a:lvl9pPr>
          </a:lstStyle>
          <a:p>
            <a:endParaRPr/>
          </a:p>
        </p:txBody>
      </p:sp>
      <p:sp>
        <p:nvSpPr>
          <p:cNvPr id="211" name="Shape 211"/>
          <p:cNvSpPr txBox="1">
            <a:spLocks noGrp="1"/>
          </p:cNvSpPr>
          <p:nvPr>
            <p:ph type="body" idx="1"/>
          </p:nvPr>
        </p:nvSpPr>
        <p:spPr>
          <a:xfrm>
            <a:off x="1732700" y="2380900"/>
            <a:ext cx="2176800" cy="2544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◇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￭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￮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2" name="Shape 212"/>
          <p:cNvSpPr txBox="1">
            <a:spLocks noGrp="1"/>
          </p:cNvSpPr>
          <p:nvPr>
            <p:ph type="body" idx="2"/>
          </p:nvPr>
        </p:nvSpPr>
        <p:spPr>
          <a:xfrm>
            <a:off x="4020972" y="2380900"/>
            <a:ext cx="2176800" cy="2544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◇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￭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￮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3" name="Shape 213"/>
          <p:cNvSpPr txBox="1">
            <a:spLocks noGrp="1"/>
          </p:cNvSpPr>
          <p:nvPr>
            <p:ph type="body" idx="3"/>
          </p:nvPr>
        </p:nvSpPr>
        <p:spPr>
          <a:xfrm>
            <a:off x="6309245" y="2380900"/>
            <a:ext cx="2176800" cy="2544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◇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￭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￮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14" name="Shape 214"/>
          <p:cNvSpPr/>
          <p:nvPr/>
        </p:nvSpPr>
        <p:spPr>
          <a:xfrm rot="10800000" flipH="1">
            <a:off x="-123826" y="1058975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9B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Shape 215"/>
          <p:cNvSpPr/>
          <p:nvPr/>
        </p:nvSpPr>
        <p:spPr>
          <a:xfrm rot="10800000" flipH="1">
            <a:off x="638175" y="1440100"/>
            <a:ext cx="428700" cy="371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6" name="Shape 216"/>
          <p:cNvSpPr/>
          <p:nvPr/>
        </p:nvSpPr>
        <p:spPr>
          <a:xfrm rot="10800000" flipH="1">
            <a:off x="1495424" y="-131650"/>
            <a:ext cx="819900" cy="710100"/>
          </a:xfrm>
          <a:prstGeom prst="hexagon">
            <a:avLst>
              <a:gd name="adj" fmla="val 28678"/>
              <a:gd name="vf" fmla="val 115470"/>
            </a:avLst>
          </a:prstGeom>
          <a:noFill/>
          <a:ln w="76200" cap="flat" cmpd="sng">
            <a:solidFill>
              <a:srgbClr val="18476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" name="Shape 217"/>
          <p:cNvSpPr/>
          <p:nvPr/>
        </p:nvSpPr>
        <p:spPr>
          <a:xfrm rot="10800000" flipH="1">
            <a:off x="327800" y="88925"/>
            <a:ext cx="358800" cy="3105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00E1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18" name="Shape 218"/>
          <p:cNvGrpSpPr/>
          <p:nvPr/>
        </p:nvGrpSpPr>
        <p:grpSpPr>
          <a:xfrm>
            <a:off x="1729784" y="61068"/>
            <a:ext cx="351204" cy="324661"/>
            <a:chOff x="5975075" y="2327500"/>
            <a:chExt cx="420100" cy="388350"/>
          </a:xfrm>
        </p:grpSpPr>
        <p:sp>
          <p:nvSpPr>
            <p:cNvPr id="219" name="Shape 219"/>
            <p:cNvSpPr/>
            <p:nvPr/>
          </p:nvSpPr>
          <p:spPr>
            <a:xfrm>
              <a:off x="5975075" y="2474650"/>
              <a:ext cx="98325" cy="220450"/>
            </a:xfrm>
            <a:custGeom>
              <a:avLst/>
              <a:gdLst/>
              <a:ahLst/>
              <a:cxnLst/>
              <a:rect l="0" t="0" r="0" b="0"/>
              <a:pathLst>
                <a:path w="3933" h="8818" extrusionOk="0">
                  <a:moveTo>
                    <a:pt x="2418" y="1002"/>
                  </a:moveTo>
                  <a:lnTo>
                    <a:pt x="2565" y="1027"/>
                  </a:lnTo>
                  <a:lnTo>
                    <a:pt x="2687" y="1075"/>
                  </a:lnTo>
                  <a:lnTo>
                    <a:pt x="2809" y="1124"/>
                  </a:lnTo>
                  <a:lnTo>
                    <a:pt x="2907" y="1222"/>
                  </a:lnTo>
                  <a:lnTo>
                    <a:pt x="3005" y="1320"/>
                  </a:lnTo>
                  <a:lnTo>
                    <a:pt x="3078" y="1442"/>
                  </a:lnTo>
                  <a:lnTo>
                    <a:pt x="3102" y="1564"/>
                  </a:lnTo>
                  <a:lnTo>
                    <a:pt x="3127" y="1710"/>
                  </a:lnTo>
                  <a:lnTo>
                    <a:pt x="3102" y="1857"/>
                  </a:lnTo>
                  <a:lnTo>
                    <a:pt x="3078" y="1979"/>
                  </a:lnTo>
                  <a:lnTo>
                    <a:pt x="3005" y="2101"/>
                  </a:lnTo>
                  <a:lnTo>
                    <a:pt x="2907" y="2223"/>
                  </a:lnTo>
                  <a:lnTo>
                    <a:pt x="2809" y="2297"/>
                  </a:lnTo>
                  <a:lnTo>
                    <a:pt x="2687" y="2370"/>
                  </a:lnTo>
                  <a:lnTo>
                    <a:pt x="2565" y="2394"/>
                  </a:lnTo>
                  <a:lnTo>
                    <a:pt x="2418" y="2419"/>
                  </a:lnTo>
                  <a:lnTo>
                    <a:pt x="2272" y="2394"/>
                  </a:lnTo>
                  <a:lnTo>
                    <a:pt x="2150" y="2370"/>
                  </a:lnTo>
                  <a:lnTo>
                    <a:pt x="2028" y="2297"/>
                  </a:lnTo>
                  <a:lnTo>
                    <a:pt x="1930" y="2223"/>
                  </a:lnTo>
                  <a:lnTo>
                    <a:pt x="1832" y="2101"/>
                  </a:lnTo>
                  <a:lnTo>
                    <a:pt x="1759" y="1979"/>
                  </a:lnTo>
                  <a:lnTo>
                    <a:pt x="1735" y="1857"/>
                  </a:lnTo>
                  <a:lnTo>
                    <a:pt x="1710" y="1710"/>
                  </a:lnTo>
                  <a:lnTo>
                    <a:pt x="1735" y="1564"/>
                  </a:lnTo>
                  <a:lnTo>
                    <a:pt x="1759" y="1442"/>
                  </a:lnTo>
                  <a:lnTo>
                    <a:pt x="1832" y="1320"/>
                  </a:lnTo>
                  <a:lnTo>
                    <a:pt x="1930" y="1222"/>
                  </a:lnTo>
                  <a:lnTo>
                    <a:pt x="2028" y="1124"/>
                  </a:lnTo>
                  <a:lnTo>
                    <a:pt x="2150" y="1075"/>
                  </a:lnTo>
                  <a:lnTo>
                    <a:pt x="2272" y="1027"/>
                  </a:lnTo>
                  <a:lnTo>
                    <a:pt x="2418" y="1002"/>
                  </a:lnTo>
                  <a:close/>
                  <a:moveTo>
                    <a:pt x="1" y="1"/>
                  </a:moveTo>
                  <a:lnTo>
                    <a:pt x="1" y="8817"/>
                  </a:lnTo>
                  <a:lnTo>
                    <a:pt x="3933" y="8817"/>
                  </a:lnTo>
                  <a:lnTo>
                    <a:pt x="3933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Shape 220"/>
            <p:cNvSpPr/>
            <p:nvPr/>
          </p:nvSpPr>
          <p:spPr>
            <a:xfrm>
              <a:off x="6088025" y="2327500"/>
              <a:ext cx="307150" cy="388350"/>
            </a:xfrm>
            <a:custGeom>
              <a:avLst/>
              <a:gdLst/>
              <a:ahLst/>
              <a:cxnLst/>
              <a:rect l="0" t="0" r="0" b="0"/>
              <a:pathLst>
                <a:path w="12286" h="15534" extrusionOk="0">
                  <a:moveTo>
                    <a:pt x="6326" y="1"/>
                  </a:moveTo>
                  <a:lnTo>
                    <a:pt x="5960" y="25"/>
                  </a:lnTo>
                  <a:lnTo>
                    <a:pt x="5716" y="74"/>
                  </a:lnTo>
                  <a:lnTo>
                    <a:pt x="5520" y="147"/>
                  </a:lnTo>
                  <a:lnTo>
                    <a:pt x="5374" y="221"/>
                  </a:lnTo>
                  <a:lnTo>
                    <a:pt x="4983" y="1466"/>
                  </a:lnTo>
                  <a:lnTo>
                    <a:pt x="4788" y="2028"/>
                  </a:lnTo>
                  <a:lnTo>
                    <a:pt x="4592" y="2541"/>
                  </a:lnTo>
                  <a:lnTo>
                    <a:pt x="4397" y="3005"/>
                  </a:lnTo>
                  <a:lnTo>
                    <a:pt x="4202" y="3396"/>
                  </a:lnTo>
                  <a:lnTo>
                    <a:pt x="4031" y="3689"/>
                  </a:lnTo>
                  <a:lnTo>
                    <a:pt x="3884" y="3933"/>
                  </a:lnTo>
                  <a:lnTo>
                    <a:pt x="3664" y="4153"/>
                  </a:lnTo>
                  <a:lnTo>
                    <a:pt x="3322" y="4495"/>
                  </a:lnTo>
                  <a:lnTo>
                    <a:pt x="2516" y="5252"/>
                  </a:lnTo>
                  <a:lnTo>
                    <a:pt x="1442" y="6229"/>
                  </a:lnTo>
                  <a:lnTo>
                    <a:pt x="1" y="6229"/>
                  </a:lnTo>
                  <a:lnTo>
                    <a:pt x="1" y="13433"/>
                  </a:lnTo>
                  <a:lnTo>
                    <a:pt x="1515" y="13433"/>
                  </a:lnTo>
                  <a:lnTo>
                    <a:pt x="2004" y="13678"/>
                  </a:lnTo>
                  <a:lnTo>
                    <a:pt x="2687" y="13971"/>
                  </a:lnTo>
                  <a:lnTo>
                    <a:pt x="3567" y="14313"/>
                  </a:lnTo>
                  <a:lnTo>
                    <a:pt x="4544" y="14679"/>
                  </a:lnTo>
                  <a:lnTo>
                    <a:pt x="5594" y="14997"/>
                  </a:lnTo>
                  <a:lnTo>
                    <a:pt x="6131" y="15143"/>
                  </a:lnTo>
                  <a:lnTo>
                    <a:pt x="6668" y="15265"/>
                  </a:lnTo>
                  <a:lnTo>
                    <a:pt x="7181" y="15387"/>
                  </a:lnTo>
                  <a:lnTo>
                    <a:pt x="7694" y="15461"/>
                  </a:lnTo>
                  <a:lnTo>
                    <a:pt x="8158" y="15509"/>
                  </a:lnTo>
                  <a:lnTo>
                    <a:pt x="8622" y="15534"/>
                  </a:lnTo>
                  <a:lnTo>
                    <a:pt x="9404" y="15534"/>
                  </a:lnTo>
                  <a:lnTo>
                    <a:pt x="9819" y="15509"/>
                  </a:lnTo>
                  <a:lnTo>
                    <a:pt x="10210" y="15461"/>
                  </a:lnTo>
                  <a:lnTo>
                    <a:pt x="10552" y="15363"/>
                  </a:lnTo>
                  <a:lnTo>
                    <a:pt x="10723" y="15314"/>
                  </a:lnTo>
                  <a:lnTo>
                    <a:pt x="10845" y="15265"/>
                  </a:lnTo>
                  <a:lnTo>
                    <a:pt x="10967" y="15192"/>
                  </a:lnTo>
                  <a:lnTo>
                    <a:pt x="11064" y="15094"/>
                  </a:lnTo>
                  <a:lnTo>
                    <a:pt x="11113" y="14997"/>
                  </a:lnTo>
                  <a:lnTo>
                    <a:pt x="11162" y="14874"/>
                  </a:lnTo>
                  <a:lnTo>
                    <a:pt x="11235" y="14166"/>
                  </a:lnTo>
                  <a:lnTo>
                    <a:pt x="11211" y="13995"/>
                  </a:lnTo>
                  <a:lnTo>
                    <a:pt x="11162" y="13849"/>
                  </a:lnTo>
                  <a:lnTo>
                    <a:pt x="11064" y="13702"/>
                  </a:lnTo>
                  <a:lnTo>
                    <a:pt x="10918" y="13580"/>
                  </a:lnTo>
                  <a:lnTo>
                    <a:pt x="11040" y="13556"/>
                  </a:lnTo>
                  <a:lnTo>
                    <a:pt x="11162" y="13507"/>
                  </a:lnTo>
                  <a:lnTo>
                    <a:pt x="11284" y="13458"/>
                  </a:lnTo>
                  <a:lnTo>
                    <a:pt x="11382" y="13360"/>
                  </a:lnTo>
                  <a:lnTo>
                    <a:pt x="11455" y="13263"/>
                  </a:lnTo>
                  <a:lnTo>
                    <a:pt x="11528" y="13140"/>
                  </a:lnTo>
                  <a:lnTo>
                    <a:pt x="11577" y="12994"/>
                  </a:lnTo>
                  <a:lnTo>
                    <a:pt x="11602" y="12872"/>
                  </a:lnTo>
                  <a:lnTo>
                    <a:pt x="11675" y="11993"/>
                  </a:lnTo>
                  <a:lnTo>
                    <a:pt x="11675" y="11870"/>
                  </a:lnTo>
                  <a:lnTo>
                    <a:pt x="11675" y="11773"/>
                  </a:lnTo>
                  <a:lnTo>
                    <a:pt x="11651" y="11651"/>
                  </a:lnTo>
                  <a:lnTo>
                    <a:pt x="11602" y="11553"/>
                  </a:lnTo>
                  <a:lnTo>
                    <a:pt x="11480" y="11382"/>
                  </a:lnTo>
                  <a:lnTo>
                    <a:pt x="11406" y="11309"/>
                  </a:lnTo>
                  <a:lnTo>
                    <a:pt x="11333" y="11235"/>
                  </a:lnTo>
                  <a:lnTo>
                    <a:pt x="11455" y="11211"/>
                  </a:lnTo>
                  <a:lnTo>
                    <a:pt x="11553" y="11162"/>
                  </a:lnTo>
                  <a:lnTo>
                    <a:pt x="11651" y="11089"/>
                  </a:lnTo>
                  <a:lnTo>
                    <a:pt x="11748" y="10991"/>
                  </a:lnTo>
                  <a:lnTo>
                    <a:pt x="11822" y="10893"/>
                  </a:lnTo>
                  <a:lnTo>
                    <a:pt x="11870" y="10796"/>
                  </a:lnTo>
                  <a:lnTo>
                    <a:pt x="11919" y="10674"/>
                  </a:lnTo>
                  <a:lnTo>
                    <a:pt x="11944" y="10527"/>
                  </a:lnTo>
                  <a:lnTo>
                    <a:pt x="12017" y="9672"/>
                  </a:lnTo>
                  <a:lnTo>
                    <a:pt x="12017" y="9550"/>
                  </a:lnTo>
                  <a:lnTo>
                    <a:pt x="12017" y="9428"/>
                  </a:lnTo>
                  <a:lnTo>
                    <a:pt x="11993" y="9306"/>
                  </a:lnTo>
                  <a:lnTo>
                    <a:pt x="11944" y="9208"/>
                  </a:lnTo>
                  <a:lnTo>
                    <a:pt x="11895" y="9111"/>
                  </a:lnTo>
                  <a:lnTo>
                    <a:pt x="11822" y="9037"/>
                  </a:lnTo>
                  <a:lnTo>
                    <a:pt x="11748" y="8964"/>
                  </a:lnTo>
                  <a:lnTo>
                    <a:pt x="11651" y="8891"/>
                  </a:lnTo>
                  <a:lnTo>
                    <a:pt x="11748" y="8866"/>
                  </a:lnTo>
                  <a:lnTo>
                    <a:pt x="11846" y="8793"/>
                  </a:lnTo>
                  <a:lnTo>
                    <a:pt x="11944" y="8720"/>
                  </a:lnTo>
                  <a:lnTo>
                    <a:pt x="12017" y="8647"/>
                  </a:lnTo>
                  <a:lnTo>
                    <a:pt x="12090" y="8549"/>
                  </a:lnTo>
                  <a:lnTo>
                    <a:pt x="12139" y="8451"/>
                  </a:lnTo>
                  <a:lnTo>
                    <a:pt x="12163" y="8329"/>
                  </a:lnTo>
                  <a:lnTo>
                    <a:pt x="12188" y="8207"/>
                  </a:lnTo>
                  <a:lnTo>
                    <a:pt x="12286" y="7328"/>
                  </a:lnTo>
                  <a:lnTo>
                    <a:pt x="12261" y="7206"/>
                  </a:lnTo>
                  <a:lnTo>
                    <a:pt x="12237" y="7083"/>
                  </a:lnTo>
                  <a:lnTo>
                    <a:pt x="12188" y="6986"/>
                  </a:lnTo>
                  <a:lnTo>
                    <a:pt x="12139" y="6888"/>
                  </a:lnTo>
                  <a:lnTo>
                    <a:pt x="12066" y="6790"/>
                  </a:lnTo>
                  <a:lnTo>
                    <a:pt x="11968" y="6717"/>
                  </a:lnTo>
                  <a:lnTo>
                    <a:pt x="11748" y="6571"/>
                  </a:lnTo>
                  <a:lnTo>
                    <a:pt x="11504" y="6448"/>
                  </a:lnTo>
                  <a:lnTo>
                    <a:pt x="11211" y="6351"/>
                  </a:lnTo>
                  <a:lnTo>
                    <a:pt x="10893" y="6278"/>
                  </a:lnTo>
                  <a:lnTo>
                    <a:pt x="10576" y="6229"/>
                  </a:lnTo>
                  <a:lnTo>
                    <a:pt x="9892" y="6131"/>
                  </a:lnTo>
                  <a:lnTo>
                    <a:pt x="8842" y="6033"/>
                  </a:lnTo>
                  <a:lnTo>
                    <a:pt x="7596" y="5960"/>
                  </a:lnTo>
                  <a:lnTo>
                    <a:pt x="6326" y="5887"/>
                  </a:lnTo>
                  <a:lnTo>
                    <a:pt x="6497" y="5594"/>
                  </a:lnTo>
                  <a:lnTo>
                    <a:pt x="6644" y="5252"/>
                  </a:lnTo>
                  <a:lnTo>
                    <a:pt x="6790" y="4885"/>
                  </a:lnTo>
                  <a:lnTo>
                    <a:pt x="6888" y="4495"/>
                  </a:lnTo>
                  <a:lnTo>
                    <a:pt x="6986" y="4104"/>
                  </a:lnTo>
                  <a:lnTo>
                    <a:pt x="7083" y="3689"/>
                  </a:lnTo>
                  <a:lnTo>
                    <a:pt x="7181" y="2883"/>
                  </a:lnTo>
                  <a:lnTo>
                    <a:pt x="7254" y="2150"/>
                  </a:lnTo>
                  <a:lnTo>
                    <a:pt x="7303" y="1539"/>
                  </a:lnTo>
                  <a:lnTo>
                    <a:pt x="7303" y="978"/>
                  </a:lnTo>
                  <a:lnTo>
                    <a:pt x="7303" y="807"/>
                  </a:lnTo>
                  <a:lnTo>
                    <a:pt x="7230" y="611"/>
                  </a:lnTo>
                  <a:lnTo>
                    <a:pt x="7157" y="465"/>
                  </a:lnTo>
                  <a:lnTo>
                    <a:pt x="7035" y="318"/>
                  </a:lnTo>
                  <a:lnTo>
                    <a:pt x="6888" y="172"/>
                  </a:lnTo>
                  <a:lnTo>
                    <a:pt x="6717" y="98"/>
                  </a:lnTo>
                  <a:lnTo>
                    <a:pt x="6522" y="25"/>
                  </a:lnTo>
                  <a:lnTo>
                    <a:pt x="6326" y="1"/>
                  </a:lnTo>
                  <a:close/>
                </a:path>
              </a:pathLst>
            </a:custGeom>
            <a:solidFill>
              <a:srgbClr val="18476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21" name="Shape 221"/>
          <p:cNvSpPr/>
          <p:nvPr/>
        </p:nvSpPr>
        <p:spPr>
          <a:xfrm>
            <a:off x="203100" y="1270177"/>
            <a:ext cx="166061" cy="287704"/>
          </a:xfrm>
          <a:custGeom>
            <a:avLst/>
            <a:gdLst/>
            <a:ahLst/>
            <a:cxnLst/>
            <a:rect l="0" t="0" r="0" b="0"/>
            <a:pathLst>
              <a:path w="11870" h="20565" extrusionOk="0">
                <a:moveTo>
                  <a:pt x="6301" y="977"/>
                </a:moveTo>
                <a:lnTo>
                  <a:pt x="6423" y="1002"/>
                </a:lnTo>
                <a:lnTo>
                  <a:pt x="6497" y="1075"/>
                </a:lnTo>
                <a:lnTo>
                  <a:pt x="6570" y="1148"/>
                </a:lnTo>
                <a:lnTo>
                  <a:pt x="6594" y="1270"/>
                </a:lnTo>
                <a:lnTo>
                  <a:pt x="6570" y="1368"/>
                </a:lnTo>
                <a:lnTo>
                  <a:pt x="6497" y="1466"/>
                </a:lnTo>
                <a:lnTo>
                  <a:pt x="6423" y="1515"/>
                </a:lnTo>
                <a:lnTo>
                  <a:pt x="6301" y="1539"/>
                </a:lnTo>
                <a:lnTo>
                  <a:pt x="5569" y="1539"/>
                </a:lnTo>
                <a:lnTo>
                  <a:pt x="5446" y="1515"/>
                </a:lnTo>
                <a:lnTo>
                  <a:pt x="5373" y="1466"/>
                </a:lnTo>
                <a:lnTo>
                  <a:pt x="5300" y="1368"/>
                </a:lnTo>
                <a:lnTo>
                  <a:pt x="5276" y="1270"/>
                </a:lnTo>
                <a:lnTo>
                  <a:pt x="5300" y="1148"/>
                </a:lnTo>
                <a:lnTo>
                  <a:pt x="5373" y="1075"/>
                </a:lnTo>
                <a:lnTo>
                  <a:pt x="5446" y="1002"/>
                </a:lnTo>
                <a:lnTo>
                  <a:pt x="5569" y="977"/>
                </a:lnTo>
                <a:close/>
                <a:moveTo>
                  <a:pt x="10575" y="2565"/>
                </a:moveTo>
                <a:lnTo>
                  <a:pt x="10575" y="16706"/>
                </a:lnTo>
                <a:lnTo>
                  <a:pt x="1295" y="16706"/>
                </a:lnTo>
                <a:lnTo>
                  <a:pt x="1295" y="2565"/>
                </a:lnTo>
                <a:close/>
                <a:moveTo>
                  <a:pt x="5935" y="17780"/>
                </a:moveTo>
                <a:lnTo>
                  <a:pt x="6106" y="17805"/>
                </a:lnTo>
                <a:lnTo>
                  <a:pt x="6277" y="17854"/>
                </a:lnTo>
                <a:lnTo>
                  <a:pt x="6423" y="17927"/>
                </a:lnTo>
                <a:lnTo>
                  <a:pt x="6545" y="18025"/>
                </a:lnTo>
                <a:lnTo>
                  <a:pt x="6643" y="18147"/>
                </a:lnTo>
                <a:lnTo>
                  <a:pt x="6716" y="18293"/>
                </a:lnTo>
                <a:lnTo>
                  <a:pt x="6765" y="18464"/>
                </a:lnTo>
                <a:lnTo>
                  <a:pt x="6790" y="18635"/>
                </a:lnTo>
                <a:lnTo>
                  <a:pt x="6765" y="18806"/>
                </a:lnTo>
                <a:lnTo>
                  <a:pt x="6716" y="18977"/>
                </a:lnTo>
                <a:lnTo>
                  <a:pt x="6643" y="19124"/>
                </a:lnTo>
                <a:lnTo>
                  <a:pt x="6545" y="19246"/>
                </a:lnTo>
                <a:lnTo>
                  <a:pt x="6423" y="19343"/>
                </a:lnTo>
                <a:lnTo>
                  <a:pt x="6277" y="19417"/>
                </a:lnTo>
                <a:lnTo>
                  <a:pt x="6106" y="19465"/>
                </a:lnTo>
                <a:lnTo>
                  <a:pt x="5935" y="19490"/>
                </a:lnTo>
                <a:lnTo>
                  <a:pt x="5764" y="19465"/>
                </a:lnTo>
                <a:lnTo>
                  <a:pt x="5593" y="19417"/>
                </a:lnTo>
                <a:lnTo>
                  <a:pt x="5446" y="19343"/>
                </a:lnTo>
                <a:lnTo>
                  <a:pt x="5324" y="19246"/>
                </a:lnTo>
                <a:lnTo>
                  <a:pt x="5227" y="19124"/>
                </a:lnTo>
                <a:lnTo>
                  <a:pt x="5153" y="18977"/>
                </a:lnTo>
                <a:lnTo>
                  <a:pt x="5105" y="18806"/>
                </a:lnTo>
                <a:lnTo>
                  <a:pt x="5080" y="18635"/>
                </a:lnTo>
                <a:lnTo>
                  <a:pt x="5105" y="18464"/>
                </a:lnTo>
                <a:lnTo>
                  <a:pt x="5153" y="18293"/>
                </a:lnTo>
                <a:lnTo>
                  <a:pt x="5227" y="18147"/>
                </a:lnTo>
                <a:lnTo>
                  <a:pt x="5324" y="18025"/>
                </a:lnTo>
                <a:lnTo>
                  <a:pt x="5446" y="17927"/>
                </a:lnTo>
                <a:lnTo>
                  <a:pt x="5593" y="17854"/>
                </a:lnTo>
                <a:lnTo>
                  <a:pt x="5764" y="17805"/>
                </a:lnTo>
                <a:lnTo>
                  <a:pt x="5935" y="17780"/>
                </a:lnTo>
                <a:close/>
                <a:moveTo>
                  <a:pt x="1295" y="0"/>
                </a:moveTo>
                <a:lnTo>
                  <a:pt x="1026" y="25"/>
                </a:lnTo>
                <a:lnTo>
                  <a:pt x="782" y="98"/>
                </a:lnTo>
                <a:lnTo>
                  <a:pt x="562" y="220"/>
                </a:lnTo>
                <a:lnTo>
                  <a:pt x="366" y="367"/>
                </a:lnTo>
                <a:lnTo>
                  <a:pt x="220" y="562"/>
                </a:lnTo>
                <a:lnTo>
                  <a:pt x="98" y="782"/>
                </a:lnTo>
                <a:lnTo>
                  <a:pt x="25" y="1026"/>
                </a:lnTo>
                <a:lnTo>
                  <a:pt x="0" y="1295"/>
                </a:lnTo>
                <a:lnTo>
                  <a:pt x="0" y="19270"/>
                </a:lnTo>
                <a:lnTo>
                  <a:pt x="25" y="19539"/>
                </a:lnTo>
                <a:lnTo>
                  <a:pt x="98" y="19783"/>
                </a:lnTo>
                <a:lnTo>
                  <a:pt x="220" y="20003"/>
                </a:lnTo>
                <a:lnTo>
                  <a:pt x="366" y="20198"/>
                </a:lnTo>
                <a:lnTo>
                  <a:pt x="562" y="20345"/>
                </a:lnTo>
                <a:lnTo>
                  <a:pt x="782" y="20467"/>
                </a:lnTo>
                <a:lnTo>
                  <a:pt x="1026" y="20540"/>
                </a:lnTo>
                <a:lnTo>
                  <a:pt x="1295" y="20565"/>
                </a:lnTo>
                <a:lnTo>
                  <a:pt x="10575" y="20565"/>
                </a:lnTo>
                <a:lnTo>
                  <a:pt x="10844" y="20540"/>
                </a:lnTo>
                <a:lnTo>
                  <a:pt x="11088" y="20467"/>
                </a:lnTo>
                <a:lnTo>
                  <a:pt x="11308" y="20345"/>
                </a:lnTo>
                <a:lnTo>
                  <a:pt x="11503" y="20198"/>
                </a:lnTo>
                <a:lnTo>
                  <a:pt x="11650" y="20003"/>
                </a:lnTo>
                <a:lnTo>
                  <a:pt x="11772" y="19783"/>
                </a:lnTo>
                <a:lnTo>
                  <a:pt x="11845" y="19539"/>
                </a:lnTo>
                <a:lnTo>
                  <a:pt x="11870" y="19270"/>
                </a:lnTo>
                <a:lnTo>
                  <a:pt x="11870" y="1295"/>
                </a:lnTo>
                <a:lnTo>
                  <a:pt x="11845" y="1026"/>
                </a:lnTo>
                <a:lnTo>
                  <a:pt x="11772" y="782"/>
                </a:lnTo>
                <a:lnTo>
                  <a:pt x="11650" y="562"/>
                </a:lnTo>
                <a:lnTo>
                  <a:pt x="11503" y="367"/>
                </a:lnTo>
                <a:lnTo>
                  <a:pt x="11308" y="220"/>
                </a:lnTo>
                <a:lnTo>
                  <a:pt x="11088" y="98"/>
                </a:lnTo>
                <a:lnTo>
                  <a:pt x="10844" y="25"/>
                </a:lnTo>
                <a:lnTo>
                  <a:pt x="10575" y="0"/>
                </a:lnTo>
                <a:close/>
              </a:path>
            </a:pathLst>
          </a:custGeom>
          <a:solidFill>
            <a:srgbClr val="19BBD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22" name="Shape 222"/>
          <p:cNvGrpSpPr/>
          <p:nvPr/>
        </p:nvGrpSpPr>
        <p:grpSpPr>
          <a:xfrm>
            <a:off x="904276" y="515192"/>
            <a:ext cx="382958" cy="607111"/>
            <a:chOff x="6718575" y="2318625"/>
            <a:chExt cx="256950" cy="407375"/>
          </a:xfrm>
        </p:grpSpPr>
        <p:sp>
          <p:nvSpPr>
            <p:cNvPr id="223" name="Shape 223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0" t="0" r="0" b="0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Shape 224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0" t="0" r="0" b="0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Shape 225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0" t="0" r="0" b="0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Shape 226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0" t="0" r="0" b="0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Shape 227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0" t="0" r="0" b="0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Shape 228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0" t="0" r="0" b="0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Shape 229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0" t="0" r="0" b="0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Shape 230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0" t="0" r="0" b="0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31" name="Shape 231"/>
          <p:cNvGrpSpPr/>
          <p:nvPr/>
        </p:nvGrpSpPr>
        <p:grpSpPr>
          <a:xfrm>
            <a:off x="335759" y="1840531"/>
            <a:ext cx="342882" cy="350068"/>
            <a:chOff x="3951850" y="2985350"/>
            <a:chExt cx="407950" cy="416500"/>
          </a:xfrm>
        </p:grpSpPr>
        <p:sp>
          <p:nvSpPr>
            <p:cNvPr id="232" name="Shape 232"/>
            <p:cNvSpPr/>
            <p:nvPr/>
          </p:nvSpPr>
          <p:spPr>
            <a:xfrm>
              <a:off x="3951850" y="2985350"/>
              <a:ext cx="314800" cy="314825"/>
            </a:xfrm>
            <a:custGeom>
              <a:avLst/>
              <a:gdLst/>
              <a:ahLst/>
              <a:cxnLst/>
              <a:rect l="0" t="0" r="0" b="0"/>
              <a:pathLst>
                <a:path w="12592" h="12593" fill="none" extrusionOk="0">
                  <a:moveTo>
                    <a:pt x="6284" y="1"/>
                  </a:moveTo>
                  <a:lnTo>
                    <a:pt x="6284" y="1"/>
                  </a:lnTo>
                  <a:lnTo>
                    <a:pt x="5967" y="25"/>
                  </a:lnTo>
                  <a:lnTo>
                    <a:pt x="5651" y="49"/>
                  </a:lnTo>
                  <a:lnTo>
                    <a:pt x="5334" y="74"/>
                  </a:lnTo>
                  <a:lnTo>
                    <a:pt x="5017" y="147"/>
                  </a:lnTo>
                  <a:lnTo>
                    <a:pt x="4725" y="220"/>
                  </a:lnTo>
                  <a:lnTo>
                    <a:pt x="4433" y="293"/>
                  </a:lnTo>
                  <a:lnTo>
                    <a:pt x="4141" y="390"/>
                  </a:lnTo>
                  <a:lnTo>
                    <a:pt x="3848" y="512"/>
                  </a:lnTo>
                  <a:lnTo>
                    <a:pt x="3556" y="634"/>
                  </a:lnTo>
                  <a:lnTo>
                    <a:pt x="3288" y="780"/>
                  </a:lnTo>
                  <a:lnTo>
                    <a:pt x="3020" y="926"/>
                  </a:lnTo>
                  <a:lnTo>
                    <a:pt x="2777" y="1072"/>
                  </a:lnTo>
                  <a:lnTo>
                    <a:pt x="2290" y="1437"/>
                  </a:lnTo>
                  <a:lnTo>
                    <a:pt x="1851" y="1852"/>
                  </a:lnTo>
                  <a:lnTo>
                    <a:pt x="1437" y="2290"/>
                  </a:lnTo>
                  <a:lnTo>
                    <a:pt x="1072" y="2777"/>
                  </a:lnTo>
                  <a:lnTo>
                    <a:pt x="901" y="3045"/>
                  </a:lnTo>
                  <a:lnTo>
                    <a:pt x="755" y="3313"/>
                  </a:lnTo>
                  <a:lnTo>
                    <a:pt x="609" y="3581"/>
                  </a:lnTo>
                  <a:lnTo>
                    <a:pt x="487" y="3849"/>
                  </a:lnTo>
                  <a:lnTo>
                    <a:pt x="390" y="4141"/>
                  </a:lnTo>
                  <a:lnTo>
                    <a:pt x="292" y="4433"/>
                  </a:lnTo>
                  <a:lnTo>
                    <a:pt x="195" y="4725"/>
                  </a:lnTo>
                  <a:lnTo>
                    <a:pt x="122" y="5042"/>
                  </a:lnTo>
                  <a:lnTo>
                    <a:pt x="73" y="5334"/>
                  </a:lnTo>
                  <a:lnTo>
                    <a:pt x="25" y="5651"/>
                  </a:lnTo>
                  <a:lnTo>
                    <a:pt x="0" y="5968"/>
                  </a:lnTo>
                  <a:lnTo>
                    <a:pt x="0" y="6308"/>
                  </a:lnTo>
                  <a:lnTo>
                    <a:pt x="0" y="6308"/>
                  </a:lnTo>
                  <a:lnTo>
                    <a:pt x="0" y="6625"/>
                  </a:lnTo>
                  <a:lnTo>
                    <a:pt x="25" y="6942"/>
                  </a:lnTo>
                  <a:lnTo>
                    <a:pt x="73" y="7258"/>
                  </a:lnTo>
                  <a:lnTo>
                    <a:pt x="122" y="7575"/>
                  </a:lnTo>
                  <a:lnTo>
                    <a:pt x="195" y="7867"/>
                  </a:lnTo>
                  <a:lnTo>
                    <a:pt x="292" y="8184"/>
                  </a:lnTo>
                  <a:lnTo>
                    <a:pt x="390" y="8476"/>
                  </a:lnTo>
                  <a:lnTo>
                    <a:pt x="487" y="8744"/>
                  </a:lnTo>
                  <a:lnTo>
                    <a:pt x="609" y="9036"/>
                  </a:lnTo>
                  <a:lnTo>
                    <a:pt x="755" y="9304"/>
                  </a:lnTo>
                  <a:lnTo>
                    <a:pt x="901" y="9572"/>
                  </a:lnTo>
                  <a:lnTo>
                    <a:pt x="1072" y="9816"/>
                  </a:lnTo>
                  <a:lnTo>
                    <a:pt x="1437" y="10303"/>
                  </a:lnTo>
                  <a:lnTo>
                    <a:pt x="1851" y="10741"/>
                  </a:lnTo>
                  <a:lnTo>
                    <a:pt x="2290" y="11155"/>
                  </a:lnTo>
                  <a:lnTo>
                    <a:pt x="2777" y="11520"/>
                  </a:lnTo>
                  <a:lnTo>
                    <a:pt x="3020" y="11691"/>
                  </a:lnTo>
                  <a:lnTo>
                    <a:pt x="3288" y="11837"/>
                  </a:lnTo>
                  <a:lnTo>
                    <a:pt x="3556" y="11983"/>
                  </a:lnTo>
                  <a:lnTo>
                    <a:pt x="3848" y="12105"/>
                  </a:lnTo>
                  <a:lnTo>
                    <a:pt x="4141" y="12202"/>
                  </a:lnTo>
                  <a:lnTo>
                    <a:pt x="4433" y="12300"/>
                  </a:lnTo>
                  <a:lnTo>
                    <a:pt x="4725" y="12397"/>
                  </a:lnTo>
                  <a:lnTo>
                    <a:pt x="5017" y="12470"/>
                  </a:lnTo>
                  <a:lnTo>
                    <a:pt x="5334" y="12519"/>
                  </a:lnTo>
                  <a:lnTo>
                    <a:pt x="5651" y="12568"/>
                  </a:lnTo>
                  <a:lnTo>
                    <a:pt x="5967" y="12592"/>
                  </a:lnTo>
                  <a:lnTo>
                    <a:pt x="6284" y="12592"/>
                  </a:lnTo>
                  <a:lnTo>
                    <a:pt x="6284" y="12592"/>
                  </a:lnTo>
                  <a:lnTo>
                    <a:pt x="6625" y="12592"/>
                  </a:lnTo>
                  <a:lnTo>
                    <a:pt x="6941" y="12568"/>
                  </a:lnTo>
                  <a:lnTo>
                    <a:pt x="7258" y="12519"/>
                  </a:lnTo>
                  <a:lnTo>
                    <a:pt x="7550" y="12470"/>
                  </a:lnTo>
                  <a:lnTo>
                    <a:pt x="7867" y="12397"/>
                  </a:lnTo>
                  <a:lnTo>
                    <a:pt x="8159" y="12300"/>
                  </a:lnTo>
                  <a:lnTo>
                    <a:pt x="8451" y="12202"/>
                  </a:lnTo>
                  <a:lnTo>
                    <a:pt x="8744" y="12105"/>
                  </a:lnTo>
                  <a:lnTo>
                    <a:pt x="9012" y="11983"/>
                  </a:lnTo>
                  <a:lnTo>
                    <a:pt x="9279" y="11837"/>
                  </a:lnTo>
                  <a:lnTo>
                    <a:pt x="9547" y="11691"/>
                  </a:lnTo>
                  <a:lnTo>
                    <a:pt x="9815" y="11520"/>
                  </a:lnTo>
                  <a:lnTo>
                    <a:pt x="10302" y="11155"/>
                  </a:lnTo>
                  <a:lnTo>
                    <a:pt x="10741" y="10741"/>
                  </a:lnTo>
                  <a:lnTo>
                    <a:pt x="11155" y="10303"/>
                  </a:lnTo>
                  <a:lnTo>
                    <a:pt x="11520" y="9816"/>
                  </a:lnTo>
                  <a:lnTo>
                    <a:pt x="11666" y="9572"/>
                  </a:lnTo>
                  <a:lnTo>
                    <a:pt x="11812" y="9304"/>
                  </a:lnTo>
                  <a:lnTo>
                    <a:pt x="11958" y="9036"/>
                  </a:lnTo>
                  <a:lnTo>
                    <a:pt x="12080" y="8744"/>
                  </a:lnTo>
                  <a:lnTo>
                    <a:pt x="12202" y="8476"/>
                  </a:lnTo>
                  <a:lnTo>
                    <a:pt x="12299" y="8184"/>
                  </a:lnTo>
                  <a:lnTo>
                    <a:pt x="12397" y="7867"/>
                  </a:lnTo>
                  <a:lnTo>
                    <a:pt x="12446" y="7575"/>
                  </a:lnTo>
                  <a:lnTo>
                    <a:pt x="12519" y="7258"/>
                  </a:lnTo>
                  <a:lnTo>
                    <a:pt x="12543" y="6942"/>
                  </a:lnTo>
                  <a:lnTo>
                    <a:pt x="12567" y="6625"/>
                  </a:lnTo>
                  <a:lnTo>
                    <a:pt x="12592" y="6308"/>
                  </a:lnTo>
                  <a:lnTo>
                    <a:pt x="12592" y="6308"/>
                  </a:lnTo>
                  <a:lnTo>
                    <a:pt x="12567" y="5968"/>
                  </a:lnTo>
                  <a:lnTo>
                    <a:pt x="12543" y="5651"/>
                  </a:lnTo>
                  <a:lnTo>
                    <a:pt x="12519" y="5334"/>
                  </a:lnTo>
                  <a:lnTo>
                    <a:pt x="12446" y="5042"/>
                  </a:lnTo>
                  <a:lnTo>
                    <a:pt x="12397" y="4725"/>
                  </a:lnTo>
                  <a:lnTo>
                    <a:pt x="12299" y="4433"/>
                  </a:lnTo>
                  <a:lnTo>
                    <a:pt x="12202" y="4141"/>
                  </a:lnTo>
                  <a:lnTo>
                    <a:pt x="12080" y="3849"/>
                  </a:lnTo>
                  <a:lnTo>
                    <a:pt x="11958" y="3581"/>
                  </a:lnTo>
                  <a:lnTo>
                    <a:pt x="11812" y="3313"/>
                  </a:lnTo>
                  <a:lnTo>
                    <a:pt x="11666" y="3045"/>
                  </a:lnTo>
                  <a:lnTo>
                    <a:pt x="11520" y="2777"/>
                  </a:lnTo>
                  <a:lnTo>
                    <a:pt x="11155" y="2290"/>
                  </a:lnTo>
                  <a:lnTo>
                    <a:pt x="10741" y="1852"/>
                  </a:lnTo>
                  <a:lnTo>
                    <a:pt x="10302" y="1437"/>
                  </a:lnTo>
                  <a:lnTo>
                    <a:pt x="9815" y="1072"/>
                  </a:lnTo>
                  <a:lnTo>
                    <a:pt x="9547" y="926"/>
                  </a:lnTo>
                  <a:lnTo>
                    <a:pt x="9279" y="780"/>
                  </a:lnTo>
                  <a:lnTo>
                    <a:pt x="9012" y="634"/>
                  </a:lnTo>
                  <a:lnTo>
                    <a:pt x="8744" y="512"/>
                  </a:lnTo>
                  <a:lnTo>
                    <a:pt x="8451" y="390"/>
                  </a:lnTo>
                  <a:lnTo>
                    <a:pt x="8159" y="293"/>
                  </a:lnTo>
                  <a:lnTo>
                    <a:pt x="7867" y="220"/>
                  </a:lnTo>
                  <a:lnTo>
                    <a:pt x="7550" y="147"/>
                  </a:lnTo>
                  <a:lnTo>
                    <a:pt x="7258" y="74"/>
                  </a:lnTo>
                  <a:lnTo>
                    <a:pt x="6941" y="49"/>
                  </a:lnTo>
                  <a:lnTo>
                    <a:pt x="6625" y="25"/>
                  </a:lnTo>
                  <a:lnTo>
                    <a:pt x="6284" y="1"/>
                  </a:lnTo>
                  <a:lnTo>
                    <a:pt x="6284" y="1"/>
                  </a:lnTo>
                  <a:close/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Shape 233"/>
            <p:cNvSpPr/>
            <p:nvPr/>
          </p:nvSpPr>
          <p:spPr>
            <a:xfrm>
              <a:off x="3988375" y="3021875"/>
              <a:ext cx="241750" cy="241750"/>
            </a:xfrm>
            <a:custGeom>
              <a:avLst/>
              <a:gdLst/>
              <a:ahLst/>
              <a:cxnLst/>
              <a:rect l="0" t="0" r="0" b="0"/>
              <a:pathLst>
                <a:path w="9670" h="9670" fill="none" extrusionOk="0">
                  <a:moveTo>
                    <a:pt x="4823" y="1"/>
                  </a:moveTo>
                  <a:lnTo>
                    <a:pt x="4823" y="1"/>
                  </a:lnTo>
                  <a:lnTo>
                    <a:pt x="4336" y="25"/>
                  </a:lnTo>
                  <a:lnTo>
                    <a:pt x="3849" y="98"/>
                  </a:lnTo>
                  <a:lnTo>
                    <a:pt x="3386" y="220"/>
                  </a:lnTo>
                  <a:lnTo>
                    <a:pt x="2947" y="391"/>
                  </a:lnTo>
                  <a:lnTo>
                    <a:pt x="2533" y="585"/>
                  </a:lnTo>
                  <a:lnTo>
                    <a:pt x="2144" y="829"/>
                  </a:lnTo>
                  <a:lnTo>
                    <a:pt x="1754" y="1121"/>
                  </a:lnTo>
                  <a:lnTo>
                    <a:pt x="1413" y="1438"/>
                  </a:lnTo>
                  <a:lnTo>
                    <a:pt x="1096" y="1779"/>
                  </a:lnTo>
                  <a:lnTo>
                    <a:pt x="829" y="2144"/>
                  </a:lnTo>
                  <a:lnTo>
                    <a:pt x="585" y="2534"/>
                  </a:lnTo>
                  <a:lnTo>
                    <a:pt x="390" y="2972"/>
                  </a:lnTo>
                  <a:lnTo>
                    <a:pt x="220" y="3411"/>
                  </a:lnTo>
                  <a:lnTo>
                    <a:pt x="98" y="3873"/>
                  </a:lnTo>
                  <a:lnTo>
                    <a:pt x="25" y="4336"/>
                  </a:lnTo>
                  <a:lnTo>
                    <a:pt x="1" y="4847"/>
                  </a:lnTo>
                  <a:lnTo>
                    <a:pt x="1" y="4847"/>
                  </a:lnTo>
                  <a:lnTo>
                    <a:pt x="25" y="5335"/>
                  </a:lnTo>
                  <a:lnTo>
                    <a:pt x="98" y="5822"/>
                  </a:lnTo>
                  <a:lnTo>
                    <a:pt x="220" y="6284"/>
                  </a:lnTo>
                  <a:lnTo>
                    <a:pt x="390" y="6723"/>
                  </a:lnTo>
                  <a:lnTo>
                    <a:pt x="585" y="7137"/>
                  </a:lnTo>
                  <a:lnTo>
                    <a:pt x="829" y="7527"/>
                  </a:lnTo>
                  <a:lnTo>
                    <a:pt x="1096" y="7916"/>
                  </a:lnTo>
                  <a:lnTo>
                    <a:pt x="1413" y="8257"/>
                  </a:lnTo>
                  <a:lnTo>
                    <a:pt x="1754" y="8574"/>
                  </a:lnTo>
                  <a:lnTo>
                    <a:pt x="2144" y="8842"/>
                  </a:lnTo>
                  <a:lnTo>
                    <a:pt x="2533" y="9085"/>
                  </a:lnTo>
                  <a:lnTo>
                    <a:pt x="2947" y="9280"/>
                  </a:lnTo>
                  <a:lnTo>
                    <a:pt x="3386" y="9451"/>
                  </a:lnTo>
                  <a:lnTo>
                    <a:pt x="3849" y="9572"/>
                  </a:lnTo>
                  <a:lnTo>
                    <a:pt x="4336" y="9645"/>
                  </a:lnTo>
                  <a:lnTo>
                    <a:pt x="4823" y="9670"/>
                  </a:lnTo>
                  <a:lnTo>
                    <a:pt x="4823" y="9670"/>
                  </a:lnTo>
                  <a:lnTo>
                    <a:pt x="5334" y="9645"/>
                  </a:lnTo>
                  <a:lnTo>
                    <a:pt x="5797" y="9572"/>
                  </a:lnTo>
                  <a:lnTo>
                    <a:pt x="6260" y="9451"/>
                  </a:lnTo>
                  <a:lnTo>
                    <a:pt x="6698" y="9280"/>
                  </a:lnTo>
                  <a:lnTo>
                    <a:pt x="7136" y="9085"/>
                  </a:lnTo>
                  <a:lnTo>
                    <a:pt x="7526" y="8842"/>
                  </a:lnTo>
                  <a:lnTo>
                    <a:pt x="7892" y="8574"/>
                  </a:lnTo>
                  <a:lnTo>
                    <a:pt x="8232" y="8257"/>
                  </a:lnTo>
                  <a:lnTo>
                    <a:pt x="8549" y="7916"/>
                  </a:lnTo>
                  <a:lnTo>
                    <a:pt x="8841" y="7527"/>
                  </a:lnTo>
                  <a:lnTo>
                    <a:pt x="9085" y="7137"/>
                  </a:lnTo>
                  <a:lnTo>
                    <a:pt x="9280" y="6723"/>
                  </a:lnTo>
                  <a:lnTo>
                    <a:pt x="9450" y="6284"/>
                  </a:lnTo>
                  <a:lnTo>
                    <a:pt x="9572" y="5822"/>
                  </a:lnTo>
                  <a:lnTo>
                    <a:pt x="9645" y="5335"/>
                  </a:lnTo>
                  <a:lnTo>
                    <a:pt x="9669" y="4847"/>
                  </a:lnTo>
                  <a:lnTo>
                    <a:pt x="9669" y="4847"/>
                  </a:lnTo>
                  <a:lnTo>
                    <a:pt x="9645" y="4336"/>
                  </a:lnTo>
                  <a:lnTo>
                    <a:pt x="9572" y="3873"/>
                  </a:lnTo>
                  <a:lnTo>
                    <a:pt x="9450" y="3411"/>
                  </a:lnTo>
                  <a:lnTo>
                    <a:pt x="9280" y="2972"/>
                  </a:lnTo>
                  <a:lnTo>
                    <a:pt x="9085" y="2534"/>
                  </a:lnTo>
                  <a:lnTo>
                    <a:pt x="8841" y="2144"/>
                  </a:lnTo>
                  <a:lnTo>
                    <a:pt x="8549" y="1779"/>
                  </a:lnTo>
                  <a:lnTo>
                    <a:pt x="8232" y="1438"/>
                  </a:lnTo>
                  <a:lnTo>
                    <a:pt x="7892" y="1121"/>
                  </a:lnTo>
                  <a:lnTo>
                    <a:pt x="7526" y="829"/>
                  </a:lnTo>
                  <a:lnTo>
                    <a:pt x="7136" y="585"/>
                  </a:lnTo>
                  <a:lnTo>
                    <a:pt x="6698" y="391"/>
                  </a:lnTo>
                  <a:lnTo>
                    <a:pt x="6260" y="220"/>
                  </a:lnTo>
                  <a:lnTo>
                    <a:pt x="5797" y="98"/>
                  </a:lnTo>
                  <a:lnTo>
                    <a:pt x="5334" y="25"/>
                  </a:lnTo>
                  <a:lnTo>
                    <a:pt x="4823" y="1"/>
                  </a:lnTo>
                  <a:lnTo>
                    <a:pt x="4823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Shape 234"/>
            <p:cNvSpPr/>
            <p:nvPr/>
          </p:nvSpPr>
          <p:spPr>
            <a:xfrm>
              <a:off x="4024300" y="3058425"/>
              <a:ext cx="84650" cy="84650"/>
            </a:xfrm>
            <a:custGeom>
              <a:avLst/>
              <a:gdLst/>
              <a:ahLst/>
              <a:cxnLst/>
              <a:rect l="0" t="0" r="0" b="0"/>
              <a:pathLst>
                <a:path w="3386" h="3386" fill="none" extrusionOk="0">
                  <a:moveTo>
                    <a:pt x="0" y="3385"/>
                  </a:moveTo>
                  <a:lnTo>
                    <a:pt x="0" y="3385"/>
                  </a:lnTo>
                  <a:lnTo>
                    <a:pt x="25" y="3020"/>
                  </a:lnTo>
                  <a:lnTo>
                    <a:pt x="74" y="2704"/>
                  </a:lnTo>
                  <a:lnTo>
                    <a:pt x="147" y="2363"/>
                  </a:lnTo>
                  <a:lnTo>
                    <a:pt x="268" y="2070"/>
                  </a:lnTo>
                  <a:lnTo>
                    <a:pt x="414" y="1754"/>
                  </a:lnTo>
                  <a:lnTo>
                    <a:pt x="585" y="1486"/>
                  </a:lnTo>
                  <a:lnTo>
                    <a:pt x="780" y="1218"/>
                  </a:lnTo>
                  <a:lnTo>
                    <a:pt x="999" y="974"/>
                  </a:lnTo>
                  <a:lnTo>
                    <a:pt x="1243" y="755"/>
                  </a:lnTo>
                  <a:lnTo>
                    <a:pt x="1510" y="560"/>
                  </a:lnTo>
                  <a:lnTo>
                    <a:pt x="1778" y="390"/>
                  </a:lnTo>
                  <a:lnTo>
                    <a:pt x="2071" y="244"/>
                  </a:lnTo>
                  <a:lnTo>
                    <a:pt x="2387" y="146"/>
                  </a:lnTo>
                  <a:lnTo>
                    <a:pt x="2704" y="49"/>
                  </a:lnTo>
                  <a:lnTo>
                    <a:pt x="3045" y="0"/>
                  </a:lnTo>
                  <a:lnTo>
                    <a:pt x="3386" y="0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Shape 235"/>
            <p:cNvSpPr/>
            <p:nvPr/>
          </p:nvSpPr>
          <p:spPr>
            <a:xfrm>
              <a:off x="4205750" y="3248375"/>
              <a:ext cx="154050" cy="153475"/>
            </a:xfrm>
            <a:custGeom>
              <a:avLst/>
              <a:gdLst/>
              <a:ahLst/>
              <a:cxnLst/>
              <a:rect l="0" t="0" r="0" b="0"/>
              <a:pathLst>
                <a:path w="6162" h="6139" fill="none" extrusionOk="0">
                  <a:moveTo>
                    <a:pt x="0" y="1024"/>
                  </a:moveTo>
                  <a:lnTo>
                    <a:pt x="4969" y="5992"/>
                  </a:lnTo>
                  <a:lnTo>
                    <a:pt x="4969" y="5992"/>
                  </a:lnTo>
                  <a:lnTo>
                    <a:pt x="5042" y="6041"/>
                  </a:lnTo>
                  <a:lnTo>
                    <a:pt x="5115" y="6090"/>
                  </a:lnTo>
                  <a:lnTo>
                    <a:pt x="5212" y="6114"/>
                  </a:lnTo>
                  <a:lnTo>
                    <a:pt x="5310" y="6138"/>
                  </a:lnTo>
                  <a:lnTo>
                    <a:pt x="5407" y="6114"/>
                  </a:lnTo>
                  <a:lnTo>
                    <a:pt x="5480" y="6090"/>
                  </a:lnTo>
                  <a:lnTo>
                    <a:pt x="5577" y="6041"/>
                  </a:lnTo>
                  <a:lnTo>
                    <a:pt x="5651" y="5992"/>
                  </a:lnTo>
                  <a:lnTo>
                    <a:pt x="6016" y="5627"/>
                  </a:lnTo>
                  <a:lnTo>
                    <a:pt x="6016" y="5627"/>
                  </a:lnTo>
                  <a:lnTo>
                    <a:pt x="6089" y="5554"/>
                  </a:lnTo>
                  <a:lnTo>
                    <a:pt x="6138" y="5456"/>
                  </a:lnTo>
                  <a:lnTo>
                    <a:pt x="6162" y="5359"/>
                  </a:lnTo>
                  <a:lnTo>
                    <a:pt x="6162" y="5286"/>
                  </a:lnTo>
                  <a:lnTo>
                    <a:pt x="6162" y="5188"/>
                  </a:lnTo>
                  <a:lnTo>
                    <a:pt x="6138" y="5091"/>
                  </a:lnTo>
                  <a:lnTo>
                    <a:pt x="6089" y="5018"/>
                  </a:lnTo>
                  <a:lnTo>
                    <a:pt x="6016" y="4921"/>
                  </a:lnTo>
                  <a:lnTo>
                    <a:pt x="1072" y="1"/>
                  </a:lnTo>
                </a:path>
              </a:pathLst>
            </a:custGeom>
            <a:noFill/>
            <a:ln w="19050" cap="rnd" cmpd="sng">
              <a:solidFill>
                <a:srgbClr val="18476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Shape 315"/>
          <p:cNvSpPr/>
          <p:nvPr/>
        </p:nvSpPr>
        <p:spPr>
          <a:xfrm rot="10800000" flipH="1">
            <a:off x="8218352" y="4121459"/>
            <a:ext cx="685200" cy="5934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0000" y="0"/>
                </a:moveTo>
                <a:lnTo>
                  <a:pt x="0" y="59994"/>
                </a:lnTo>
                <a:lnTo>
                  <a:pt x="30000" y="120000"/>
                </a:lnTo>
                <a:lnTo>
                  <a:pt x="90000" y="120000"/>
                </a:lnTo>
                <a:lnTo>
                  <a:pt x="120000" y="59994"/>
                </a:lnTo>
                <a:lnTo>
                  <a:pt x="90000" y="0"/>
                </a:lnTo>
                <a:lnTo>
                  <a:pt x="30000" y="0"/>
                </a:lnTo>
                <a:close/>
                <a:moveTo>
                  <a:pt x="38477" y="16950"/>
                </a:moveTo>
                <a:lnTo>
                  <a:pt x="81522" y="16950"/>
                </a:lnTo>
                <a:lnTo>
                  <a:pt x="103033" y="59994"/>
                </a:lnTo>
                <a:lnTo>
                  <a:pt x="81522" y="103038"/>
                </a:lnTo>
                <a:lnTo>
                  <a:pt x="38477" y="103038"/>
                </a:lnTo>
                <a:lnTo>
                  <a:pt x="16955" y="59994"/>
                </a:lnTo>
                <a:lnTo>
                  <a:pt x="38477" y="1695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lin ang="6983783" scaled="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6" name="Shape 316"/>
          <p:cNvSpPr/>
          <p:nvPr/>
        </p:nvSpPr>
        <p:spPr>
          <a:xfrm rot="5400000">
            <a:off x="388487" y="105212"/>
            <a:ext cx="944100" cy="10902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0"/>
                </a:moveTo>
                <a:lnTo>
                  <a:pt x="120000" y="30000"/>
                </a:lnTo>
                <a:lnTo>
                  <a:pt x="120000" y="90000"/>
                </a:lnTo>
                <a:lnTo>
                  <a:pt x="60000" y="120000"/>
                </a:lnTo>
                <a:lnTo>
                  <a:pt x="0" y="90000"/>
                </a:lnTo>
                <a:lnTo>
                  <a:pt x="0" y="3000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7" name="Shape 317"/>
          <p:cNvSpPr/>
          <p:nvPr/>
        </p:nvSpPr>
        <p:spPr>
          <a:xfrm rot="10800000" flipH="1">
            <a:off x="-123825" y="847791"/>
            <a:ext cx="674400" cy="5844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9BBD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8" name="Shape 318"/>
          <p:cNvSpPr/>
          <p:nvPr/>
        </p:nvSpPr>
        <p:spPr>
          <a:xfrm rot="10800000" flipH="1">
            <a:off x="503116" y="1161450"/>
            <a:ext cx="352800" cy="3054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Shape 319"/>
          <p:cNvSpPr/>
          <p:nvPr/>
        </p:nvSpPr>
        <p:spPr>
          <a:xfrm rot="10800000" flipH="1">
            <a:off x="1208424" y="-131812"/>
            <a:ext cx="674400" cy="584400"/>
          </a:xfrm>
          <a:prstGeom prst="hexagon">
            <a:avLst>
              <a:gd name="adj" fmla="val 28678"/>
              <a:gd name="vf" fmla="val 115470"/>
            </a:avLst>
          </a:prstGeom>
          <a:noFill/>
          <a:ln w="76200" cap="flat" cmpd="sng">
            <a:solidFill>
              <a:srgbClr val="184769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0" name="Shape 320"/>
          <p:cNvSpPr/>
          <p:nvPr/>
        </p:nvSpPr>
        <p:spPr>
          <a:xfrm rot="10800000" flipH="1">
            <a:off x="247753" y="49693"/>
            <a:ext cx="295200" cy="2556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00E1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1" name="Shape 321"/>
          <p:cNvSpPr/>
          <p:nvPr/>
        </p:nvSpPr>
        <p:spPr>
          <a:xfrm rot="10800000" flipH="1">
            <a:off x="8763568" y="4485979"/>
            <a:ext cx="543000" cy="470400"/>
          </a:xfrm>
          <a:prstGeom prst="hexagon">
            <a:avLst>
              <a:gd name="adj" fmla="val 28678"/>
              <a:gd name="vf" fmla="val 115470"/>
            </a:avLst>
          </a:prstGeom>
          <a:noFill/>
          <a:ln w="9525" cap="flat" cmpd="sng">
            <a:solidFill>
              <a:srgbClr val="18476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2" name="Shape 322"/>
          <p:cNvSpPr/>
          <p:nvPr/>
        </p:nvSpPr>
        <p:spPr>
          <a:xfrm rot="10800000" flipH="1">
            <a:off x="8523810" y="4741100"/>
            <a:ext cx="284100" cy="2457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3292E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3" name="Shape 323"/>
          <p:cNvSpPr/>
          <p:nvPr/>
        </p:nvSpPr>
        <p:spPr>
          <a:xfrm rot="10800000" flipH="1">
            <a:off x="8322785" y="3628023"/>
            <a:ext cx="543000" cy="470100"/>
          </a:xfrm>
          <a:prstGeom prst="hexagon">
            <a:avLst>
              <a:gd name="adj" fmla="val 28678"/>
              <a:gd name="vf" fmla="val 115470"/>
            </a:avLst>
          </a:prstGeom>
          <a:solidFill>
            <a:srgbClr val="18476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4" name="Shape 324"/>
          <p:cNvSpPr/>
          <p:nvPr/>
        </p:nvSpPr>
        <p:spPr>
          <a:xfrm rot="10800000" flipH="1">
            <a:off x="8763569" y="4009882"/>
            <a:ext cx="237600" cy="205800"/>
          </a:xfrm>
          <a:prstGeom prst="hexagon">
            <a:avLst>
              <a:gd name="adj" fmla="val 28678"/>
              <a:gd name="vf" fmla="val 115470"/>
            </a:avLst>
          </a:prstGeom>
          <a:noFill/>
          <a:ln w="19050" cap="flat" cmpd="sng">
            <a:solidFill>
              <a:srgbClr val="00E1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rgbClr val="0E293C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1732700" y="1735600"/>
            <a:ext cx="4944300" cy="64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4000"/>
              <a:buFont typeface="Nixie One"/>
              <a:buNone/>
              <a:defRPr sz="4000">
                <a:solidFill>
                  <a:srgbClr val="19BBD5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1732700" y="2255125"/>
            <a:ext cx="4944300" cy="165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3" r:id="rId2"/>
    <p:sldLayoutId id="2147483656" r:id="rId3"/>
  </p:sldLayoutIdLst>
  <p:transition xmlns:p14="http://schemas.microsoft.com/office/powerpoint/2010/main"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9.tif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tif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2.tif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tif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tif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15.tif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6.tif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7.tif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8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9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0.tif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21.tif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2.tif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23.tif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24.tif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25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6.tif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4" Type="http://schemas.openxmlformats.org/officeDocument/2006/relationships/image" Target="../media/image28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29.tif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tif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4" Type="http://schemas.openxmlformats.org/officeDocument/2006/relationships/image" Target="../media/image31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2.tif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f"/><Relationship Id="rId4" Type="http://schemas.openxmlformats.org/officeDocument/2006/relationships/image" Target="../media/image34.tiff"/><Relationship Id="rId5" Type="http://schemas.openxmlformats.org/officeDocument/2006/relationships/image" Target="../media/image35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4" Type="http://schemas.openxmlformats.org/officeDocument/2006/relationships/image" Target="../media/image37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38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tiff"/><Relationship Id="rId4" Type="http://schemas.openxmlformats.org/officeDocument/2006/relationships/image" Target="../media/image40.png"/><Relationship Id="rId5" Type="http://schemas.openxmlformats.org/officeDocument/2006/relationships/image" Target="../media/image41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4" Type="http://schemas.openxmlformats.org/officeDocument/2006/relationships/image" Target="../media/image43.tiff"/><Relationship Id="rId5" Type="http://schemas.openxmlformats.org/officeDocument/2006/relationships/image" Target="../media/image44.tiff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tiff"/><Relationship Id="rId4" Type="http://schemas.openxmlformats.org/officeDocument/2006/relationships/image" Target="../media/image46.tiff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notesSlide" Target="../notesSlides/notesSlide38.xml"/><Relationship Id="rId5" Type="http://schemas.openxmlformats.org/officeDocument/2006/relationships/image" Target="../media/image47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tif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tif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5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tif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7.tif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Shape 329"/>
          <p:cNvSpPr txBox="1">
            <a:spLocks noGrp="1"/>
          </p:cNvSpPr>
          <p:nvPr>
            <p:ph type="ctrTitle"/>
          </p:nvPr>
        </p:nvSpPr>
        <p:spPr>
          <a:xfrm>
            <a:off x="505921" y="1991825"/>
            <a:ext cx="8406264" cy="1159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it-IT" sz="3600" dirty="0" smtClean="0"/>
              <a:t>Web Application in Java </a:t>
            </a:r>
            <a:r>
              <a:rPr lang="it-IT" sz="3600" dirty="0" err="1" smtClean="0"/>
              <a:t>Servlet</a:t>
            </a:r>
            <a:r>
              <a:rPr lang="it-IT" sz="3600" dirty="0" smtClean="0"/>
              <a:t> </a:t>
            </a:r>
            <a:r>
              <a:rPr lang="it-IT" sz="3600" dirty="0"/>
              <a:t>P</a:t>
            </a:r>
            <a:r>
              <a:rPr lang="it-IT" sz="3600" dirty="0" smtClean="0"/>
              <a:t>age </a:t>
            </a:r>
            <a:endParaRPr sz="36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505921" y="4223220"/>
            <a:ext cx="246963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FFFFFF"/>
                </a:solidFill>
              </a:rPr>
              <a:t>Corso di </a:t>
            </a:r>
            <a:r>
              <a:rPr lang="it-IT" dirty="0" smtClean="0">
                <a:solidFill>
                  <a:srgbClr val="FFFFFF"/>
                </a:solidFill>
              </a:rPr>
              <a:t>Programmazione </a:t>
            </a:r>
            <a:r>
              <a:rPr lang="it-IT" dirty="0" smtClean="0">
                <a:solidFill>
                  <a:srgbClr val="FFFFFF"/>
                </a:solidFill>
              </a:rPr>
              <a:t>III</a:t>
            </a:r>
            <a:endParaRPr lang="it-IT" dirty="0" smtClean="0">
              <a:solidFill>
                <a:srgbClr val="FFFFFF"/>
              </a:solidFill>
            </a:endParaRPr>
          </a:p>
          <a:p>
            <a:r>
              <a:rPr lang="it-IT" dirty="0" smtClean="0">
                <a:solidFill>
                  <a:srgbClr val="FFFFFF"/>
                </a:solidFill>
              </a:rPr>
              <a:t>Prof. Angelo Ciaramella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7090740" y="4223220"/>
            <a:ext cx="18214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smtClean="0">
                <a:solidFill>
                  <a:srgbClr val="FFFFFF"/>
                </a:solidFill>
              </a:rPr>
              <a:t>Tutor</a:t>
            </a:r>
          </a:p>
          <a:p>
            <a:r>
              <a:rPr lang="it-IT" dirty="0" smtClean="0">
                <a:solidFill>
                  <a:srgbClr val="FFFFFF"/>
                </a:solidFill>
              </a:rPr>
              <a:t>Domenico  Capuano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010195" y="589244"/>
            <a:ext cx="57921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 smtClean="0"/>
              <a:t>Cos’è una Java </a:t>
            </a:r>
            <a:r>
              <a:rPr lang="it-IT" sz="3600" dirty="0" err="1" smtClean="0"/>
              <a:t>Servlet</a:t>
            </a:r>
            <a:r>
              <a:rPr lang="it-IT" sz="3600" dirty="0" smtClean="0"/>
              <a:t>?</a:t>
            </a:r>
            <a:r>
              <a:rPr lang="it-IT" sz="3600" dirty="0"/>
              <a:t/>
            </a:r>
            <a:br>
              <a:rPr lang="it-IT" sz="3600" dirty="0"/>
            </a:br>
            <a:endParaRPr sz="2000" dirty="0">
              <a:solidFill>
                <a:srgbClr val="EC8F31"/>
              </a:solidFill>
            </a:endParaRPr>
          </a:p>
        </p:txBody>
      </p:sp>
      <p:sp>
        <p:nvSpPr>
          <p:cNvPr id="335" name="Shape 335"/>
          <p:cNvSpPr txBox="1"/>
          <p:nvPr/>
        </p:nvSpPr>
        <p:spPr>
          <a:xfrm>
            <a:off x="1732699" y="1618900"/>
            <a:ext cx="6475605" cy="2148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lang="it-IT" sz="1100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285750" lvl="0" indent="-285750" rtl="0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endParaRPr lang="it-IT" b="1" dirty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it-IT" sz="1100" dirty="0" smtClean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pic>
        <p:nvPicPr>
          <p:cNvPr id="3" name="Immagine 2" descr="9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897" y="1234544"/>
            <a:ext cx="7076127" cy="364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3973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212980" y="386492"/>
            <a:ext cx="57921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 smtClean="0"/>
              <a:t>HTTP: Richieste Client</a:t>
            </a:r>
            <a:endParaRPr sz="2000" dirty="0">
              <a:solidFill>
                <a:srgbClr val="EC8F31"/>
              </a:solidFill>
            </a:endParaRPr>
          </a:p>
        </p:txBody>
      </p:sp>
      <p:sp>
        <p:nvSpPr>
          <p:cNvPr id="335" name="Shape 335"/>
          <p:cNvSpPr txBox="1"/>
          <p:nvPr/>
        </p:nvSpPr>
        <p:spPr>
          <a:xfrm>
            <a:off x="1732699" y="1618900"/>
            <a:ext cx="6475605" cy="2148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lang="it-IT" sz="1100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285750" lvl="0" indent="-285750" rtl="0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endParaRPr lang="it-IT" b="1" dirty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it-IT" sz="1100" dirty="0" smtClean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pic>
        <p:nvPicPr>
          <p:cNvPr id="3" name="Immagine 2" descr="12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4999" y="1174441"/>
            <a:ext cx="4895167" cy="3788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41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212980" y="386492"/>
            <a:ext cx="57921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 smtClean="0"/>
              <a:t>HTTP: Metodi di richiesta</a:t>
            </a:r>
            <a:endParaRPr sz="2000" dirty="0">
              <a:solidFill>
                <a:srgbClr val="EC8F31"/>
              </a:solidFill>
            </a:endParaRPr>
          </a:p>
        </p:txBody>
      </p:sp>
      <p:sp>
        <p:nvSpPr>
          <p:cNvPr id="335" name="Shape 335"/>
          <p:cNvSpPr txBox="1"/>
          <p:nvPr/>
        </p:nvSpPr>
        <p:spPr>
          <a:xfrm>
            <a:off x="1732699" y="1618900"/>
            <a:ext cx="6475605" cy="2148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lang="it-IT" sz="1100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285750" lvl="0" indent="-285750" rtl="0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endParaRPr lang="it-IT" b="1" dirty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it-IT" sz="1100" dirty="0" smtClean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pic>
        <p:nvPicPr>
          <p:cNvPr id="2" name="Immagine 1" descr="13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280" y="1375314"/>
            <a:ext cx="7080987" cy="3617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42411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212980" y="386492"/>
            <a:ext cx="57921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 smtClean="0"/>
              <a:t>HTTP GET</a:t>
            </a:r>
            <a:endParaRPr sz="2000" dirty="0">
              <a:solidFill>
                <a:srgbClr val="EC8F31"/>
              </a:solidFill>
            </a:endParaRPr>
          </a:p>
        </p:txBody>
      </p:sp>
      <p:sp>
        <p:nvSpPr>
          <p:cNvPr id="335" name="Shape 335"/>
          <p:cNvSpPr txBox="1"/>
          <p:nvPr/>
        </p:nvSpPr>
        <p:spPr>
          <a:xfrm>
            <a:off x="1732699" y="1618900"/>
            <a:ext cx="6475605" cy="2148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lang="it-IT" sz="1100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285750" lvl="0" indent="-285750" rtl="0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endParaRPr lang="it-IT" b="1" dirty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it-IT" sz="1100" dirty="0" smtClean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pic>
        <p:nvPicPr>
          <p:cNvPr id="3" name="Immagine 2" descr="14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315" y="1337812"/>
            <a:ext cx="7195231" cy="3523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81863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212980" y="386492"/>
            <a:ext cx="57921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 smtClean="0"/>
              <a:t>HTTP POST</a:t>
            </a:r>
            <a:endParaRPr sz="2000" dirty="0">
              <a:solidFill>
                <a:srgbClr val="EC8F31"/>
              </a:solidFill>
            </a:endParaRPr>
          </a:p>
        </p:txBody>
      </p:sp>
      <p:sp>
        <p:nvSpPr>
          <p:cNvPr id="335" name="Shape 335"/>
          <p:cNvSpPr txBox="1"/>
          <p:nvPr/>
        </p:nvSpPr>
        <p:spPr>
          <a:xfrm>
            <a:off x="1732699" y="1618900"/>
            <a:ext cx="6475605" cy="2148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lang="it-IT" sz="1100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285750" lvl="0" indent="-285750" rtl="0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endParaRPr lang="it-IT" b="1" dirty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it-IT" sz="1100" dirty="0" smtClean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pic>
        <p:nvPicPr>
          <p:cNvPr id="2" name="Immagine 1" descr="15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2699" y="1031792"/>
            <a:ext cx="6943998" cy="393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681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212980" y="386492"/>
            <a:ext cx="57921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 smtClean="0"/>
              <a:t>HTTP: Risposta Server</a:t>
            </a:r>
            <a:endParaRPr sz="2000" dirty="0">
              <a:solidFill>
                <a:srgbClr val="EC8F31"/>
              </a:solidFill>
            </a:endParaRPr>
          </a:p>
        </p:txBody>
      </p:sp>
      <p:sp>
        <p:nvSpPr>
          <p:cNvPr id="335" name="Shape 335"/>
          <p:cNvSpPr txBox="1"/>
          <p:nvPr/>
        </p:nvSpPr>
        <p:spPr>
          <a:xfrm>
            <a:off x="1732699" y="1618900"/>
            <a:ext cx="6475605" cy="2148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lang="it-IT" sz="1100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285750" lvl="0" indent="-285750" rtl="0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endParaRPr lang="it-IT" b="1" dirty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it-IT" sz="1100" dirty="0" smtClean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pic>
        <p:nvPicPr>
          <p:cNvPr id="3" name="Immagine 2" descr="16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6303" y="1280538"/>
            <a:ext cx="5657826" cy="3638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83695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212980" y="386492"/>
            <a:ext cx="57921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 smtClean="0"/>
              <a:t>HTTP: Codici di risposta</a:t>
            </a:r>
            <a:endParaRPr sz="2000" dirty="0">
              <a:solidFill>
                <a:srgbClr val="EC8F31"/>
              </a:solidFill>
            </a:endParaRPr>
          </a:p>
        </p:txBody>
      </p:sp>
      <p:sp>
        <p:nvSpPr>
          <p:cNvPr id="335" name="Shape 335"/>
          <p:cNvSpPr txBox="1"/>
          <p:nvPr/>
        </p:nvSpPr>
        <p:spPr>
          <a:xfrm>
            <a:off x="1732699" y="1618900"/>
            <a:ext cx="6475605" cy="2148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lang="it-IT" sz="1100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285750" lvl="0" indent="-285750" rtl="0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endParaRPr lang="it-IT" b="1" dirty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it-IT" sz="1100" dirty="0" smtClean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pic>
        <p:nvPicPr>
          <p:cNvPr id="2" name="Immagine 1" descr="17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1137" y="1124477"/>
            <a:ext cx="6581119" cy="3730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2623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416204" y="151726"/>
            <a:ext cx="57921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 smtClean="0"/>
              <a:t>I Metodi: </a:t>
            </a:r>
            <a:r>
              <a:rPr lang="it-IT" sz="3600" dirty="0" err="1" smtClean="0"/>
              <a:t>doGet</a:t>
            </a:r>
            <a:r>
              <a:rPr lang="it-IT" sz="3600" dirty="0" smtClean="0"/>
              <a:t> e </a:t>
            </a:r>
            <a:r>
              <a:rPr lang="it-IT" sz="3600" dirty="0" err="1" smtClean="0"/>
              <a:t>doPost</a:t>
            </a:r>
            <a:endParaRPr sz="2000" dirty="0">
              <a:solidFill>
                <a:srgbClr val="EC8F31"/>
              </a:solidFill>
            </a:endParaRPr>
          </a:p>
        </p:txBody>
      </p:sp>
      <p:pic>
        <p:nvPicPr>
          <p:cNvPr id="4" name="Immagine 3" descr="18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46" y="1783956"/>
            <a:ext cx="9015432" cy="3327531"/>
          </a:xfrm>
          <a:prstGeom prst="rect">
            <a:avLst/>
          </a:prstGeom>
        </p:spPr>
      </p:pic>
      <p:sp>
        <p:nvSpPr>
          <p:cNvPr id="5" name="CasellaDiTesto 4"/>
          <p:cNvSpPr txBox="1"/>
          <p:nvPr/>
        </p:nvSpPr>
        <p:spPr>
          <a:xfrm>
            <a:off x="1654298" y="1141814"/>
            <a:ext cx="7001417" cy="5847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600" dirty="0" smtClean="0"/>
              <a:t>Per rispondere a richieste HTTP GET e POST occorre implementare o fare l’</a:t>
            </a:r>
            <a:r>
              <a:rPr lang="it-IT" sz="1600" dirty="0" err="1" smtClean="0"/>
              <a:t>override</a:t>
            </a:r>
            <a:r>
              <a:rPr lang="it-IT" sz="1600" dirty="0" smtClean="0"/>
              <a:t> del metodo dei metodi </a:t>
            </a:r>
            <a:r>
              <a:rPr lang="it-IT" sz="1600" dirty="0" err="1" smtClean="0"/>
              <a:t>doGet</a:t>
            </a:r>
            <a:r>
              <a:rPr lang="it-IT" sz="1600" dirty="0" smtClean="0"/>
              <a:t> e </a:t>
            </a:r>
            <a:r>
              <a:rPr lang="it-IT" sz="1600" dirty="0" err="1" smtClean="0"/>
              <a:t>doPost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14319738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416204" y="151726"/>
            <a:ext cx="57921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 smtClean="0"/>
              <a:t>Gestione della Richiesta</a:t>
            </a:r>
            <a:endParaRPr sz="2000" dirty="0">
              <a:solidFill>
                <a:srgbClr val="EC8F31"/>
              </a:solidFill>
            </a:endParaRPr>
          </a:p>
        </p:txBody>
      </p:sp>
      <p:pic>
        <p:nvPicPr>
          <p:cNvPr id="2" name="Immagine 1" descr="19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644" y="1125605"/>
            <a:ext cx="7076127" cy="3789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00992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416203" y="151726"/>
            <a:ext cx="6207493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2800" dirty="0" smtClean="0"/>
              <a:t>Gestione Indiretta della Richiesta</a:t>
            </a:r>
            <a:endParaRPr sz="1600" dirty="0">
              <a:solidFill>
                <a:srgbClr val="EC8F31"/>
              </a:solidFill>
            </a:endParaRPr>
          </a:p>
        </p:txBody>
      </p:sp>
      <p:pic>
        <p:nvPicPr>
          <p:cNvPr id="3" name="Immagine 2" descr="20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4297" y="1166041"/>
            <a:ext cx="6884015" cy="3736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908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1732700" y="455555"/>
            <a:ext cx="57921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smtClean="0"/>
              <a:t>Web Application</a:t>
            </a:r>
            <a:endParaRPr dirty="0"/>
          </a:p>
        </p:txBody>
      </p:sp>
      <p:sp>
        <p:nvSpPr>
          <p:cNvPr id="335" name="Shape 335"/>
          <p:cNvSpPr txBox="1"/>
          <p:nvPr/>
        </p:nvSpPr>
        <p:spPr>
          <a:xfrm>
            <a:off x="1732699" y="1618900"/>
            <a:ext cx="6475605" cy="2148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lang="it-IT" sz="1100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285750" lvl="0" indent="-285750" rtl="0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endParaRPr lang="it-IT" b="1" dirty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it-IT" sz="1100" dirty="0" smtClean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pic>
        <p:nvPicPr>
          <p:cNvPr id="2" name="Immagine 1" descr="1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6896" y="1292933"/>
            <a:ext cx="6576174" cy="358062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341493" y="151726"/>
            <a:ext cx="6207493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 dirty="0" smtClean="0"/>
              <a:t>Include vs. </a:t>
            </a:r>
            <a:r>
              <a:rPr lang="it-IT" sz="3200" dirty="0" err="1" smtClean="0"/>
              <a:t>Forward</a:t>
            </a:r>
            <a:endParaRPr sz="1800" dirty="0">
              <a:solidFill>
                <a:srgbClr val="EC8F31"/>
              </a:solidFill>
            </a:endParaRPr>
          </a:p>
        </p:txBody>
      </p:sp>
      <p:pic>
        <p:nvPicPr>
          <p:cNvPr id="2" name="Immagine 1" descr="21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4205" y="1401770"/>
            <a:ext cx="7309166" cy="3321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757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341493" y="151726"/>
            <a:ext cx="6207493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 dirty="0" smtClean="0"/>
              <a:t>Gestione Indiretta della Richiesta</a:t>
            </a:r>
            <a:endParaRPr sz="1800" dirty="0">
              <a:solidFill>
                <a:srgbClr val="EC8F31"/>
              </a:solidFill>
            </a:endParaRPr>
          </a:p>
        </p:txBody>
      </p:sp>
      <p:pic>
        <p:nvPicPr>
          <p:cNvPr id="3" name="Immagine 2" descr="22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391" y="1056445"/>
            <a:ext cx="7047362" cy="3938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026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341493" y="151726"/>
            <a:ext cx="6207493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 dirty="0" err="1" smtClean="0"/>
              <a:t>Forward</a:t>
            </a:r>
            <a:r>
              <a:rPr lang="it-IT" sz="3200" dirty="0" smtClean="0"/>
              <a:t> vs. </a:t>
            </a:r>
            <a:r>
              <a:rPr lang="it-IT" sz="3200" dirty="0" err="1" smtClean="0"/>
              <a:t>Redirect</a:t>
            </a:r>
            <a:endParaRPr sz="1800" dirty="0">
              <a:solidFill>
                <a:srgbClr val="EC8F31"/>
              </a:solidFill>
            </a:endParaRPr>
          </a:p>
        </p:txBody>
      </p:sp>
      <p:pic>
        <p:nvPicPr>
          <p:cNvPr id="2" name="Immagine 1" descr="23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28" y="989819"/>
            <a:ext cx="6126241" cy="4025627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6414408" y="1355238"/>
            <a:ext cx="2497457" cy="95410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Preferibile perché più “leggero” se la richiesta può essere interamente gestita dallo stesso dominio</a:t>
            </a:r>
            <a:endParaRPr lang="it-IT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6414408" y="3452793"/>
            <a:ext cx="2497457" cy="116955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dirty="0" smtClean="0"/>
              <a:t>Inevitabile quando è necessario trasferire il controllo a componenti che risiedono su altri domini (es. broker di pagamento on line)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19664017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081215" y="151726"/>
            <a:ext cx="6948053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 dirty="0" smtClean="0"/>
              <a:t>Passaggio dei Dati: </a:t>
            </a:r>
            <a:r>
              <a:rPr lang="it-IT" sz="3200" dirty="0" err="1" smtClean="0"/>
              <a:t>Request</a:t>
            </a:r>
            <a:r>
              <a:rPr lang="it-IT" sz="3200" dirty="0" smtClean="0"/>
              <a:t> Scope</a:t>
            </a:r>
            <a:endParaRPr sz="1800" dirty="0">
              <a:solidFill>
                <a:srgbClr val="EC8F31"/>
              </a:solidFill>
            </a:endParaRPr>
          </a:p>
        </p:txBody>
      </p:sp>
      <p:pic>
        <p:nvPicPr>
          <p:cNvPr id="3" name="Immagine 2" descr="24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326" y="1003089"/>
            <a:ext cx="7095446" cy="3276048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1656327" y="4407191"/>
            <a:ext cx="7095446" cy="58477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sz="1600" dirty="0" smtClean="0"/>
              <a:t>I dati sono disponibili per l’intera durata della richiesta e vengono eliminati una volta che questa è servita</a:t>
            </a:r>
            <a:endParaRPr lang="it-IT" sz="1600" dirty="0"/>
          </a:p>
        </p:txBody>
      </p:sp>
    </p:spTree>
    <p:extLst>
      <p:ext uri="{BB962C8B-B14F-4D97-AF65-F5344CB8AC3E}">
        <p14:creationId xmlns:p14="http://schemas.microsoft.com/office/powerpoint/2010/main" val="26566641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081215" y="151726"/>
            <a:ext cx="6948053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 dirty="0" smtClean="0"/>
              <a:t>Passaggio dei Dati: Session Scope</a:t>
            </a:r>
            <a:endParaRPr sz="1800" dirty="0">
              <a:solidFill>
                <a:srgbClr val="EC8F3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41442" y="4223688"/>
            <a:ext cx="8510331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sz="1600" dirty="0" smtClean="0"/>
              <a:t>La prima volta che se ne fa richiesta, il server crea un oggetto “</a:t>
            </a:r>
            <a:r>
              <a:rPr lang="it-IT" sz="1600" b="1" dirty="0" smtClean="0"/>
              <a:t>session</a:t>
            </a:r>
            <a:r>
              <a:rPr lang="it-IT" sz="1600" dirty="0" smtClean="0"/>
              <a:t>” e gli assegna un ID univoco che invia la client.</a:t>
            </a:r>
          </a:p>
          <a:p>
            <a:pPr marL="285750" indent="-285750">
              <a:buFont typeface="Arial"/>
              <a:buChar char="•"/>
            </a:pPr>
            <a:r>
              <a:rPr lang="it-IT" sz="1600" dirty="0" smtClean="0"/>
              <a:t>Ad ogni richiesta successiva, il client invia </a:t>
            </a:r>
            <a:r>
              <a:rPr lang="it-IT" sz="1600" b="1" dirty="0" err="1" smtClean="0"/>
              <a:t>sessionID</a:t>
            </a:r>
            <a:r>
              <a:rPr lang="it-IT" sz="1600" dirty="0" smtClean="0"/>
              <a:t> sottoforma di cookie o di parametro</a:t>
            </a:r>
            <a:endParaRPr lang="it-IT" sz="1600" dirty="0"/>
          </a:p>
        </p:txBody>
      </p:sp>
      <p:pic>
        <p:nvPicPr>
          <p:cNvPr id="2" name="Immagine 1" descr="25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038" y="879014"/>
            <a:ext cx="6881087" cy="3172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1310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081215" y="151726"/>
            <a:ext cx="6948053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 dirty="0"/>
              <a:t>H</a:t>
            </a:r>
            <a:r>
              <a:rPr lang="it-IT" sz="3200" dirty="0" smtClean="0"/>
              <a:t>ttp Session</a:t>
            </a:r>
            <a:endParaRPr sz="1800" dirty="0">
              <a:solidFill>
                <a:srgbClr val="EC8F3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41442" y="4167691"/>
            <a:ext cx="8510331" cy="73866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dirty="0" smtClean="0"/>
              <a:t>Le chiavi sono di tipo </a:t>
            </a:r>
            <a:r>
              <a:rPr lang="it-IT" dirty="0" err="1" smtClean="0"/>
              <a:t>String</a:t>
            </a:r>
            <a:r>
              <a:rPr lang="it-IT" dirty="0" smtClean="0"/>
              <a:t>.</a:t>
            </a:r>
          </a:p>
          <a:p>
            <a:pPr marL="285750" indent="-285750">
              <a:buFont typeface="Arial"/>
              <a:buChar char="•"/>
            </a:pPr>
            <a:r>
              <a:rPr lang="it-IT" dirty="0" smtClean="0"/>
              <a:t>Gli oggetti </a:t>
            </a:r>
            <a:r>
              <a:rPr lang="it-IT" dirty="0" err="1" smtClean="0"/>
              <a:t>HttpSession</a:t>
            </a:r>
            <a:r>
              <a:rPr lang="it-IT" dirty="0" smtClean="0"/>
              <a:t> sono distrutti al momento dell’invocazione di </a:t>
            </a:r>
            <a:r>
              <a:rPr lang="it-IT" dirty="0" smtClean="0">
                <a:solidFill>
                  <a:srgbClr val="FF0000"/>
                </a:solidFill>
              </a:rPr>
              <a:t>invalidate() </a:t>
            </a:r>
          </a:p>
          <a:p>
            <a:pPr marL="285750" indent="-285750">
              <a:buFont typeface="Arial"/>
              <a:buChar char="•"/>
            </a:pPr>
            <a:r>
              <a:rPr lang="it-IT" dirty="0" smtClean="0">
                <a:solidFill>
                  <a:srgbClr val="000000"/>
                </a:solidFill>
              </a:rPr>
              <a:t>Le sessioni che non sono utilizzate oltre un certo </a:t>
            </a:r>
            <a:r>
              <a:rPr lang="it-IT" b="1" dirty="0" err="1" smtClean="0">
                <a:solidFill>
                  <a:srgbClr val="000000"/>
                </a:solidFill>
              </a:rPr>
              <a:t>timeout</a:t>
            </a:r>
            <a:r>
              <a:rPr lang="it-IT" b="1" dirty="0" smtClean="0">
                <a:solidFill>
                  <a:srgbClr val="000000"/>
                </a:solidFill>
              </a:rPr>
              <a:t> </a:t>
            </a:r>
            <a:r>
              <a:rPr lang="it-IT" dirty="0" smtClean="0">
                <a:solidFill>
                  <a:srgbClr val="000000"/>
                </a:solidFill>
              </a:rPr>
              <a:t>vengono automaticamente </a:t>
            </a:r>
            <a:r>
              <a:rPr lang="it-IT" dirty="0" smtClean="0">
                <a:solidFill>
                  <a:srgbClr val="FF0000"/>
                </a:solidFill>
              </a:rPr>
              <a:t>invalidate</a:t>
            </a:r>
          </a:p>
        </p:txBody>
      </p:sp>
      <p:pic>
        <p:nvPicPr>
          <p:cNvPr id="3" name="Immagine 2" descr="26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5335" y="797026"/>
            <a:ext cx="5910492" cy="333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7661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081215" y="151726"/>
            <a:ext cx="6948053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 dirty="0" smtClean="0"/>
              <a:t>JSP (Java Server </a:t>
            </a:r>
            <a:r>
              <a:rPr lang="it-IT" sz="3200" dirty="0" err="1" smtClean="0"/>
              <a:t>Pages</a:t>
            </a:r>
            <a:r>
              <a:rPr lang="it-IT" sz="3200" dirty="0" smtClean="0"/>
              <a:t>)</a:t>
            </a:r>
            <a:endParaRPr sz="1800" dirty="0">
              <a:solidFill>
                <a:srgbClr val="EC8F3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3312580" y="4592645"/>
            <a:ext cx="3563679" cy="30777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</a:rPr>
              <a:t>Di fatto una pagina JSP è una </a:t>
            </a:r>
            <a:r>
              <a:rPr lang="it-IT" b="1" dirty="0" err="1" smtClean="0">
                <a:solidFill>
                  <a:srgbClr val="FF0000"/>
                </a:solidFill>
              </a:rPr>
              <a:t>Servlet</a:t>
            </a:r>
            <a:r>
              <a:rPr lang="it-IT" b="1" dirty="0" smtClean="0">
                <a:solidFill>
                  <a:srgbClr val="FF0000"/>
                </a:solidFill>
              </a:rPr>
              <a:t>!</a:t>
            </a:r>
          </a:p>
        </p:txBody>
      </p:sp>
      <p:pic>
        <p:nvPicPr>
          <p:cNvPr id="2" name="Immagine 1" descr="27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996" y="835040"/>
            <a:ext cx="6526058" cy="3619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7563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081215" y="151726"/>
            <a:ext cx="6948053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 dirty="0" smtClean="0"/>
              <a:t>JSP: Compilazione</a:t>
            </a:r>
            <a:endParaRPr sz="1800" dirty="0">
              <a:solidFill>
                <a:srgbClr val="EC8F3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31784" y="4457689"/>
            <a:ext cx="8711216" cy="30777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EC8F31"/>
                </a:solidFill>
              </a:rPr>
              <a:t>La conversione .</a:t>
            </a:r>
            <a:r>
              <a:rPr lang="it-IT" b="1" dirty="0" err="1" smtClean="0">
                <a:solidFill>
                  <a:srgbClr val="EC8F31"/>
                </a:solidFill>
              </a:rPr>
              <a:t>jsp</a:t>
            </a:r>
            <a:r>
              <a:rPr lang="it-IT" b="1" dirty="0" smtClean="0">
                <a:solidFill>
                  <a:srgbClr val="EC8F31"/>
                </a:solidFill>
              </a:rPr>
              <a:t>      .java      .</a:t>
            </a:r>
            <a:r>
              <a:rPr lang="it-IT" b="1" dirty="0" err="1" smtClean="0">
                <a:solidFill>
                  <a:srgbClr val="EC8F31"/>
                </a:solidFill>
              </a:rPr>
              <a:t>class</a:t>
            </a:r>
            <a:r>
              <a:rPr lang="it-IT" b="1" dirty="0" smtClean="0">
                <a:solidFill>
                  <a:srgbClr val="EC8F31"/>
                </a:solidFill>
              </a:rPr>
              <a:t> avviene soltanto una volta a fronte di una modifica del file .</a:t>
            </a:r>
            <a:r>
              <a:rPr lang="it-IT" b="1" dirty="0" err="1" smtClean="0">
                <a:solidFill>
                  <a:srgbClr val="EC8F31"/>
                </a:solidFill>
              </a:rPr>
              <a:t>jsp</a:t>
            </a:r>
            <a:endParaRPr lang="it-IT" b="1" dirty="0" smtClean="0">
              <a:solidFill>
                <a:srgbClr val="EC8F31"/>
              </a:solidFill>
            </a:endParaRPr>
          </a:p>
        </p:txBody>
      </p:sp>
      <p:pic>
        <p:nvPicPr>
          <p:cNvPr id="3" name="Immagine 2" descr="28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1215" y="840787"/>
            <a:ext cx="6282312" cy="3496829"/>
          </a:xfrm>
          <a:prstGeom prst="rect">
            <a:avLst/>
          </a:prstGeom>
        </p:spPr>
      </p:pic>
      <p:sp>
        <p:nvSpPr>
          <p:cNvPr id="4" name="Rettangolo arrotondato 3"/>
          <p:cNvSpPr/>
          <p:nvPr/>
        </p:nvSpPr>
        <p:spPr>
          <a:xfrm>
            <a:off x="2134344" y="3457572"/>
            <a:ext cx="357334" cy="347688"/>
          </a:xfrm>
          <a:prstGeom prst="round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6" name="Connettore 2 5"/>
          <p:cNvCxnSpPr/>
          <p:nvPr/>
        </p:nvCxnSpPr>
        <p:spPr>
          <a:xfrm flipV="1">
            <a:off x="2032939" y="4626192"/>
            <a:ext cx="207639" cy="9658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2 8"/>
          <p:cNvCxnSpPr/>
          <p:nvPr/>
        </p:nvCxnSpPr>
        <p:spPr>
          <a:xfrm flipV="1">
            <a:off x="2716511" y="4626192"/>
            <a:ext cx="207639" cy="4829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0589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081215" y="151726"/>
            <a:ext cx="6948053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 dirty="0" smtClean="0"/>
              <a:t>JSP: Esempio</a:t>
            </a:r>
            <a:endParaRPr sz="1800" dirty="0">
              <a:solidFill>
                <a:srgbClr val="EC8F31"/>
              </a:solidFill>
            </a:endParaRPr>
          </a:p>
        </p:txBody>
      </p:sp>
      <p:pic>
        <p:nvPicPr>
          <p:cNvPr id="2" name="Immagine 1" descr="30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0895" y="1002235"/>
            <a:ext cx="6243293" cy="1699412"/>
          </a:xfrm>
          <a:prstGeom prst="rect">
            <a:avLst/>
          </a:prstGeom>
        </p:spPr>
      </p:pic>
      <p:pic>
        <p:nvPicPr>
          <p:cNvPr id="5" name="Immagine 4" descr="31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2109" y="2870779"/>
            <a:ext cx="6712079" cy="19425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832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081215" y="151726"/>
            <a:ext cx="6948053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 dirty="0" smtClean="0"/>
              <a:t>Componenti di una JSP</a:t>
            </a:r>
            <a:endParaRPr sz="1800" dirty="0">
              <a:solidFill>
                <a:srgbClr val="EC8F31"/>
              </a:solidFill>
            </a:endParaRPr>
          </a:p>
        </p:txBody>
      </p:sp>
      <p:pic>
        <p:nvPicPr>
          <p:cNvPr id="3" name="Immagine 2" descr="32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560" y="1081698"/>
            <a:ext cx="6614821" cy="3220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091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010195" y="589244"/>
            <a:ext cx="57921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smtClean="0"/>
              <a:t>Web Application</a:t>
            </a:r>
            <a:br>
              <a:rPr lang="it-IT" dirty="0" smtClean="0"/>
            </a:br>
            <a:r>
              <a:rPr lang="it-IT" sz="2400" dirty="0" smtClean="0">
                <a:solidFill>
                  <a:srgbClr val="EC8F31"/>
                </a:solidFill>
              </a:rPr>
              <a:t>Principali Vantaggi</a:t>
            </a:r>
            <a:endParaRPr sz="2400" dirty="0">
              <a:solidFill>
                <a:srgbClr val="EC8F31"/>
              </a:solidFill>
            </a:endParaRPr>
          </a:p>
        </p:txBody>
      </p:sp>
      <p:sp>
        <p:nvSpPr>
          <p:cNvPr id="335" name="Shape 335"/>
          <p:cNvSpPr txBox="1"/>
          <p:nvPr/>
        </p:nvSpPr>
        <p:spPr>
          <a:xfrm>
            <a:off x="1732699" y="1618900"/>
            <a:ext cx="6475605" cy="2148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lang="it-IT" sz="1100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285750" lvl="0" indent="-285750" rtl="0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endParaRPr lang="it-IT" b="1" dirty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it-IT" sz="1100" dirty="0" smtClean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pic>
        <p:nvPicPr>
          <p:cNvPr id="3" name="Immagine 2" descr="2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867" y="1618900"/>
            <a:ext cx="7363445" cy="3127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4253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081215" y="151726"/>
            <a:ext cx="6948053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 dirty="0" smtClean="0"/>
              <a:t>Direttive</a:t>
            </a:r>
            <a:endParaRPr sz="1800" dirty="0">
              <a:solidFill>
                <a:srgbClr val="EC8F31"/>
              </a:solidFill>
            </a:endParaRPr>
          </a:p>
        </p:txBody>
      </p:sp>
      <p:pic>
        <p:nvPicPr>
          <p:cNvPr id="4" name="Immagine 3" descr="33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046" y="767813"/>
            <a:ext cx="6683106" cy="3061911"/>
          </a:xfrm>
          <a:prstGeom prst="rect">
            <a:avLst/>
          </a:prstGeom>
        </p:spPr>
      </p:pic>
      <p:pic>
        <p:nvPicPr>
          <p:cNvPr id="5" name="Immagine 4" descr="34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7046" y="3785944"/>
            <a:ext cx="6683106" cy="1242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4408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081215" y="151726"/>
            <a:ext cx="6948053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 dirty="0" smtClean="0"/>
              <a:t>Script JSP</a:t>
            </a:r>
            <a:endParaRPr sz="1800" dirty="0">
              <a:solidFill>
                <a:srgbClr val="EC8F31"/>
              </a:solidFill>
            </a:endParaRPr>
          </a:p>
        </p:txBody>
      </p:sp>
      <p:pic>
        <p:nvPicPr>
          <p:cNvPr id="2" name="Immagine 1" descr="35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466" y="1234778"/>
            <a:ext cx="6561849" cy="3183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86258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081215" y="151726"/>
            <a:ext cx="6948053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 dirty="0" err="1" smtClean="0"/>
              <a:t>Scriptlets</a:t>
            </a:r>
            <a:endParaRPr sz="1800" dirty="0">
              <a:solidFill>
                <a:srgbClr val="EC8F31"/>
              </a:solidFill>
            </a:endParaRPr>
          </a:p>
        </p:txBody>
      </p:sp>
      <p:pic>
        <p:nvPicPr>
          <p:cNvPr id="4" name="Immagine 3" descr="36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146" y="1081699"/>
            <a:ext cx="7066139" cy="1376949"/>
          </a:xfrm>
          <a:prstGeom prst="rect">
            <a:avLst/>
          </a:prstGeom>
        </p:spPr>
      </p:pic>
      <p:pic>
        <p:nvPicPr>
          <p:cNvPr id="5" name="Immagine 4" descr="37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146" y="2662809"/>
            <a:ext cx="7066139" cy="1882283"/>
          </a:xfrm>
          <a:prstGeom prst="rect">
            <a:avLst/>
          </a:prstGeom>
        </p:spPr>
      </p:pic>
      <p:pic>
        <p:nvPicPr>
          <p:cNvPr id="6" name="Immagine 5" descr="38.tif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164" y="947089"/>
            <a:ext cx="7937104" cy="419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964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xmlns:p14="http://schemas.microsoft.com/office/powerpoint/2010/main" spd="slow">
        <p:circl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081215" y="151726"/>
            <a:ext cx="6948053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 dirty="0" err="1" smtClean="0"/>
              <a:t>Expressions</a:t>
            </a:r>
            <a:endParaRPr sz="1800" dirty="0">
              <a:solidFill>
                <a:srgbClr val="EC8F31"/>
              </a:solidFill>
            </a:endParaRPr>
          </a:p>
        </p:txBody>
      </p:sp>
      <p:pic>
        <p:nvPicPr>
          <p:cNvPr id="2" name="Immagine 1" descr="39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8723" y="1072041"/>
            <a:ext cx="6926539" cy="3632406"/>
          </a:xfrm>
          <a:prstGeom prst="rect">
            <a:avLst/>
          </a:prstGeom>
        </p:spPr>
      </p:pic>
      <p:pic>
        <p:nvPicPr>
          <p:cNvPr id="3" name="Immagine 2" descr="40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2624" y="945190"/>
            <a:ext cx="7542638" cy="3855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0721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xmlns:p14="http://schemas.microsoft.com/office/powerpoint/2010/main" spd="slow">
        <p:circl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081215" y="151726"/>
            <a:ext cx="6948053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200" dirty="0" err="1" smtClean="0"/>
              <a:t>Servlet</a:t>
            </a:r>
            <a:r>
              <a:rPr lang="it-IT" sz="3200" dirty="0" smtClean="0"/>
              <a:t> vs JSP</a:t>
            </a:r>
            <a:endParaRPr sz="1800" dirty="0">
              <a:solidFill>
                <a:srgbClr val="EC8F31"/>
              </a:solidFill>
            </a:endParaRPr>
          </a:p>
        </p:txBody>
      </p:sp>
      <p:pic>
        <p:nvPicPr>
          <p:cNvPr id="4" name="Immagine 3" descr="41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6632" y="1110672"/>
            <a:ext cx="7046808" cy="383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170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xmlns:p14="http://schemas.microsoft.com/office/powerpoint/2010/main" spd="slow">
        <p:circl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 txBox="1">
            <a:spLocks noGrp="1"/>
          </p:cNvSpPr>
          <p:nvPr>
            <p:ph type="ctrTitle" idx="4294967295"/>
          </p:nvPr>
        </p:nvSpPr>
        <p:spPr>
          <a:xfrm>
            <a:off x="2519278" y="17980"/>
            <a:ext cx="6424928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it-IT" sz="2800" dirty="0" smtClean="0"/>
              <a:t>Web </a:t>
            </a:r>
            <a:r>
              <a:rPr lang="it-IT" sz="2800" dirty="0" err="1" smtClean="0"/>
              <a:t>app</a:t>
            </a:r>
            <a:r>
              <a:rPr lang="it-IT" sz="2800" dirty="0" smtClean="0"/>
              <a:t>: </a:t>
            </a:r>
            <a:r>
              <a:rPr lang="it-IT" sz="2800" dirty="0" err="1" smtClean="0"/>
              <a:t>Example</a:t>
            </a:r>
            <a:endParaRPr sz="2800" dirty="0"/>
          </a:p>
        </p:txBody>
      </p:sp>
      <p:sp>
        <p:nvSpPr>
          <p:cNvPr id="16" name="Shape 369"/>
          <p:cNvSpPr txBox="1">
            <a:spLocks/>
          </p:cNvSpPr>
          <p:nvPr/>
        </p:nvSpPr>
        <p:spPr>
          <a:xfrm>
            <a:off x="952442" y="592713"/>
            <a:ext cx="7894568" cy="990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marL="596900" lvl="1" indent="0">
              <a:buNone/>
            </a:pPr>
            <a:r>
              <a:rPr lang="it-IT" sz="1800" dirty="0">
                <a:solidFill>
                  <a:srgbClr val="EC8F31"/>
                </a:solidFill>
              </a:rPr>
              <a:t>The bootstrap </a:t>
            </a:r>
            <a:r>
              <a:rPr lang="it-IT" sz="1800" dirty="0" err="1">
                <a:solidFill>
                  <a:srgbClr val="EC8F31"/>
                </a:solidFill>
              </a:rPr>
              <a:t>framework</a:t>
            </a:r>
            <a:r>
              <a:rPr lang="it-IT" sz="1800" dirty="0">
                <a:solidFill>
                  <a:srgbClr val="EC8F31"/>
                </a:solidFill>
              </a:rPr>
              <a:t> </a:t>
            </a:r>
            <a:r>
              <a:rPr lang="it-IT" sz="1800" dirty="0" err="1">
                <a:solidFill>
                  <a:srgbClr val="EC8F31"/>
                </a:solidFill>
              </a:rPr>
              <a:t>was</a:t>
            </a:r>
            <a:r>
              <a:rPr lang="it-IT" sz="1800" dirty="0">
                <a:solidFill>
                  <a:srgbClr val="EC8F31"/>
                </a:solidFill>
              </a:rPr>
              <a:t> </a:t>
            </a:r>
            <a:r>
              <a:rPr lang="it-IT" sz="1800" dirty="0" err="1">
                <a:solidFill>
                  <a:srgbClr val="EC8F31"/>
                </a:solidFill>
              </a:rPr>
              <a:t>used</a:t>
            </a:r>
            <a:r>
              <a:rPr lang="it-IT" sz="1800" dirty="0">
                <a:solidFill>
                  <a:srgbClr val="EC8F31"/>
                </a:solidFill>
              </a:rPr>
              <a:t> to </a:t>
            </a:r>
            <a:r>
              <a:rPr lang="it-IT" sz="1800" dirty="0" err="1">
                <a:solidFill>
                  <a:srgbClr val="EC8F31"/>
                </a:solidFill>
              </a:rPr>
              <a:t>make</a:t>
            </a:r>
            <a:r>
              <a:rPr lang="it-IT" sz="1800" dirty="0">
                <a:solidFill>
                  <a:srgbClr val="EC8F31"/>
                </a:solidFill>
              </a:rPr>
              <a:t> the </a:t>
            </a:r>
            <a:r>
              <a:rPr lang="it-IT" sz="1800" dirty="0" err="1">
                <a:solidFill>
                  <a:srgbClr val="EC8F31"/>
                </a:solidFill>
              </a:rPr>
              <a:t>theme</a:t>
            </a:r>
            <a:r>
              <a:rPr lang="it-IT" sz="1800" dirty="0">
                <a:solidFill>
                  <a:srgbClr val="EC8F31"/>
                </a:solidFill>
              </a:rPr>
              <a:t> responsive and facilitate the use of the </a:t>
            </a:r>
            <a:r>
              <a:rPr lang="it-IT" sz="1800" dirty="0" err="1">
                <a:solidFill>
                  <a:srgbClr val="EC8F31"/>
                </a:solidFill>
              </a:rPr>
              <a:t>smartphone</a:t>
            </a:r>
            <a:r>
              <a:rPr lang="it-IT" sz="1800" dirty="0">
                <a:solidFill>
                  <a:srgbClr val="EC8F31"/>
                </a:solidFill>
              </a:rPr>
              <a:t> </a:t>
            </a:r>
            <a:r>
              <a:rPr lang="it-IT" sz="1800" dirty="0" err="1">
                <a:solidFill>
                  <a:srgbClr val="EC8F31"/>
                </a:solidFill>
              </a:rPr>
              <a:t>app</a:t>
            </a:r>
            <a:endParaRPr lang="it-IT" sz="1800" dirty="0" smtClean="0"/>
          </a:p>
          <a:p>
            <a:pPr marL="596900" lvl="1" indent="0">
              <a:buNone/>
            </a:pPr>
            <a:endParaRPr lang="it-IT" sz="1800" dirty="0" smtClean="0"/>
          </a:p>
          <a:p>
            <a:pPr marL="596900" lvl="1" indent="0">
              <a:buNone/>
            </a:pPr>
            <a:endParaRPr lang="it-IT" sz="1800" dirty="0" smtClean="0"/>
          </a:p>
        </p:txBody>
      </p:sp>
      <p:pic>
        <p:nvPicPr>
          <p:cNvPr id="3" name="Immagine 2" descr="login_desk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881" y="1670515"/>
            <a:ext cx="5070621" cy="3169138"/>
          </a:xfrm>
          <a:prstGeom prst="rect">
            <a:avLst/>
          </a:prstGeom>
        </p:spPr>
      </p:pic>
      <p:grpSp>
        <p:nvGrpSpPr>
          <p:cNvPr id="7" name="Gruppo 6"/>
          <p:cNvGrpSpPr/>
          <p:nvPr/>
        </p:nvGrpSpPr>
        <p:grpSpPr>
          <a:xfrm>
            <a:off x="5821704" y="1368684"/>
            <a:ext cx="1973239" cy="3646159"/>
            <a:chOff x="5821704" y="1368684"/>
            <a:chExt cx="1973239" cy="3646159"/>
          </a:xfrm>
        </p:grpSpPr>
        <p:pic>
          <p:nvPicPr>
            <p:cNvPr id="6" name="Immagine 5" descr="iphone_se_land_white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4985244" y="2205144"/>
              <a:ext cx="3646159" cy="1973239"/>
            </a:xfrm>
            <a:prstGeom prst="rect">
              <a:avLst/>
            </a:prstGeom>
          </p:spPr>
        </p:pic>
        <p:pic>
          <p:nvPicPr>
            <p:cNvPr id="4" name="Immagine 3" descr="File 06-06-18, 00 24 36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69184" y="1891944"/>
              <a:ext cx="1694193" cy="26219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55464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 txBox="1">
            <a:spLocks noGrp="1"/>
          </p:cNvSpPr>
          <p:nvPr>
            <p:ph type="ctrTitle" idx="4294967295"/>
          </p:nvPr>
        </p:nvSpPr>
        <p:spPr>
          <a:xfrm>
            <a:off x="2814874" y="-14867"/>
            <a:ext cx="6424928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it-IT" sz="2800" dirty="0" smtClean="0"/>
              <a:t>Home page </a:t>
            </a:r>
            <a:r>
              <a:rPr lang="it-IT" sz="2800" dirty="0" err="1" smtClean="0"/>
              <a:t>system</a:t>
            </a:r>
            <a:endParaRPr sz="2800" dirty="0"/>
          </a:p>
        </p:txBody>
      </p:sp>
      <p:pic>
        <p:nvPicPr>
          <p:cNvPr id="2" name="Immagine 1" descr="home_off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090" y="833674"/>
            <a:ext cx="3899953" cy="2437471"/>
          </a:xfrm>
          <a:prstGeom prst="rect">
            <a:avLst/>
          </a:prstGeom>
        </p:spPr>
      </p:pic>
      <p:pic>
        <p:nvPicPr>
          <p:cNvPr id="5" name="Immagine 4" descr="home_on1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3930" y="856185"/>
            <a:ext cx="3899954" cy="2437471"/>
          </a:xfrm>
          <a:prstGeom prst="rect">
            <a:avLst/>
          </a:prstGeom>
        </p:spPr>
      </p:pic>
      <p:sp>
        <p:nvSpPr>
          <p:cNvPr id="9" name="Ovale 8"/>
          <p:cNvSpPr/>
          <p:nvPr/>
        </p:nvSpPr>
        <p:spPr>
          <a:xfrm>
            <a:off x="2419424" y="2277484"/>
            <a:ext cx="481695" cy="49272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Ovale 11"/>
          <p:cNvSpPr/>
          <p:nvPr/>
        </p:nvSpPr>
        <p:spPr>
          <a:xfrm>
            <a:off x="6864158" y="2157044"/>
            <a:ext cx="481695" cy="492725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Immagine 7" descr="home_on2.tif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2285" y="1429215"/>
            <a:ext cx="5487358" cy="3429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56972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 txBox="1">
            <a:spLocks noGrp="1"/>
          </p:cNvSpPr>
          <p:nvPr>
            <p:ph type="ctrTitle" idx="4294967295"/>
          </p:nvPr>
        </p:nvSpPr>
        <p:spPr>
          <a:xfrm>
            <a:off x="2519278" y="17980"/>
            <a:ext cx="6424928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it-IT" sz="2800" dirty="0" smtClean="0"/>
              <a:t>List Report</a:t>
            </a:r>
            <a:endParaRPr sz="2800" dirty="0"/>
          </a:p>
        </p:txBody>
      </p:sp>
      <p:sp>
        <p:nvSpPr>
          <p:cNvPr id="16" name="Shape 369"/>
          <p:cNvSpPr txBox="1">
            <a:spLocks/>
          </p:cNvSpPr>
          <p:nvPr/>
        </p:nvSpPr>
        <p:spPr>
          <a:xfrm>
            <a:off x="779121" y="592713"/>
            <a:ext cx="8364879" cy="9902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◇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￭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￮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BBD5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●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○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6DAEC"/>
              </a:buClr>
              <a:buSzPts val="1400"/>
              <a:buFont typeface="Muli"/>
              <a:buChar char="■"/>
              <a:defRPr sz="1400" b="0" i="0" u="none" strike="noStrike" cap="none">
                <a:solidFill>
                  <a:srgbClr val="C6DAEC"/>
                </a:solidFill>
                <a:latin typeface="Muli"/>
                <a:ea typeface="Muli"/>
                <a:cs typeface="Muli"/>
                <a:sym typeface="Muli"/>
              </a:defRPr>
            </a:lvl9pPr>
          </a:lstStyle>
          <a:p>
            <a:pPr marL="596900" lvl="1" indent="0">
              <a:buNone/>
            </a:pPr>
            <a:r>
              <a:rPr lang="it-IT" sz="1800" dirty="0" err="1">
                <a:solidFill>
                  <a:srgbClr val="EC8F31"/>
                </a:solidFill>
              </a:rPr>
              <a:t>Search</a:t>
            </a:r>
            <a:r>
              <a:rPr lang="it-IT" sz="1800" dirty="0">
                <a:solidFill>
                  <a:srgbClr val="EC8F31"/>
                </a:solidFill>
              </a:rPr>
              <a:t> </a:t>
            </a:r>
            <a:r>
              <a:rPr lang="it-IT" sz="1800" dirty="0" err="1">
                <a:solidFill>
                  <a:srgbClr val="EC8F31"/>
                </a:solidFill>
              </a:rPr>
              <a:t>events</a:t>
            </a:r>
            <a:r>
              <a:rPr lang="it-IT" sz="1800" dirty="0">
                <a:solidFill>
                  <a:srgbClr val="EC8F31"/>
                </a:solidFill>
              </a:rPr>
              <a:t> from the list of </a:t>
            </a:r>
            <a:r>
              <a:rPr lang="it-IT" sz="1800" dirty="0" err="1">
                <a:solidFill>
                  <a:srgbClr val="EC8F31"/>
                </a:solidFill>
              </a:rPr>
              <a:t>all</a:t>
            </a:r>
            <a:r>
              <a:rPr lang="it-IT" sz="1800" dirty="0">
                <a:solidFill>
                  <a:srgbClr val="EC8F31"/>
                </a:solidFill>
              </a:rPr>
              <a:t> </a:t>
            </a:r>
            <a:r>
              <a:rPr lang="it-IT" sz="1800" dirty="0" err="1">
                <a:solidFill>
                  <a:srgbClr val="EC8F31"/>
                </a:solidFill>
              </a:rPr>
              <a:t>actions</a:t>
            </a:r>
            <a:r>
              <a:rPr lang="it-IT" sz="1800" dirty="0">
                <a:solidFill>
                  <a:srgbClr val="EC8F31"/>
                </a:solidFill>
              </a:rPr>
              <a:t> </a:t>
            </a:r>
            <a:r>
              <a:rPr lang="it-IT" sz="1800" dirty="0" err="1">
                <a:solidFill>
                  <a:srgbClr val="EC8F31"/>
                </a:solidFill>
              </a:rPr>
              <a:t>performed</a:t>
            </a:r>
            <a:r>
              <a:rPr lang="it-IT" sz="1800" dirty="0">
                <a:solidFill>
                  <a:srgbClr val="EC8F31"/>
                </a:solidFill>
              </a:rPr>
              <a:t> on the </a:t>
            </a:r>
            <a:r>
              <a:rPr lang="it-IT" sz="1800" dirty="0" err="1">
                <a:solidFill>
                  <a:srgbClr val="EC8F31"/>
                </a:solidFill>
              </a:rPr>
              <a:t>various</a:t>
            </a:r>
            <a:r>
              <a:rPr lang="it-IT" sz="1800" dirty="0">
                <a:solidFill>
                  <a:srgbClr val="EC8F31"/>
                </a:solidFill>
              </a:rPr>
              <a:t> </a:t>
            </a:r>
            <a:r>
              <a:rPr lang="it-IT" sz="1800" dirty="0" err="1">
                <a:solidFill>
                  <a:srgbClr val="EC8F31"/>
                </a:solidFill>
              </a:rPr>
              <a:t>devices</a:t>
            </a:r>
            <a:endParaRPr lang="it-IT" sz="1800" dirty="0" smtClean="0">
              <a:solidFill>
                <a:srgbClr val="EC8F31"/>
              </a:solidFill>
            </a:endParaRPr>
          </a:p>
          <a:p>
            <a:pPr marL="596900" lvl="1" indent="0">
              <a:buNone/>
            </a:pPr>
            <a:endParaRPr lang="it-IT" sz="1800" dirty="0" smtClean="0"/>
          </a:p>
          <a:p>
            <a:pPr marL="596900" lvl="1" indent="0">
              <a:buNone/>
            </a:pPr>
            <a:endParaRPr lang="it-IT" sz="1800" dirty="0" smtClean="0"/>
          </a:p>
          <a:p>
            <a:pPr marL="596900" lvl="1" indent="0">
              <a:buNone/>
            </a:pPr>
            <a:endParaRPr lang="it-IT" sz="1800" dirty="0" smtClean="0"/>
          </a:p>
        </p:txBody>
      </p:sp>
      <p:pic>
        <p:nvPicPr>
          <p:cNvPr id="2" name="Immagine 1" descr="rep1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5577" y="1177780"/>
            <a:ext cx="4994715" cy="3121697"/>
          </a:xfrm>
          <a:prstGeom prst="rect">
            <a:avLst/>
          </a:prstGeom>
        </p:spPr>
      </p:pic>
      <p:pic>
        <p:nvPicPr>
          <p:cNvPr id="5" name="Immagine 4" descr="rep2.tif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310" y="1108953"/>
            <a:ext cx="5936210" cy="3710131"/>
          </a:xfrm>
          <a:prstGeom prst="rect">
            <a:avLst/>
          </a:prstGeom>
        </p:spPr>
      </p:pic>
      <p:sp>
        <p:nvSpPr>
          <p:cNvPr id="8" name="Ovale 7"/>
          <p:cNvSpPr/>
          <p:nvPr/>
        </p:nvSpPr>
        <p:spPr>
          <a:xfrm>
            <a:off x="2715008" y="3295782"/>
            <a:ext cx="700648" cy="19709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Ovale 6"/>
          <p:cNvSpPr/>
          <p:nvPr/>
        </p:nvSpPr>
        <p:spPr>
          <a:xfrm>
            <a:off x="1805491" y="3908064"/>
            <a:ext cx="2080048" cy="30658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0821696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Shape 368"/>
          <p:cNvSpPr txBox="1">
            <a:spLocks noGrp="1"/>
          </p:cNvSpPr>
          <p:nvPr>
            <p:ph type="ctrTitle" idx="4294967295"/>
          </p:nvPr>
        </p:nvSpPr>
        <p:spPr>
          <a:xfrm>
            <a:off x="2519278" y="17980"/>
            <a:ext cx="6424928" cy="1159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it-IT" sz="2800" dirty="0" smtClean="0"/>
              <a:t>Video TEST</a:t>
            </a:r>
            <a:endParaRPr sz="2800" dirty="0"/>
          </a:p>
        </p:txBody>
      </p:sp>
      <p:pic>
        <p:nvPicPr>
          <p:cNvPr id="2" name="Filmato_progetto_luglio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33644" y="593224"/>
            <a:ext cx="7673809" cy="4312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588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Shape 542"/>
          <p:cNvSpPr/>
          <p:nvPr/>
        </p:nvSpPr>
        <p:spPr>
          <a:xfrm rot="-5400000">
            <a:off x="1053600" y="533300"/>
            <a:ext cx="1855800" cy="21429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60000" y="0"/>
                </a:moveTo>
                <a:lnTo>
                  <a:pt x="120000" y="30000"/>
                </a:lnTo>
                <a:lnTo>
                  <a:pt x="120000" y="90000"/>
                </a:lnTo>
                <a:lnTo>
                  <a:pt x="60000" y="120000"/>
                </a:lnTo>
                <a:lnTo>
                  <a:pt x="0" y="90000"/>
                </a:lnTo>
                <a:lnTo>
                  <a:pt x="0" y="30000"/>
                </a:lnTo>
                <a:close/>
              </a:path>
            </a:pathLst>
          </a:custGeom>
          <a:gradFill>
            <a:gsLst>
              <a:gs pos="0">
                <a:srgbClr val="3393E2"/>
              </a:gs>
              <a:gs pos="100000">
                <a:srgbClr val="00E2C7"/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Helvetica Neue"/>
              <a:buNone/>
            </a:pPr>
            <a:endParaRPr sz="3200" b="0" i="0" u="none" strike="noStrike" cap="non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43" name="Shape 543"/>
          <p:cNvSpPr txBox="1">
            <a:spLocks noGrp="1"/>
          </p:cNvSpPr>
          <p:nvPr>
            <p:ph type="ctrTitle" idx="4294967295"/>
          </p:nvPr>
        </p:nvSpPr>
        <p:spPr>
          <a:xfrm>
            <a:off x="3152775" y="1354750"/>
            <a:ext cx="4562100" cy="1159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0" dirty="0"/>
              <a:t>Thanks!</a:t>
            </a:r>
            <a:endParaRPr sz="8000" dirty="0"/>
          </a:p>
        </p:txBody>
      </p:sp>
      <p:sp>
        <p:nvSpPr>
          <p:cNvPr id="545" name="Shape 545"/>
          <p:cNvSpPr/>
          <p:nvPr/>
        </p:nvSpPr>
        <p:spPr>
          <a:xfrm>
            <a:off x="1591719" y="1212580"/>
            <a:ext cx="779561" cy="779561"/>
          </a:xfrm>
          <a:custGeom>
            <a:avLst/>
            <a:gdLst/>
            <a:ahLst/>
            <a:cxnLst/>
            <a:rect l="0" t="0" r="0" b="0"/>
            <a:pathLst>
              <a:path w="15290" h="15290" extrusionOk="0">
                <a:moveTo>
                  <a:pt x="4519" y="6815"/>
                </a:moveTo>
                <a:lnTo>
                  <a:pt x="4690" y="6839"/>
                </a:lnTo>
                <a:lnTo>
                  <a:pt x="4861" y="6888"/>
                </a:lnTo>
                <a:lnTo>
                  <a:pt x="5007" y="6986"/>
                </a:lnTo>
                <a:lnTo>
                  <a:pt x="5154" y="7084"/>
                </a:lnTo>
                <a:lnTo>
                  <a:pt x="5251" y="7230"/>
                </a:lnTo>
                <a:lnTo>
                  <a:pt x="5325" y="7401"/>
                </a:lnTo>
                <a:lnTo>
                  <a:pt x="5374" y="7572"/>
                </a:lnTo>
                <a:lnTo>
                  <a:pt x="5398" y="7767"/>
                </a:lnTo>
                <a:lnTo>
                  <a:pt x="5374" y="7963"/>
                </a:lnTo>
                <a:lnTo>
                  <a:pt x="5325" y="8134"/>
                </a:lnTo>
                <a:lnTo>
                  <a:pt x="5251" y="8305"/>
                </a:lnTo>
                <a:lnTo>
                  <a:pt x="5154" y="8451"/>
                </a:lnTo>
                <a:lnTo>
                  <a:pt x="5007" y="8549"/>
                </a:lnTo>
                <a:lnTo>
                  <a:pt x="4861" y="8647"/>
                </a:lnTo>
                <a:lnTo>
                  <a:pt x="4690" y="8696"/>
                </a:lnTo>
                <a:lnTo>
                  <a:pt x="4519" y="8720"/>
                </a:lnTo>
                <a:lnTo>
                  <a:pt x="4348" y="8696"/>
                </a:lnTo>
                <a:lnTo>
                  <a:pt x="4177" y="8647"/>
                </a:lnTo>
                <a:lnTo>
                  <a:pt x="4030" y="8549"/>
                </a:lnTo>
                <a:lnTo>
                  <a:pt x="3884" y="8451"/>
                </a:lnTo>
                <a:lnTo>
                  <a:pt x="3786" y="8305"/>
                </a:lnTo>
                <a:lnTo>
                  <a:pt x="3713" y="8134"/>
                </a:lnTo>
                <a:lnTo>
                  <a:pt x="3664" y="7963"/>
                </a:lnTo>
                <a:lnTo>
                  <a:pt x="3640" y="7767"/>
                </a:lnTo>
                <a:lnTo>
                  <a:pt x="3664" y="7572"/>
                </a:lnTo>
                <a:lnTo>
                  <a:pt x="3713" y="7401"/>
                </a:lnTo>
                <a:lnTo>
                  <a:pt x="3786" y="7230"/>
                </a:lnTo>
                <a:lnTo>
                  <a:pt x="3884" y="7084"/>
                </a:lnTo>
                <a:lnTo>
                  <a:pt x="4030" y="6986"/>
                </a:lnTo>
                <a:lnTo>
                  <a:pt x="4177" y="6888"/>
                </a:lnTo>
                <a:lnTo>
                  <a:pt x="4348" y="6839"/>
                </a:lnTo>
                <a:lnTo>
                  <a:pt x="4519" y="6815"/>
                </a:lnTo>
                <a:close/>
                <a:moveTo>
                  <a:pt x="10771" y="6815"/>
                </a:moveTo>
                <a:lnTo>
                  <a:pt x="10942" y="6839"/>
                </a:lnTo>
                <a:lnTo>
                  <a:pt x="11113" y="6888"/>
                </a:lnTo>
                <a:lnTo>
                  <a:pt x="11260" y="6986"/>
                </a:lnTo>
                <a:lnTo>
                  <a:pt x="11406" y="7084"/>
                </a:lnTo>
                <a:lnTo>
                  <a:pt x="11504" y="7230"/>
                </a:lnTo>
                <a:lnTo>
                  <a:pt x="11577" y="7401"/>
                </a:lnTo>
                <a:lnTo>
                  <a:pt x="11626" y="7572"/>
                </a:lnTo>
                <a:lnTo>
                  <a:pt x="11650" y="7767"/>
                </a:lnTo>
                <a:lnTo>
                  <a:pt x="11626" y="7963"/>
                </a:lnTo>
                <a:lnTo>
                  <a:pt x="11577" y="8134"/>
                </a:lnTo>
                <a:lnTo>
                  <a:pt x="11504" y="8305"/>
                </a:lnTo>
                <a:lnTo>
                  <a:pt x="11406" y="8451"/>
                </a:lnTo>
                <a:lnTo>
                  <a:pt x="11260" y="8549"/>
                </a:lnTo>
                <a:lnTo>
                  <a:pt x="11113" y="8647"/>
                </a:lnTo>
                <a:lnTo>
                  <a:pt x="10942" y="8696"/>
                </a:lnTo>
                <a:lnTo>
                  <a:pt x="10771" y="8720"/>
                </a:lnTo>
                <a:lnTo>
                  <a:pt x="10600" y="8696"/>
                </a:lnTo>
                <a:lnTo>
                  <a:pt x="10429" y="8647"/>
                </a:lnTo>
                <a:lnTo>
                  <a:pt x="10283" y="8549"/>
                </a:lnTo>
                <a:lnTo>
                  <a:pt x="10136" y="8451"/>
                </a:lnTo>
                <a:lnTo>
                  <a:pt x="10038" y="8305"/>
                </a:lnTo>
                <a:lnTo>
                  <a:pt x="9965" y="8134"/>
                </a:lnTo>
                <a:lnTo>
                  <a:pt x="9916" y="7963"/>
                </a:lnTo>
                <a:lnTo>
                  <a:pt x="9892" y="7767"/>
                </a:lnTo>
                <a:lnTo>
                  <a:pt x="9916" y="7572"/>
                </a:lnTo>
                <a:lnTo>
                  <a:pt x="9965" y="7401"/>
                </a:lnTo>
                <a:lnTo>
                  <a:pt x="10038" y="7230"/>
                </a:lnTo>
                <a:lnTo>
                  <a:pt x="10136" y="7084"/>
                </a:lnTo>
                <a:lnTo>
                  <a:pt x="10283" y="6986"/>
                </a:lnTo>
                <a:lnTo>
                  <a:pt x="10429" y="6888"/>
                </a:lnTo>
                <a:lnTo>
                  <a:pt x="10600" y="6839"/>
                </a:lnTo>
                <a:lnTo>
                  <a:pt x="10771" y="6815"/>
                </a:lnTo>
                <a:close/>
                <a:moveTo>
                  <a:pt x="11308" y="10210"/>
                </a:moveTo>
                <a:lnTo>
                  <a:pt x="11406" y="10234"/>
                </a:lnTo>
                <a:lnTo>
                  <a:pt x="11479" y="10259"/>
                </a:lnTo>
                <a:lnTo>
                  <a:pt x="11577" y="10307"/>
                </a:lnTo>
                <a:lnTo>
                  <a:pt x="11650" y="10356"/>
                </a:lnTo>
                <a:lnTo>
                  <a:pt x="11699" y="10430"/>
                </a:lnTo>
                <a:lnTo>
                  <a:pt x="11748" y="10527"/>
                </a:lnTo>
                <a:lnTo>
                  <a:pt x="11772" y="10625"/>
                </a:lnTo>
                <a:lnTo>
                  <a:pt x="11797" y="10698"/>
                </a:lnTo>
                <a:lnTo>
                  <a:pt x="11772" y="10796"/>
                </a:lnTo>
                <a:lnTo>
                  <a:pt x="11748" y="10894"/>
                </a:lnTo>
                <a:lnTo>
                  <a:pt x="11699" y="10967"/>
                </a:lnTo>
                <a:lnTo>
                  <a:pt x="11650" y="11065"/>
                </a:lnTo>
                <a:lnTo>
                  <a:pt x="11235" y="11431"/>
                </a:lnTo>
                <a:lnTo>
                  <a:pt x="10795" y="11773"/>
                </a:lnTo>
                <a:lnTo>
                  <a:pt x="10307" y="12041"/>
                </a:lnTo>
                <a:lnTo>
                  <a:pt x="9819" y="12286"/>
                </a:lnTo>
                <a:lnTo>
                  <a:pt x="9281" y="12457"/>
                </a:lnTo>
                <a:lnTo>
                  <a:pt x="8768" y="12603"/>
                </a:lnTo>
                <a:lnTo>
                  <a:pt x="8207" y="12676"/>
                </a:lnTo>
                <a:lnTo>
                  <a:pt x="7645" y="12701"/>
                </a:lnTo>
                <a:lnTo>
                  <a:pt x="7083" y="12676"/>
                </a:lnTo>
                <a:lnTo>
                  <a:pt x="6521" y="12603"/>
                </a:lnTo>
                <a:lnTo>
                  <a:pt x="6009" y="12457"/>
                </a:lnTo>
                <a:lnTo>
                  <a:pt x="5471" y="12286"/>
                </a:lnTo>
                <a:lnTo>
                  <a:pt x="4983" y="12041"/>
                </a:lnTo>
                <a:lnTo>
                  <a:pt x="4494" y="11773"/>
                </a:lnTo>
                <a:lnTo>
                  <a:pt x="4055" y="11431"/>
                </a:lnTo>
                <a:lnTo>
                  <a:pt x="3640" y="11065"/>
                </a:lnTo>
                <a:lnTo>
                  <a:pt x="3591" y="10967"/>
                </a:lnTo>
                <a:lnTo>
                  <a:pt x="3542" y="10894"/>
                </a:lnTo>
                <a:lnTo>
                  <a:pt x="3517" y="10796"/>
                </a:lnTo>
                <a:lnTo>
                  <a:pt x="3493" y="10698"/>
                </a:lnTo>
                <a:lnTo>
                  <a:pt x="3517" y="10625"/>
                </a:lnTo>
                <a:lnTo>
                  <a:pt x="3542" y="10527"/>
                </a:lnTo>
                <a:lnTo>
                  <a:pt x="3591" y="10430"/>
                </a:lnTo>
                <a:lnTo>
                  <a:pt x="3640" y="10356"/>
                </a:lnTo>
                <a:lnTo>
                  <a:pt x="3713" y="10307"/>
                </a:lnTo>
                <a:lnTo>
                  <a:pt x="3811" y="10259"/>
                </a:lnTo>
                <a:lnTo>
                  <a:pt x="3884" y="10234"/>
                </a:lnTo>
                <a:lnTo>
                  <a:pt x="3981" y="10210"/>
                </a:lnTo>
                <a:lnTo>
                  <a:pt x="4079" y="10234"/>
                </a:lnTo>
                <a:lnTo>
                  <a:pt x="4177" y="10259"/>
                </a:lnTo>
                <a:lnTo>
                  <a:pt x="4250" y="10307"/>
                </a:lnTo>
                <a:lnTo>
                  <a:pt x="4323" y="10356"/>
                </a:lnTo>
                <a:lnTo>
                  <a:pt x="4690" y="10674"/>
                </a:lnTo>
                <a:lnTo>
                  <a:pt x="5056" y="10942"/>
                </a:lnTo>
                <a:lnTo>
                  <a:pt x="5447" y="11187"/>
                </a:lnTo>
                <a:lnTo>
                  <a:pt x="5862" y="11382"/>
                </a:lnTo>
                <a:lnTo>
                  <a:pt x="6277" y="11529"/>
                </a:lnTo>
                <a:lnTo>
                  <a:pt x="6717" y="11651"/>
                </a:lnTo>
                <a:lnTo>
                  <a:pt x="7181" y="11700"/>
                </a:lnTo>
                <a:lnTo>
                  <a:pt x="7645" y="11724"/>
                </a:lnTo>
                <a:lnTo>
                  <a:pt x="8109" y="11700"/>
                </a:lnTo>
                <a:lnTo>
                  <a:pt x="8573" y="11651"/>
                </a:lnTo>
                <a:lnTo>
                  <a:pt x="9013" y="11529"/>
                </a:lnTo>
                <a:lnTo>
                  <a:pt x="9428" y="11382"/>
                </a:lnTo>
                <a:lnTo>
                  <a:pt x="9843" y="11187"/>
                </a:lnTo>
                <a:lnTo>
                  <a:pt x="10234" y="10942"/>
                </a:lnTo>
                <a:lnTo>
                  <a:pt x="10600" y="10674"/>
                </a:lnTo>
                <a:lnTo>
                  <a:pt x="10966" y="10356"/>
                </a:lnTo>
                <a:lnTo>
                  <a:pt x="11040" y="10307"/>
                </a:lnTo>
                <a:lnTo>
                  <a:pt x="11113" y="10259"/>
                </a:lnTo>
                <a:lnTo>
                  <a:pt x="11211" y="10234"/>
                </a:lnTo>
                <a:lnTo>
                  <a:pt x="11308" y="10210"/>
                </a:lnTo>
                <a:close/>
                <a:moveTo>
                  <a:pt x="7254" y="1"/>
                </a:moveTo>
                <a:lnTo>
                  <a:pt x="6863" y="50"/>
                </a:lnTo>
                <a:lnTo>
                  <a:pt x="6473" y="99"/>
                </a:lnTo>
                <a:lnTo>
                  <a:pt x="6106" y="147"/>
                </a:lnTo>
                <a:lnTo>
                  <a:pt x="5740" y="245"/>
                </a:lnTo>
                <a:lnTo>
                  <a:pt x="5374" y="343"/>
                </a:lnTo>
                <a:lnTo>
                  <a:pt x="5007" y="465"/>
                </a:lnTo>
                <a:lnTo>
                  <a:pt x="4665" y="611"/>
                </a:lnTo>
                <a:lnTo>
                  <a:pt x="4323" y="758"/>
                </a:lnTo>
                <a:lnTo>
                  <a:pt x="4006" y="929"/>
                </a:lnTo>
                <a:lnTo>
                  <a:pt x="3688" y="1100"/>
                </a:lnTo>
                <a:lnTo>
                  <a:pt x="3371" y="1295"/>
                </a:lnTo>
                <a:lnTo>
                  <a:pt x="3078" y="1515"/>
                </a:lnTo>
                <a:lnTo>
                  <a:pt x="2785" y="1735"/>
                </a:lnTo>
                <a:lnTo>
                  <a:pt x="2516" y="1979"/>
                </a:lnTo>
                <a:lnTo>
                  <a:pt x="2247" y="2248"/>
                </a:lnTo>
                <a:lnTo>
                  <a:pt x="1979" y="2516"/>
                </a:lnTo>
                <a:lnTo>
                  <a:pt x="1735" y="2785"/>
                </a:lnTo>
                <a:lnTo>
                  <a:pt x="1515" y="3078"/>
                </a:lnTo>
                <a:lnTo>
                  <a:pt x="1295" y="3371"/>
                </a:lnTo>
                <a:lnTo>
                  <a:pt x="1100" y="3689"/>
                </a:lnTo>
                <a:lnTo>
                  <a:pt x="929" y="4006"/>
                </a:lnTo>
                <a:lnTo>
                  <a:pt x="758" y="4324"/>
                </a:lnTo>
                <a:lnTo>
                  <a:pt x="611" y="4666"/>
                </a:lnTo>
                <a:lnTo>
                  <a:pt x="465" y="5008"/>
                </a:lnTo>
                <a:lnTo>
                  <a:pt x="342" y="5374"/>
                </a:lnTo>
                <a:lnTo>
                  <a:pt x="245" y="5740"/>
                </a:lnTo>
                <a:lnTo>
                  <a:pt x="147" y="6107"/>
                </a:lnTo>
                <a:lnTo>
                  <a:pt x="98" y="6473"/>
                </a:lnTo>
                <a:lnTo>
                  <a:pt x="49" y="6864"/>
                </a:lnTo>
                <a:lnTo>
                  <a:pt x="1" y="7255"/>
                </a:lnTo>
                <a:lnTo>
                  <a:pt x="1" y="7645"/>
                </a:lnTo>
                <a:lnTo>
                  <a:pt x="1" y="8036"/>
                </a:lnTo>
                <a:lnTo>
                  <a:pt x="49" y="8427"/>
                </a:lnTo>
                <a:lnTo>
                  <a:pt x="98" y="8818"/>
                </a:lnTo>
                <a:lnTo>
                  <a:pt x="147" y="9184"/>
                </a:lnTo>
                <a:lnTo>
                  <a:pt x="245" y="9550"/>
                </a:lnTo>
                <a:lnTo>
                  <a:pt x="342" y="9917"/>
                </a:lnTo>
                <a:lnTo>
                  <a:pt x="465" y="10283"/>
                </a:lnTo>
                <a:lnTo>
                  <a:pt x="611" y="10625"/>
                </a:lnTo>
                <a:lnTo>
                  <a:pt x="758" y="10967"/>
                </a:lnTo>
                <a:lnTo>
                  <a:pt x="929" y="11284"/>
                </a:lnTo>
                <a:lnTo>
                  <a:pt x="1100" y="11602"/>
                </a:lnTo>
                <a:lnTo>
                  <a:pt x="1295" y="11919"/>
                </a:lnTo>
                <a:lnTo>
                  <a:pt x="1515" y="12212"/>
                </a:lnTo>
                <a:lnTo>
                  <a:pt x="1735" y="12506"/>
                </a:lnTo>
                <a:lnTo>
                  <a:pt x="1979" y="12774"/>
                </a:lnTo>
                <a:lnTo>
                  <a:pt x="2247" y="13043"/>
                </a:lnTo>
                <a:lnTo>
                  <a:pt x="2516" y="13311"/>
                </a:lnTo>
                <a:lnTo>
                  <a:pt x="2785" y="13556"/>
                </a:lnTo>
                <a:lnTo>
                  <a:pt x="3078" y="13776"/>
                </a:lnTo>
                <a:lnTo>
                  <a:pt x="3371" y="13995"/>
                </a:lnTo>
                <a:lnTo>
                  <a:pt x="3688" y="14191"/>
                </a:lnTo>
                <a:lnTo>
                  <a:pt x="4006" y="14362"/>
                </a:lnTo>
                <a:lnTo>
                  <a:pt x="4323" y="14533"/>
                </a:lnTo>
                <a:lnTo>
                  <a:pt x="4665" y="14679"/>
                </a:lnTo>
                <a:lnTo>
                  <a:pt x="5007" y="14826"/>
                </a:lnTo>
                <a:lnTo>
                  <a:pt x="5374" y="14948"/>
                </a:lnTo>
                <a:lnTo>
                  <a:pt x="5740" y="15046"/>
                </a:lnTo>
                <a:lnTo>
                  <a:pt x="6106" y="15143"/>
                </a:lnTo>
                <a:lnTo>
                  <a:pt x="6473" y="15192"/>
                </a:lnTo>
                <a:lnTo>
                  <a:pt x="6863" y="15241"/>
                </a:lnTo>
                <a:lnTo>
                  <a:pt x="7254" y="15290"/>
                </a:lnTo>
                <a:lnTo>
                  <a:pt x="8036" y="15290"/>
                </a:lnTo>
                <a:lnTo>
                  <a:pt x="8426" y="15241"/>
                </a:lnTo>
                <a:lnTo>
                  <a:pt x="8817" y="15192"/>
                </a:lnTo>
                <a:lnTo>
                  <a:pt x="9184" y="15143"/>
                </a:lnTo>
                <a:lnTo>
                  <a:pt x="9550" y="15046"/>
                </a:lnTo>
                <a:lnTo>
                  <a:pt x="9916" y="14948"/>
                </a:lnTo>
                <a:lnTo>
                  <a:pt x="10283" y="14826"/>
                </a:lnTo>
                <a:lnTo>
                  <a:pt x="10625" y="14679"/>
                </a:lnTo>
                <a:lnTo>
                  <a:pt x="10966" y="14533"/>
                </a:lnTo>
                <a:lnTo>
                  <a:pt x="11284" y="14362"/>
                </a:lnTo>
                <a:lnTo>
                  <a:pt x="11601" y="14191"/>
                </a:lnTo>
                <a:lnTo>
                  <a:pt x="11919" y="13995"/>
                </a:lnTo>
                <a:lnTo>
                  <a:pt x="12212" y="13776"/>
                </a:lnTo>
                <a:lnTo>
                  <a:pt x="12505" y="13556"/>
                </a:lnTo>
                <a:lnTo>
                  <a:pt x="12774" y="13311"/>
                </a:lnTo>
                <a:lnTo>
                  <a:pt x="13042" y="13043"/>
                </a:lnTo>
                <a:lnTo>
                  <a:pt x="13311" y="12774"/>
                </a:lnTo>
                <a:lnTo>
                  <a:pt x="13555" y="12506"/>
                </a:lnTo>
                <a:lnTo>
                  <a:pt x="13775" y="12212"/>
                </a:lnTo>
                <a:lnTo>
                  <a:pt x="13995" y="11919"/>
                </a:lnTo>
                <a:lnTo>
                  <a:pt x="14190" y="11602"/>
                </a:lnTo>
                <a:lnTo>
                  <a:pt x="14361" y="11284"/>
                </a:lnTo>
                <a:lnTo>
                  <a:pt x="14532" y="10967"/>
                </a:lnTo>
                <a:lnTo>
                  <a:pt x="14679" y="10625"/>
                </a:lnTo>
                <a:lnTo>
                  <a:pt x="14825" y="10283"/>
                </a:lnTo>
                <a:lnTo>
                  <a:pt x="14947" y="9917"/>
                </a:lnTo>
                <a:lnTo>
                  <a:pt x="15045" y="9550"/>
                </a:lnTo>
                <a:lnTo>
                  <a:pt x="15143" y="9184"/>
                </a:lnTo>
                <a:lnTo>
                  <a:pt x="15192" y="8818"/>
                </a:lnTo>
                <a:lnTo>
                  <a:pt x="15240" y="8427"/>
                </a:lnTo>
                <a:lnTo>
                  <a:pt x="15289" y="8036"/>
                </a:lnTo>
                <a:lnTo>
                  <a:pt x="15289" y="7645"/>
                </a:lnTo>
                <a:lnTo>
                  <a:pt x="15289" y="7255"/>
                </a:lnTo>
                <a:lnTo>
                  <a:pt x="15240" y="6864"/>
                </a:lnTo>
                <a:lnTo>
                  <a:pt x="15192" y="6473"/>
                </a:lnTo>
                <a:lnTo>
                  <a:pt x="15143" y="6107"/>
                </a:lnTo>
                <a:lnTo>
                  <a:pt x="15045" y="5740"/>
                </a:lnTo>
                <a:lnTo>
                  <a:pt x="14947" y="5374"/>
                </a:lnTo>
                <a:lnTo>
                  <a:pt x="14825" y="5008"/>
                </a:lnTo>
                <a:lnTo>
                  <a:pt x="14679" y="4666"/>
                </a:lnTo>
                <a:lnTo>
                  <a:pt x="14532" y="4324"/>
                </a:lnTo>
                <a:lnTo>
                  <a:pt x="14361" y="4006"/>
                </a:lnTo>
                <a:lnTo>
                  <a:pt x="14190" y="3689"/>
                </a:lnTo>
                <a:lnTo>
                  <a:pt x="13995" y="3371"/>
                </a:lnTo>
                <a:lnTo>
                  <a:pt x="13775" y="3078"/>
                </a:lnTo>
                <a:lnTo>
                  <a:pt x="13555" y="2785"/>
                </a:lnTo>
                <a:lnTo>
                  <a:pt x="13311" y="2516"/>
                </a:lnTo>
                <a:lnTo>
                  <a:pt x="13042" y="2248"/>
                </a:lnTo>
                <a:lnTo>
                  <a:pt x="12774" y="1979"/>
                </a:lnTo>
                <a:lnTo>
                  <a:pt x="12505" y="1735"/>
                </a:lnTo>
                <a:lnTo>
                  <a:pt x="12212" y="1515"/>
                </a:lnTo>
                <a:lnTo>
                  <a:pt x="11919" y="1295"/>
                </a:lnTo>
                <a:lnTo>
                  <a:pt x="11601" y="1100"/>
                </a:lnTo>
                <a:lnTo>
                  <a:pt x="11284" y="929"/>
                </a:lnTo>
                <a:lnTo>
                  <a:pt x="10966" y="758"/>
                </a:lnTo>
                <a:lnTo>
                  <a:pt x="10625" y="611"/>
                </a:lnTo>
                <a:lnTo>
                  <a:pt x="10283" y="465"/>
                </a:lnTo>
                <a:lnTo>
                  <a:pt x="9916" y="343"/>
                </a:lnTo>
                <a:lnTo>
                  <a:pt x="9550" y="245"/>
                </a:lnTo>
                <a:lnTo>
                  <a:pt x="9184" y="147"/>
                </a:lnTo>
                <a:lnTo>
                  <a:pt x="8817" y="99"/>
                </a:lnTo>
                <a:lnTo>
                  <a:pt x="8426" y="50"/>
                </a:lnTo>
                <a:lnTo>
                  <a:pt x="8036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010195" y="589244"/>
            <a:ext cx="57921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smtClean="0"/>
              <a:t>Web Application</a:t>
            </a:r>
            <a:br>
              <a:rPr lang="it-IT" dirty="0" smtClean="0"/>
            </a:br>
            <a:r>
              <a:rPr lang="it-IT" sz="2400" dirty="0" smtClean="0">
                <a:solidFill>
                  <a:srgbClr val="EC8F31"/>
                </a:solidFill>
              </a:rPr>
              <a:t>Ambiti</a:t>
            </a:r>
            <a:endParaRPr sz="2400" dirty="0">
              <a:solidFill>
                <a:srgbClr val="EC8F31"/>
              </a:solidFill>
            </a:endParaRPr>
          </a:p>
        </p:txBody>
      </p:sp>
      <p:sp>
        <p:nvSpPr>
          <p:cNvPr id="335" name="Shape 335"/>
          <p:cNvSpPr txBox="1"/>
          <p:nvPr/>
        </p:nvSpPr>
        <p:spPr>
          <a:xfrm>
            <a:off x="1732699" y="1618900"/>
            <a:ext cx="6475605" cy="2148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lang="it-IT" sz="1100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285750" lvl="0" indent="-285750" rtl="0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endParaRPr lang="it-IT" b="1" dirty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it-IT" sz="1100" dirty="0" smtClean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pic>
        <p:nvPicPr>
          <p:cNvPr id="2" name="Immagine 1" descr="3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345" y="1353483"/>
            <a:ext cx="6936968" cy="369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801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010195" y="589244"/>
            <a:ext cx="57921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smtClean="0"/>
              <a:t>Web Application</a:t>
            </a:r>
            <a:br>
              <a:rPr lang="it-IT" dirty="0" smtClean="0"/>
            </a:br>
            <a:r>
              <a:rPr lang="it-IT" sz="2400" dirty="0" smtClean="0">
                <a:solidFill>
                  <a:srgbClr val="EC8F31"/>
                </a:solidFill>
              </a:rPr>
              <a:t>(Server)</a:t>
            </a:r>
            <a:endParaRPr sz="2400" dirty="0">
              <a:solidFill>
                <a:srgbClr val="EC8F31"/>
              </a:solidFill>
            </a:endParaRPr>
          </a:p>
        </p:txBody>
      </p:sp>
      <p:sp>
        <p:nvSpPr>
          <p:cNvPr id="335" name="Shape 335"/>
          <p:cNvSpPr txBox="1"/>
          <p:nvPr/>
        </p:nvSpPr>
        <p:spPr>
          <a:xfrm>
            <a:off x="1732699" y="1618900"/>
            <a:ext cx="6475605" cy="2148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lang="it-IT" sz="1100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285750" lvl="0" indent="-285750" rtl="0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endParaRPr lang="it-IT" b="1" dirty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it-IT" sz="1100" dirty="0" smtClean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pic>
        <p:nvPicPr>
          <p:cNvPr id="2" name="Immagine 1" descr="5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0007" y="1234544"/>
            <a:ext cx="6890760" cy="3777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1836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010195" y="589244"/>
            <a:ext cx="57921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dirty="0" smtClean="0"/>
              <a:t>Web Application</a:t>
            </a:r>
            <a:br>
              <a:rPr lang="it-IT" dirty="0" smtClean="0"/>
            </a:br>
            <a:r>
              <a:rPr lang="it-IT" sz="2400" dirty="0" smtClean="0">
                <a:solidFill>
                  <a:srgbClr val="EC8F31"/>
                </a:solidFill>
              </a:rPr>
              <a:t>(Client)</a:t>
            </a:r>
            <a:endParaRPr sz="2400" dirty="0">
              <a:solidFill>
                <a:srgbClr val="EC8F31"/>
              </a:solidFill>
            </a:endParaRPr>
          </a:p>
        </p:txBody>
      </p:sp>
      <p:sp>
        <p:nvSpPr>
          <p:cNvPr id="335" name="Shape 335"/>
          <p:cNvSpPr txBox="1"/>
          <p:nvPr/>
        </p:nvSpPr>
        <p:spPr>
          <a:xfrm>
            <a:off x="1732699" y="1618900"/>
            <a:ext cx="6475605" cy="2148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lang="it-IT" sz="1100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285750" lvl="0" indent="-285750" rtl="0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endParaRPr lang="it-IT" b="1" dirty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it-IT" sz="1100" dirty="0" smtClean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pic>
        <p:nvPicPr>
          <p:cNvPr id="3" name="Immagine 2" descr="4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554" y="1429131"/>
            <a:ext cx="7052179" cy="3394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9583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010195" y="589244"/>
            <a:ext cx="57921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 smtClean="0"/>
              <a:t>Apache </a:t>
            </a:r>
            <a:r>
              <a:rPr lang="it-IT" sz="3600" dirty="0" err="1" smtClean="0"/>
              <a:t>Tomcat</a:t>
            </a:r>
            <a:endParaRPr sz="2000" dirty="0">
              <a:solidFill>
                <a:srgbClr val="EC8F31"/>
              </a:solidFill>
            </a:endParaRPr>
          </a:p>
        </p:txBody>
      </p:sp>
      <p:sp>
        <p:nvSpPr>
          <p:cNvPr id="335" name="Shape 335"/>
          <p:cNvSpPr txBox="1"/>
          <p:nvPr/>
        </p:nvSpPr>
        <p:spPr>
          <a:xfrm>
            <a:off x="1732699" y="1618900"/>
            <a:ext cx="6475605" cy="2148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lang="it-IT" sz="1100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285750" lvl="0" indent="-285750" rtl="0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endParaRPr lang="it-IT" b="1" dirty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it-IT" sz="1100" dirty="0" smtClean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pic>
        <p:nvPicPr>
          <p:cNvPr id="3" name="Immagine 2" descr="8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748" y="1312553"/>
            <a:ext cx="7290751" cy="3489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7698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010195" y="589244"/>
            <a:ext cx="57921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 smtClean="0"/>
              <a:t>Java </a:t>
            </a:r>
            <a:r>
              <a:rPr lang="it-IT" sz="3600" dirty="0" err="1" smtClean="0"/>
              <a:t>Servlet</a:t>
            </a:r>
            <a:r>
              <a:rPr lang="it-IT" sz="3600" dirty="0" smtClean="0"/>
              <a:t> / Java Server </a:t>
            </a:r>
            <a:r>
              <a:rPr lang="it-IT" sz="3600" dirty="0" err="1" smtClean="0"/>
              <a:t>Pages</a:t>
            </a:r>
            <a:r>
              <a:rPr lang="it-IT" sz="3600" dirty="0" smtClean="0"/>
              <a:t> (JSP)</a:t>
            </a:r>
            <a:endParaRPr sz="2000" dirty="0">
              <a:solidFill>
                <a:srgbClr val="EC8F31"/>
              </a:solidFill>
            </a:endParaRPr>
          </a:p>
        </p:txBody>
      </p:sp>
      <p:sp>
        <p:nvSpPr>
          <p:cNvPr id="335" name="Shape 335"/>
          <p:cNvSpPr txBox="1"/>
          <p:nvPr/>
        </p:nvSpPr>
        <p:spPr>
          <a:xfrm>
            <a:off x="1732699" y="1618900"/>
            <a:ext cx="6475605" cy="2148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lang="it-IT" sz="1100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285750" lvl="0" indent="-285750" rtl="0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endParaRPr lang="it-IT" b="1" dirty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it-IT" sz="1100" dirty="0" smtClean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pic>
        <p:nvPicPr>
          <p:cNvPr id="3" name="Immagine 2" descr="6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6130" y="1476924"/>
            <a:ext cx="7417659" cy="3143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5929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Shape 334"/>
          <p:cNvSpPr txBox="1">
            <a:spLocks noGrp="1"/>
          </p:cNvSpPr>
          <p:nvPr>
            <p:ph type="title"/>
          </p:nvPr>
        </p:nvSpPr>
        <p:spPr>
          <a:xfrm>
            <a:off x="2010195" y="589244"/>
            <a:ext cx="5792100" cy="645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-IT" sz="3600" dirty="0" smtClean="0"/>
              <a:t>Java </a:t>
            </a:r>
            <a:r>
              <a:rPr lang="it-IT" sz="3600" dirty="0" err="1" smtClean="0"/>
              <a:t>Servlet</a:t>
            </a:r>
            <a:r>
              <a:rPr lang="it-IT" sz="3600" dirty="0"/>
              <a:t/>
            </a:r>
            <a:br>
              <a:rPr lang="it-IT" sz="3600" dirty="0"/>
            </a:br>
            <a:r>
              <a:rPr lang="it-IT" sz="2400" dirty="0" smtClean="0">
                <a:solidFill>
                  <a:srgbClr val="EC8F31"/>
                </a:solidFill>
              </a:rPr>
              <a:t>Vantaggi</a:t>
            </a:r>
            <a:endParaRPr sz="2000" dirty="0">
              <a:solidFill>
                <a:srgbClr val="EC8F31"/>
              </a:solidFill>
            </a:endParaRPr>
          </a:p>
        </p:txBody>
      </p:sp>
      <p:sp>
        <p:nvSpPr>
          <p:cNvPr id="335" name="Shape 335"/>
          <p:cNvSpPr txBox="1"/>
          <p:nvPr/>
        </p:nvSpPr>
        <p:spPr>
          <a:xfrm>
            <a:off x="1732699" y="1618900"/>
            <a:ext cx="6475605" cy="21482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lang="it-IT" sz="1100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lvl="0" rtl="0">
              <a:spcBef>
                <a:spcPts val="600"/>
              </a:spcBef>
              <a:spcAft>
                <a:spcPts val="0"/>
              </a:spcAft>
            </a:pPr>
            <a:endParaRPr lang="it-IT" b="1" dirty="0" smtClean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285750" lvl="0" indent="-285750" rtl="0">
              <a:spcBef>
                <a:spcPts val="600"/>
              </a:spcBef>
              <a:spcAft>
                <a:spcPts val="0"/>
              </a:spcAft>
              <a:buFont typeface="Arial"/>
              <a:buChar char="•"/>
            </a:pPr>
            <a:endParaRPr lang="it-IT" b="1" dirty="0">
              <a:solidFill>
                <a:srgbClr val="00E1C6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lang="it-IT" sz="1100" dirty="0" smtClean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  <a:p>
            <a:pPr marL="0" lvl="0" indent="0" rtl="0">
              <a:spcBef>
                <a:spcPts val="600"/>
              </a:spcBef>
              <a:spcAft>
                <a:spcPts val="0"/>
              </a:spcAft>
              <a:buNone/>
            </a:pPr>
            <a:endParaRPr sz="1100" dirty="0">
              <a:solidFill>
                <a:srgbClr val="C6DAEC"/>
              </a:solidFill>
              <a:latin typeface="Muli"/>
              <a:ea typeface="Muli"/>
              <a:cs typeface="Muli"/>
              <a:sym typeface="Muli"/>
            </a:endParaRPr>
          </a:p>
        </p:txBody>
      </p:sp>
      <p:pic>
        <p:nvPicPr>
          <p:cNvPr id="2" name="Immagine 1" descr="7.tif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952" y="1306816"/>
            <a:ext cx="6948053" cy="353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0815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Imogen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23844</TotalTime>
  <Words>505</Words>
  <Application>Microsoft Macintosh PowerPoint</Application>
  <PresentationFormat>Presentazione su schermo (16:9)</PresentationFormat>
  <Paragraphs>150</Paragraphs>
  <Slides>39</Slides>
  <Notes>39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39</vt:i4>
      </vt:variant>
    </vt:vector>
  </HeadingPairs>
  <TitlesOfParts>
    <vt:vector size="40" baseType="lpstr">
      <vt:lpstr>Imogen template</vt:lpstr>
      <vt:lpstr>Web Application in Java Servlet Page </vt:lpstr>
      <vt:lpstr>Web Application</vt:lpstr>
      <vt:lpstr>Web Application Principali Vantaggi</vt:lpstr>
      <vt:lpstr>Web Application Ambiti</vt:lpstr>
      <vt:lpstr>Web Application (Server)</vt:lpstr>
      <vt:lpstr>Web Application (Client)</vt:lpstr>
      <vt:lpstr>Apache Tomcat</vt:lpstr>
      <vt:lpstr>Java Servlet / Java Server Pages (JSP)</vt:lpstr>
      <vt:lpstr>Java Servlet Vantaggi</vt:lpstr>
      <vt:lpstr>Cos’è una Java Servlet? </vt:lpstr>
      <vt:lpstr>HTTP: Richieste Client</vt:lpstr>
      <vt:lpstr>HTTP: Metodi di richiesta</vt:lpstr>
      <vt:lpstr>HTTP GET</vt:lpstr>
      <vt:lpstr>HTTP POST</vt:lpstr>
      <vt:lpstr>HTTP: Risposta Server</vt:lpstr>
      <vt:lpstr>HTTP: Codici di risposta</vt:lpstr>
      <vt:lpstr>I Metodi: doGet e doPost</vt:lpstr>
      <vt:lpstr>Gestione della Richiesta</vt:lpstr>
      <vt:lpstr>Gestione Indiretta della Richiesta</vt:lpstr>
      <vt:lpstr>Include vs. Forward</vt:lpstr>
      <vt:lpstr>Gestione Indiretta della Richiesta</vt:lpstr>
      <vt:lpstr>Forward vs. Redirect</vt:lpstr>
      <vt:lpstr>Passaggio dei Dati: Request Scope</vt:lpstr>
      <vt:lpstr>Passaggio dei Dati: Session Scope</vt:lpstr>
      <vt:lpstr>Http Session</vt:lpstr>
      <vt:lpstr>JSP (Java Server Pages)</vt:lpstr>
      <vt:lpstr>JSP: Compilazione</vt:lpstr>
      <vt:lpstr>JSP: Esempio</vt:lpstr>
      <vt:lpstr>Componenti di una JSP</vt:lpstr>
      <vt:lpstr>Direttive</vt:lpstr>
      <vt:lpstr>Script JSP</vt:lpstr>
      <vt:lpstr>Scriptlets</vt:lpstr>
      <vt:lpstr>Expressions</vt:lpstr>
      <vt:lpstr>Servlet vs JSP</vt:lpstr>
      <vt:lpstr>Web app: Example</vt:lpstr>
      <vt:lpstr>Home page system</vt:lpstr>
      <vt:lpstr>List Report</vt:lpstr>
      <vt:lpstr>Video TEST</vt:lpstr>
      <vt:lpstr>Thanks!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Gestione di un database di prodotti in ambiante CUDA</dc:title>
  <cp:lastModifiedBy>Domenico Capuano</cp:lastModifiedBy>
  <cp:revision>271</cp:revision>
  <dcterms:modified xsi:type="dcterms:W3CDTF">2019-01-09T21:34:27Z</dcterms:modified>
</cp:coreProperties>
</file>