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7" r:id="rId5"/>
    <p:sldId id="258" r:id="rId6"/>
    <p:sldId id="259" r:id="rId7"/>
    <p:sldId id="325" r:id="rId8"/>
    <p:sldId id="266" r:id="rId9"/>
    <p:sldId id="308" r:id="rId10"/>
    <p:sldId id="309" r:id="rId11"/>
    <p:sldId id="311" r:id="rId12"/>
    <p:sldId id="317" r:id="rId13"/>
    <p:sldId id="318" r:id="rId14"/>
    <p:sldId id="260" r:id="rId15"/>
    <p:sldId id="261" r:id="rId16"/>
    <p:sldId id="262" r:id="rId17"/>
    <p:sldId id="263" r:id="rId18"/>
    <p:sldId id="26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D2DC9B-8052-47B1-9E9D-AAC63C57A4C9}" v="1" dt="2022-06-30T15:47:58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1813" autoAdjust="0"/>
  </p:normalViewPr>
  <p:slideViewPr>
    <p:cSldViewPr snapToGrid="0">
      <p:cViewPr varScale="1">
        <p:scale>
          <a:sx n="87" d="100"/>
          <a:sy n="87" d="100"/>
        </p:scale>
        <p:origin x="128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EKO PEREYRE" userId="S::eneko.pereyre001@studenti.uniparthenope.it::fd1503d7-ea42-4b06-8978-92d0eca63b09" providerId="AD" clId="Web-{0DD2DC9B-8052-47B1-9E9D-AAC63C57A4C9}"/>
    <pc:docChg chg="modSld">
      <pc:chgData name="ENEKO PEREYRE" userId="S::eneko.pereyre001@studenti.uniparthenope.it::fd1503d7-ea42-4b06-8978-92d0eca63b09" providerId="AD" clId="Web-{0DD2DC9B-8052-47B1-9E9D-AAC63C57A4C9}" dt="2022-06-30T15:47:58.656" v="0" actId="1076"/>
      <pc:docMkLst>
        <pc:docMk/>
      </pc:docMkLst>
      <pc:sldChg chg="modSp">
        <pc:chgData name="ENEKO PEREYRE" userId="S::eneko.pereyre001@studenti.uniparthenope.it::fd1503d7-ea42-4b06-8978-92d0eca63b09" providerId="AD" clId="Web-{0DD2DC9B-8052-47B1-9E9D-AAC63C57A4C9}" dt="2022-06-30T15:47:58.656" v="0" actId="1076"/>
        <pc:sldMkLst>
          <pc:docMk/>
          <pc:sldMk cId="258375247" sldId="264"/>
        </pc:sldMkLst>
        <pc:spChg chg="mod">
          <ac:chgData name="ENEKO PEREYRE" userId="S::eneko.pereyre001@studenti.uniparthenope.it::fd1503d7-ea42-4b06-8978-92d0eca63b09" providerId="AD" clId="Web-{0DD2DC9B-8052-47B1-9E9D-AAC63C57A4C9}" dt="2022-06-30T15:47:58.656" v="0" actId="1076"/>
          <ac:spMkLst>
            <pc:docMk/>
            <pc:sldMk cId="258375247" sldId="264"/>
            <ac:spMk id="2" creationId="{EC4E4397-D0E5-48E1-BB54-CDBAE632CC7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B74A6-6CF3-47E7-AF17-AA711FE66F44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E86AF02-B579-48B4-8613-4F3F558DA100}">
      <dgm:prSet phldrT="[Testo]"/>
      <dgm:spPr/>
      <dgm:t>
        <a:bodyPr/>
        <a:lstStyle/>
        <a:p>
          <a:r>
            <a:rPr lang="it-IT" dirty="0"/>
            <a:t>Action </a:t>
          </a:r>
          <a:r>
            <a:rPr lang="it-IT" dirty="0" err="1"/>
            <a:t>before</a:t>
          </a:r>
          <a:r>
            <a:rPr lang="it-IT" dirty="0"/>
            <a:t> the ECJ</a:t>
          </a:r>
        </a:p>
      </dgm:t>
    </dgm:pt>
    <dgm:pt modelId="{58DFEABC-9641-4683-A830-770842BB1DA8}" type="parTrans" cxnId="{ADAC347B-0B9A-4A86-BE84-AB9693116B01}">
      <dgm:prSet/>
      <dgm:spPr/>
      <dgm:t>
        <a:bodyPr/>
        <a:lstStyle/>
        <a:p>
          <a:endParaRPr lang="it-IT"/>
        </a:p>
      </dgm:t>
    </dgm:pt>
    <dgm:pt modelId="{CFCFA95D-50E7-403C-AC85-050234B59A11}" type="sibTrans" cxnId="{ADAC347B-0B9A-4A86-BE84-AB9693116B01}">
      <dgm:prSet/>
      <dgm:spPr/>
      <dgm:t>
        <a:bodyPr/>
        <a:lstStyle/>
        <a:p>
          <a:endParaRPr lang="it-IT"/>
        </a:p>
      </dgm:t>
    </dgm:pt>
    <dgm:pt modelId="{56CBCAB1-BDE6-4A51-83B7-AE6807985786}">
      <dgm:prSet phldrT="[Testo]"/>
      <dgm:spPr/>
      <dgm:t>
        <a:bodyPr/>
        <a:lstStyle/>
        <a:p>
          <a:r>
            <a:rPr lang="it-IT" dirty="0"/>
            <a:t>Contentiuous procedures</a:t>
          </a:r>
        </a:p>
      </dgm:t>
    </dgm:pt>
    <dgm:pt modelId="{D334A7A3-F44A-4EA3-BF06-9DDDEBDBF69E}" type="parTrans" cxnId="{504F9350-161C-4CF3-AC7E-AF6D7D6780AA}">
      <dgm:prSet/>
      <dgm:spPr/>
      <dgm:t>
        <a:bodyPr/>
        <a:lstStyle/>
        <a:p>
          <a:endParaRPr lang="it-IT"/>
        </a:p>
      </dgm:t>
    </dgm:pt>
    <dgm:pt modelId="{C3AA8FEC-C461-45D8-8EA4-A57BBEBFD767}" type="sibTrans" cxnId="{504F9350-161C-4CF3-AC7E-AF6D7D6780AA}">
      <dgm:prSet/>
      <dgm:spPr/>
      <dgm:t>
        <a:bodyPr/>
        <a:lstStyle/>
        <a:p>
          <a:endParaRPr lang="it-IT"/>
        </a:p>
      </dgm:t>
    </dgm:pt>
    <dgm:pt modelId="{4B0C6332-D5C1-4606-88DC-7396B2E5C9CF}">
      <dgm:prSet phldrT="[Testo]"/>
      <dgm:spPr/>
      <dgm:t>
        <a:bodyPr/>
        <a:lstStyle/>
        <a:p>
          <a:r>
            <a:rPr lang="it-IT" dirty="0"/>
            <a:t>Action for annulment</a:t>
          </a:r>
        </a:p>
      </dgm:t>
    </dgm:pt>
    <dgm:pt modelId="{0AEBF443-85B4-4C47-870D-A261BD12C78A}" type="parTrans" cxnId="{C0411D39-7C38-4936-8BF4-7481EC44E4DC}">
      <dgm:prSet/>
      <dgm:spPr/>
      <dgm:t>
        <a:bodyPr/>
        <a:lstStyle/>
        <a:p>
          <a:endParaRPr lang="it-IT"/>
        </a:p>
      </dgm:t>
    </dgm:pt>
    <dgm:pt modelId="{D9030A72-D25A-450E-9D1B-2FD75E84758A}" type="sibTrans" cxnId="{C0411D39-7C38-4936-8BF4-7481EC44E4DC}">
      <dgm:prSet/>
      <dgm:spPr/>
      <dgm:t>
        <a:bodyPr/>
        <a:lstStyle/>
        <a:p>
          <a:endParaRPr lang="it-IT"/>
        </a:p>
      </dgm:t>
    </dgm:pt>
    <dgm:pt modelId="{255A2E56-ACB6-45A3-97E2-46A69174E96E}">
      <dgm:prSet phldrT="[Testo]"/>
      <dgm:spPr/>
      <dgm:t>
        <a:bodyPr/>
        <a:lstStyle/>
        <a:p>
          <a:r>
            <a:rPr lang="it-IT" dirty="0"/>
            <a:t>Action for </a:t>
          </a:r>
          <a:r>
            <a:rPr lang="it-IT" dirty="0" err="1"/>
            <a:t>failure</a:t>
          </a:r>
          <a:r>
            <a:rPr lang="it-IT" dirty="0"/>
            <a:t> to act</a:t>
          </a:r>
        </a:p>
      </dgm:t>
    </dgm:pt>
    <dgm:pt modelId="{08C8252A-1D38-48A1-8E7D-E629BB1BA09A}" type="parTrans" cxnId="{FD8DF0E5-C961-48C6-87B0-749FF974864E}">
      <dgm:prSet/>
      <dgm:spPr/>
      <dgm:t>
        <a:bodyPr/>
        <a:lstStyle/>
        <a:p>
          <a:endParaRPr lang="it-IT"/>
        </a:p>
      </dgm:t>
    </dgm:pt>
    <dgm:pt modelId="{2DD0E852-818C-4D39-925F-5D952B4E8B65}" type="sibTrans" cxnId="{FD8DF0E5-C961-48C6-87B0-749FF974864E}">
      <dgm:prSet/>
      <dgm:spPr/>
      <dgm:t>
        <a:bodyPr/>
        <a:lstStyle/>
        <a:p>
          <a:endParaRPr lang="it-IT"/>
        </a:p>
      </dgm:t>
    </dgm:pt>
    <dgm:pt modelId="{E8A7ED7F-2D81-4931-BD52-861B7E9CC663}">
      <dgm:prSet phldrT="[Testo]"/>
      <dgm:spPr/>
      <dgm:t>
        <a:bodyPr/>
        <a:lstStyle/>
        <a:p>
          <a:r>
            <a:rPr lang="it-IT" dirty="0"/>
            <a:t>Action for damages </a:t>
          </a:r>
        </a:p>
      </dgm:t>
    </dgm:pt>
    <dgm:pt modelId="{E3F29CE3-392D-4E97-BDD9-0BE2C429AA55}" type="parTrans" cxnId="{116FA2B0-7247-4B18-B420-A5FFC6F7266E}">
      <dgm:prSet/>
      <dgm:spPr/>
      <dgm:t>
        <a:bodyPr/>
        <a:lstStyle/>
        <a:p>
          <a:endParaRPr lang="it-IT"/>
        </a:p>
      </dgm:t>
    </dgm:pt>
    <dgm:pt modelId="{556AC902-5FC9-49EF-84B4-F4F128AAFF8F}" type="sibTrans" cxnId="{116FA2B0-7247-4B18-B420-A5FFC6F7266E}">
      <dgm:prSet/>
      <dgm:spPr/>
      <dgm:t>
        <a:bodyPr/>
        <a:lstStyle/>
        <a:p>
          <a:endParaRPr lang="it-IT"/>
        </a:p>
      </dgm:t>
    </dgm:pt>
    <dgm:pt modelId="{A23F19E7-5AFD-4BC4-A67E-3F9BA40E6EE3}">
      <dgm:prSet phldrT="[Testo]"/>
      <dgm:spPr/>
      <dgm:t>
        <a:bodyPr/>
        <a:lstStyle/>
        <a:p>
          <a:r>
            <a:rPr lang="it-IT" dirty="0"/>
            <a:t>Infringement precedure</a:t>
          </a:r>
        </a:p>
      </dgm:t>
    </dgm:pt>
    <dgm:pt modelId="{76B3974E-4657-4DE6-8604-F275020ADB15}" type="parTrans" cxnId="{EFEEEF53-895C-4FBF-93B4-5095810FCED4}">
      <dgm:prSet/>
      <dgm:spPr/>
      <dgm:t>
        <a:bodyPr/>
        <a:lstStyle/>
        <a:p>
          <a:endParaRPr lang="it-IT"/>
        </a:p>
      </dgm:t>
    </dgm:pt>
    <dgm:pt modelId="{062F1105-0BF5-4C36-90FD-F460DA6CA7D8}" type="sibTrans" cxnId="{EFEEEF53-895C-4FBF-93B4-5095810FCED4}">
      <dgm:prSet/>
      <dgm:spPr/>
      <dgm:t>
        <a:bodyPr/>
        <a:lstStyle/>
        <a:p>
          <a:endParaRPr lang="it-IT"/>
        </a:p>
      </dgm:t>
    </dgm:pt>
    <dgm:pt modelId="{24863EAB-6C92-48C8-97EB-11FED7AEF778}">
      <dgm:prSet phldrT="[Testo]"/>
      <dgm:spPr/>
      <dgm:t>
        <a:bodyPr/>
        <a:lstStyle/>
        <a:p>
          <a:r>
            <a:rPr lang="it-IT" dirty="0"/>
            <a:t>Non-contentious procedure</a:t>
          </a:r>
        </a:p>
      </dgm:t>
    </dgm:pt>
    <dgm:pt modelId="{74D4D79D-FF78-473B-BDA4-86734ACD9DA1}" type="parTrans" cxnId="{9C13D218-5A2E-434E-825B-04831FA9B843}">
      <dgm:prSet/>
      <dgm:spPr/>
      <dgm:t>
        <a:bodyPr/>
        <a:lstStyle/>
        <a:p>
          <a:endParaRPr lang="it-IT"/>
        </a:p>
      </dgm:t>
    </dgm:pt>
    <dgm:pt modelId="{06773870-F2AD-4BDE-A096-511D8233A13A}" type="sibTrans" cxnId="{9C13D218-5A2E-434E-825B-04831FA9B843}">
      <dgm:prSet/>
      <dgm:spPr/>
      <dgm:t>
        <a:bodyPr/>
        <a:lstStyle/>
        <a:p>
          <a:endParaRPr lang="it-IT"/>
        </a:p>
      </dgm:t>
    </dgm:pt>
    <dgm:pt modelId="{8DF57BA2-1A95-4A9B-AAB0-18543D52D063}">
      <dgm:prSet phldrT="[Testo]"/>
      <dgm:spPr/>
      <dgm:t>
        <a:bodyPr/>
        <a:lstStyle/>
        <a:p>
          <a:r>
            <a:rPr lang="it-IT" dirty="0"/>
            <a:t>Preliminary ruling</a:t>
          </a:r>
        </a:p>
      </dgm:t>
    </dgm:pt>
    <dgm:pt modelId="{AEC59AEB-C773-42E7-8412-87392A6E7449}" type="parTrans" cxnId="{5F76FF87-6EAE-4C1D-BC09-D33EE2C01C0C}">
      <dgm:prSet/>
      <dgm:spPr/>
      <dgm:t>
        <a:bodyPr/>
        <a:lstStyle/>
        <a:p>
          <a:endParaRPr lang="it-IT"/>
        </a:p>
      </dgm:t>
    </dgm:pt>
    <dgm:pt modelId="{A4793AFE-99AB-40A9-A364-FB24658210FF}" type="sibTrans" cxnId="{5F76FF87-6EAE-4C1D-BC09-D33EE2C01C0C}">
      <dgm:prSet/>
      <dgm:spPr/>
      <dgm:t>
        <a:bodyPr/>
        <a:lstStyle/>
        <a:p>
          <a:endParaRPr lang="it-IT"/>
        </a:p>
      </dgm:t>
    </dgm:pt>
    <dgm:pt modelId="{D2427F12-03AE-43F7-87EE-841DEF23DCCD}" type="pres">
      <dgm:prSet presAssocID="{9CDB74A6-6CF3-47E7-AF17-AA711FE66F4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4F949E1-FC17-405B-97F0-04C3A25057A3}" type="pres">
      <dgm:prSet presAssocID="{9CDB74A6-6CF3-47E7-AF17-AA711FE66F44}" presName="hierFlow" presStyleCnt="0"/>
      <dgm:spPr/>
    </dgm:pt>
    <dgm:pt modelId="{95210D8B-05B8-408D-93FE-CE74BA15B64C}" type="pres">
      <dgm:prSet presAssocID="{9CDB74A6-6CF3-47E7-AF17-AA711FE66F4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7353FA8-B586-4EAF-AE70-00D127B15080}" type="pres">
      <dgm:prSet presAssocID="{4E86AF02-B579-48B4-8613-4F3F558DA100}" presName="Name14" presStyleCnt="0"/>
      <dgm:spPr/>
    </dgm:pt>
    <dgm:pt modelId="{CD478539-4C4B-48FA-9212-46A5603CA7E3}" type="pres">
      <dgm:prSet presAssocID="{4E86AF02-B579-48B4-8613-4F3F558DA100}" presName="level1Shape" presStyleLbl="node0" presStyleIdx="0" presStyleCnt="1">
        <dgm:presLayoutVars>
          <dgm:chPref val="3"/>
        </dgm:presLayoutVars>
      </dgm:prSet>
      <dgm:spPr/>
    </dgm:pt>
    <dgm:pt modelId="{E2611092-7E1A-4BB2-98CB-5A33B7501C66}" type="pres">
      <dgm:prSet presAssocID="{4E86AF02-B579-48B4-8613-4F3F558DA100}" presName="hierChild2" presStyleCnt="0"/>
      <dgm:spPr/>
    </dgm:pt>
    <dgm:pt modelId="{F21D2C06-E717-40C6-98B4-AAA264904D20}" type="pres">
      <dgm:prSet presAssocID="{D334A7A3-F44A-4EA3-BF06-9DDDEBDBF69E}" presName="Name19" presStyleLbl="parChTrans1D2" presStyleIdx="0" presStyleCnt="2"/>
      <dgm:spPr/>
    </dgm:pt>
    <dgm:pt modelId="{886E2D2F-6F35-4DCB-B16E-956CBAAAFB01}" type="pres">
      <dgm:prSet presAssocID="{56CBCAB1-BDE6-4A51-83B7-AE6807985786}" presName="Name21" presStyleCnt="0"/>
      <dgm:spPr/>
    </dgm:pt>
    <dgm:pt modelId="{DBC880D5-7F4D-47A8-B89C-98CFA7691BCA}" type="pres">
      <dgm:prSet presAssocID="{56CBCAB1-BDE6-4A51-83B7-AE6807985786}" presName="level2Shape" presStyleLbl="node2" presStyleIdx="0" presStyleCnt="2"/>
      <dgm:spPr/>
    </dgm:pt>
    <dgm:pt modelId="{D3E002E0-891F-4158-8019-2C27E6C7CECE}" type="pres">
      <dgm:prSet presAssocID="{56CBCAB1-BDE6-4A51-83B7-AE6807985786}" presName="hierChild3" presStyleCnt="0"/>
      <dgm:spPr/>
    </dgm:pt>
    <dgm:pt modelId="{51D46C1A-0FDC-467E-B999-911F7810A1D7}" type="pres">
      <dgm:prSet presAssocID="{0AEBF443-85B4-4C47-870D-A261BD12C78A}" presName="Name19" presStyleLbl="parChTrans1D3" presStyleIdx="0" presStyleCnt="5"/>
      <dgm:spPr/>
    </dgm:pt>
    <dgm:pt modelId="{00ADA4AE-CBF9-4F2A-AA7C-F2578D5DA809}" type="pres">
      <dgm:prSet presAssocID="{4B0C6332-D5C1-4606-88DC-7396B2E5C9CF}" presName="Name21" presStyleCnt="0"/>
      <dgm:spPr/>
    </dgm:pt>
    <dgm:pt modelId="{3D04254B-870C-475D-BAF8-5B213BBA781F}" type="pres">
      <dgm:prSet presAssocID="{4B0C6332-D5C1-4606-88DC-7396B2E5C9CF}" presName="level2Shape" presStyleLbl="node3" presStyleIdx="0" presStyleCnt="5"/>
      <dgm:spPr/>
    </dgm:pt>
    <dgm:pt modelId="{4A6724A4-0457-406B-8F56-F3C923E9F170}" type="pres">
      <dgm:prSet presAssocID="{4B0C6332-D5C1-4606-88DC-7396B2E5C9CF}" presName="hierChild3" presStyleCnt="0"/>
      <dgm:spPr/>
    </dgm:pt>
    <dgm:pt modelId="{9366BB01-6C62-47EB-B2A3-AA64AB834DE8}" type="pres">
      <dgm:prSet presAssocID="{08C8252A-1D38-48A1-8E7D-E629BB1BA09A}" presName="Name19" presStyleLbl="parChTrans1D3" presStyleIdx="1" presStyleCnt="5"/>
      <dgm:spPr/>
    </dgm:pt>
    <dgm:pt modelId="{49328225-58FF-47D4-85DE-0FC809439C37}" type="pres">
      <dgm:prSet presAssocID="{255A2E56-ACB6-45A3-97E2-46A69174E96E}" presName="Name21" presStyleCnt="0"/>
      <dgm:spPr/>
    </dgm:pt>
    <dgm:pt modelId="{E045890D-2610-4BE3-BC22-8F7CC2DB6999}" type="pres">
      <dgm:prSet presAssocID="{255A2E56-ACB6-45A3-97E2-46A69174E96E}" presName="level2Shape" presStyleLbl="node3" presStyleIdx="1" presStyleCnt="5"/>
      <dgm:spPr/>
    </dgm:pt>
    <dgm:pt modelId="{2F5A30FB-6FE1-483D-ABD8-C944B2B6812E}" type="pres">
      <dgm:prSet presAssocID="{255A2E56-ACB6-45A3-97E2-46A69174E96E}" presName="hierChild3" presStyleCnt="0"/>
      <dgm:spPr/>
    </dgm:pt>
    <dgm:pt modelId="{6AC8195C-1019-46C9-8FC4-5AD1717FBC75}" type="pres">
      <dgm:prSet presAssocID="{E3F29CE3-392D-4E97-BDD9-0BE2C429AA55}" presName="Name19" presStyleLbl="parChTrans1D3" presStyleIdx="2" presStyleCnt="5"/>
      <dgm:spPr/>
    </dgm:pt>
    <dgm:pt modelId="{B9CFA4DA-7AFB-4E46-BF13-2BD72F2C3A43}" type="pres">
      <dgm:prSet presAssocID="{E8A7ED7F-2D81-4931-BD52-861B7E9CC663}" presName="Name21" presStyleCnt="0"/>
      <dgm:spPr/>
    </dgm:pt>
    <dgm:pt modelId="{98A99928-DCF4-4253-91E3-64558278006C}" type="pres">
      <dgm:prSet presAssocID="{E8A7ED7F-2D81-4931-BD52-861B7E9CC663}" presName="level2Shape" presStyleLbl="node3" presStyleIdx="2" presStyleCnt="5"/>
      <dgm:spPr/>
    </dgm:pt>
    <dgm:pt modelId="{FC85A708-1C15-41D2-9ADC-E4C14DA034C7}" type="pres">
      <dgm:prSet presAssocID="{E8A7ED7F-2D81-4931-BD52-861B7E9CC663}" presName="hierChild3" presStyleCnt="0"/>
      <dgm:spPr/>
    </dgm:pt>
    <dgm:pt modelId="{9FAC1067-0008-496A-95A9-8174A62C886A}" type="pres">
      <dgm:prSet presAssocID="{76B3974E-4657-4DE6-8604-F275020ADB15}" presName="Name19" presStyleLbl="parChTrans1D3" presStyleIdx="3" presStyleCnt="5"/>
      <dgm:spPr/>
    </dgm:pt>
    <dgm:pt modelId="{F28F324F-55F4-403E-BD4F-FC0940554EAD}" type="pres">
      <dgm:prSet presAssocID="{A23F19E7-5AFD-4BC4-A67E-3F9BA40E6EE3}" presName="Name21" presStyleCnt="0"/>
      <dgm:spPr/>
    </dgm:pt>
    <dgm:pt modelId="{75A46D81-6808-440E-9DC5-1BCB19100CD6}" type="pres">
      <dgm:prSet presAssocID="{A23F19E7-5AFD-4BC4-A67E-3F9BA40E6EE3}" presName="level2Shape" presStyleLbl="node3" presStyleIdx="3" presStyleCnt="5"/>
      <dgm:spPr/>
    </dgm:pt>
    <dgm:pt modelId="{ACE3D338-6DEF-4A35-B6BB-9A1CC05878A9}" type="pres">
      <dgm:prSet presAssocID="{A23F19E7-5AFD-4BC4-A67E-3F9BA40E6EE3}" presName="hierChild3" presStyleCnt="0"/>
      <dgm:spPr/>
    </dgm:pt>
    <dgm:pt modelId="{7652E4CC-D63B-4500-94BA-DD71AC8F5757}" type="pres">
      <dgm:prSet presAssocID="{74D4D79D-FF78-473B-BDA4-86734ACD9DA1}" presName="Name19" presStyleLbl="parChTrans1D2" presStyleIdx="1" presStyleCnt="2"/>
      <dgm:spPr/>
    </dgm:pt>
    <dgm:pt modelId="{993FD5D7-9A73-42AC-9EDC-D028E3E771F9}" type="pres">
      <dgm:prSet presAssocID="{24863EAB-6C92-48C8-97EB-11FED7AEF778}" presName="Name21" presStyleCnt="0"/>
      <dgm:spPr/>
    </dgm:pt>
    <dgm:pt modelId="{0B7D6F38-2EAE-41E7-ABDA-85BDA8923232}" type="pres">
      <dgm:prSet presAssocID="{24863EAB-6C92-48C8-97EB-11FED7AEF778}" presName="level2Shape" presStyleLbl="node2" presStyleIdx="1" presStyleCnt="2"/>
      <dgm:spPr/>
    </dgm:pt>
    <dgm:pt modelId="{238164E9-6C6A-4EB3-9EE7-EE6E345D3F5D}" type="pres">
      <dgm:prSet presAssocID="{24863EAB-6C92-48C8-97EB-11FED7AEF778}" presName="hierChild3" presStyleCnt="0"/>
      <dgm:spPr/>
    </dgm:pt>
    <dgm:pt modelId="{0ED33D10-65BF-4868-9F88-3950DE1FC342}" type="pres">
      <dgm:prSet presAssocID="{AEC59AEB-C773-42E7-8412-87392A6E7449}" presName="Name19" presStyleLbl="parChTrans1D3" presStyleIdx="4" presStyleCnt="5"/>
      <dgm:spPr/>
    </dgm:pt>
    <dgm:pt modelId="{5A33E0F3-90C1-4E72-8664-5B8448784AB3}" type="pres">
      <dgm:prSet presAssocID="{8DF57BA2-1A95-4A9B-AAB0-18543D52D063}" presName="Name21" presStyleCnt="0"/>
      <dgm:spPr/>
    </dgm:pt>
    <dgm:pt modelId="{2517A203-E5A5-4568-8C13-F9969F96AC5E}" type="pres">
      <dgm:prSet presAssocID="{8DF57BA2-1A95-4A9B-AAB0-18543D52D063}" presName="level2Shape" presStyleLbl="node3" presStyleIdx="4" presStyleCnt="5"/>
      <dgm:spPr/>
    </dgm:pt>
    <dgm:pt modelId="{25906FCB-4A1A-46CB-996E-5926D442E4E9}" type="pres">
      <dgm:prSet presAssocID="{8DF57BA2-1A95-4A9B-AAB0-18543D52D063}" presName="hierChild3" presStyleCnt="0"/>
      <dgm:spPr/>
    </dgm:pt>
    <dgm:pt modelId="{4620EA8D-EE43-475D-A299-4F3CC62FE7AE}" type="pres">
      <dgm:prSet presAssocID="{9CDB74A6-6CF3-47E7-AF17-AA711FE66F44}" presName="bgShapesFlow" presStyleCnt="0"/>
      <dgm:spPr/>
    </dgm:pt>
  </dgm:ptLst>
  <dgm:cxnLst>
    <dgm:cxn modelId="{1F924907-FB1C-4A06-9300-837E7C490AD1}" type="presOf" srcId="{9CDB74A6-6CF3-47E7-AF17-AA711FE66F44}" destId="{D2427F12-03AE-43F7-87EE-841DEF23DCCD}" srcOrd="0" destOrd="0" presId="urn:microsoft.com/office/officeart/2005/8/layout/hierarchy6"/>
    <dgm:cxn modelId="{83A16F0D-BEF1-4743-BE85-56F99FFBFB1F}" type="presOf" srcId="{08C8252A-1D38-48A1-8E7D-E629BB1BA09A}" destId="{9366BB01-6C62-47EB-B2A3-AA64AB834DE8}" srcOrd="0" destOrd="0" presId="urn:microsoft.com/office/officeart/2005/8/layout/hierarchy6"/>
    <dgm:cxn modelId="{83361F13-CCA4-4592-B6A2-7B551E958D7C}" type="presOf" srcId="{74D4D79D-FF78-473B-BDA4-86734ACD9DA1}" destId="{7652E4CC-D63B-4500-94BA-DD71AC8F5757}" srcOrd="0" destOrd="0" presId="urn:microsoft.com/office/officeart/2005/8/layout/hierarchy6"/>
    <dgm:cxn modelId="{9C13D218-5A2E-434E-825B-04831FA9B843}" srcId="{4E86AF02-B579-48B4-8613-4F3F558DA100}" destId="{24863EAB-6C92-48C8-97EB-11FED7AEF778}" srcOrd="1" destOrd="0" parTransId="{74D4D79D-FF78-473B-BDA4-86734ACD9DA1}" sibTransId="{06773870-F2AD-4BDE-A096-511D8233A13A}"/>
    <dgm:cxn modelId="{D164B625-9AE3-4379-917E-76406D21DB72}" type="presOf" srcId="{4B0C6332-D5C1-4606-88DC-7396B2E5C9CF}" destId="{3D04254B-870C-475D-BAF8-5B213BBA781F}" srcOrd="0" destOrd="0" presId="urn:microsoft.com/office/officeart/2005/8/layout/hierarchy6"/>
    <dgm:cxn modelId="{C0411D39-7C38-4936-8BF4-7481EC44E4DC}" srcId="{56CBCAB1-BDE6-4A51-83B7-AE6807985786}" destId="{4B0C6332-D5C1-4606-88DC-7396B2E5C9CF}" srcOrd="0" destOrd="0" parTransId="{0AEBF443-85B4-4C47-870D-A261BD12C78A}" sibTransId="{D9030A72-D25A-450E-9D1B-2FD75E84758A}"/>
    <dgm:cxn modelId="{504F9350-161C-4CF3-AC7E-AF6D7D6780AA}" srcId="{4E86AF02-B579-48B4-8613-4F3F558DA100}" destId="{56CBCAB1-BDE6-4A51-83B7-AE6807985786}" srcOrd="0" destOrd="0" parTransId="{D334A7A3-F44A-4EA3-BF06-9DDDEBDBF69E}" sibTransId="{C3AA8FEC-C461-45D8-8EA4-A57BBEBFD767}"/>
    <dgm:cxn modelId="{EFEEEF53-895C-4FBF-93B4-5095810FCED4}" srcId="{56CBCAB1-BDE6-4A51-83B7-AE6807985786}" destId="{A23F19E7-5AFD-4BC4-A67E-3F9BA40E6EE3}" srcOrd="3" destOrd="0" parTransId="{76B3974E-4657-4DE6-8604-F275020ADB15}" sibTransId="{062F1105-0BF5-4C36-90FD-F460DA6CA7D8}"/>
    <dgm:cxn modelId="{EB16F369-69DC-4A21-80B9-D1A9AB7CFF81}" type="presOf" srcId="{8DF57BA2-1A95-4A9B-AAB0-18543D52D063}" destId="{2517A203-E5A5-4568-8C13-F9969F96AC5E}" srcOrd="0" destOrd="0" presId="urn:microsoft.com/office/officeart/2005/8/layout/hierarchy6"/>
    <dgm:cxn modelId="{3C3FA46C-0317-4F20-BC19-077137F3BE40}" type="presOf" srcId="{4E86AF02-B579-48B4-8613-4F3F558DA100}" destId="{CD478539-4C4B-48FA-9212-46A5603CA7E3}" srcOrd="0" destOrd="0" presId="urn:microsoft.com/office/officeart/2005/8/layout/hierarchy6"/>
    <dgm:cxn modelId="{ADAC347B-0B9A-4A86-BE84-AB9693116B01}" srcId="{9CDB74A6-6CF3-47E7-AF17-AA711FE66F44}" destId="{4E86AF02-B579-48B4-8613-4F3F558DA100}" srcOrd="0" destOrd="0" parTransId="{58DFEABC-9641-4683-A830-770842BB1DA8}" sibTransId="{CFCFA95D-50E7-403C-AC85-050234B59A11}"/>
    <dgm:cxn modelId="{5F76FF87-6EAE-4C1D-BC09-D33EE2C01C0C}" srcId="{24863EAB-6C92-48C8-97EB-11FED7AEF778}" destId="{8DF57BA2-1A95-4A9B-AAB0-18543D52D063}" srcOrd="0" destOrd="0" parTransId="{AEC59AEB-C773-42E7-8412-87392A6E7449}" sibTransId="{A4793AFE-99AB-40A9-A364-FB24658210FF}"/>
    <dgm:cxn modelId="{485FD28E-260D-4821-A9B8-C240CAFE2397}" type="presOf" srcId="{56CBCAB1-BDE6-4A51-83B7-AE6807985786}" destId="{DBC880D5-7F4D-47A8-B89C-98CFA7691BCA}" srcOrd="0" destOrd="0" presId="urn:microsoft.com/office/officeart/2005/8/layout/hierarchy6"/>
    <dgm:cxn modelId="{FEE720A5-D9EE-429F-BDF2-9D63BDCCB146}" type="presOf" srcId="{76B3974E-4657-4DE6-8604-F275020ADB15}" destId="{9FAC1067-0008-496A-95A9-8174A62C886A}" srcOrd="0" destOrd="0" presId="urn:microsoft.com/office/officeart/2005/8/layout/hierarchy6"/>
    <dgm:cxn modelId="{5B4C17A7-2E34-4FAF-B554-FAC7410ABD1B}" type="presOf" srcId="{0AEBF443-85B4-4C47-870D-A261BD12C78A}" destId="{51D46C1A-0FDC-467E-B999-911F7810A1D7}" srcOrd="0" destOrd="0" presId="urn:microsoft.com/office/officeart/2005/8/layout/hierarchy6"/>
    <dgm:cxn modelId="{8FD68DA9-750D-4826-9C95-B6DDEF29A2DB}" type="presOf" srcId="{E3F29CE3-392D-4E97-BDD9-0BE2C429AA55}" destId="{6AC8195C-1019-46C9-8FC4-5AD1717FBC75}" srcOrd="0" destOrd="0" presId="urn:microsoft.com/office/officeart/2005/8/layout/hierarchy6"/>
    <dgm:cxn modelId="{116FA2B0-7247-4B18-B420-A5FFC6F7266E}" srcId="{56CBCAB1-BDE6-4A51-83B7-AE6807985786}" destId="{E8A7ED7F-2D81-4931-BD52-861B7E9CC663}" srcOrd="2" destOrd="0" parTransId="{E3F29CE3-392D-4E97-BDD9-0BE2C429AA55}" sibTransId="{556AC902-5FC9-49EF-84B4-F4F128AAFF8F}"/>
    <dgm:cxn modelId="{4FCA08D1-4AA4-4992-B94C-BF713F94ED9C}" type="presOf" srcId="{AEC59AEB-C773-42E7-8412-87392A6E7449}" destId="{0ED33D10-65BF-4868-9F88-3950DE1FC342}" srcOrd="0" destOrd="0" presId="urn:microsoft.com/office/officeart/2005/8/layout/hierarchy6"/>
    <dgm:cxn modelId="{35D962D1-5174-4CEB-9E3A-80B3CC1AE527}" type="presOf" srcId="{D334A7A3-F44A-4EA3-BF06-9DDDEBDBF69E}" destId="{F21D2C06-E717-40C6-98B4-AAA264904D20}" srcOrd="0" destOrd="0" presId="urn:microsoft.com/office/officeart/2005/8/layout/hierarchy6"/>
    <dgm:cxn modelId="{FD8DF0E5-C961-48C6-87B0-749FF974864E}" srcId="{56CBCAB1-BDE6-4A51-83B7-AE6807985786}" destId="{255A2E56-ACB6-45A3-97E2-46A69174E96E}" srcOrd="1" destOrd="0" parTransId="{08C8252A-1D38-48A1-8E7D-E629BB1BA09A}" sibTransId="{2DD0E852-818C-4D39-925F-5D952B4E8B65}"/>
    <dgm:cxn modelId="{FF5F04ED-64C1-4D72-8AE1-F21A5E4D94DB}" type="presOf" srcId="{E8A7ED7F-2D81-4931-BD52-861B7E9CC663}" destId="{98A99928-DCF4-4253-91E3-64558278006C}" srcOrd="0" destOrd="0" presId="urn:microsoft.com/office/officeart/2005/8/layout/hierarchy6"/>
    <dgm:cxn modelId="{5F6042F4-B700-41B9-85DD-62CF4E3BB801}" type="presOf" srcId="{A23F19E7-5AFD-4BC4-A67E-3F9BA40E6EE3}" destId="{75A46D81-6808-440E-9DC5-1BCB19100CD6}" srcOrd="0" destOrd="0" presId="urn:microsoft.com/office/officeart/2005/8/layout/hierarchy6"/>
    <dgm:cxn modelId="{1D30FDF9-7245-408F-871D-BA5F53087E94}" type="presOf" srcId="{24863EAB-6C92-48C8-97EB-11FED7AEF778}" destId="{0B7D6F38-2EAE-41E7-ABDA-85BDA8923232}" srcOrd="0" destOrd="0" presId="urn:microsoft.com/office/officeart/2005/8/layout/hierarchy6"/>
    <dgm:cxn modelId="{116C0EFF-3769-4BA5-86B3-395D12B65ED2}" type="presOf" srcId="{255A2E56-ACB6-45A3-97E2-46A69174E96E}" destId="{E045890D-2610-4BE3-BC22-8F7CC2DB6999}" srcOrd="0" destOrd="0" presId="urn:microsoft.com/office/officeart/2005/8/layout/hierarchy6"/>
    <dgm:cxn modelId="{36B3596A-7D3C-4AFB-88FB-A372C1B6F8AA}" type="presParOf" srcId="{D2427F12-03AE-43F7-87EE-841DEF23DCCD}" destId="{44F949E1-FC17-405B-97F0-04C3A25057A3}" srcOrd="0" destOrd="0" presId="urn:microsoft.com/office/officeart/2005/8/layout/hierarchy6"/>
    <dgm:cxn modelId="{2F7C387B-5A96-4412-9BDF-FD8BF185442B}" type="presParOf" srcId="{44F949E1-FC17-405B-97F0-04C3A25057A3}" destId="{95210D8B-05B8-408D-93FE-CE74BA15B64C}" srcOrd="0" destOrd="0" presId="urn:microsoft.com/office/officeart/2005/8/layout/hierarchy6"/>
    <dgm:cxn modelId="{50B883D8-67A8-4E91-8CA8-2D1240737AA7}" type="presParOf" srcId="{95210D8B-05B8-408D-93FE-CE74BA15B64C}" destId="{F7353FA8-B586-4EAF-AE70-00D127B15080}" srcOrd="0" destOrd="0" presId="urn:microsoft.com/office/officeart/2005/8/layout/hierarchy6"/>
    <dgm:cxn modelId="{5C518539-F6F2-4E47-B0E9-11C2038CAAC1}" type="presParOf" srcId="{F7353FA8-B586-4EAF-AE70-00D127B15080}" destId="{CD478539-4C4B-48FA-9212-46A5603CA7E3}" srcOrd="0" destOrd="0" presId="urn:microsoft.com/office/officeart/2005/8/layout/hierarchy6"/>
    <dgm:cxn modelId="{EDFA9E89-58B1-45FA-B990-61BE580248C3}" type="presParOf" srcId="{F7353FA8-B586-4EAF-AE70-00D127B15080}" destId="{E2611092-7E1A-4BB2-98CB-5A33B7501C66}" srcOrd="1" destOrd="0" presId="urn:microsoft.com/office/officeart/2005/8/layout/hierarchy6"/>
    <dgm:cxn modelId="{446FA7F8-D1F5-45BC-BD3F-DDED6F6C56BC}" type="presParOf" srcId="{E2611092-7E1A-4BB2-98CB-5A33B7501C66}" destId="{F21D2C06-E717-40C6-98B4-AAA264904D20}" srcOrd="0" destOrd="0" presId="urn:microsoft.com/office/officeart/2005/8/layout/hierarchy6"/>
    <dgm:cxn modelId="{68D23FF8-91C3-414E-98E7-D9C41DC433FF}" type="presParOf" srcId="{E2611092-7E1A-4BB2-98CB-5A33B7501C66}" destId="{886E2D2F-6F35-4DCB-B16E-956CBAAAFB01}" srcOrd="1" destOrd="0" presId="urn:microsoft.com/office/officeart/2005/8/layout/hierarchy6"/>
    <dgm:cxn modelId="{E251C32C-9142-4591-9D71-6284EF5951F9}" type="presParOf" srcId="{886E2D2F-6F35-4DCB-B16E-956CBAAAFB01}" destId="{DBC880D5-7F4D-47A8-B89C-98CFA7691BCA}" srcOrd="0" destOrd="0" presId="urn:microsoft.com/office/officeart/2005/8/layout/hierarchy6"/>
    <dgm:cxn modelId="{F73AD412-5AC2-4FA7-B3D6-27D17FA496B6}" type="presParOf" srcId="{886E2D2F-6F35-4DCB-B16E-956CBAAAFB01}" destId="{D3E002E0-891F-4158-8019-2C27E6C7CECE}" srcOrd="1" destOrd="0" presId="urn:microsoft.com/office/officeart/2005/8/layout/hierarchy6"/>
    <dgm:cxn modelId="{4C05AD8A-3630-48B4-A0F2-B722F951C8F8}" type="presParOf" srcId="{D3E002E0-891F-4158-8019-2C27E6C7CECE}" destId="{51D46C1A-0FDC-467E-B999-911F7810A1D7}" srcOrd="0" destOrd="0" presId="urn:microsoft.com/office/officeart/2005/8/layout/hierarchy6"/>
    <dgm:cxn modelId="{31A2BD29-381E-4921-A8A8-FC4FCC68C5B6}" type="presParOf" srcId="{D3E002E0-891F-4158-8019-2C27E6C7CECE}" destId="{00ADA4AE-CBF9-4F2A-AA7C-F2578D5DA809}" srcOrd="1" destOrd="0" presId="urn:microsoft.com/office/officeart/2005/8/layout/hierarchy6"/>
    <dgm:cxn modelId="{4145BBF9-DE9E-4E10-AE3F-051C18B2FB43}" type="presParOf" srcId="{00ADA4AE-CBF9-4F2A-AA7C-F2578D5DA809}" destId="{3D04254B-870C-475D-BAF8-5B213BBA781F}" srcOrd="0" destOrd="0" presId="urn:microsoft.com/office/officeart/2005/8/layout/hierarchy6"/>
    <dgm:cxn modelId="{2A35CBF4-11E2-4D71-9438-18A78A1EADB3}" type="presParOf" srcId="{00ADA4AE-CBF9-4F2A-AA7C-F2578D5DA809}" destId="{4A6724A4-0457-406B-8F56-F3C923E9F170}" srcOrd="1" destOrd="0" presId="urn:microsoft.com/office/officeart/2005/8/layout/hierarchy6"/>
    <dgm:cxn modelId="{0453D9E0-C05B-472D-9BD7-93A4BFCEA8ED}" type="presParOf" srcId="{D3E002E0-891F-4158-8019-2C27E6C7CECE}" destId="{9366BB01-6C62-47EB-B2A3-AA64AB834DE8}" srcOrd="2" destOrd="0" presId="urn:microsoft.com/office/officeart/2005/8/layout/hierarchy6"/>
    <dgm:cxn modelId="{4BFE26E9-B4D6-4EDB-9B89-6C416F5086D6}" type="presParOf" srcId="{D3E002E0-891F-4158-8019-2C27E6C7CECE}" destId="{49328225-58FF-47D4-85DE-0FC809439C37}" srcOrd="3" destOrd="0" presId="urn:microsoft.com/office/officeart/2005/8/layout/hierarchy6"/>
    <dgm:cxn modelId="{D28F55BF-FCAC-4D67-B832-1D58A390D9CC}" type="presParOf" srcId="{49328225-58FF-47D4-85DE-0FC809439C37}" destId="{E045890D-2610-4BE3-BC22-8F7CC2DB6999}" srcOrd="0" destOrd="0" presId="urn:microsoft.com/office/officeart/2005/8/layout/hierarchy6"/>
    <dgm:cxn modelId="{A7786B78-49A1-404F-B001-8C0233964C90}" type="presParOf" srcId="{49328225-58FF-47D4-85DE-0FC809439C37}" destId="{2F5A30FB-6FE1-483D-ABD8-C944B2B6812E}" srcOrd="1" destOrd="0" presId="urn:microsoft.com/office/officeart/2005/8/layout/hierarchy6"/>
    <dgm:cxn modelId="{A4A9C8ED-2874-4E97-9A48-6A04E2CF94BE}" type="presParOf" srcId="{D3E002E0-891F-4158-8019-2C27E6C7CECE}" destId="{6AC8195C-1019-46C9-8FC4-5AD1717FBC75}" srcOrd="4" destOrd="0" presId="urn:microsoft.com/office/officeart/2005/8/layout/hierarchy6"/>
    <dgm:cxn modelId="{B31FA32F-E430-47AE-929E-E2B36147CA99}" type="presParOf" srcId="{D3E002E0-891F-4158-8019-2C27E6C7CECE}" destId="{B9CFA4DA-7AFB-4E46-BF13-2BD72F2C3A43}" srcOrd="5" destOrd="0" presId="urn:microsoft.com/office/officeart/2005/8/layout/hierarchy6"/>
    <dgm:cxn modelId="{5FD194DB-93DD-42F1-B63D-3035EF99544A}" type="presParOf" srcId="{B9CFA4DA-7AFB-4E46-BF13-2BD72F2C3A43}" destId="{98A99928-DCF4-4253-91E3-64558278006C}" srcOrd="0" destOrd="0" presId="urn:microsoft.com/office/officeart/2005/8/layout/hierarchy6"/>
    <dgm:cxn modelId="{560E8D5A-8817-4362-AA1E-47CF420178D2}" type="presParOf" srcId="{B9CFA4DA-7AFB-4E46-BF13-2BD72F2C3A43}" destId="{FC85A708-1C15-41D2-9ADC-E4C14DA034C7}" srcOrd="1" destOrd="0" presId="urn:microsoft.com/office/officeart/2005/8/layout/hierarchy6"/>
    <dgm:cxn modelId="{1EA73537-6EE9-4B9F-A75D-E30E47143BB2}" type="presParOf" srcId="{D3E002E0-891F-4158-8019-2C27E6C7CECE}" destId="{9FAC1067-0008-496A-95A9-8174A62C886A}" srcOrd="6" destOrd="0" presId="urn:microsoft.com/office/officeart/2005/8/layout/hierarchy6"/>
    <dgm:cxn modelId="{3BFD67FE-8CAB-4343-BF3C-9370555D2EA7}" type="presParOf" srcId="{D3E002E0-891F-4158-8019-2C27E6C7CECE}" destId="{F28F324F-55F4-403E-BD4F-FC0940554EAD}" srcOrd="7" destOrd="0" presId="urn:microsoft.com/office/officeart/2005/8/layout/hierarchy6"/>
    <dgm:cxn modelId="{3474AD02-D453-4E15-95F1-8549950DCF4F}" type="presParOf" srcId="{F28F324F-55F4-403E-BD4F-FC0940554EAD}" destId="{75A46D81-6808-440E-9DC5-1BCB19100CD6}" srcOrd="0" destOrd="0" presId="urn:microsoft.com/office/officeart/2005/8/layout/hierarchy6"/>
    <dgm:cxn modelId="{71707063-2C32-4C6E-AB8A-A335679EA5BA}" type="presParOf" srcId="{F28F324F-55F4-403E-BD4F-FC0940554EAD}" destId="{ACE3D338-6DEF-4A35-B6BB-9A1CC05878A9}" srcOrd="1" destOrd="0" presId="urn:microsoft.com/office/officeart/2005/8/layout/hierarchy6"/>
    <dgm:cxn modelId="{4E9820D0-F2DD-49D0-A305-A27B24A4CBB5}" type="presParOf" srcId="{E2611092-7E1A-4BB2-98CB-5A33B7501C66}" destId="{7652E4CC-D63B-4500-94BA-DD71AC8F5757}" srcOrd="2" destOrd="0" presId="urn:microsoft.com/office/officeart/2005/8/layout/hierarchy6"/>
    <dgm:cxn modelId="{410F8EF6-3509-41B2-AFE9-754A90C3C5BE}" type="presParOf" srcId="{E2611092-7E1A-4BB2-98CB-5A33B7501C66}" destId="{993FD5D7-9A73-42AC-9EDC-D028E3E771F9}" srcOrd="3" destOrd="0" presId="urn:microsoft.com/office/officeart/2005/8/layout/hierarchy6"/>
    <dgm:cxn modelId="{490080BA-1F0F-42CA-9771-C183EB104DE7}" type="presParOf" srcId="{993FD5D7-9A73-42AC-9EDC-D028E3E771F9}" destId="{0B7D6F38-2EAE-41E7-ABDA-85BDA8923232}" srcOrd="0" destOrd="0" presId="urn:microsoft.com/office/officeart/2005/8/layout/hierarchy6"/>
    <dgm:cxn modelId="{7719EF71-91FF-4CF5-8053-72011C6A894D}" type="presParOf" srcId="{993FD5D7-9A73-42AC-9EDC-D028E3E771F9}" destId="{238164E9-6C6A-4EB3-9EE7-EE6E345D3F5D}" srcOrd="1" destOrd="0" presId="urn:microsoft.com/office/officeart/2005/8/layout/hierarchy6"/>
    <dgm:cxn modelId="{78D1ED0A-192F-4762-92D4-94F4F4334E7F}" type="presParOf" srcId="{238164E9-6C6A-4EB3-9EE7-EE6E345D3F5D}" destId="{0ED33D10-65BF-4868-9F88-3950DE1FC342}" srcOrd="0" destOrd="0" presId="urn:microsoft.com/office/officeart/2005/8/layout/hierarchy6"/>
    <dgm:cxn modelId="{DAA117AD-9D24-4732-BFCD-FF2B4E60DBE7}" type="presParOf" srcId="{238164E9-6C6A-4EB3-9EE7-EE6E345D3F5D}" destId="{5A33E0F3-90C1-4E72-8664-5B8448784AB3}" srcOrd="1" destOrd="0" presId="urn:microsoft.com/office/officeart/2005/8/layout/hierarchy6"/>
    <dgm:cxn modelId="{B67826DB-0E08-43B8-907B-1BA86A7C671E}" type="presParOf" srcId="{5A33E0F3-90C1-4E72-8664-5B8448784AB3}" destId="{2517A203-E5A5-4568-8C13-F9969F96AC5E}" srcOrd="0" destOrd="0" presId="urn:microsoft.com/office/officeart/2005/8/layout/hierarchy6"/>
    <dgm:cxn modelId="{6D6CD1EB-6300-4693-B89F-10EDE277CFBF}" type="presParOf" srcId="{5A33E0F3-90C1-4E72-8664-5B8448784AB3}" destId="{25906FCB-4A1A-46CB-996E-5926D442E4E9}" srcOrd="1" destOrd="0" presId="urn:microsoft.com/office/officeart/2005/8/layout/hierarchy6"/>
    <dgm:cxn modelId="{6FFF7962-5F0F-4937-87C6-2F58D7B29069}" type="presParOf" srcId="{D2427F12-03AE-43F7-87EE-841DEF23DCCD}" destId="{4620EA8D-EE43-475D-A299-4F3CC62FE7A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78539-4C4B-48FA-9212-46A5603CA7E3}">
      <dsp:nvSpPr>
        <dsp:cNvPr id="0" name=""/>
        <dsp:cNvSpPr/>
      </dsp:nvSpPr>
      <dsp:spPr>
        <a:xfrm>
          <a:off x="4744677" y="583307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Action </a:t>
          </a:r>
          <a:r>
            <a:rPr lang="it-IT" sz="1600" kern="1200" dirty="0" err="1"/>
            <a:t>before</a:t>
          </a:r>
          <a:r>
            <a:rPr lang="it-IT" sz="1600" kern="1200" dirty="0"/>
            <a:t> the ECJ</a:t>
          </a:r>
        </a:p>
      </dsp:txBody>
      <dsp:txXfrm>
        <a:off x="4770570" y="609200"/>
        <a:ext cx="1274272" cy="832253"/>
      </dsp:txXfrm>
    </dsp:sp>
    <dsp:sp modelId="{F21D2C06-E717-40C6-98B4-AAA264904D20}">
      <dsp:nvSpPr>
        <dsp:cNvPr id="0" name=""/>
        <dsp:cNvSpPr/>
      </dsp:nvSpPr>
      <dsp:spPr>
        <a:xfrm>
          <a:off x="3252861" y="1467346"/>
          <a:ext cx="2154845" cy="353615"/>
        </a:xfrm>
        <a:custGeom>
          <a:avLst/>
          <a:gdLst/>
          <a:ahLst/>
          <a:cxnLst/>
          <a:rect l="0" t="0" r="0" b="0"/>
          <a:pathLst>
            <a:path>
              <a:moveTo>
                <a:pt x="2154845" y="0"/>
              </a:moveTo>
              <a:lnTo>
                <a:pt x="2154845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880D5-7F4D-47A8-B89C-98CFA7691BCA}">
      <dsp:nvSpPr>
        <dsp:cNvPr id="0" name=""/>
        <dsp:cNvSpPr/>
      </dsp:nvSpPr>
      <dsp:spPr>
        <a:xfrm>
          <a:off x="2589832" y="1820961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Contentiuous procedures</a:t>
          </a:r>
        </a:p>
      </dsp:txBody>
      <dsp:txXfrm>
        <a:off x="2615725" y="1846854"/>
        <a:ext cx="1274272" cy="832253"/>
      </dsp:txXfrm>
    </dsp:sp>
    <dsp:sp modelId="{51D46C1A-0FDC-467E-B999-911F7810A1D7}">
      <dsp:nvSpPr>
        <dsp:cNvPr id="0" name=""/>
        <dsp:cNvSpPr/>
      </dsp:nvSpPr>
      <dsp:spPr>
        <a:xfrm>
          <a:off x="667047" y="2705001"/>
          <a:ext cx="2585814" cy="353615"/>
        </a:xfrm>
        <a:custGeom>
          <a:avLst/>
          <a:gdLst/>
          <a:ahLst/>
          <a:cxnLst/>
          <a:rect l="0" t="0" r="0" b="0"/>
          <a:pathLst>
            <a:path>
              <a:moveTo>
                <a:pt x="2585814" y="0"/>
              </a:moveTo>
              <a:lnTo>
                <a:pt x="2585814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4254B-870C-475D-BAF8-5B213BBA781F}">
      <dsp:nvSpPr>
        <dsp:cNvPr id="0" name=""/>
        <dsp:cNvSpPr/>
      </dsp:nvSpPr>
      <dsp:spPr>
        <a:xfrm>
          <a:off x="4018" y="305861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Action for annulment</a:t>
          </a:r>
        </a:p>
      </dsp:txBody>
      <dsp:txXfrm>
        <a:off x="29911" y="3084509"/>
        <a:ext cx="1274272" cy="832253"/>
      </dsp:txXfrm>
    </dsp:sp>
    <dsp:sp modelId="{9366BB01-6C62-47EB-B2A3-AA64AB834DE8}">
      <dsp:nvSpPr>
        <dsp:cNvPr id="0" name=""/>
        <dsp:cNvSpPr/>
      </dsp:nvSpPr>
      <dsp:spPr>
        <a:xfrm>
          <a:off x="2390923" y="2705001"/>
          <a:ext cx="861938" cy="353615"/>
        </a:xfrm>
        <a:custGeom>
          <a:avLst/>
          <a:gdLst/>
          <a:ahLst/>
          <a:cxnLst/>
          <a:rect l="0" t="0" r="0" b="0"/>
          <a:pathLst>
            <a:path>
              <a:moveTo>
                <a:pt x="861938" y="0"/>
              </a:moveTo>
              <a:lnTo>
                <a:pt x="861938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5890D-2610-4BE3-BC22-8F7CC2DB6999}">
      <dsp:nvSpPr>
        <dsp:cNvPr id="0" name=""/>
        <dsp:cNvSpPr/>
      </dsp:nvSpPr>
      <dsp:spPr>
        <a:xfrm>
          <a:off x="1727894" y="305861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Action for </a:t>
          </a:r>
          <a:r>
            <a:rPr lang="it-IT" sz="1600" kern="1200" dirty="0" err="1"/>
            <a:t>failure</a:t>
          </a:r>
          <a:r>
            <a:rPr lang="it-IT" sz="1600" kern="1200" dirty="0"/>
            <a:t> to act</a:t>
          </a:r>
        </a:p>
      </dsp:txBody>
      <dsp:txXfrm>
        <a:off x="1753787" y="3084509"/>
        <a:ext cx="1274272" cy="832253"/>
      </dsp:txXfrm>
    </dsp:sp>
    <dsp:sp modelId="{6AC8195C-1019-46C9-8FC4-5AD1717FBC75}">
      <dsp:nvSpPr>
        <dsp:cNvPr id="0" name=""/>
        <dsp:cNvSpPr/>
      </dsp:nvSpPr>
      <dsp:spPr>
        <a:xfrm>
          <a:off x="3252861" y="2705001"/>
          <a:ext cx="861938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861938" y="176807"/>
              </a:lnTo>
              <a:lnTo>
                <a:pt x="861938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99928-DCF4-4253-91E3-64558278006C}">
      <dsp:nvSpPr>
        <dsp:cNvPr id="0" name=""/>
        <dsp:cNvSpPr/>
      </dsp:nvSpPr>
      <dsp:spPr>
        <a:xfrm>
          <a:off x="3451770" y="305861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Action for damages </a:t>
          </a:r>
        </a:p>
      </dsp:txBody>
      <dsp:txXfrm>
        <a:off x="3477663" y="3084509"/>
        <a:ext cx="1274272" cy="832253"/>
      </dsp:txXfrm>
    </dsp:sp>
    <dsp:sp modelId="{9FAC1067-0008-496A-95A9-8174A62C886A}">
      <dsp:nvSpPr>
        <dsp:cNvPr id="0" name=""/>
        <dsp:cNvSpPr/>
      </dsp:nvSpPr>
      <dsp:spPr>
        <a:xfrm>
          <a:off x="3252861" y="2705001"/>
          <a:ext cx="2585814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2585814" y="176807"/>
              </a:lnTo>
              <a:lnTo>
                <a:pt x="2585814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6D81-6808-440E-9DC5-1BCB19100CD6}">
      <dsp:nvSpPr>
        <dsp:cNvPr id="0" name=""/>
        <dsp:cNvSpPr/>
      </dsp:nvSpPr>
      <dsp:spPr>
        <a:xfrm>
          <a:off x="5175646" y="305861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Infringement precedure</a:t>
          </a:r>
        </a:p>
      </dsp:txBody>
      <dsp:txXfrm>
        <a:off x="5201539" y="3084509"/>
        <a:ext cx="1274272" cy="832253"/>
      </dsp:txXfrm>
    </dsp:sp>
    <dsp:sp modelId="{7652E4CC-D63B-4500-94BA-DD71AC8F5757}">
      <dsp:nvSpPr>
        <dsp:cNvPr id="0" name=""/>
        <dsp:cNvSpPr/>
      </dsp:nvSpPr>
      <dsp:spPr>
        <a:xfrm>
          <a:off x="5407707" y="1467346"/>
          <a:ext cx="2154845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2154845" y="176807"/>
              </a:lnTo>
              <a:lnTo>
                <a:pt x="2154845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D6F38-2EAE-41E7-ABDA-85BDA8923232}">
      <dsp:nvSpPr>
        <dsp:cNvPr id="0" name=""/>
        <dsp:cNvSpPr/>
      </dsp:nvSpPr>
      <dsp:spPr>
        <a:xfrm>
          <a:off x="6899523" y="1820961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Non-contentious procedure</a:t>
          </a:r>
        </a:p>
      </dsp:txBody>
      <dsp:txXfrm>
        <a:off x="6925416" y="1846854"/>
        <a:ext cx="1274272" cy="832253"/>
      </dsp:txXfrm>
    </dsp:sp>
    <dsp:sp modelId="{0ED33D10-65BF-4868-9F88-3950DE1FC342}">
      <dsp:nvSpPr>
        <dsp:cNvPr id="0" name=""/>
        <dsp:cNvSpPr/>
      </dsp:nvSpPr>
      <dsp:spPr>
        <a:xfrm>
          <a:off x="7516832" y="2705001"/>
          <a:ext cx="91440" cy="353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7A203-E5A5-4568-8C13-F9969F96AC5E}">
      <dsp:nvSpPr>
        <dsp:cNvPr id="0" name=""/>
        <dsp:cNvSpPr/>
      </dsp:nvSpPr>
      <dsp:spPr>
        <a:xfrm>
          <a:off x="6899523" y="305861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Preliminary ruling</a:t>
          </a:r>
        </a:p>
      </dsp:txBody>
      <dsp:txXfrm>
        <a:off x="6925416" y="3084509"/>
        <a:ext cx="1274272" cy="832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8FFDC-D108-4769-B2CA-724422BA78F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44DC6-F5B5-4D98-8595-29B0BE1575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01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08BF8-29ED-4855-86F4-6F2E2B95EBC6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948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BF8-29ED-4855-86F4-6F2E2B95EBC6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75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6DCFC-D748-4335-870A-BF159C98E9A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75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8169D2-4B46-4CF5-8A3D-A49BFB8E1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CDEFD1-2F42-4E99-9308-F30CB486F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E87EB8-AD9E-478F-AFC3-B096FFAC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40E9AB-EC6C-48EB-A361-FCBE58C5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D86E01-81D1-45B7-90C0-18B1F7489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43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167C4C-B404-47A1-9904-8391DB99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ADFCC60-5CDC-4391-9A79-DA22BD300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C67DE1-F322-45AF-9369-5D68D454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00C191-2328-4A35-93D4-AD8E9726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C19ECE-26B1-4288-BBB3-745B0C966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53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6D14BEF-35B5-4A39-BD62-B1CFA01C3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2B249F-7973-4032-A3D4-42C62BE43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2F69CF-D686-4125-9005-C6B18FFB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558C57-C9EF-40B9-AC65-BDCA1D2ED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A444E5-AB01-4EBD-BE51-EBA5AB15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6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CE7BE-0780-4AFA-9E40-4A62C96B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6E57FF-7B6B-4559-8CAB-CA896C2A9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25A6A2-8326-416B-846F-9DAC1920F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3DB0CC-AC25-487E-B5E2-0DB43241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33A7F6-2A31-415C-BB23-E6855590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20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8596E1-94C9-4C02-9894-95E627AA7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589351-242C-4204-B0AA-E7C9AFD8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E49D30-606D-4447-8013-353B9D158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D8568E-4161-4334-9343-E6A2AB591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5999DC-97AD-42FE-9C60-E1956B31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58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A80C08-5C72-4627-A96F-FADAA058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1DF726-3BD4-435D-B6C2-03785DD49C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29E400-DDF1-4D80-8BAB-5228A32F8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99AF93-5B80-4085-9A5B-1A189048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345C2-0DAF-4FD1-B454-FA631625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6C71EC-FD13-4F79-BA0F-E3EE5DE3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85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E94B44-857D-4019-910B-45DF1783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BFAD68-827B-46D4-B5AE-01BA97BD4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46D7F6-EB19-4A7E-AF6E-9B2C44223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86E99C-3DB9-4CE0-8439-89A7AFFA8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5A27DB9-FE83-479A-9262-52DA8505A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8AD88E4-FEF2-4368-9165-D7392440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841D94-D201-4C60-9AA9-930A11F3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26D69A-BEDC-44DB-8E30-00E6A46E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87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0D740-D077-4169-8F94-1589D9B8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35807D-E496-48F5-91F2-6A2B2A3E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57D1B57-8A3B-4A12-8069-104DC971D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6A32BF-7290-4FF5-BFAF-E254F128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77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243D96B-F026-407F-B138-964AD6F2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41513A4-7014-4FBC-8C81-F9589B72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D52706D-89CF-4BB8-8025-FD5950D3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12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852A51-3F37-4515-A44A-BF29B1E1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DFAA9B-5FA9-4BE1-973C-7C7852195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8EA7BA-330B-4262-A7C9-5E3C056A8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23F9DD-E72C-4451-9676-D5631021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F6A10E-59A5-4EDE-8C31-DA40925A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1DC39C-45E2-4E9A-991C-1B5C701E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57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9F30C-5CF7-4AF9-8898-ECCA10B1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64D938-DA96-4F4E-80CC-7815820FE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D16F694-8C16-49D4-8232-31C909A8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B046BD-65F0-4027-8A79-DC7B43EF1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8679D6-300C-45EF-9F80-BBF5D48C1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9C8B4E-A3C8-4659-B39A-EB357274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5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2D1D0A0-4B24-479D-B31E-6C9F6C61B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D9BF81-974E-435C-B186-168E32CE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9C5020-C108-4114-8ADC-1A92129C9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DBB90-05B5-40FB-9F59-9694E95722E8}" type="datetimeFigureOut">
              <a:rPr lang="it-IT" smtClean="0"/>
              <a:pPr/>
              <a:t>25/03/24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E89A8B-10DE-434B-9D76-A170EA1AC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27002D-86D3-4669-95C4-AB9A1CBDB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21F38-7ADB-436B-87B3-05DFB0880E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8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F31D1A-030C-4731-ABA9-95C8BE683D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European</a:t>
            </a:r>
            <a:r>
              <a:rPr lang="it-IT" dirty="0"/>
              <a:t> Court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Justice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D4FFF4E-E584-4C7A-A51E-76E193B3F8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Lesson n. 9</a:t>
            </a:r>
          </a:p>
        </p:txBody>
      </p:sp>
    </p:spTree>
    <p:extLst>
      <p:ext uri="{BB962C8B-B14F-4D97-AF65-F5344CB8AC3E}">
        <p14:creationId xmlns:p14="http://schemas.microsoft.com/office/powerpoint/2010/main" val="1672899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2AF47E-9133-D445-BDFD-86C2BDDF6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60" y="1255594"/>
            <a:ext cx="10507639" cy="4921369"/>
          </a:xfrm>
        </p:spPr>
        <p:txBody>
          <a:bodyPr/>
          <a:lstStyle/>
          <a:p>
            <a:r>
              <a:rPr lang="it-IT" dirty="0"/>
              <a:t>So, the </a:t>
            </a:r>
            <a:r>
              <a:rPr lang="it-IT" dirty="0" err="1"/>
              <a:t>obligation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unconditional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validity</a:t>
            </a:r>
            <a:r>
              <a:rPr lang="it-IT" b="1" dirty="0"/>
              <a:t> of a Union </a:t>
            </a:r>
            <a:r>
              <a:rPr lang="it-IT" b="1" dirty="0" err="1"/>
              <a:t>instrument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</a:t>
            </a:r>
            <a:r>
              <a:rPr lang="it-IT" b="1" dirty="0" err="1"/>
              <a:t>issue</a:t>
            </a:r>
            <a:r>
              <a:rPr lang="it-IT" dirty="0"/>
              <a:t>. </a:t>
            </a:r>
          </a:p>
          <a:p>
            <a:r>
              <a:rPr lang="it-IT" dirty="0"/>
              <a:t>The CJEU made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quite</a:t>
            </a:r>
            <a:r>
              <a:rPr lang="it-IT" dirty="0"/>
              <a:t> </a:t>
            </a:r>
            <a:r>
              <a:rPr lang="it-IT" dirty="0" err="1"/>
              <a:t>clear</a:t>
            </a:r>
            <a:r>
              <a:rPr lang="it-IT" dirty="0"/>
              <a:t> in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respect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alone </a:t>
            </a:r>
            <a:r>
              <a:rPr lang="it-IT" dirty="0" err="1"/>
              <a:t>has</a:t>
            </a:r>
            <a:r>
              <a:rPr lang="it-IT" dirty="0"/>
              <a:t> the </a:t>
            </a:r>
            <a:r>
              <a:rPr lang="it-IT" dirty="0" err="1"/>
              <a:t>power</a:t>
            </a:r>
            <a:r>
              <a:rPr lang="it-IT" dirty="0"/>
              <a:t> to </a:t>
            </a:r>
            <a:r>
              <a:rPr lang="it-IT" dirty="0" err="1"/>
              <a:t>reject</a:t>
            </a:r>
            <a:r>
              <a:rPr lang="it-IT" dirty="0"/>
              <a:t> </a:t>
            </a:r>
            <a:r>
              <a:rPr lang="it-IT" dirty="0" err="1"/>
              <a:t>illegal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Union law.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must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apply</a:t>
            </a:r>
            <a:r>
              <a:rPr lang="it-IT" dirty="0"/>
              <a:t> and </a:t>
            </a:r>
            <a:r>
              <a:rPr lang="it-IT" dirty="0" err="1"/>
              <a:t>comply</a:t>
            </a:r>
            <a:r>
              <a:rPr lang="it-IT" dirty="0"/>
              <a:t> with Union law </a:t>
            </a:r>
            <a:r>
              <a:rPr lang="it-IT" dirty="0" err="1"/>
              <a:t>until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declared</a:t>
            </a:r>
            <a:r>
              <a:rPr lang="it-IT" dirty="0"/>
              <a:t> </a:t>
            </a:r>
            <a:r>
              <a:rPr lang="it-IT" dirty="0" err="1"/>
              <a:t>invalid</a:t>
            </a:r>
            <a:r>
              <a:rPr lang="it-IT" dirty="0"/>
              <a:t> by the CJEU. </a:t>
            </a:r>
          </a:p>
          <a:p>
            <a:r>
              <a:rPr lang="it-IT" dirty="0" err="1"/>
              <a:t>Failure</a:t>
            </a:r>
            <a:r>
              <a:rPr lang="it-IT" dirty="0"/>
              <a:t> to </a:t>
            </a:r>
            <a:r>
              <a:rPr lang="it-IT" dirty="0" err="1"/>
              <a:t>discharge</a:t>
            </a:r>
            <a:r>
              <a:rPr lang="it-IT" dirty="0"/>
              <a:t> the </a:t>
            </a:r>
            <a:r>
              <a:rPr lang="it-IT" dirty="0" err="1"/>
              <a:t>obligation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 </a:t>
            </a:r>
            <a:r>
              <a:rPr lang="it-IT" dirty="0" err="1"/>
              <a:t>constitutes</a:t>
            </a:r>
            <a:r>
              <a:rPr lang="it-IT" dirty="0"/>
              <a:t> an </a:t>
            </a:r>
            <a:r>
              <a:rPr lang="it-IT" dirty="0" err="1"/>
              <a:t>infringement</a:t>
            </a:r>
            <a:r>
              <a:rPr lang="it-IT" dirty="0"/>
              <a:t> of the Union </a:t>
            </a:r>
            <a:r>
              <a:rPr lang="it-IT" dirty="0" err="1"/>
              <a:t>treaties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 the </a:t>
            </a:r>
            <a:r>
              <a:rPr lang="it-IT" dirty="0" err="1"/>
              <a:t>Member</a:t>
            </a:r>
            <a:r>
              <a:rPr lang="it-IT" dirty="0"/>
              <a:t> State </a:t>
            </a:r>
            <a:r>
              <a:rPr lang="it-IT" dirty="0" err="1"/>
              <a:t>concerned</a:t>
            </a:r>
            <a:r>
              <a:rPr lang="it-IT" dirty="0"/>
              <a:t> </a:t>
            </a:r>
            <a:r>
              <a:rPr lang="it-IT" dirty="0" err="1"/>
              <a:t>liable</a:t>
            </a:r>
            <a:r>
              <a:rPr lang="it-IT" dirty="0"/>
              <a:t> to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.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472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E4397-D0E5-48E1-BB54-CDBAE632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Infringement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353BE-6BCC-48D7-9D22-01169D629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is a procedure for establishing whether a Member State has failed to fulfil an obligation imposed on it by Union law (positive or negative action)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conducted exclusively before the Court of justice</a:t>
            </a:r>
            <a:endParaRPr lang="it-IT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action may be instituted either the Commission (Article 258 TFEU) or another Member State (Article 259 TFEU). In practice the initiative is usually taken by the Commission.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480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6F377-1233-456D-ACD9-6A961FDFF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Procedure according art. 258 TFEU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1491A-8E0A-465A-8C43-524EE6BE4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Commission identifies possible infringements of EU law on the basis of its own investigations or following complaints from citizens, businesses or other stakeholders.</a:t>
            </a: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Commission sends a </a:t>
            </a:r>
            <a:r>
              <a:rPr lang="en-US" b="1" u="sng" dirty="0"/>
              <a:t>letter of formal notice </a:t>
            </a:r>
            <a:r>
              <a:rPr lang="en-US" dirty="0"/>
              <a:t>requesting further information to the Member State concerned, which must send a detailed reply within a specified period, usually 2 months.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If the Commission concludes that the Member State is failing to fulfil its obligations under EU law, it may send a </a:t>
            </a:r>
            <a:r>
              <a:rPr lang="en-US" b="1" u="sng" dirty="0"/>
              <a:t>reasoned opinion</a:t>
            </a:r>
            <a:r>
              <a:rPr lang="en-US" dirty="0"/>
              <a:t>: a formal request to comply with EU law. It also requests that the country inform the Commission of the measures taken, within a specified period, usually 2 months.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92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B1875-DDF9-4270-8A60-606A85E2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258 (2) TFEU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068F6-654D-4F37-9432-DF3680052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“If the country still doesn’t comply, the Commission may decide to refer the matter to the Court of Justice”.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European Commission the institution has the right, but not the duty, to apply to the Court of Justice for a declaration that the alleged breach of obligations has occurred</a:t>
            </a:r>
          </a:p>
          <a:p>
            <a:endParaRPr lang="en-US" dirty="0"/>
          </a:p>
          <a:p>
            <a:r>
              <a:rPr lang="en-US" dirty="0"/>
              <a:t>Most cases are settled before being referred to the Court.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3198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54D6-31EA-4A2D-A357-59C4BC6BF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260 TFEU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00F67-D5F6-4AB8-9955-800A898D0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“If the Court of Justice of the European Union finds that a Member State has failed to fulfil an obligation under the Treaties, the State </a:t>
            </a:r>
            <a:r>
              <a:rPr lang="en-US" u="sng" dirty="0"/>
              <a:t>shall be required to take the necessary measures to comply with the judgment of the Court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If the Commission considers that the Member State concerned has not taken the necessary measures to comply with the judgment of the Court, </a:t>
            </a:r>
            <a:r>
              <a:rPr lang="en-US" b="1" dirty="0"/>
              <a:t>it may bring the case before the Court </a:t>
            </a:r>
            <a:r>
              <a:rPr lang="en-US" dirty="0"/>
              <a:t>after giving that State the opportunity to submit its observations”. </a:t>
            </a:r>
          </a:p>
        </p:txBody>
      </p:sp>
    </p:spTree>
    <p:extLst>
      <p:ext uri="{BB962C8B-B14F-4D97-AF65-F5344CB8AC3E}">
        <p14:creationId xmlns:p14="http://schemas.microsoft.com/office/powerpoint/2010/main" val="4000043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E4397-D0E5-48E1-BB54-CDBAE632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392" y="540971"/>
            <a:ext cx="10515600" cy="1325563"/>
          </a:xfrm>
        </p:spPr>
        <p:txBody>
          <a:bodyPr/>
          <a:lstStyle/>
          <a:p>
            <a:r>
              <a:rPr lang="it-IT" dirty="0"/>
              <a:t>Art. 260 TFEU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353BE-6BCC-48D7-9D22-01169D629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“The Commission shall specify the amount of the lump sum or penalty payment to be paid by the Member State concerned which it considers appropriate in </a:t>
            </a:r>
            <a:r>
              <a:rPr lang="it-IT" dirty="0"/>
              <a:t>the circumstances.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If the Court finds that the Member State concerned has not complied with its judgment it may impose a lump sum or penalty payment on it”.</a:t>
            </a:r>
          </a:p>
          <a:p>
            <a:pPr marL="0" indent="0">
              <a:buNone/>
            </a:pPr>
            <a:r>
              <a:rPr lang="en-US" dirty="0"/>
              <a:t>These penalties are calculated taking into account:</a:t>
            </a:r>
            <a:endParaRPr lang="it-IT" dirty="0"/>
          </a:p>
          <a:p>
            <a:r>
              <a:rPr lang="en-US" sz="2400" dirty="0"/>
              <a:t>the importance of the rules breached and the impact of the infringement on general and particular interests</a:t>
            </a:r>
            <a:endParaRPr lang="it-IT" sz="2400" dirty="0"/>
          </a:p>
          <a:p>
            <a:r>
              <a:rPr lang="en-US" sz="2400" dirty="0"/>
              <a:t>the period the EU law has not been </a:t>
            </a:r>
            <a:r>
              <a:rPr lang="it-IT" sz="2400" dirty="0" err="1"/>
              <a:t>respected</a:t>
            </a:r>
            <a:endParaRPr lang="it-IT" sz="2400" dirty="0"/>
          </a:p>
          <a:p>
            <a:r>
              <a:rPr lang="en-US" sz="2400" dirty="0"/>
              <a:t>the country's ability to pay, ensuring that the fines have a deterrent effect</a:t>
            </a:r>
            <a:endParaRPr lang="it-IT" sz="2400" dirty="0"/>
          </a:p>
          <a:p>
            <a:r>
              <a:rPr lang="en-US" sz="2400" dirty="0"/>
              <a:t>The amount proposed by the Commission can be changed by the court in its ruling.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37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1E6B7E-C8CF-46B7-A148-6157A3214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Overview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37EC6D-BB25-4671-B60A-DD8CD9F3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The actions before the Court of Justice, focus on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Infringement</a:t>
            </a:r>
            <a:r>
              <a:rPr lang="it-IT" dirty="0"/>
              <a:t> Procedure (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proceeding</a:t>
            </a:r>
            <a:r>
              <a:rPr lang="it-IT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/>
              <a:t>Pre-litigation phase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/>
              <a:t>Litigation phase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/>
              <a:t>Effects of the judgement and </a:t>
            </a:r>
          </a:p>
          <a:p>
            <a:pPr marL="457200" lvl="1" indent="0">
              <a:buNone/>
            </a:pP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Preliminary </a:t>
            </a:r>
            <a:r>
              <a:rPr lang="it-IT" dirty="0" err="1"/>
              <a:t>ruling</a:t>
            </a:r>
            <a:r>
              <a:rPr lang="it-IT" dirty="0"/>
              <a:t> (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proceeding</a:t>
            </a:r>
            <a:r>
              <a:rPr lang="it-IT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preliminary ruling on the interpretation and preliminary ruling on the validity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468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6596E-F136-4FD5-8E6A-8A5B8F13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Actions before the Court of Justice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736892E-A755-465A-A60E-095B2478B7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350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21DE33-77EB-2346-8538-1D0FA92F4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 19 TEU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5CC2F-68DC-D64C-A019-990478E90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« The 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shall</a:t>
            </a:r>
            <a:r>
              <a:rPr lang="it-IT" dirty="0"/>
              <a:t> include the Court of </a:t>
            </a:r>
            <a:r>
              <a:rPr lang="it-IT" dirty="0" err="1"/>
              <a:t>Justice</a:t>
            </a:r>
            <a:r>
              <a:rPr lang="it-IT" dirty="0"/>
              <a:t>, the General Court and </a:t>
            </a:r>
            <a:r>
              <a:rPr lang="it-IT" dirty="0" err="1"/>
              <a:t>specialised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in the </a:t>
            </a:r>
            <a:r>
              <a:rPr lang="it-IT" dirty="0" err="1"/>
              <a:t>interpretation</a:t>
            </a:r>
            <a:r>
              <a:rPr lang="it-IT" dirty="0"/>
              <a:t> and </a:t>
            </a:r>
            <a:r>
              <a:rPr lang="it-IT" dirty="0" err="1"/>
              <a:t>application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 the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observed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remedies</a:t>
            </a:r>
            <a:r>
              <a:rPr lang="it-IT" dirty="0"/>
              <a:t> </a:t>
            </a:r>
            <a:r>
              <a:rPr lang="it-IT" dirty="0" err="1"/>
              <a:t>sufficient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effective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in the </a:t>
            </a:r>
            <a:r>
              <a:rPr lang="it-IT" dirty="0" err="1"/>
              <a:t>fields</a:t>
            </a:r>
            <a:r>
              <a:rPr lang="it-IT" dirty="0"/>
              <a:t> </a:t>
            </a:r>
            <a:r>
              <a:rPr lang="it-IT" dirty="0" err="1"/>
              <a:t>covered</a:t>
            </a:r>
            <a:r>
              <a:rPr lang="it-IT" dirty="0"/>
              <a:t> by Union law».</a:t>
            </a:r>
          </a:p>
          <a:p>
            <a:r>
              <a:rPr lang="it-IT" dirty="0"/>
              <a:t>2 </a:t>
            </a:r>
            <a:r>
              <a:rPr lang="it-IT" dirty="0" err="1"/>
              <a:t>levels</a:t>
            </a:r>
            <a:r>
              <a:rPr lang="it-IT" dirty="0"/>
              <a:t> of </a:t>
            </a:r>
            <a:r>
              <a:rPr lang="it-IT" dirty="0" err="1"/>
              <a:t>jurisdiction</a:t>
            </a:r>
            <a:r>
              <a:rPr lang="it-IT" dirty="0"/>
              <a:t>: </a:t>
            </a:r>
          </a:p>
          <a:p>
            <a:r>
              <a:rPr lang="it-IT" dirty="0"/>
              <a:t>1.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actions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court of </a:t>
            </a:r>
            <a:r>
              <a:rPr lang="it-IT" dirty="0" err="1"/>
              <a:t>Justice</a:t>
            </a:r>
            <a:r>
              <a:rPr lang="it-IT" dirty="0"/>
              <a:t> </a:t>
            </a:r>
          </a:p>
          <a:p>
            <a:r>
              <a:rPr lang="it-IT" dirty="0"/>
              <a:t>2.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actions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>
                <a:sym typeface="Wingdings" pitchFamily="2" charset="2"/>
              </a:rPr>
              <a:t>national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sym typeface="Wingdings" pitchFamily="2" charset="2"/>
              </a:rPr>
              <a:t>courts</a:t>
            </a:r>
            <a:r>
              <a:rPr lang="it-IT" dirty="0">
                <a:sym typeface="Wingdings" pitchFamily="2" charset="2"/>
              </a:rPr>
              <a:t> + court of </a:t>
            </a:r>
            <a:r>
              <a:rPr lang="it-IT" dirty="0" err="1">
                <a:sym typeface="Wingdings" pitchFamily="2" charset="2"/>
              </a:rPr>
              <a:t>justice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220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B1875-DDF9-4270-8A60-606A85E2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Preliminary ruling – Art. 267 TFEU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068F6-654D-4F37-9432-DF3680052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Preliminary ruling is a non-</a:t>
            </a:r>
            <a:r>
              <a:rPr lang="it-IT" dirty="0" err="1"/>
              <a:t>contentious</a:t>
            </a:r>
            <a:r>
              <a:rPr lang="it-IT" dirty="0"/>
              <a:t> procedure/ an </a:t>
            </a:r>
            <a:r>
              <a:rPr lang="it-IT" dirty="0" err="1"/>
              <a:t>indirect</a:t>
            </a:r>
            <a:r>
              <a:rPr lang="it-IT" dirty="0"/>
              <a:t> procedure.</a:t>
            </a:r>
          </a:p>
          <a:p>
            <a:pPr marL="0" indent="0">
              <a:buNone/>
            </a:pPr>
            <a:r>
              <a:rPr lang="en-US" dirty="0"/>
              <a:t>“The Court of Justice of the European Union shall have jurisdiction to give preliminary rulings concerning: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interpretation of the Eu law;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validity of acts of the institutions, bodies, offices or agencies of the Union // secondary law.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978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434E19-6871-CE4B-BBBD-C0E7EF46D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The Preliminary </a:t>
            </a:r>
            <a:r>
              <a:rPr lang="it-IT" i="1" dirty="0" err="1"/>
              <a:t>rulings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08C2D-55FE-6E4F-8D62-266A5125E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encounter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</a:t>
            </a:r>
            <a:r>
              <a:rPr lang="it-IT" dirty="0" err="1"/>
              <a:t>relating</a:t>
            </a:r>
            <a:r>
              <a:rPr lang="it-IT" dirty="0"/>
              <a:t> to the </a:t>
            </a:r>
            <a:r>
              <a:rPr lang="it-IT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law, </a:t>
            </a:r>
            <a:r>
              <a:rPr lang="it-IT" dirty="0" err="1"/>
              <a:t>they</a:t>
            </a:r>
            <a:r>
              <a:rPr lang="it-IT" dirty="0"/>
              <a:t> can </a:t>
            </a:r>
            <a:r>
              <a:rPr lang="it-IT" dirty="0" err="1"/>
              <a:t>refer</a:t>
            </a:r>
            <a:r>
              <a:rPr lang="it-IT" dirty="0"/>
              <a:t> “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” to the </a:t>
            </a:r>
            <a:r>
              <a:rPr lang="it-IT" dirty="0" err="1"/>
              <a:t>European</a:t>
            </a:r>
            <a:r>
              <a:rPr lang="it-IT" dirty="0"/>
              <a:t> Court.</a:t>
            </a:r>
          </a:p>
          <a:p>
            <a:r>
              <a:rPr lang="it-IT" dirty="0"/>
              <a:t>The </a:t>
            </a:r>
            <a:r>
              <a:rPr lang="it-IT" dirty="0" err="1"/>
              <a:t>questions</a:t>
            </a:r>
            <a:r>
              <a:rPr lang="it-IT" dirty="0"/>
              <a:t> are “</a:t>
            </a:r>
            <a:r>
              <a:rPr lang="it-IT" dirty="0" err="1"/>
              <a:t>preliminary</a:t>
            </a:r>
            <a:r>
              <a:rPr lang="it-IT" dirty="0"/>
              <a:t>”, </a:t>
            </a:r>
            <a:r>
              <a:rPr lang="it-IT" dirty="0" err="1"/>
              <a:t>since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precede the </a:t>
            </a:r>
            <a:r>
              <a:rPr lang="it-IT" dirty="0" err="1"/>
              <a:t>application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 by the </a:t>
            </a:r>
            <a:r>
              <a:rPr lang="it-IT" dirty="0" err="1"/>
              <a:t>national</a:t>
            </a:r>
            <a:r>
              <a:rPr lang="it-IT" dirty="0"/>
              <a:t> court. </a:t>
            </a:r>
          </a:p>
          <a:p>
            <a:r>
              <a:rPr lang="it-IT" dirty="0"/>
              <a:t>The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rulings</a:t>
            </a:r>
            <a:r>
              <a:rPr lang="it-IT" dirty="0"/>
              <a:t> procedure </a:t>
            </a:r>
            <a:r>
              <a:rPr lang="it-IT" dirty="0" err="1"/>
              <a:t>constitutes</a:t>
            </a:r>
            <a:r>
              <a:rPr lang="it-IT" dirty="0"/>
              <a:t> the </a:t>
            </a:r>
            <a:r>
              <a:rPr lang="it-IT" dirty="0" err="1"/>
              <a:t>cornerstone</a:t>
            </a:r>
            <a:r>
              <a:rPr lang="it-IT" dirty="0"/>
              <a:t> of the </a:t>
            </a:r>
            <a:r>
              <a:rPr lang="it-IT" dirty="0" err="1"/>
              <a:t>Union's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federalism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/>
              <a:t>uniform</a:t>
            </a:r>
            <a:r>
              <a:rPr lang="it-IT" dirty="0"/>
              <a:t> </a:t>
            </a:r>
            <a:r>
              <a:rPr lang="it-IT" dirty="0" err="1"/>
              <a:t>application</a:t>
            </a:r>
            <a:r>
              <a:rPr lang="it-IT" dirty="0"/>
              <a:t>// </a:t>
            </a:r>
            <a:r>
              <a:rPr lang="it-IT" dirty="0" err="1"/>
              <a:t>uniformity</a:t>
            </a:r>
            <a:r>
              <a:rPr lang="it-IT" dirty="0"/>
              <a:t> in the </a:t>
            </a:r>
            <a:r>
              <a:rPr lang="it-IT" dirty="0" err="1"/>
              <a:t>interpretation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145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DF4C8-3074-E54E-97AC-B7F4A1C2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Article 267 TFUE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43369D-934A-CB41-B62D-58AD877A4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[1] The 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b="1" dirty="0" err="1"/>
              <a:t>shall</a:t>
            </a:r>
            <a:r>
              <a:rPr lang="it-IT" b="1" dirty="0"/>
              <a:t> </a:t>
            </a:r>
            <a:r>
              <a:rPr lang="it-IT" b="1" dirty="0" err="1"/>
              <a:t>have</a:t>
            </a:r>
            <a:r>
              <a:rPr lang="it-IT" b="1" dirty="0"/>
              <a:t> </a:t>
            </a:r>
            <a:r>
              <a:rPr lang="it-IT" b="1" dirty="0" err="1"/>
              <a:t>jurisdiction</a:t>
            </a:r>
            <a:r>
              <a:rPr lang="it-IT" b="1" dirty="0"/>
              <a:t> </a:t>
            </a:r>
            <a:r>
              <a:rPr lang="it-IT" dirty="0"/>
              <a:t>to </a:t>
            </a:r>
            <a:r>
              <a:rPr lang="it-IT" dirty="0" err="1"/>
              <a:t>give</a:t>
            </a:r>
            <a:r>
              <a:rPr lang="it-IT" dirty="0"/>
              <a:t>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rulings</a:t>
            </a:r>
            <a:r>
              <a:rPr lang="it-IT" dirty="0"/>
              <a:t> </a:t>
            </a:r>
            <a:r>
              <a:rPr lang="it-IT" dirty="0" err="1"/>
              <a:t>concerning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(a) the </a:t>
            </a:r>
            <a:r>
              <a:rPr lang="it-IT" dirty="0" err="1"/>
              <a:t>interpretation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(b) the </a:t>
            </a:r>
            <a:r>
              <a:rPr lang="it-IT" dirty="0" err="1"/>
              <a:t>validity</a:t>
            </a:r>
            <a:r>
              <a:rPr lang="it-IT" dirty="0"/>
              <a:t> and </a:t>
            </a:r>
            <a:r>
              <a:rPr lang="it-IT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acts</a:t>
            </a:r>
            <a:r>
              <a:rPr lang="it-IT" dirty="0"/>
              <a:t> of the </a:t>
            </a:r>
            <a:r>
              <a:rPr lang="it-IT" dirty="0" err="1"/>
              <a:t>institutions</a:t>
            </a:r>
            <a:r>
              <a:rPr lang="it-IT" dirty="0"/>
              <a:t>, </a:t>
            </a:r>
            <a:r>
              <a:rPr lang="it-IT" dirty="0" err="1"/>
              <a:t>bodies</a:t>
            </a:r>
            <a:r>
              <a:rPr lang="it-IT" dirty="0"/>
              <a:t>, </a:t>
            </a:r>
            <a:r>
              <a:rPr lang="it-IT" dirty="0" err="1"/>
              <a:t>offices</a:t>
            </a:r>
            <a:r>
              <a:rPr lang="it-IT" dirty="0"/>
              <a:t> or </a:t>
            </a:r>
            <a:r>
              <a:rPr lang="it-IT" dirty="0" err="1"/>
              <a:t>agencies</a:t>
            </a:r>
            <a:r>
              <a:rPr lang="it-IT" dirty="0"/>
              <a:t> of the Union.</a:t>
            </a:r>
          </a:p>
          <a:p>
            <a:pPr marL="0" indent="0">
              <a:buNone/>
            </a:pPr>
            <a:r>
              <a:rPr lang="it-IT" dirty="0"/>
              <a:t>[2]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a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raised</a:t>
            </a:r>
            <a:r>
              <a:rPr lang="it-IT" dirty="0"/>
              <a:t> </a:t>
            </a:r>
            <a:r>
              <a:rPr lang="it-IT" b="1" dirty="0" err="1"/>
              <a:t>before</a:t>
            </a:r>
            <a:r>
              <a:rPr lang="it-IT" b="1" dirty="0"/>
              <a:t> </a:t>
            </a:r>
            <a:r>
              <a:rPr lang="it-IT" b="1" dirty="0" err="1"/>
              <a:t>any</a:t>
            </a:r>
            <a:r>
              <a:rPr lang="it-IT" b="1" dirty="0"/>
              <a:t> court or </a:t>
            </a:r>
            <a:r>
              <a:rPr lang="it-IT" b="1" dirty="0" err="1"/>
              <a:t>tribunal</a:t>
            </a:r>
            <a:r>
              <a:rPr lang="it-IT" b="1" dirty="0"/>
              <a:t> of a </a:t>
            </a:r>
            <a:r>
              <a:rPr lang="it-IT" b="1" dirty="0" err="1"/>
              <a:t>Member</a:t>
            </a:r>
            <a:r>
              <a:rPr lang="it-IT" b="1" dirty="0"/>
              <a:t> State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court or </a:t>
            </a:r>
            <a:r>
              <a:rPr lang="it-IT" dirty="0" err="1"/>
              <a:t>tribunal</a:t>
            </a:r>
            <a:r>
              <a:rPr lang="it-IT" dirty="0"/>
              <a:t> </a:t>
            </a:r>
            <a:r>
              <a:rPr lang="it-IT" b="1" dirty="0" err="1"/>
              <a:t>may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</a:t>
            </a:r>
            <a:r>
              <a:rPr lang="it-IT" dirty="0" err="1"/>
              <a:t>decision</a:t>
            </a:r>
            <a:r>
              <a:rPr lang="it-IT" dirty="0"/>
              <a:t> on the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enable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to </a:t>
            </a:r>
            <a:r>
              <a:rPr lang="it-IT" dirty="0" err="1"/>
              <a:t>give</a:t>
            </a:r>
            <a:r>
              <a:rPr lang="it-IT" dirty="0"/>
              <a:t> </a:t>
            </a:r>
            <a:r>
              <a:rPr lang="it-IT" dirty="0" err="1"/>
              <a:t>judgment</a:t>
            </a:r>
            <a:r>
              <a:rPr lang="it-IT" dirty="0"/>
              <a:t>, </a:t>
            </a:r>
            <a:r>
              <a:rPr lang="it-IT" dirty="0" err="1"/>
              <a:t>request</a:t>
            </a:r>
            <a:r>
              <a:rPr lang="it-IT" dirty="0"/>
              <a:t> the Court to </a:t>
            </a:r>
            <a:r>
              <a:rPr lang="it-IT" dirty="0" err="1"/>
              <a:t>give</a:t>
            </a:r>
            <a:r>
              <a:rPr lang="it-IT" dirty="0"/>
              <a:t> a </a:t>
            </a:r>
            <a:r>
              <a:rPr lang="it-IT" dirty="0" err="1"/>
              <a:t>ruling</a:t>
            </a:r>
            <a:r>
              <a:rPr lang="it-IT" dirty="0"/>
              <a:t> </a:t>
            </a:r>
            <a:r>
              <a:rPr lang="it-IT" dirty="0" err="1"/>
              <a:t>thereon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[3]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raised</a:t>
            </a:r>
            <a:r>
              <a:rPr lang="it-IT" dirty="0"/>
              <a:t> in a case </a:t>
            </a:r>
            <a:r>
              <a:rPr lang="it-IT" dirty="0" err="1"/>
              <a:t>pending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b="1" dirty="0"/>
              <a:t>a court or </a:t>
            </a:r>
            <a:r>
              <a:rPr lang="it-IT" b="1" dirty="0" err="1"/>
              <a:t>tribunal</a:t>
            </a:r>
            <a:r>
              <a:rPr lang="it-IT" b="1" dirty="0"/>
              <a:t> of a </a:t>
            </a:r>
            <a:r>
              <a:rPr lang="it-IT" b="1" dirty="0" err="1"/>
              <a:t>Member</a:t>
            </a:r>
            <a:r>
              <a:rPr lang="it-IT" b="1" dirty="0"/>
              <a:t> State </a:t>
            </a:r>
            <a:r>
              <a:rPr lang="it-IT" b="1" dirty="0" err="1"/>
              <a:t>against</a:t>
            </a:r>
            <a:r>
              <a:rPr lang="it-IT" b="1" dirty="0"/>
              <a:t> </a:t>
            </a:r>
            <a:r>
              <a:rPr lang="it-IT" b="1" dirty="0" err="1"/>
              <a:t>whose</a:t>
            </a:r>
            <a:r>
              <a:rPr lang="it-IT" b="1" dirty="0"/>
              <a:t> </a:t>
            </a:r>
            <a:r>
              <a:rPr lang="it-IT" b="1" dirty="0" err="1"/>
              <a:t>decisions</a:t>
            </a:r>
            <a:r>
              <a:rPr lang="it-IT" b="1" dirty="0"/>
              <a:t> </a:t>
            </a:r>
            <a:r>
              <a:rPr lang="it-IT" b="1" dirty="0" err="1"/>
              <a:t>there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no </a:t>
            </a:r>
            <a:r>
              <a:rPr lang="it-IT" b="1" dirty="0" err="1"/>
              <a:t>judicial</a:t>
            </a:r>
            <a:r>
              <a:rPr lang="it-IT" b="1" dirty="0"/>
              <a:t> </a:t>
            </a:r>
            <a:r>
              <a:rPr lang="it-IT" b="1" dirty="0" err="1"/>
              <a:t>remedy</a:t>
            </a:r>
            <a:r>
              <a:rPr lang="it-IT" b="1" dirty="0"/>
              <a:t> under </a:t>
            </a:r>
            <a:r>
              <a:rPr lang="it-IT" b="1" dirty="0" err="1"/>
              <a:t>national</a:t>
            </a:r>
            <a:r>
              <a:rPr lang="it-IT" b="1" dirty="0"/>
              <a:t> law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court or </a:t>
            </a:r>
            <a:r>
              <a:rPr lang="it-IT" dirty="0" err="1"/>
              <a:t>tribunal</a:t>
            </a:r>
            <a:r>
              <a:rPr lang="it-IT" dirty="0"/>
              <a:t> </a:t>
            </a:r>
            <a:r>
              <a:rPr lang="it-IT" b="1" dirty="0" err="1"/>
              <a:t>shall</a:t>
            </a:r>
            <a:r>
              <a:rPr lang="it-IT" b="1" dirty="0"/>
              <a:t> </a:t>
            </a:r>
            <a:r>
              <a:rPr lang="it-IT" dirty="0" err="1"/>
              <a:t>bring</a:t>
            </a:r>
            <a:r>
              <a:rPr lang="it-IT" dirty="0"/>
              <a:t> the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the Court. 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157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E38D6A-C481-4941-BFB3-E1E25BB9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 types of </a:t>
            </a:r>
            <a:r>
              <a:rPr lang="fr-FR" dirty="0" err="1"/>
              <a:t>preliminary</a:t>
            </a:r>
            <a:r>
              <a:rPr lang="fr-FR" dirty="0"/>
              <a:t> </a:t>
            </a:r>
            <a:r>
              <a:rPr lang="fr-FR" dirty="0" err="1"/>
              <a:t>rulings</a:t>
            </a:r>
            <a:r>
              <a:rPr lang="fr-FR" dirty="0"/>
              <a:t>: </a:t>
            </a:r>
            <a:r>
              <a:rPr lang="fr-FR" dirty="0" err="1"/>
              <a:t>validity</a:t>
            </a:r>
            <a:r>
              <a:rPr lang="fr-FR" dirty="0"/>
              <a:t>/</a:t>
            </a:r>
            <a:r>
              <a:rPr lang="fr-FR" dirty="0" err="1"/>
              <a:t>interpretation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A470EE-AA20-9945-B630-548811EA1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35" y="1834996"/>
            <a:ext cx="10763865" cy="4657879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The </a:t>
            </a:r>
            <a:r>
              <a:rPr lang="it-IT" dirty="0" err="1"/>
              <a:t>Court's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with </a:t>
            </a:r>
            <a:r>
              <a:rPr lang="it-IT" dirty="0" err="1"/>
              <a:t>regard</a:t>
            </a:r>
            <a:r>
              <a:rPr lang="it-IT" dirty="0"/>
              <a:t> to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extends</a:t>
            </a:r>
            <a:r>
              <a:rPr lang="it-IT" dirty="0"/>
              <a:t> to </a:t>
            </a:r>
            <a:r>
              <a:rPr lang="it-IT" dirty="0" err="1"/>
              <a:t>questions</a:t>
            </a:r>
            <a:r>
              <a:rPr lang="it-IT" dirty="0"/>
              <a:t> on the </a:t>
            </a:r>
            <a:r>
              <a:rPr lang="it-IT" b="1" dirty="0" err="1"/>
              <a:t>validity</a:t>
            </a:r>
            <a:r>
              <a:rPr lang="it-IT" dirty="0"/>
              <a:t> or </a:t>
            </a:r>
            <a:r>
              <a:rPr lang="it-IT" b="1" dirty="0" err="1"/>
              <a:t>interpretation</a:t>
            </a:r>
            <a:r>
              <a:rPr lang="it-IT" dirty="0"/>
              <a:t> of  </a:t>
            </a:r>
            <a:r>
              <a:rPr lang="it-IT" b="1" dirty="0"/>
              <a:t>EU LAW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(NB: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competent</a:t>
            </a:r>
            <a:r>
              <a:rPr lang="it-IT" dirty="0"/>
              <a:t> over </a:t>
            </a:r>
            <a:r>
              <a:rPr lang="it-IT" dirty="0" err="1"/>
              <a:t>national</a:t>
            </a:r>
            <a:r>
              <a:rPr lang="it-IT" dirty="0"/>
              <a:t> law)</a:t>
            </a:r>
          </a:p>
          <a:p>
            <a:r>
              <a:rPr lang="it-IT" dirty="0" err="1"/>
              <a:t>Where</a:t>
            </a:r>
            <a:r>
              <a:rPr lang="it-IT" dirty="0"/>
              <a:t> a </a:t>
            </a:r>
            <a:r>
              <a:rPr lang="it-IT" dirty="0" err="1"/>
              <a:t>national</a:t>
            </a:r>
            <a:r>
              <a:rPr lang="it-IT" dirty="0"/>
              <a:t> court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Union law in a case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stay the </a:t>
            </a:r>
            <a:r>
              <a:rPr lang="it-IT" dirty="0" err="1"/>
              <a:t>proceedings</a:t>
            </a:r>
            <a:r>
              <a:rPr lang="it-IT" dirty="0"/>
              <a:t> and </a:t>
            </a:r>
            <a:r>
              <a:rPr lang="it-IT" dirty="0" err="1"/>
              <a:t>ask</a:t>
            </a:r>
            <a:r>
              <a:rPr lang="it-IT" dirty="0"/>
              <a:t> the Court of </a:t>
            </a:r>
            <a:r>
              <a:rPr lang="it-IT" dirty="0" err="1"/>
              <a:t>Justice</a:t>
            </a:r>
            <a:r>
              <a:rPr lang="it-IT" dirty="0"/>
              <a:t> for </a:t>
            </a:r>
            <a:r>
              <a:rPr lang="it-IT" dirty="0" err="1"/>
              <a:t>clarification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the </a:t>
            </a:r>
            <a:r>
              <a:rPr lang="it-IT" dirty="0" err="1"/>
              <a:t>validity</a:t>
            </a:r>
            <a:r>
              <a:rPr lang="it-IT" dirty="0"/>
              <a:t> of the Union </a:t>
            </a:r>
            <a:r>
              <a:rPr lang="it-IT" dirty="0" err="1"/>
              <a:t>instrument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issue</a:t>
            </a:r>
            <a:r>
              <a:rPr lang="it-IT" dirty="0"/>
              <a:t> and/or the </a:t>
            </a:r>
            <a:r>
              <a:rPr lang="it-IT" dirty="0" err="1"/>
              <a:t>interpretation</a:t>
            </a:r>
            <a:r>
              <a:rPr lang="it-IT" dirty="0"/>
              <a:t> of the </a:t>
            </a:r>
            <a:r>
              <a:rPr lang="it-IT" dirty="0" err="1"/>
              <a:t>instrument</a:t>
            </a:r>
            <a:r>
              <a:rPr lang="it-IT" dirty="0"/>
              <a:t> and of the </a:t>
            </a:r>
            <a:r>
              <a:rPr lang="it-IT" dirty="0" err="1"/>
              <a:t>treaties</a:t>
            </a:r>
            <a:r>
              <a:rPr lang="it-IT" dirty="0"/>
              <a:t>. </a:t>
            </a:r>
          </a:p>
          <a:p>
            <a:r>
              <a:rPr lang="it-IT" dirty="0"/>
              <a:t>The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</a:t>
            </a:r>
            <a:r>
              <a:rPr lang="it-IT" dirty="0"/>
              <a:t> procedure, </a:t>
            </a:r>
            <a:r>
              <a:rPr lang="it-IT" dirty="0" err="1"/>
              <a:t>unlike</a:t>
            </a:r>
            <a:r>
              <a:rPr lang="it-IT" dirty="0"/>
              <a:t> the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procedures</a:t>
            </a:r>
            <a:r>
              <a:rPr lang="it-IT" dirty="0"/>
              <a:t> under </a:t>
            </a:r>
            <a:r>
              <a:rPr lang="it-IT" dirty="0" err="1"/>
              <a:t>consideration</a:t>
            </a:r>
            <a:r>
              <a:rPr lang="it-IT" dirty="0"/>
              <a:t> </a:t>
            </a:r>
            <a:r>
              <a:rPr lang="it-IT" dirty="0" err="1"/>
              <a:t>here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a </a:t>
            </a:r>
            <a:r>
              <a:rPr lang="it-IT" dirty="0" err="1"/>
              <a:t>contentious</a:t>
            </a:r>
            <a:r>
              <a:rPr lang="it-IT" dirty="0"/>
              <a:t> procedure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simply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stage in the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begin</a:t>
            </a:r>
            <a:r>
              <a:rPr lang="it-IT" dirty="0"/>
              <a:t> and end in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. </a:t>
            </a:r>
          </a:p>
          <a:p>
            <a:r>
              <a:rPr lang="fr-FR" dirty="0"/>
              <a:t>The ECJ </a:t>
            </a:r>
            <a:r>
              <a:rPr lang="fr-FR" dirty="0" err="1"/>
              <a:t>answers</a:t>
            </a:r>
            <a:r>
              <a:rPr lang="fr-FR" dirty="0"/>
              <a:t> to EU </a:t>
            </a:r>
            <a:r>
              <a:rPr lang="fr-FR" dirty="0" err="1"/>
              <a:t>law</a:t>
            </a:r>
            <a:r>
              <a:rPr lang="fr-FR" dirty="0"/>
              <a:t> questions / the national </a:t>
            </a:r>
            <a:r>
              <a:rPr lang="fr-FR" dirty="0" err="1"/>
              <a:t>judge</a:t>
            </a:r>
            <a:r>
              <a:rPr lang="fr-FR" dirty="0"/>
              <a:t> </a:t>
            </a:r>
            <a:r>
              <a:rPr lang="fr-FR" dirty="0" err="1"/>
              <a:t>resolves</a:t>
            </a:r>
            <a:r>
              <a:rPr lang="fr-FR" dirty="0"/>
              <a:t> the </a:t>
            </a:r>
            <a:r>
              <a:rPr lang="fr-FR" dirty="0" err="1"/>
              <a:t>merits</a:t>
            </a:r>
            <a:r>
              <a:rPr lang="fr-FR" dirty="0"/>
              <a:t> of the case.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086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4DF73A-B91C-264D-8E15-6E7EF478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OBLIGATION TO REFER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161A7B-034E-CA49-ABA9-9D9385173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 </a:t>
            </a:r>
            <a:r>
              <a:rPr lang="it-IT" dirty="0" err="1"/>
              <a:t>national</a:t>
            </a:r>
            <a:r>
              <a:rPr lang="it-IT" dirty="0"/>
              <a:t> court or </a:t>
            </a:r>
            <a:r>
              <a:rPr lang="it-IT" dirty="0" err="1"/>
              <a:t>tribunal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/>
              <a:t>no </a:t>
            </a:r>
            <a:r>
              <a:rPr lang="it-IT" b="1" dirty="0" err="1"/>
              <a:t>judicial</a:t>
            </a:r>
            <a:r>
              <a:rPr lang="it-IT" b="1" dirty="0"/>
              <a:t> </a:t>
            </a:r>
            <a:r>
              <a:rPr lang="it-IT" b="1" dirty="0" err="1"/>
              <a:t>remedy</a:t>
            </a:r>
            <a:r>
              <a:rPr lang="it-IT" b="1" dirty="0"/>
              <a:t> in </a:t>
            </a:r>
            <a:r>
              <a:rPr lang="it-IT" b="1" dirty="0" err="1"/>
              <a:t>national</a:t>
            </a:r>
            <a:r>
              <a:rPr lang="it-IT" b="1" dirty="0"/>
              <a:t> law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obliged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. </a:t>
            </a:r>
          </a:p>
          <a:p>
            <a:r>
              <a:rPr lang="it-IT" dirty="0" err="1"/>
              <a:t>If</a:t>
            </a:r>
            <a:r>
              <a:rPr lang="it-IT" dirty="0"/>
              <a:t>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judge</a:t>
            </a:r>
            <a:r>
              <a:rPr lang="it-IT" dirty="0"/>
              <a:t> (</a:t>
            </a:r>
            <a:r>
              <a:rPr lang="it-IT" dirty="0" err="1"/>
              <a:t>whatever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) </a:t>
            </a:r>
            <a:r>
              <a:rPr lang="it-IT" dirty="0" err="1"/>
              <a:t>has</a:t>
            </a:r>
            <a:r>
              <a:rPr lang="it-IT" dirty="0"/>
              <a:t> a </a:t>
            </a:r>
            <a:r>
              <a:rPr lang="it-IT" dirty="0" err="1"/>
              <a:t>doubt</a:t>
            </a:r>
            <a:r>
              <a:rPr lang="it-IT" dirty="0"/>
              <a:t> on the </a:t>
            </a:r>
            <a:r>
              <a:rPr lang="it-IT" dirty="0" err="1"/>
              <a:t>validity</a:t>
            </a:r>
            <a:r>
              <a:rPr lang="it-IT" dirty="0"/>
              <a:t> of EU law must </a:t>
            </a:r>
            <a:r>
              <a:rPr lang="it-IT" dirty="0" err="1"/>
              <a:t>always</a:t>
            </a:r>
            <a:r>
              <a:rPr lang="it-IT" dirty="0"/>
              <a:t> </a:t>
            </a:r>
            <a:r>
              <a:rPr lang="it-IT" dirty="0" err="1"/>
              <a:t>refer</a:t>
            </a:r>
            <a:r>
              <a:rPr lang="it-IT" dirty="0"/>
              <a:t> the case to the Court of </a:t>
            </a:r>
            <a:r>
              <a:rPr lang="it-IT" dirty="0" err="1"/>
              <a:t>Justice</a:t>
            </a:r>
            <a:r>
              <a:rPr lang="it-IT" dirty="0"/>
              <a:t>. </a:t>
            </a:r>
          </a:p>
          <a:p>
            <a:r>
              <a:rPr lang="it-IT" dirty="0" err="1"/>
              <a:t>Otherwise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fragmentation</a:t>
            </a:r>
            <a:r>
              <a:rPr lang="it-IT" dirty="0"/>
              <a:t> in the </a:t>
            </a:r>
            <a:r>
              <a:rPr lang="it-IT" dirty="0" err="1"/>
              <a:t>application</a:t>
            </a:r>
            <a:r>
              <a:rPr lang="it-IT" dirty="0"/>
              <a:t> of EU law</a:t>
            </a:r>
          </a:p>
          <a:p>
            <a:pPr marL="0" indent="0">
              <a:buNone/>
            </a:pPr>
            <a:r>
              <a:rPr lang="it-IT" dirty="0"/>
              <a:t>(</a:t>
            </a:r>
            <a:r>
              <a:rPr lang="it-IT" dirty="0" err="1"/>
              <a:t>applied</a:t>
            </a:r>
            <a:r>
              <a:rPr lang="it-IT" dirty="0"/>
              <a:t> in </a:t>
            </a:r>
            <a:r>
              <a:rPr lang="it-IT" dirty="0" err="1"/>
              <a:t>one</a:t>
            </a:r>
            <a:r>
              <a:rPr lang="it-IT" dirty="0"/>
              <a:t> way in France and in </a:t>
            </a:r>
            <a:r>
              <a:rPr lang="it-IT" dirty="0" err="1"/>
              <a:t>another</a:t>
            </a:r>
            <a:r>
              <a:rPr lang="it-IT" dirty="0"/>
              <a:t> way in </a:t>
            </a:r>
            <a:r>
              <a:rPr lang="it-IT" dirty="0" err="1"/>
              <a:t>Spain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64706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91E10742076438AA0FBD0076E4B8A" ma:contentTypeVersion="4" ma:contentTypeDescription="Create a new document." ma:contentTypeScope="" ma:versionID="89a69c1c5fb8c255a283690297b76715">
  <xsd:schema xmlns:xsd="http://www.w3.org/2001/XMLSchema" xmlns:xs="http://www.w3.org/2001/XMLSchema" xmlns:p="http://schemas.microsoft.com/office/2006/metadata/properties" xmlns:ns2="e77a1e44-6dbc-4194-ba61-ec022940b702" targetNamespace="http://schemas.microsoft.com/office/2006/metadata/properties" ma:root="true" ma:fieldsID="733ec342bdbc84581a6319763a408928" ns2:_="">
    <xsd:import namespace="e77a1e44-6dbc-4194-ba61-ec022940b7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a1e44-6dbc-4194-ba61-ec022940b7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C6974D-B88F-45DB-8D6E-1428086606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A9E2FE-A4E3-47C6-8FCC-2C978CE138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6B14D4-1CE5-4355-9662-67E509BD6C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7a1e44-6dbc-4194-ba61-ec022940b7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1248</Words>
  <Application>Microsoft Macintosh PowerPoint</Application>
  <PresentationFormat>Widescreen</PresentationFormat>
  <Paragraphs>93</Paragraphs>
  <Slides>15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di Office</vt:lpstr>
      <vt:lpstr>European Court of Justice</vt:lpstr>
      <vt:lpstr>Overview</vt:lpstr>
      <vt:lpstr>Actions before the Court of Justice</vt:lpstr>
      <vt:lpstr>Art 19 TEU</vt:lpstr>
      <vt:lpstr>Preliminary ruling – Art. 267 TFEU</vt:lpstr>
      <vt:lpstr>The Preliminary rulings</vt:lpstr>
      <vt:lpstr>Article 267 TFUE</vt:lpstr>
      <vt:lpstr>2 types of preliminary rulings: validity/interpretation</vt:lpstr>
      <vt:lpstr>OBLIGATION TO REFER </vt:lpstr>
      <vt:lpstr>Presentazione standard di PowerPoint</vt:lpstr>
      <vt:lpstr>Infringement procedure</vt:lpstr>
      <vt:lpstr>Procedure according art. 258 TFEU</vt:lpstr>
      <vt:lpstr>Art. 258 (2) TFEU</vt:lpstr>
      <vt:lpstr>Art. 260 TFEU</vt:lpstr>
      <vt:lpstr>Art. 260 TFEU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Court of Justice</dc:title>
  <dc:creator>FLAVIA ROLANDO</dc:creator>
  <cp:lastModifiedBy>Sarah Lattanzi</cp:lastModifiedBy>
  <cp:revision>42</cp:revision>
  <dcterms:created xsi:type="dcterms:W3CDTF">2019-02-28T15:12:21Z</dcterms:created>
  <dcterms:modified xsi:type="dcterms:W3CDTF">2024-03-25T10:23:24Z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0x01010087691E10742076438AA0FBD0076E4B8A</vt:lpwstr>
  </property>
</Properties>
</file>