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3" r:id="rId3"/>
    <p:sldId id="354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53"/>
            <p14:sldId id="354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754" y="-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202A802E-AC46-4ECA-8723-BAB566DE9D1C}"/>
    <pc:docChg chg="undo custSel addSld delSld modSld modSection">
      <pc:chgData name="Massi Catenma" userId="7edd239430b66c60" providerId="LiveId" clId="{202A802E-AC46-4ECA-8723-BAB566DE9D1C}" dt="2023-05-04T06:01:53.499" v="6233" actId="20577"/>
      <pc:docMkLst>
        <pc:docMk/>
      </pc:docMkLst>
      <pc:sldChg chg="modSp mod">
        <pc:chgData name="Massi Catenma" userId="7edd239430b66c60" providerId="LiveId" clId="{202A802E-AC46-4ECA-8723-BAB566DE9D1C}" dt="2023-05-01T18:12:15.200" v="4671" actId="20577"/>
        <pc:sldMkLst>
          <pc:docMk/>
          <pc:sldMk cId="2471807738" sldId="256"/>
        </pc:sldMkLst>
        <pc:spChg chg="mod">
          <ac:chgData name="Massi Catenma" userId="7edd239430b66c60" providerId="LiveId" clId="{202A802E-AC46-4ECA-8723-BAB566DE9D1C}" dt="2023-05-01T18:12:15.200" v="4671" actId="20577"/>
          <ac:spMkLst>
            <pc:docMk/>
            <pc:sldMk cId="2471807738" sldId="256"/>
            <ac:spMk id="2" creationId="{00000000-0000-0000-0000-000000000000}"/>
          </ac:spMkLst>
        </pc:spChg>
      </pc:sldChg>
      <pc:sldChg chg="addSp delSp modSp del mod">
        <pc:chgData name="Massi Catenma" userId="7edd239430b66c60" providerId="LiveId" clId="{202A802E-AC46-4ECA-8723-BAB566DE9D1C}" dt="2023-05-01T18:16:29.592" v="4702" actId="47"/>
        <pc:sldMkLst>
          <pc:docMk/>
          <pc:sldMk cId="4139536153" sldId="344"/>
        </pc:sldMkLst>
        <pc:spChg chg="del">
          <ac:chgData name="Massi Catenma" userId="7edd239430b66c60" providerId="LiveId" clId="{202A802E-AC46-4ECA-8723-BAB566DE9D1C}" dt="2023-05-01T14:14:23.915" v="1043" actId="478"/>
          <ac:spMkLst>
            <pc:docMk/>
            <pc:sldMk cId="4139536153" sldId="344"/>
            <ac:spMk id="3" creationId="{0E547941-92A1-7286-31A4-E219A23C2999}"/>
          </ac:spMkLst>
        </pc:spChg>
        <pc:spChg chg="add mod">
          <ac:chgData name="Massi Catenma" userId="7edd239430b66c60" providerId="LiveId" clId="{202A802E-AC46-4ECA-8723-BAB566DE9D1C}" dt="2023-05-01T15:28:51.644" v="2606" actId="113"/>
          <ac:spMkLst>
            <pc:docMk/>
            <pc:sldMk cId="4139536153" sldId="344"/>
            <ac:spMk id="5" creationId="{832B5F94-2039-4CE0-C8E5-21692110785F}"/>
          </ac:spMkLst>
        </pc:spChg>
        <pc:spChg chg="mod">
          <ac:chgData name="Massi Catenma" userId="7edd239430b66c60" providerId="LiveId" clId="{202A802E-AC46-4ECA-8723-BAB566DE9D1C}" dt="2023-05-01T14:22:32.248" v="1053" actId="20577"/>
          <ac:spMkLst>
            <pc:docMk/>
            <pc:sldMk cId="4139536153" sldId="344"/>
            <ac:spMk id="8" creationId="{00000000-0000-0000-0000-000000000000}"/>
          </ac:spMkLst>
        </pc:spChg>
        <pc:picChg chg="del">
          <ac:chgData name="Massi Catenma" userId="7edd239430b66c60" providerId="LiveId" clId="{202A802E-AC46-4ECA-8723-BAB566DE9D1C}" dt="2023-05-01T13:57:51.907" v="963" actId="478"/>
          <ac:picMkLst>
            <pc:docMk/>
            <pc:sldMk cId="4139536153" sldId="344"/>
            <ac:picMk id="2" creationId="{2CD2BE5E-7447-D8E6-8B37-CC455164C607}"/>
          </ac:picMkLst>
        </pc:picChg>
        <pc:picChg chg="add mod">
          <ac:chgData name="Massi Catenma" userId="7edd239430b66c60" providerId="LiveId" clId="{202A802E-AC46-4ECA-8723-BAB566DE9D1C}" dt="2023-05-01T15:18:40.775" v="2455" actId="1076"/>
          <ac:picMkLst>
            <pc:docMk/>
            <pc:sldMk cId="4139536153" sldId="344"/>
            <ac:picMk id="4" creationId="{99B7C80F-C2C2-BB44-1F64-ACF776B1A509}"/>
          </ac:picMkLst>
        </pc:picChg>
      </pc:sldChg>
      <pc:sldChg chg="addSp modSp mod">
        <pc:chgData name="Massi Catenma" userId="7edd239430b66c60" providerId="LiveId" clId="{202A802E-AC46-4ECA-8723-BAB566DE9D1C}" dt="2023-05-01T18:41:56.740" v="4947" actId="207"/>
        <pc:sldMkLst>
          <pc:docMk/>
          <pc:sldMk cId="2867009702" sldId="354"/>
        </pc:sldMkLst>
        <pc:spChg chg="mod">
          <ac:chgData name="Massi Catenma" userId="7edd239430b66c60" providerId="LiveId" clId="{202A802E-AC46-4ECA-8723-BAB566DE9D1C}" dt="2023-05-01T12:51:42.068" v="17" actId="207"/>
          <ac:spMkLst>
            <pc:docMk/>
            <pc:sldMk cId="2867009702" sldId="354"/>
            <ac:spMk id="16" creationId="{EF987590-B8F6-F13E-89A8-779F638F968E}"/>
          </ac:spMkLst>
        </pc:spChg>
        <pc:spChg chg="mod">
          <ac:chgData name="Massi Catenma" userId="7edd239430b66c60" providerId="LiveId" clId="{202A802E-AC46-4ECA-8723-BAB566DE9D1C}" dt="2023-05-01T18:41:56.740" v="4947" actId="207"/>
          <ac:spMkLst>
            <pc:docMk/>
            <pc:sldMk cId="2867009702" sldId="354"/>
            <ac:spMk id="18" creationId="{1BB1C35D-7108-7698-866E-B28C4480B5AA}"/>
          </ac:spMkLst>
        </pc:spChg>
        <pc:spChg chg="mod">
          <ac:chgData name="Massi Catenma" userId="7edd239430b66c60" providerId="LiveId" clId="{202A802E-AC46-4ECA-8723-BAB566DE9D1C}" dt="2023-05-01T12:54:34.699" v="48" actId="207"/>
          <ac:spMkLst>
            <pc:docMk/>
            <pc:sldMk cId="2867009702" sldId="354"/>
            <ac:spMk id="21" creationId="{3A0ED6EC-5CB4-78C8-EC0B-B2A61B8542CA}"/>
          </ac:spMkLst>
        </pc:spChg>
        <pc:spChg chg="mod">
          <ac:chgData name="Massi Catenma" userId="7edd239430b66c60" providerId="LiveId" clId="{202A802E-AC46-4ECA-8723-BAB566DE9D1C}" dt="2023-05-01T18:41:56.740" v="4947" actId="207"/>
          <ac:spMkLst>
            <pc:docMk/>
            <pc:sldMk cId="2867009702" sldId="354"/>
            <ac:spMk id="40" creationId="{D660ED17-6D85-CB16-8254-C7F8F55ABBDF}"/>
          </ac:spMkLst>
        </pc:spChg>
        <pc:cxnChg chg="add mod">
          <ac:chgData name="Massi Catenma" userId="7edd239430b66c60" providerId="LiveId" clId="{202A802E-AC46-4ECA-8723-BAB566DE9D1C}" dt="2023-05-01T12:50:53.294" v="13" actId="14100"/>
          <ac:cxnSpMkLst>
            <pc:docMk/>
            <pc:sldMk cId="2867009702" sldId="354"/>
            <ac:cxnSpMk id="3" creationId="{77454143-A0C0-9FA2-935B-022D5B63BA9D}"/>
          </ac:cxnSpMkLst>
        </pc:cxnChg>
        <pc:cxnChg chg="add mod">
          <ac:chgData name="Massi Catenma" userId="7edd239430b66c60" providerId="LiveId" clId="{202A802E-AC46-4ECA-8723-BAB566DE9D1C}" dt="2023-05-01T12:51:58.656" v="22" actId="14100"/>
          <ac:cxnSpMkLst>
            <pc:docMk/>
            <pc:sldMk cId="2867009702" sldId="354"/>
            <ac:cxnSpMk id="9" creationId="{1A470B7D-8019-DB13-D498-23EB05374778}"/>
          </ac:cxnSpMkLst>
        </pc:cxnChg>
      </pc:sldChg>
      <pc:sldChg chg="del">
        <pc:chgData name="Massi Catenma" userId="7edd239430b66c60" providerId="LiveId" clId="{202A802E-AC46-4ECA-8723-BAB566DE9D1C}" dt="2023-05-01T18:41:28.706" v="4945" actId="47"/>
        <pc:sldMkLst>
          <pc:docMk/>
          <pc:sldMk cId="2346906862" sldId="355"/>
        </pc:sldMkLst>
      </pc:sldChg>
      <pc:sldChg chg="del">
        <pc:chgData name="Massi Catenma" userId="7edd239430b66c60" providerId="LiveId" clId="{202A802E-AC46-4ECA-8723-BAB566DE9D1C}" dt="2023-05-01T18:41:28.706" v="4945" actId="47"/>
        <pc:sldMkLst>
          <pc:docMk/>
          <pc:sldMk cId="3718623973" sldId="356"/>
        </pc:sldMkLst>
      </pc:sldChg>
      <pc:sldChg chg="del">
        <pc:chgData name="Massi Catenma" userId="7edd239430b66c60" providerId="LiveId" clId="{202A802E-AC46-4ECA-8723-BAB566DE9D1C}" dt="2023-05-01T18:41:28.706" v="4945" actId="47"/>
        <pc:sldMkLst>
          <pc:docMk/>
          <pc:sldMk cId="2671207264" sldId="360"/>
        </pc:sldMkLst>
      </pc:sldChg>
      <pc:sldChg chg="del">
        <pc:chgData name="Massi Catenma" userId="7edd239430b66c60" providerId="LiveId" clId="{202A802E-AC46-4ECA-8723-BAB566DE9D1C}" dt="2023-05-01T18:41:28.706" v="4945" actId="47"/>
        <pc:sldMkLst>
          <pc:docMk/>
          <pc:sldMk cId="369376534" sldId="361"/>
        </pc:sldMkLst>
      </pc:sldChg>
      <pc:sldChg chg="del">
        <pc:chgData name="Massi Catenma" userId="7edd239430b66c60" providerId="LiveId" clId="{202A802E-AC46-4ECA-8723-BAB566DE9D1C}" dt="2023-05-01T18:41:32.517" v="4946" actId="47"/>
        <pc:sldMkLst>
          <pc:docMk/>
          <pc:sldMk cId="937673784" sldId="362"/>
        </pc:sldMkLst>
      </pc:sldChg>
      <pc:sldChg chg="modSp mod modAnim">
        <pc:chgData name="Massi Catenma" userId="7edd239430b66c60" providerId="LiveId" clId="{202A802E-AC46-4ECA-8723-BAB566DE9D1C}" dt="2023-05-01T18:13:32.252" v="4673"/>
        <pc:sldMkLst>
          <pc:docMk/>
          <pc:sldMk cId="656369929" sldId="363"/>
        </pc:sldMkLst>
        <pc:spChg chg="mod">
          <ac:chgData name="Massi Catenma" userId="7edd239430b66c60" providerId="LiveId" clId="{202A802E-AC46-4ECA-8723-BAB566DE9D1C}" dt="2023-05-01T12:54:46.344" v="66" actId="20577"/>
          <ac:spMkLst>
            <pc:docMk/>
            <pc:sldMk cId="656369929" sldId="363"/>
            <ac:spMk id="8" creationId="{00000000-0000-0000-0000-000000000000}"/>
          </ac:spMkLst>
        </pc:spChg>
        <pc:spChg chg="mod">
          <ac:chgData name="Massi Catenma" userId="7edd239430b66c60" providerId="LiveId" clId="{202A802E-AC46-4ECA-8723-BAB566DE9D1C}" dt="2023-05-01T15:45:58.096" v="2819" actId="20577"/>
          <ac:spMkLst>
            <pc:docMk/>
            <pc:sldMk cId="656369929" sldId="363"/>
            <ac:spMk id="38" creationId="{00000000-0000-0000-0000-000000000000}"/>
          </ac:spMkLst>
        </pc:spChg>
      </pc:sldChg>
      <pc:sldChg chg="addSp delSp modSp new mod modAnim">
        <pc:chgData name="Massi Catenma" userId="7edd239430b66c60" providerId="LiveId" clId="{202A802E-AC46-4ECA-8723-BAB566DE9D1C}" dt="2023-05-01T18:16:22.898" v="4701" actId="113"/>
        <pc:sldMkLst>
          <pc:docMk/>
          <pc:sldMk cId="820047116" sldId="364"/>
        </pc:sldMkLst>
        <pc:spChg chg="mod">
          <ac:chgData name="Massi Catenma" userId="7edd239430b66c60" providerId="LiveId" clId="{202A802E-AC46-4ECA-8723-BAB566DE9D1C}" dt="2023-05-01T15:21:59.350" v="2492" actId="20577"/>
          <ac:spMkLst>
            <pc:docMk/>
            <pc:sldMk cId="820047116" sldId="364"/>
            <ac:spMk id="2" creationId="{DF6B8C5A-0D51-7FE4-0E7A-04E5CFD0D621}"/>
          </ac:spMkLst>
        </pc:spChg>
        <pc:spChg chg="del">
          <ac:chgData name="Massi Catenma" userId="7edd239430b66c60" providerId="LiveId" clId="{202A802E-AC46-4ECA-8723-BAB566DE9D1C}" dt="2023-05-01T14:24:35.954" v="1092" actId="478"/>
          <ac:spMkLst>
            <pc:docMk/>
            <pc:sldMk cId="820047116" sldId="364"/>
            <ac:spMk id="3" creationId="{84778E05-6C53-C2D4-F59B-A299A6BD6026}"/>
          </ac:spMkLst>
        </pc:spChg>
        <pc:spChg chg="add mod">
          <ac:chgData name="Massi Catenma" userId="7edd239430b66c60" providerId="LiveId" clId="{202A802E-AC46-4ECA-8723-BAB566DE9D1C}" dt="2023-05-01T18:16:22.898" v="4701" actId="113"/>
          <ac:spMkLst>
            <pc:docMk/>
            <pc:sldMk cId="820047116" sldId="364"/>
            <ac:spMk id="4" creationId="{747D8916-406B-7717-235D-956A82D50AA3}"/>
          </ac:spMkLst>
        </pc:spChg>
      </pc:sldChg>
      <pc:sldChg chg="addSp delSp modSp add mod modAnim">
        <pc:chgData name="Massi Catenma" userId="7edd239430b66c60" providerId="LiveId" clId="{202A802E-AC46-4ECA-8723-BAB566DE9D1C}" dt="2023-05-01T18:15:03.023" v="4679"/>
        <pc:sldMkLst>
          <pc:docMk/>
          <pc:sldMk cId="2613923335" sldId="365"/>
        </pc:sldMkLst>
        <pc:spChg chg="mod">
          <ac:chgData name="Massi Catenma" userId="7edd239430b66c60" providerId="LiveId" clId="{202A802E-AC46-4ECA-8723-BAB566DE9D1C}" dt="2023-05-01T15:22:10.766" v="2499" actId="20577"/>
          <ac:spMkLst>
            <pc:docMk/>
            <pc:sldMk cId="2613923335" sldId="365"/>
            <ac:spMk id="2" creationId="{DF6B8C5A-0D51-7FE4-0E7A-04E5CFD0D621}"/>
          </ac:spMkLst>
        </pc:spChg>
        <pc:spChg chg="mod">
          <ac:chgData name="Massi Catenma" userId="7edd239430b66c60" providerId="LiveId" clId="{202A802E-AC46-4ECA-8723-BAB566DE9D1C}" dt="2023-05-01T18:14:32.927" v="4677" actId="20577"/>
          <ac:spMkLst>
            <pc:docMk/>
            <pc:sldMk cId="2613923335" sldId="365"/>
            <ac:spMk id="4" creationId="{747D8916-406B-7717-235D-956A82D50AA3}"/>
          </ac:spMkLst>
        </pc:spChg>
        <pc:spChg chg="add del">
          <ac:chgData name="Massi Catenma" userId="7edd239430b66c60" providerId="LiveId" clId="{202A802E-AC46-4ECA-8723-BAB566DE9D1C}" dt="2023-05-01T15:32:04.695" v="2674" actId="478"/>
          <ac:spMkLst>
            <pc:docMk/>
            <pc:sldMk cId="2613923335" sldId="365"/>
            <ac:spMk id="5" creationId="{256C0A97-35B9-1750-3178-2F6AC4CC29C0}"/>
          </ac:spMkLst>
        </pc:spChg>
        <pc:picChg chg="add del mod">
          <ac:chgData name="Massi Catenma" userId="7edd239430b66c60" providerId="LiveId" clId="{202A802E-AC46-4ECA-8723-BAB566DE9D1C}" dt="2023-05-01T15:36:24.837" v="2677" actId="478"/>
          <ac:picMkLst>
            <pc:docMk/>
            <pc:sldMk cId="2613923335" sldId="365"/>
            <ac:picMk id="6" creationId="{21066DD6-A93A-047A-A1FA-FF49260FBC49}"/>
          </ac:picMkLst>
        </pc:picChg>
        <pc:picChg chg="add mod">
          <ac:chgData name="Massi Catenma" userId="7edd239430b66c60" providerId="LiveId" clId="{202A802E-AC46-4ECA-8723-BAB566DE9D1C}" dt="2023-05-01T15:37:02.887" v="2682" actId="1076"/>
          <ac:picMkLst>
            <pc:docMk/>
            <pc:sldMk cId="2613923335" sldId="365"/>
            <ac:picMk id="7" creationId="{B75F71ED-BD95-E21A-7E19-88B5D3499173}"/>
          </ac:picMkLst>
        </pc:picChg>
      </pc:sldChg>
      <pc:sldChg chg="addSp delSp modSp new mod modAnim">
        <pc:chgData name="Massi Catenma" userId="7edd239430b66c60" providerId="LiveId" clId="{202A802E-AC46-4ECA-8723-BAB566DE9D1C}" dt="2023-05-01T18:17:22.777" v="4706" actId="115"/>
        <pc:sldMkLst>
          <pc:docMk/>
          <pc:sldMk cId="1082543481" sldId="366"/>
        </pc:sldMkLst>
        <pc:spChg chg="mod">
          <ac:chgData name="Massi Catenma" userId="7edd239430b66c60" providerId="LiveId" clId="{202A802E-AC46-4ECA-8723-BAB566DE9D1C}" dt="2023-05-01T16:24:27.242" v="2847" actId="20577"/>
          <ac:spMkLst>
            <pc:docMk/>
            <pc:sldMk cId="1082543481" sldId="366"/>
            <ac:spMk id="2" creationId="{79EC1A3D-7E8D-CB47-F501-E8B7A151363E}"/>
          </ac:spMkLst>
        </pc:spChg>
        <pc:spChg chg="del">
          <ac:chgData name="Massi Catenma" userId="7edd239430b66c60" providerId="LiveId" clId="{202A802E-AC46-4ECA-8723-BAB566DE9D1C}" dt="2023-05-01T16:24:33.143" v="2848" actId="478"/>
          <ac:spMkLst>
            <pc:docMk/>
            <pc:sldMk cId="1082543481" sldId="366"/>
            <ac:spMk id="3" creationId="{5C4F82EE-98EF-E8C0-1240-28EDF84BA568}"/>
          </ac:spMkLst>
        </pc:spChg>
        <pc:spChg chg="add mod">
          <ac:chgData name="Massi Catenma" userId="7edd239430b66c60" providerId="LiveId" clId="{202A802E-AC46-4ECA-8723-BAB566DE9D1C}" dt="2023-05-01T18:17:22.777" v="4706" actId="115"/>
          <ac:spMkLst>
            <pc:docMk/>
            <pc:sldMk cId="1082543481" sldId="366"/>
            <ac:spMk id="5" creationId="{5FAB3251-918C-ADAA-AB32-50206EAB959B}"/>
          </ac:spMkLst>
        </pc:spChg>
        <pc:picChg chg="add del mod">
          <ac:chgData name="Massi Catenma" userId="7edd239430b66c60" providerId="LiveId" clId="{202A802E-AC46-4ECA-8723-BAB566DE9D1C}" dt="2023-05-01T16:28:15.145" v="2852" actId="478"/>
          <ac:picMkLst>
            <pc:docMk/>
            <pc:sldMk cId="1082543481" sldId="366"/>
            <ac:picMk id="4" creationId="{F7DDD738-8747-F6AD-61DE-24657D7EF586}"/>
          </ac:picMkLst>
        </pc:picChg>
      </pc:sldChg>
      <pc:sldChg chg="addSp delSp modSp new mod delAnim modAnim">
        <pc:chgData name="Massi Catenma" userId="7edd239430b66c60" providerId="LiveId" clId="{202A802E-AC46-4ECA-8723-BAB566DE9D1C}" dt="2023-05-02T07:46:08.082" v="5436" actId="14100"/>
        <pc:sldMkLst>
          <pc:docMk/>
          <pc:sldMk cId="2799991118" sldId="367"/>
        </pc:sldMkLst>
        <pc:spChg chg="mod">
          <ac:chgData name="Massi Catenma" userId="7edd239430b66c60" providerId="LiveId" clId="{202A802E-AC46-4ECA-8723-BAB566DE9D1C}" dt="2023-05-02T07:39:30.739" v="5015" actId="27636"/>
          <ac:spMkLst>
            <pc:docMk/>
            <pc:sldMk cId="2799991118" sldId="367"/>
            <ac:spMk id="2" creationId="{06D32795-3A0F-5FAB-E994-A8B6725569AB}"/>
          </ac:spMkLst>
        </pc:spChg>
        <pc:spChg chg="del">
          <ac:chgData name="Massi Catenma" userId="7edd239430b66c60" providerId="LiveId" clId="{202A802E-AC46-4ECA-8723-BAB566DE9D1C}" dt="2023-05-01T16:52:22.534" v="3723" actId="478"/>
          <ac:spMkLst>
            <pc:docMk/>
            <pc:sldMk cId="2799991118" sldId="367"/>
            <ac:spMk id="3" creationId="{5EC99A37-8C4C-B056-E6D3-EA43C76D821A}"/>
          </ac:spMkLst>
        </pc:spChg>
        <pc:spChg chg="add mod">
          <ac:chgData name="Massi Catenma" userId="7edd239430b66c60" providerId="LiveId" clId="{202A802E-AC46-4ECA-8723-BAB566DE9D1C}" dt="2023-05-02T07:45:59.475" v="5434" actId="14100"/>
          <ac:spMkLst>
            <pc:docMk/>
            <pc:sldMk cId="2799991118" sldId="367"/>
            <ac:spMk id="4" creationId="{23209387-D0C4-90E3-1C46-6A9656DD5A9E}"/>
          </ac:spMkLst>
        </pc:spChg>
        <pc:spChg chg="add del mod ord">
          <ac:chgData name="Massi Catenma" userId="7edd239430b66c60" providerId="LiveId" clId="{202A802E-AC46-4ECA-8723-BAB566DE9D1C}" dt="2023-05-02T07:41:07.546" v="5066" actId="478"/>
          <ac:spMkLst>
            <pc:docMk/>
            <pc:sldMk cId="2799991118" sldId="367"/>
            <ac:spMk id="5" creationId="{8F5186AC-06C8-B35B-69D4-71F9F0611E19}"/>
          </ac:spMkLst>
        </pc:spChg>
        <pc:spChg chg="del">
          <ac:chgData name="Massi Catenma" userId="7edd239430b66c60" providerId="LiveId" clId="{202A802E-AC46-4ECA-8723-BAB566DE9D1C}" dt="2023-05-01T16:57:34.924" v="3877"/>
          <ac:spMkLst>
            <pc:docMk/>
            <pc:sldMk cId="2799991118" sldId="367"/>
            <ac:spMk id="6" creationId="{62E76686-B0D4-3396-2C61-61787F1763A3}"/>
          </ac:spMkLst>
        </pc:spChg>
        <pc:spChg chg="add mod">
          <ac:chgData name="Massi Catenma" userId="7edd239430b66c60" providerId="LiveId" clId="{202A802E-AC46-4ECA-8723-BAB566DE9D1C}" dt="2023-05-02T07:45:54.994" v="5433" actId="14100"/>
          <ac:spMkLst>
            <pc:docMk/>
            <pc:sldMk cId="2799991118" sldId="367"/>
            <ac:spMk id="6" creationId="{76AB5C88-FDC2-D6C1-67A6-B1A3424D5407}"/>
          </ac:spMkLst>
        </pc:spChg>
        <pc:spChg chg="add mod">
          <ac:chgData name="Massi Catenma" userId="7edd239430b66c60" providerId="LiveId" clId="{202A802E-AC46-4ECA-8723-BAB566DE9D1C}" dt="2023-05-02T07:45:51.767" v="5432" actId="14100"/>
          <ac:spMkLst>
            <pc:docMk/>
            <pc:sldMk cId="2799991118" sldId="367"/>
            <ac:spMk id="7" creationId="{822977FC-9968-478C-9685-B2B94AFEB6E5}"/>
          </ac:spMkLst>
        </pc:spChg>
        <pc:spChg chg="add del mod">
          <ac:chgData name="Massi Catenma" userId="7edd239430b66c60" providerId="LiveId" clId="{202A802E-AC46-4ECA-8723-BAB566DE9D1C}" dt="2023-05-02T07:40:26.259" v="5016" actId="478"/>
          <ac:spMkLst>
            <pc:docMk/>
            <pc:sldMk cId="2799991118" sldId="367"/>
            <ac:spMk id="8" creationId="{6712E6FC-8CD4-992C-8664-6C0B9B3AEC20}"/>
          </ac:spMkLst>
        </pc:spChg>
        <pc:spChg chg="add mod">
          <ac:chgData name="Massi Catenma" userId="7edd239430b66c60" providerId="LiveId" clId="{202A802E-AC46-4ECA-8723-BAB566DE9D1C}" dt="2023-05-02T07:46:03.731" v="5435" actId="14100"/>
          <ac:spMkLst>
            <pc:docMk/>
            <pc:sldMk cId="2799991118" sldId="367"/>
            <ac:spMk id="9" creationId="{B392E3A1-5222-CA2B-9FD2-B0A1A1B681AF}"/>
          </ac:spMkLst>
        </pc:spChg>
        <pc:spChg chg="add del">
          <ac:chgData name="Massi Catenma" userId="7edd239430b66c60" providerId="LiveId" clId="{202A802E-AC46-4ECA-8723-BAB566DE9D1C}" dt="2023-05-01T18:23:16.101" v="4798" actId="22"/>
          <ac:spMkLst>
            <pc:docMk/>
            <pc:sldMk cId="2799991118" sldId="367"/>
            <ac:spMk id="10" creationId="{116DB7D0-653F-DBBA-8DBA-430A61499579}"/>
          </ac:spMkLst>
        </pc:spChg>
        <pc:spChg chg="add mod">
          <ac:chgData name="Massi Catenma" userId="7edd239430b66c60" providerId="LiveId" clId="{202A802E-AC46-4ECA-8723-BAB566DE9D1C}" dt="2023-05-02T07:46:08.082" v="5436" actId="14100"/>
          <ac:spMkLst>
            <pc:docMk/>
            <pc:sldMk cId="2799991118" sldId="367"/>
            <ac:spMk id="10" creationId="{4F4F7521-1658-B803-7273-468C330CDEEA}"/>
          </ac:spMkLst>
        </pc:spChg>
        <pc:picChg chg="add mod">
          <ac:chgData name="Massi Catenma" userId="7edd239430b66c60" providerId="LiveId" clId="{202A802E-AC46-4ECA-8723-BAB566DE9D1C}" dt="2023-05-02T07:35:25.565" v="4956" actId="1076"/>
          <ac:picMkLst>
            <pc:docMk/>
            <pc:sldMk cId="2799991118" sldId="367"/>
            <ac:picMk id="3" creationId="{876EA013-83B4-3129-A198-A133D815712A}"/>
          </ac:picMkLst>
        </pc:picChg>
        <pc:picChg chg="add del mod">
          <ac:chgData name="Massi Catenma" userId="7edd239430b66c60" providerId="LiveId" clId="{202A802E-AC46-4ECA-8723-BAB566DE9D1C}" dt="2023-05-01T18:17:50.810" v="4709" actId="478"/>
          <ac:picMkLst>
            <pc:docMk/>
            <pc:sldMk cId="2799991118" sldId="367"/>
            <ac:picMk id="4" creationId="{A9FBC524-B74A-C38B-90F1-829C46EAC26C}"/>
          </ac:picMkLst>
        </pc:picChg>
        <pc:picChg chg="add del mod">
          <ac:chgData name="Massi Catenma" userId="7edd239430b66c60" providerId="LiveId" clId="{202A802E-AC46-4ECA-8723-BAB566DE9D1C}" dt="2023-05-01T18:22:54.565" v="4795" actId="478"/>
          <ac:picMkLst>
            <pc:docMk/>
            <pc:sldMk cId="2799991118" sldId="367"/>
            <ac:picMk id="7" creationId="{E8B77DC2-7C1A-83F8-A100-DED61C6EF2C5}"/>
          </ac:picMkLst>
        </pc:picChg>
        <pc:picChg chg="add del mod">
          <ac:chgData name="Massi Catenma" userId="7edd239430b66c60" providerId="LiveId" clId="{202A802E-AC46-4ECA-8723-BAB566DE9D1C}" dt="2023-05-02T07:33:55.277" v="4952" actId="478"/>
          <ac:picMkLst>
            <pc:docMk/>
            <pc:sldMk cId="2799991118" sldId="367"/>
            <ac:picMk id="11" creationId="{506623C5-6D2E-5EDD-9ED3-0D6A63FDE384}"/>
          </ac:picMkLst>
        </pc:picChg>
      </pc:sldChg>
      <pc:sldChg chg="addSp delSp modSp new mod delAnim modAnim">
        <pc:chgData name="Massi Catenma" userId="7edd239430b66c60" providerId="LiveId" clId="{202A802E-AC46-4ECA-8723-BAB566DE9D1C}" dt="2023-05-02T07:38:25.287" v="4977" actId="14100"/>
        <pc:sldMkLst>
          <pc:docMk/>
          <pc:sldMk cId="632883466" sldId="368"/>
        </pc:sldMkLst>
        <pc:spChg chg="mod">
          <ac:chgData name="Massi Catenma" userId="7edd239430b66c60" providerId="LiveId" clId="{202A802E-AC46-4ECA-8723-BAB566DE9D1C}" dt="2023-05-01T17:11:09.053" v="4116" actId="14100"/>
          <ac:spMkLst>
            <pc:docMk/>
            <pc:sldMk cId="632883466" sldId="368"/>
            <ac:spMk id="2" creationId="{DA07A342-C449-965F-63FA-33175CB15703}"/>
          </ac:spMkLst>
        </pc:spChg>
        <pc:spChg chg="del">
          <ac:chgData name="Massi Catenma" userId="7edd239430b66c60" providerId="LiveId" clId="{202A802E-AC46-4ECA-8723-BAB566DE9D1C}" dt="2023-05-01T17:10:07.979" v="4004" actId="478"/>
          <ac:spMkLst>
            <pc:docMk/>
            <pc:sldMk cId="632883466" sldId="368"/>
            <ac:spMk id="3" creationId="{6B4AB08D-6C41-DB95-EE95-6E1BD738CF58}"/>
          </ac:spMkLst>
        </pc:spChg>
        <pc:picChg chg="add mod">
          <ac:chgData name="Massi Catenma" userId="7edd239430b66c60" providerId="LiveId" clId="{202A802E-AC46-4ECA-8723-BAB566DE9D1C}" dt="2023-05-02T07:38:25.287" v="4977" actId="14100"/>
          <ac:picMkLst>
            <pc:docMk/>
            <pc:sldMk cId="632883466" sldId="368"/>
            <ac:picMk id="3" creationId="{AE9BB5F9-79BD-B35B-02F7-F4F7ED9D0697}"/>
          </ac:picMkLst>
        </pc:picChg>
        <pc:picChg chg="add del mod">
          <ac:chgData name="Massi Catenma" userId="7edd239430b66c60" providerId="LiveId" clId="{202A802E-AC46-4ECA-8723-BAB566DE9D1C}" dt="2023-05-02T07:36:14.009" v="4974" actId="478"/>
          <ac:picMkLst>
            <pc:docMk/>
            <pc:sldMk cId="632883466" sldId="368"/>
            <ac:picMk id="4" creationId="{583982FB-6FCF-7C86-FCDF-35C2CB76A2EC}"/>
          </ac:picMkLst>
        </pc:picChg>
      </pc:sldChg>
      <pc:sldChg chg="addSp delSp modSp add mod delAnim modAnim">
        <pc:chgData name="Massi Catenma" userId="7edd239430b66c60" providerId="LiveId" clId="{202A802E-AC46-4ECA-8723-BAB566DE9D1C}" dt="2023-05-04T05:55:34.616" v="5563" actId="14100"/>
        <pc:sldMkLst>
          <pc:docMk/>
          <pc:sldMk cId="4043287892" sldId="369"/>
        </pc:sldMkLst>
        <pc:spChg chg="mod">
          <ac:chgData name="Massi Catenma" userId="7edd239430b66c60" providerId="LiveId" clId="{202A802E-AC46-4ECA-8723-BAB566DE9D1C}" dt="2023-05-01T17:11:56.629" v="4203" actId="20577"/>
          <ac:spMkLst>
            <pc:docMk/>
            <pc:sldMk cId="4043287892" sldId="369"/>
            <ac:spMk id="2" creationId="{06D32795-3A0F-5FAB-E994-A8B6725569AB}"/>
          </ac:spMkLst>
        </pc:spChg>
        <pc:spChg chg="add mod">
          <ac:chgData name="Massi Catenma" userId="7edd239430b66c60" providerId="LiveId" clId="{202A802E-AC46-4ECA-8723-BAB566DE9D1C}" dt="2023-05-04T05:55:26.588" v="5562" actId="1038"/>
          <ac:spMkLst>
            <pc:docMk/>
            <pc:sldMk cId="4043287892" sldId="369"/>
            <ac:spMk id="4" creationId="{A273B67B-C4B0-C56A-7418-80709BA58DD6}"/>
          </ac:spMkLst>
        </pc:spChg>
        <pc:spChg chg="del mod">
          <ac:chgData name="Massi Catenma" userId="7edd239430b66c60" providerId="LiveId" clId="{202A802E-AC46-4ECA-8723-BAB566DE9D1C}" dt="2023-05-04T05:54:55.392" v="5525" actId="478"/>
          <ac:spMkLst>
            <pc:docMk/>
            <pc:sldMk cId="4043287892" sldId="369"/>
            <ac:spMk id="5" creationId="{8F5186AC-06C8-B35B-69D4-71F9F0611E19}"/>
          </ac:spMkLst>
        </pc:spChg>
        <pc:spChg chg="add mod">
          <ac:chgData name="Massi Catenma" userId="7edd239430b66c60" providerId="LiveId" clId="{202A802E-AC46-4ECA-8723-BAB566DE9D1C}" dt="2023-05-04T05:55:34.616" v="5563" actId="14100"/>
          <ac:spMkLst>
            <pc:docMk/>
            <pc:sldMk cId="4043287892" sldId="369"/>
            <ac:spMk id="6" creationId="{679A60E1-026D-9BE8-4C36-CA2AC53CB6F6}"/>
          </ac:spMkLst>
        </pc:spChg>
        <pc:spChg chg="add del mod">
          <ac:chgData name="Massi Catenma" userId="7edd239430b66c60" providerId="LiveId" clId="{202A802E-AC46-4ECA-8723-BAB566DE9D1C}" dt="2023-05-04T05:54:13.525" v="5518" actId="478"/>
          <ac:spMkLst>
            <pc:docMk/>
            <pc:sldMk cId="4043287892" sldId="369"/>
            <ac:spMk id="7" creationId="{32765A75-4B71-E550-C4C9-DBF59D494FFF}"/>
          </ac:spMkLst>
        </pc:spChg>
        <pc:spChg chg="add del mod">
          <ac:chgData name="Massi Catenma" userId="7edd239430b66c60" providerId="LiveId" clId="{202A802E-AC46-4ECA-8723-BAB566DE9D1C}" dt="2023-05-04T05:54:38.201" v="5523" actId="478"/>
          <ac:spMkLst>
            <pc:docMk/>
            <pc:sldMk cId="4043287892" sldId="369"/>
            <ac:spMk id="8" creationId="{A14AAAD2-DA54-4107-7E04-37A98E6DC55C}"/>
          </ac:spMkLst>
        </pc:spChg>
        <pc:spChg chg="add del mod">
          <ac:chgData name="Massi Catenma" userId="7edd239430b66c60" providerId="LiveId" clId="{202A802E-AC46-4ECA-8723-BAB566DE9D1C}" dt="2023-05-04T05:54:40.719" v="5524" actId="478"/>
          <ac:spMkLst>
            <pc:docMk/>
            <pc:sldMk cId="4043287892" sldId="369"/>
            <ac:spMk id="9" creationId="{2510B454-2BD4-2498-A0AD-517917963B56}"/>
          </ac:spMkLst>
        </pc:spChg>
        <pc:spChg chg="add mod">
          <ac:chgData name="Massi Catenma" userId="7edd239430b66c60" providerId="LiveId" clId="{202A802E-AC46-4ECA-8723-BAB566DE9D1C}" dt="2023-05-04T05:55:19.335" v="5544" actId="1036"/>
          <ac:spMkLst>
            <pc:docMk/>
            <pc:sldMk cId="4043287892" sldId="369"/>
            <ac:spMk id="10" creationId="{102FD376-8D78-E569-D898-3573E7F90661}"/>
          </ac:spMkLst>
        </pc:spChg>
        <pc:picChg chg="add mod">
          <ac:chgData name="Massi Catenma" userId="7edd239430b66c60" providerId="LiveId" clId="{202A802E-AC46-4ECA-8723-BAB566DE9D1C}" dt="2023-05-04T05:54:27.342" v="5521" actId="1076"/>
          <ac:picMkLst>
            <pc:docMk/>
            <pc:sldMk cId="4043287892" sldId="369"/>
            <ac:picMk id="3" creationId="{D49CB53F-DEC5-AA1E-EF8F-999519DAE58C}"/>
          </ac:picMkLst>
        </pc:picChg>
        <pc:picChg chg="del">
          <ac:chgData name="Massi Catenma" userId="7edd239430b66c60" providerId="LiveId" clId="{202A802E-AC46-4ECA-8723-BAB566DE9D1C}" dt="2023-05-01T17:12:03.683" v="4204" actId="478"/>
          <ac:picMkLst>
            <pc:docMk/>
            <pc:sldMk cId="4043287892" sldId="369"/>
            <ac:picMk id="4" creationId="{A9FBC524-B74A-C38B-90F1-829C46EAC26C}"/>
          </ac:picMkLst>
        </pc:picChg>
      </pc:sldChg>
      <pc:sldChg chg="addSp delSp modSp new mod modAnim">
        <pc:chgData name="Massi Catenma" userId="7edd239430b66c60" providerId="LiveId" clId="{202A802E-AC46-4ECA-8723-BAB566DE9D1C}" dt="2023-05-01T18:40:36.620" v="4942"/>
        <pc:sldMkLst>
          <pc:docMk/>
          <pc:sldMk cId="1201024463" sldId="370"/>
        </pc:sldMkLst>
        <pc:spChg chg="mod">
          <ac:chgData name="Massi Catenma" userId="7edd239430b66c60" providerId="LiveId" clId="{202A802E-AC46-4ECA-8723-BAB566DE9D1C}" dt="2023-05-01T18:34:40.211" v="4933" actId="14100"/>
          <ac:spMkLst>
            <pc:docMk/>
            <pc:sldMk cId="1201024463" sldId="370"/>
            <ac:spMk id="2" creationId="{186C2120-61BF-5F7F-A199-E8B0ADB5F931}"/>
          </ac:spMkLst>
        </pc:spChg>
        <pc:spChg chg="del">
          <ac:chgData name="Massi Catenma" userId="7edd239430b66c60" providerId="LiveId" clId="{202A802E-AC46-4ECA-8723-BAB566DE9D1C}" dt="2023-05-01T17:48:47.590" v="4613" actId="478"/>
          <ac:spMkLst>
            <pc:docMk/>
            <pc:sldMk cId="1201024463" sldId="370"/>
            <ac:spMk id="3" creationId="{7ECEF1FF-96EC-0560-EBE8-F4A17AC02273}"/>
          </ac:spMkLst>
        </pc:spChg>
        <pc:picChg chg="add del mod">
          <ac:chgData name="Massi Catenma" userId="7edd239430b66c60" providerId="LiveId" clId="{202A802E-AC46-4ECA-8723-BAB566DE9D1C}" dt="2023-05-01T17:49:27.796" v="4618" actId="478"/>
          <ac:picMkLst>
            <pc:docMk/>
            <pc:sldMk cId="1201024463" sldId="370"/>
            <ac:picMk id="4" creationId="{B04D6605-05AB-C68B-D5C8-30F6C132197B}"/>
          </ac:picMkLst>
        </pc:picChg>
        <pc:picChg chg="add del mod">
          <ac:chgData name="Massi Catenma" userId="7edd239430b66c60" providerId="LiveId" clId="{202A802E-AC46-4ECA-8723-BAB566DE9D1C}" dt="2023-05-01T18:39:37.632" v="4934" actId="478"/>
          <ac:picMkLst>
            <pc:docMk/>
            <pc:sldMk cId="1201024463" sldId="370"/>
            <ac:picMk id="5" creationId="{444A7C6D-FD07-AE0F-8DB8-5F5B39DD8D70}"/>
          </ac:picMkLst>
        </pc:picChg>
        <pc:picChg chg="add del mod">
          <ac:chgData name="Massi Catenma" userId="7edd239430b66c60" providerId="LiveId" clId="{202A802E-AC46-4ECA-8723-BAB566DE9D1C}" dt="2023-05-01T18:40:19.006" v="4937" actId="478"/>
          <ac:picMkLst>
            <pc:docMk/>
            <pc:sldMk cId="1201024463" sldId="370"/>
            <ac:picMk id="6" creationId="{B607D242-4A71-984E-1006-88CFC0902F34}"/>
          </ac:picMkLst>
        </pc:picChg>
        <pc:picChg chg="add mod">
          <ac:chgData name="Massi Catenma" userId="7edd239430b66c60" providerId="LiveId" clId="{202A802E-AC46-4ECA-8723-BAB566DE9D1C}" dt="2023-05-01T18:40:28.120" v="4940" actId="14100"/>
          <ac:picMkLst>
            <pc:docMk/>
            <pc:sldMk cId="1201024463" sldId="370"/>
            <ac:picMk id="7" creationId="{F428B4E5-E643-9B5F-E59E-8E1460D5290E}"/>
          </ac:picMkLst>
        </pc:picChg>
      </pc:sldChg>
      <pc:sldChg chg="addSp delSp modSp new mod modAnim">
        <pc:chgData name="Massi Catenma" userId="7edd239430b66c60" providerId="LiveId" clId="{202A802E-AC46-4ECA-8723-BAB566DE9D1C}" dt="2023-05-04T06:01:53.499" v="6233" actId="20577"/>
        <pc:sldMkLst>
          <pc:docMk/>
          <pc:sldMk cId="2056458156" sldId="371"/>
        </pc:sldMkLst>
        <pc:spChg chg="mod">
          <ac:chgData name="Massi Catenma" userId="7edd239430b66c60" providerId="LiveId" clId="{202A802E-AC46-4ECA-8723-BAB566DE9D1C}" dt="2023-05-01T18:34:01.181" v="4880" actId="27636"/>
          <ac:spMkLst>
            <pc:docMk/>
            <pc:sldMk cId="2056458156" sldId="371"/>
            <ac:spMk id="2" creationId="{7E1271C8-496A-F341-0114-7B8F9E9D6BFB}"/>
          </ac:spMkLst>
        </pc:spChg>
        <pc:spChg chg="del">
          <ac:chgData name="Massi Catenma" userId="7edd239430b66c60" providerId="LiveId" clId="{202A802E-AC46-4ECA-8723-BAB566DE9D1C}" dt="2023-05-01T18:25:42.519" v="4842" actId="478"/>
          <ac:spMkLst>
            <pc:docMk/>
            <pc:sldMk cId="2056458156" sldId="371"/>
            <ac:spMk id="3" creationId="{24C84CA3-E2EE-278C-6A8F-1ED722634F0E}"/>
          </ac:spMkLst>
        </pc:spChg>
        <pc:spChg chg="add mod">
          <ac:chgData name="Massi Catenma" userId="7edd239430b66c60" providerId="LiveId" clId="{202A802E-AC46-4ECA-8723-BAB566DE9D1C}" dt="2023-05-04T06:01:53.499" v="6233" actId="20577"/>
          <ac:spMkLst>
            <pc:docMk/>
            <pc:sldMk cId="2056458156" sldId="371"/>
            <ac:spMk id="3" creationId="{642C773B-AE6D-824C-32E3-D42E2F162A59}"/>
          </ac:spMkLst>
        </pc:spChg>
        <pc:picChg chg="add del mod">
          <ac:chgData name="Massi Catenma" userId="7edd239430b66c60" providerId="LiveId" clId="{202A802E-AC46-4ECA-8723-BAB566DE9D1C}" dt="2023-05-01T18:33:35.496" v="4846" actId="478"/>
          <ac:picMkLst>
            <pc:docMk/>
            <pc:sldMk cId="2056458156" sldId="371"/>
            <ac:picMk id="4" creationId="{0CDCA810-07E4-34D0-8B97-8A64F2AC1674}"/>
          </ac:picMkLst>
        </pc:picChg>
        <pc:picChg chg="add mod">
          <ac:chgData name="Massi Catenma" userId="7edd239430b66c60" providerId="LiveId" clId="{202A802E-AC46-4ECA-8723-BAB566DE9D1C}" dt="2023-05-04T06:01:25.668" v="6217" actId="1076"/>
          <ac:picMkLst>
            <pc:docMk/>
            <pc:sldMk cId="2056458156" sldId="371"/>
            <ac:picMk id="5" creationId="{1F38B7D2-2222-F2BF-39CB-DE72FCDEF05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7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Budget costi di produzione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16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04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2795-3A0F-5FAB-E994-A8B6725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calcolo su BOM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9CB53F-DEC5-AA1E-EF8F-999519DAE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07" y="1461406"/>
            <a:ext cx="9071028" cy="2626595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273B67B-C4B0-C56A-7418-80709BA58DD6}"/>
              </a:ext>
            </a:extLst>
          </p:cNvPr>
          <p:cNvSpPr/>
          <p:nvPr/>
        </p:nvSpPr>
        <p:spPr>
          <a:xfrm>
            <a:off x="8917759" y="2157828"/>
            <a:ext cx="2875175" cy="858746"/>
          </a:xfrm>
          <a:prstGeom prst="wedgeRoundRectCallout">
            <a:avLst>
              <a:gd name="adj1" fmla="val -53619"/>
              <a:gd name="adj2" fmla="val 456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Quantità standard di materiale per 1 quantità prodotto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79A60E1-026D-9BE8-4C36-CA2AC53CB6F6}"/>
              </a:ext>
            </a:extLst>
          </p:cNvPr>
          <p:cNvSpPr/>
          <p:nvPr/>
        </p:nvSpPr>
        <p:spPr>
          <a:xfrm>
            <a:off x="8938181" y="3112416"/>
            <a:ext cx="2875175" cy="1125178"/>
          </a:xfrm>
          <a:prstGeom prst="wedgeRoundRectCallout">
            <a:avLst>
              <a:gd name="adj1" fmla="val -54603"/>
              <a:gd name="adj2" fmla="val -1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Quantita</a:t>
            </a:r>
            <a:r>
              <a:rPr lang="it-IT" dirty="0"/>
              <a:t> standard totale di materiale= quantità standard x quantità prodotto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2FD376-8D78-E569-D898-3573E7F90661}"/>
              </a:ext>
            </a:extLst>
          </p:cNvPr>
          <p:cNvSpPr txBox="1"/>
          <p:nvPr/>
        </p:nvSpPr>
        <p:spPr>
          <a:xfrm>
            <a:off x="593889" y="4949073"/>
            <a:ext cx="110859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Il prezzo standard da considerare per calcolare il costo delle materie prime consumate deve tenere conto di: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Prezzo di acquisto dei materiali in funzione delle quantità obiettivo da tenere a stock e quindi da approvvigionare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Prezzo di attività accessorie (trasporto/oneri doganali/costi di importazione)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32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2120-61BF-5F7F-A199-E8B0ADB5F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6" y="448056"/>
            <a:ext cx="11870085" cy="640080"/>
          </a:xfrm>
        </p:spPr>
        <p:txBody>
          <a:bodyPr>
            <a:normAutofit fontScale="90000"/>
          </a:bodyPr>
          <a:lstStyle/>
          <a:p>
            <a:r>
              <a:rPr lang="it-IT" dirty="0"/>
              <a:t>Budget scorte materie prime ed acquisti e calcolo prezzo standard materie prime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28B4E5-E643-9B5F-E59E-8E1460D52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05" y="1338774"/>
            <a:ext cx="11002579" cy="540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2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271C8-496A-F341-0114-7B8F9E9D6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838455" cy="640080"/>
          </a:xfrm>
        </p:spPr>
        <p:txBody>
          <a:bodyPr>
            <a:normAutofit/>
          </a:bodyPr>
          <a:lstStyle/>
          <a:p>
            <a:r>
              <a:rPr lang="it-IT" dirty="0"/>
              <a:t>Budget costi indiretti di produzione e totale costo industriale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38B7D2-2222-F2BF-39CB-DE72FCDEF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751" y="1239890"/>
            <a:ext cx="10548593" cy="37956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2C773B-AE6D-824C-32E3-D42E2F162A59}"/>
              </a:ext>
            </a:extLst>
          </p:cNvPr>
          <p:cNvSpPr txBox="1"/>
          <p:nvPr/>
        </p:nvSpPr>
        <p:spPr>
          <a:xfrm>
            <a:off x="311084" y="5035540"/>
            <a:ext cx="11880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Costo manodopera per prodotto/fase calcolato direttamente dalla valorizzazione delle ore di manodopera necessarie come da ciclo di lavorazione (ore macchina x numero </a:t>
            </a:r>
            <a:r>
              <a:rPr lang="it-IT" dirty="0"/>
              <a:t>operatori) con costo di 1 ora di manodopera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Costo materiali per prodotto/fase calcolato direttamente dalla valorizzazione delle </a:t>
            </a:r>
            <a:r>
              <a:rPr lang="it-IT" dirty="0" err="1">
                <a:solidFill>
                  <a:schemeClr val="tx1"/>
                </a:solidFill>
              </a:rPr>
              <a:t>quantita</a:t>
            </a:r>
            <a:r>
              <a:rPr lang="it-IT" dirty="0" err="1"/>
              <a:t>à</a:t>
            </a:r>
            <a:r>
              <a:rPr lang="it-IT" dirty="0"/>
              <a:t> di materie prime </a:t>
            </a:r>
            <a:r>
              <a:rPr lang="it-IT" dirty="0">
                <a:solidFill>
                  <a:schemeClr val="tx1"/>
                </a:solidFill>
              </a:rPr>
              <a:t>necessarie come da distinta base (ore macchina x numero </a:t>
            </a:r>
            <a:r>
              <a:rPr lang="it-IT" dirty="0"/>
              <a:t>operatori) con prezzo standard di acquisto basato sul budget di acquisti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I costi indiretti devono essere </a:t>
            </a:r>
            <a:r>
              <a:rPr lang="it-IT" dirty="0"/>
              <a:t>attribuiti </a:t>
            </a:r>
            <a:r>
              <a:rPr lang="it-IT"/>
              <a:t>ai prodotti</a:t>
            </a:r>
            <a:r>
              <a:rPr lang="it-IT" dirty="0"/>
              <a:t>/fase in base ad opportuni criteri di ripartizione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645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strike="sngStrike" dirty="0"/>
              <a:t>Diagramma di redditività (Break </a:t>
            </a:r>
            <a:r>
              <a:rPr lang="it-IT" sz="2000" strike="sngStrike" dirty="0" err="1"/>
              <a:t>Even</a:t>
            </a:r>
            <a:r>
              <a:rPr lang="it-IT" sz="2000" strike="sngStrike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41610" y="3810000"/>
            <a:ext cx="7348730" cy="600635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9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716769" cy="640080"/>
          </a:xfrm>
        </p:spPr>
        <p:txBody>
          <a:bodyPr/>
          <a:lstStyle/>
          <a:p>
            <a:r>
              <a:rPr lang="it-IT" dirty="0"/>
              <a:t>Budget dei centri di responsabilità: rapporti causa-effetto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78B3013-AE4F-5A6E-18A4-76582EFD009C}"/>
              </a:ext>
            </a:extLst>
          </p:cNvPr>
          <p:cNvGrpSpPr/>
          <p:nvPr/>
        </p:nvGrpSpPr>
        <p:grpSpPr>
          <a:xfrm>
            <a:off x="823720" y="1283589"/>
            <a:ext cx="6675885" cy="5503736"/>
            <a:chOff x="823720" y="1283589"/>
            <a:chExt cx="6675885" cy="55037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95E756-F3F8-9178-5CDC-2D04CF4C090C}"/>
                </a:ext>
              </a:extLst>
            </p:cNvPr>
            <p:cNvSpPr/>
            <p:nvPr/>
          </p:nvSpPr>
          <p:spPr>
            <a:xfrm>
              <a:off x="3382134" y="1283589"/>
              <a:ext cx="1655064" cy="6400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INVESTIMENTI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F987590-B8F6-F13E-89A8-779F638F968E}"/>
                </a:ext>
              </a:extLst>
            </p:cNvPr>
            <p:cNvSpPr/>
            <p:nvPr/>
          </p:nvSpPr>
          <p:spPr>
            <a:xfrm>
              <a:off x="5369053" y="1974533"/>
              <a:ext cx="2130552" cy="127825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schemeClr val="tx1"/>
                  </a:solidFill>
                </a:rPr>
                <a:t>SCORTE PRODOTTI FINITI</a:t>
              </a:r>
            </a:p>
            <a:p>
              <a:pPr algn="ctr"/>
              <a:r>
                <a:rPr lang="it-IT" dirty="0">
                  <a:solidFill>
                    <a:schemeClr val="tx1"/>
                  </a:solidFill>
                </a:rPr>
                <a:t>Quantità e prezzo medio per prodotto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674D8AC-7E8C-46C9-0A9A-BF456DA98BED}"/>
                </a:ext>
              </a:extLst>
            </p:cNvPr>
            <p:cNvSpPr/>
            <p:nvPr/>
          </p:nvSpPr>
          <p:spPr>
            <a:xfrm>
              <a:off x="823720" y="3708083"/>
              <a:ext cx="1865376" cy="112471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COMMERCIALE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Forza vendita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Marketing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Distribuzione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1C35D-7108-7698-866E-B28C4480B5AA}"/>
                </a:ext>
              </a:extLst>
            </p:cNvPr>
            <p:cNvSpPr/>
            <p:nvPr/>
          </p:nvSpPr>
          <p:spPr>
            <a:xfrm>
              <a:off x="5692703" y="3405189"/>
              <a:ext cx="1655064" cy="15514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MATERIE PRIME</a:t>
              </a: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D71D25E-F4CE-B720-34F5-38557FA742FD}"/>
                </a:ext>
              </a:extLst>
            </p:cNvPr>
            <p:cNvCxnSpPr>
              <a:stCxn id="7" idx="2"/>
              <a:endCxn id="17" idx="0"/>
            </p:cNvCxnSpPr>
            <p:nvPr/>
          </p:nvCxnSpPr>
          <p:spPr>
            <a:xfrm flipH="1">
              <a:off x="1756408" y="3303798"/>
              <a:ext cx="3812" cy="40428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0ED6EC-5CB4-78C8-EC0B-B2A61B8542CA}"/>
                </a:ext>
              </a:extLst>
            </p:cNvPr>
            <p:cNvSpPr/>
            <p:nvPr/>
          </p:nvSpPr>
          <p:spPr>
            <a:xfrm>
              <a:off x="2961867" y="3352799"/>
              <a:ext cx="2351529" cy="161201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PRODUZIONE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per prodotto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Manodopera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Macchinari</a:t>
              </a:r>
            </a:p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Materiali consumati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FF88E34-DFE8-B4AD-B648-3BA1489F8B85}"/>
                </a:ext>
              </a:extLst>
            </p:cNvPr>
            <p:cNvCxnSpPr>
              <a:cxnSpLocks/>
              <a:stCxn id="7" idx="3"/>
              <a:endCxn id="21" idx="0"/>
            </p:cNvCxnSpPr>
            <p:nvPr/>
          </p:nvCxnSpPr>
          <p:spPr>
            <a:xfrm>
              <a:off x="2587752" y="2604282"/>
              <a:ext cx="1549880" cy="74851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8523066-163F-95BC-2E46-63A65C6F7233}"/>
                </a:ext>
              </a:extLst>
            </p:cNvPr>
            <p:cNvCxnSpPr>
              <a:cxnSpLocks/>
              <a:stCxn id="16" idx="1"/>
              <a:endCxn id="21" idx="0"/>
            </p:cNvCxnSpPr>
            <p:nvPr/>
          </p:nvCxnSpPr>
          <p:spPr>
            <a:xfrm flipH="1">
              <a:off x="4137632" y="2613661"/>
              <a:ext cx="1231421" cy="73913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60ED17-6D85-CB16-8254-C7F8F55ABBDF}"/>
                </a:ext>
              </a:extLst>
            </p:cNvPr>
            <p:cNvSpPr/>
            <p:nvPr/>
          </p:nvSpPr>
          <p:spPr>
            <a:xfrm>
              <a:off x="5680901" y="5381628"/>
              <a:ext cx="1655064" cy="112471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ACQUISTI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E5B92FA-96A1-5EF1-A2AE-B30307BD1406}"/>
                </a:ext>
              </a:extLst>
            </p:cNvPr>
            <p:cNvCxnSpPr>
              <a:cxnSpLocks/>
              <a:stCxn id="21" idx="2"/>
              <a:endCxn id="40" idx="0"/>
            </p:cNvCxnSpPr>
            <p:nvPr/>
          </p:nvCxnSpPr>
          <p:spPr>
            <a:xfrm>
              <a:off x="4137632" y="4964810"/>
              <a:ext cx="2370801" cy="41681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C7ED677-7741-436D-527C-0DC3E7FD67D5}"/>
                </a:ext>
              </a:extLst>
            </p:cNvPr>
            <p:cNvCxnSpPr>
              <a:cxnSpLocks/>
              <a:stCxn id="18" idx="2"/>
              <a:endCxn id="40" idx="0"/>
            </p:cNvCxnSpPr>
            <p:nvPr/>
          </p:nvCxnSpPr>
          <p:spPr>
            <a:xfrm flipH="1">
              <a:off x="6508433" y="4956621"/>
              <a:ext cx="11802" cy="4250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565E7A-13C0-398D-5F3C-F8E52E18B6D3}"/>
                </a:ext>
              </a:extLst>
            </p:cNvPr>
            <p:cNvSpPr/>
            <p:nvPr/>
          </p:nvSpPr>
          <p:spPr>
            <a:xfrm>
              <a:off x="896112" y="5609844"/>
              <a:ext cx="1655064" cy="8724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PERSONALE </a:t>
              </a:r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costo per centro di responsabilità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074E326-3381-A361-8701-A47F44553778}"/>
                </a:ext>
              </a:extLst>
            </p:cNvPr>
            <p:cNvCxnSpPr>
              <a:cxnSpLocks/>
              <a:stCxn id="6" idx="2"/>
              <a:endCxn id="16" idx="1"/>
            </p:cNvCxnSpPr>
            <p:nvPr/>
          </p:nvCxnSpPr>
          <p:spPr>
            <a:xfrm>
              <a:off x="4209666" y="1923669"/>
              <a:ext cx="1159387" cy="689992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9FC2DBB-01A1-C257-4D7D-A01BDCC82AD4}"/>
                </a:ext>
              </a:extLst>
            </p:cNvPr>
            <p:cNvCxnSpPr>
              <a:cxnSpLocks/>
              <a:stCxn id="21" idx="0"/>
              <a:endCxn id="6" idx="2"/>
            </p:cNvCxnSpPr>
            <p:nvPr/>
          </p:nvCxnSpPr>
          <p:spPr>
            <a:xfrm flipV="1">
              <a:off x="4137632" y="1923669"/>
              <a:ext cx="72034" cy="142913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A4B59CA-B781-0A25-F89E-2BEB14FA9217}"/>
                </a:ext>
              </a:extLst>
            </p:cNvPr>
            <p:cNvCxnSpPr>
              <a:cxnSpLocks/>
              <a:stCxn id="17" idx="0"/>
              <a:endCxn id="6" idx="2"/>
            </p:cNvCxnSpPr>
            <p:nvPr/>
          </p:nvCxnSpPr>
          <p:spPr>
            <a:xfrm flipV="1">
              <a:off x="1756408" y="1923669"/>
              <a:ext cx="2453258" cy="178441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9C1FFF9-25C6-9AFF-AD7C-DAB343530DE0}"/>
                </a:ext>
              </a:extLst>
            </p:cNvPr>
            <p:cNvCxnSpPr>
              <a:cxnSpLocks/>
              <a:stCxn id="6" idx="2"/>
              <a:endCxn id="18" idx="1"/>
            </p:cNvCxnSpPr>
            <p:nvPr/>
          </p:nvCxnSpPr>
          <p:spPr>
            <a:xfrm>
              <a:off x="4209666" y="1923669"/>
              <a:ext cx="1483037" cy="2257236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FBF6621-FE51-00C7-80BB-6965B53F112C}"/>
                </a:ext>
              </a:extLst>
            </p:cNvPr>
            <p:cNvGrpSpPr/>
            <p:nvPr/>
          </p:nvGrpSpPr>
          <p:grpSpPr>
            <a:xfrm>
              <a:off x="2849210" y="5305235"/>
              <a:ext cx="2670048" cy="1482090"/>
              <a:chOff x="2859024" y="5267707"/>
              <a:chExt cx="2670048" cy="148209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48F47FA-9816-6769-1B38-51D4B0C66706}"/>
                  </a:ext>
                </a:extLst>
              </p:cNvPr>
              <p:cNvSpPr/>
              <p:nvPr/>
            </p:nvSpPr>
            <p:spPr>
              <a:xfrm>
                <a:off x="2859024" y="52677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4A68754-7B37-953F-2C0D-92F36CB394F5}"/>
                  </a:ext>
                </a:extLst>
              </p:cNvPr>
              <p:cNvSpPr/>
              <p:nvPr/>
            </p:nvSpPr>
            <p:spPr>
              <a:xfrm>
                <a:off x="3011424" y="54201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3357EE1-DD4C-B348-AF89-22EB0BC1B3C5}"/>
                  </a:ext>
                </a:extLst>
              </p:cNvPr>
              <p:cNvSpPr/>
              <p:nvPr/>
            </p:nvSpPr>
            <p:spPr>
              <a:xfrm>
                <a:off x="3163824" y="55725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66C51216-2F74-063C-7955-A9253DEEAC9F}"/>
                  </a:ext>
                </a:extLst>
              </p:cNvPr>
              <p:cNvSpPr/>
              <p:nvPr/>
            </p:nvSpPr>
            <p:spPr>
              <a:xfrm>
                <a:off x="3316224" y="57249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DEB40DF-CE10-85E4-C1E2-2F5EF21F7A73}"/>
                  </a:ext>
                </a:extLst>
              </p:cNvPr>
              <p:cNvSpPr/>
              <p:nvPr/>
            </p:nvSpPr>
            <p:spPr>
              <a:xfrm>
                <a:off x="3468624" y="58773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</p:grp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29FBC6E-AA94-073A-DCA1-A20203DC1149}"/>
                </a:ext>
              </a:extLst>
            </p:cNvPr>
            <p:cNvCxnSpPr>
              <a:cxnSpLocks/>
              <a:stCxn id="7" idx="3"/>
              <a:endCxn id="82" idx="1"/>
            </p:cNvCxnSpPr>
            <p:nvPr/>
          </p:nvCxnSpPr>
          <p:spPr>
            <a:xfrm>
              <a:off x="2587752" y="2604282"/>
              <a:ext cx="261458" cy="313719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2FCF62A-BEB5-D67D-07CA-F087C07AC847}"/>
                </a:ext>
              </a:extLst>
            </p:cNvPr>
            <p:cNvCxnSpPr>
              <a:cxnSpLocks/>
              <a:stCxn id="21" idx="2"/>
              <a:endCxn id="82" idx="0"/>
            </p:cNvCxnSpPr>
            <p:nvPr/>
          </p:nvCxnSpPr>
          <p:spPr>
            <a:xfrm flipH="1">
              <a:off x="3879434" y="4964810"/>
              <a:ext cx="258198" cy="34042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C834960-F5DA-3E4C-B736-16A25B0F074B}"/>
                </a:ext>
              </a:extLst>
            </p:cNvPr>
            <p:cNvCxnSpPr>
              <a:cxnSpLocks/>
              <a:stCxn id="50" idx="3"/>
              <a:endCxn id="82" idx="1"/>
            </p:cNvCxnSpPr>
            <p:nvPr/>
          </p:nvCxnSpPr>
          <p:spPr>
            <a:xfrm flipV="1">
              <a:off x="2551176" y="5741480"/>
              <a:ext cx="298034" cy="30460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47C546F2-B65A-7328-C880-67365D062752}"/>
                </a:ext>
              </a:extLst>
            </p:cNvPr>
            <p:cNvCxnSpPr>
              <a:cxnSpLocks/>
              <a:stCxn id="50" idx="0"/>
              <a:endCxn id="17" idx="2"/>
            </p:cNvCxnSpPr>
            <p:nvPr/>
          </p:nvCxnSpPr>
          <p:spPr>
            <a:xfrm flipV="1">
              <a:off x="1723644" y="4832795"/>
              <a:ext cx="32764" cy="77704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EE90B80-8D41-8B94-4497-C16DBD3BB898}"/>
                </a:ext>
              </a:extLst>
            </p:cNvPr>
            <p:cNvCxnSpPr>
              <a:cxnSpLocks/>
              <a:stCxn id="50" idx="0"/>
              <a:endCxn id="21" idx="1"/>
            </p:cNvCxnSpPr>
            <p:nvPr/>
          </p:nvCxnSpPr>
          <p:spPr>
            <a:xfrm flipV="1">
              <a:off x="1723644" y="4158805"/>
              <a:ext cx="1238223" cy="145103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87FEF6-4174-D3E3-5FD8-B8C019E7D28E}"/>
                </a:ext>
              </a:extLst>
            </p:cNvPr>
            <p:cNvSpPr/>
            <p:nvPr/>
          </p:nvSpPr>
          <p:spPr>
            <a:xfrm>
              <a:off x="932688" y="1904766"/>
              <a:ext cx="1655064" cy="139903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VENDITE</a:t>
              </a:r>
              <a:endPara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endParaRPr>
            </a:p>
            <a:p>
              <a:pPr algn="ctr"/>
              <a:r>
                <a:rPr lang="it-IT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 / cliente / canale</a:t>
              </a:r>
            </a:p>
          </p:txBody>
        </p:sp>
      </p:grpSp>
      <p:sp>
        <p:nvSpPr>
          <p:cNvPr id="119" name="Right Brace 118">
            <a:extLst>
              <a:ext uri="{FF2B5EF4-FFF2-40B4-BE49-F238E27FC236}">
                <a16:creationId xmlns:a16="http://schemas.microsoft.com/office/drawing/2014/main" id="{924191FF-7AA5-7984-112E-79D1F01C6335}"/>
              </a:ext>
            </a:extLst>
          </p:cNvPr>
          <p:cNvSpPr/>
          <p:nvPr/>
        </p:nvSpPr>
        <p:spPr>
          <a:xfrm>
            <a:off x="7661498" y="1904766"/>
            <a:ext cx="423672" cy="4577568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0" name="Scroll: Vertical 119">
            <a:extLst>
              <a:ext uri="{FF2B5EF4-FFF2-40B4-BE49-F238E27FC236}">
                <a16:creationId xmlns:a16="http://schemas.microsoft.com/office/drawing/2014/main" id="{22731523-415D-C8B0-2691-7328DDE0B593}"/>
              </a:ext>
            </a:extLst>
          </p:cNvPr>
          <p:cNvSpPr/>
          <p:nvPr/>
        </p:nvSpPr>
        <p:spPr>
          <a:xfrm>
            <a:off x="8146479" y="1945481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Conto economico</a:t>
            </a:r>
            <a:endParaRPr lang="it-IT" dirty="0"/>
          </a:p>
        </p:txBody>
      </p:sp>
      <p:sp>
        <p:nvSpPr>
          <p:cNvPr id="123" name="Scroll: Vertical 122">
            <a:extLst>
              <a:ext uri="{FF2B5EF4-FFF2-40B4-BE49-F238E27FC236}">
                <a16:creationId xmlns:a16="http://schemas.microsoft.com/office/drawing/2014/main" id="{9F84B44B-8A93-31EC-25CA-CC95A7768098}"/>
              </a:ext>
            </a:extLst>
          </p:cNvPr>
          <p:cNvSpPr/>
          <p:nvPr/>
        </p:nvSpPr>
        <p:spPr>
          <a:xfrm>
            <a:off x="8146479" y="3637503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Flussi di cassa</a:t>
            </a:r>
            <a:endParaRPr lang="it-IT" dirty="0"/>
          </a:p>
        </p:txBody>
      </p:sp>
      <p:sp>
        <p:nvSpPr>
          <p:cNvPr id="124" name="Scroll: Vertical 123">
            <a:extLst>
              <a:ext uri="{FF2B5EF4-FFF2-40B4-BE49-F238E27FC236}">
                <a16:creationId xmlns:a16="http://schemas.microsoft.com/office/drawing/2014/main" id="{3D694FFD-8399-6056-E861-E0B460DBE632}"/>
              </a:ext>
            </a:extLst>
          </p:cNvPr>
          <p:cNvSpPr/>
          <p:nvPr/>
        </p:nvSpPr>
        <p:spPr>
          <a:xfrm>
            <a:off x="8143558" y="5381628"/>
            <a:ext cx="1783080" cy="9235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Stato Patrimoniale</a:t>
            </a:r>
            <a:endParaRPr lang="it-IT" dirty="0"/>
          </a:p>
        </p:txBody>
      </p:sp>
      <p:sp>
        <p:nvSpPr>
          <p:cNvPr id="125" name="Arrow: Curved Down 124">
            <a:extLst>
              <a:ext uri="{FF2B5EF4-FFF2-40B4-BE49-F238E27FC236}">
                <a16:creationId xmlns:a16="http://schemas.microsoft.com/office/drawing/2014/main" id="{504BD6E6-7AC1-14B8-DEFD-EADEBB7ADB6C}"/>
              </a:ext>
            </a:extLst>
          </p:cNvPr>
          <p:cNvSpPr/>
          <p:nvPr/>
        </p:nvSpPr>
        <p:spPr>
          <a:xfrm flipH="1">
            <a:off x="4986333" y="1215582"/>
            <a:ext cx="5803585" cy="733327"/>
          </a:xfrm>
          <a:prstGeom prst="curvedDownArrow">
            <a:avLst>
              <a:gd name="adj1" fmla="val 51472"/>
              <a:gd name="adj2" fmla="val 109816"/>
              <a:gd name="adj3" fmla="val 37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6" name="Content Placeholder 17">
            <a:extLst>
              <a:ext uri="{FF2B5EF4-FFF2-40B4-BE49-F238E27FC236}">
                <a16:creationId xmlns:a16="http://schemas.microsoft.com/office/drawing/2014/main" id="{00BEDCAC-3487-39BA-8ACE-27C7E20CF592}"/>
              </a:ext>
            </a:extLst>
          </p:cNvPr>
          <p:cNvSpPr txBox="1">
            <a:spLocks/>
          </p:cNvSpPr>
          <p:nvPr/>
        </p:nvSpPr>
        <p:spPr>
          <a:xfrm>
            <a:off x="9792050" y="1951100"/>
            <a:ext cx="2229610" cy="4836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600" dirty="0"/>
              <a:t>Margine contribuzione basso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Costi di struttura eccessivi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  <a:p>
            <a:pPr>
              <a:lnSpc>
                <a:spcPct val="100000"/>
              </a:lnSpc>
            </a:pPr>
            <a:r>
              <a:rPr lang="it-IT" sz="1600" dirty="0"/>
              <a:t>Dilazione pagamento fornitori &lt; incasso clienti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  <a:p>
            <a:pPr>
              <a:lnSpc>
                <a:spcPct val="100000"/>
              </a:lnSpc>
            </a:pPr>
            <a:r>
              <a:rPr lang="it-IT" sz="1600" dirty="0"/>
              <a:t>Magazzino eccessivo</a:t>
            </a:r>
          </a:p>
          <a:p>
            <a:pPr>
              <a:lnSpc>
                <a:spcPct val="100000"/>
              </a:lnSpc>
            </a:pPr>
            <a:r>
              <a:rPr lang="it-IT" sz="1600" dirty="0"/>
              <a:t>Indebitamento eccessivo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6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025EE5A-770A-5B5A-F04A-B19900E29C54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5313396" y="4136704"/>
            <a:ext cx="472715" cy="221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D294148-905B-A632-77E7-AA7DB0763E57}"/>
              </a:ext>
            </a:extLst>
          </p:cNvPr>
          <p:cNvCxnSpPr/>
          <p:nvPr/>
        </p:nvCxnSpPr>
        <p:spPr>
          <a:xfrm flipH="1">
            <a:off x="896112" y="1923669"/>
            <a:ext cx="1724540" cy="14291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6E6B038-0F39-0BBD-DAA8-1A3C2F3BD320}"/>
              </a:ext>
            </a:extLst>
          </p:cNvPr>
          <p:cNvCxnSpPr>
            <a:cxnSpLocks/>
          </p:cNvCxnSpPr>
          <p:nvPr/>
        </p:nvCxnSpPr>
        <p:spPr>
          <a:xfrm flipH="1">
            <a:off x="3382134" y="1283589"/>
            <a:ext cx="1655064" cy="62117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454143-A0C0-9FA2-935B-022D5B63BA9D}"/>
              </a:ext>
            </a:extLst>
          </p:cNvPr>
          <p:cNvCxnSpPr>
            <a:cxnSpLocks/>
          </p:cNvCxnSpPr>
          <p:nvPr/>
        </p:nvCxnSpPr>
        <p:spPr>
          <a:xfrm flipH="1">
            <a:off x="842094" y="3781235"/>
            <a:ext cx="1740466" cy="103260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470B7D-8019-DB13-D498-23EB05374778}"/>
              </a:ext>
            </a:extLst>
          </p:cNvPr>
          <p:cNvCxnSpPr>
            <a:cxnSpLocks/>
          </p:cNvCxnSpPr>
          <p:nvPr/>
        </p:nvCxnSpPr>
        <p:spPr>
          <a:xfrm flipH="1">
            <a:off x="5350929" y="1995309"/>
            <a:ext cx="2148676" cy="12574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00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dei costi di produzione: scopo e responsabilità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260412"/>
            <a:ext cx="11212240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della </a:t>
            </a:r>
            <a:r>
              <a:rPr lang="it-IT" sz="2000" u="sng" dirty="0"/>
              <a:t>costo industriale</a:t>
            </a:r>
            <a:r>
              <a:rPr lang="it-IT" sz="2000" dirty="0"/>
              <a:t> dei volumi del piano di produzione definito in base alla confronto incrociato dei budget delle vendite e del budget delle scorte di prodotto finito: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Costo primo </a:t>
            </a:r>
            <a:r>
              <a:rPr lang="it-IT" sz="2000" dirty="0"/>
              <a:t>delle risorse (quantità e valore) direttamente impiegate sul prodotto: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Manodopera diretta (ore uomo sulla base cicli di lavorazione / </a:t>
            </a:r>
            <a:r>
              <a:rPr lang="it-IT" sz="2000" dirty="0" err="1"/>
              <a:t>routing</a:t>
            </a:r>
            <a:r>
              <a:rPr lang="it-IT" sz="2000" dirty="0"/>
              <a:t> e delle ore macchina da piano di produzione)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Materiali (Distinta base / Bill Of </a:t>
            </a:r>
            <a:r>
              <a:rPr lang="it-IT" sz="2000" dirty="0" err="1"/>
              <a:t>Material</a:t>
            </a:r>
            <a:r>
              <a:rPr lang="it-IT" sz="2000" dirty="0"/>
              <a:t> BOM)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Costo industriale</a:t>
            </a:r>
            <a:r>
              <a:rPr lang="it-IT" sz="2000" dirty="0"/>
              <a:t> ottenuto aggiungendo al costo primo altri costi indiretti di produzione: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Manutenzione ed Ammortamento del macchinario di produzione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Energia consumata dal macchinario di produzione.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Personale indiretto di produzione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Produzione</a:t>
            </a:r>
            <a:r>
              <a:rPr lang="it-IT" sz="2000" dirty="0"/>
              <a:t> che ha conoscenza dei processi produttivi e delle risorse necessarie.</a:t>
            </a:r>
          </a:p>
        </p:txBody>
      </p:sp>
    </p:spTree>
    <p:extLst>
      <p:ext uri="{BB962C8B-B14F-4D97-AF65-F5344CB8AC3E}">
        <p14:creationId xmlns:p14="http://schemas.microsoft.com/office/powerpoint/2010/main" val="65636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8C5A-0D51-7FE4-0E7A-04E5CFD0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6" y="448056"/>
            <a:ext cx="10837075" cy="64008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dei costi di produzione: le variabili quantitative da considerare (1/2)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747D8916-406B-7717-235D-956A82D50AA3}"/>
              </a:ext>
            </a:extLst>
          </p:cNvPr>
          <p:cNvSpPr txBox="1">
            <a:spLocks/>
          </p:cNvSpPr>
          <p:nvPr/>
        </p:nvSpPr>
        <p:spPr>
          <a:xfrm>
            <a:off x="541610" y="1260412"/>
            <a:ext cx="11212240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Per ogni fase di lavorazione del prodotto sono necessarie::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Quantità da produrre</a:t>
            </a:r>
            <a:r>
              <a:rPr lang="it-IT" sz="2000" dirty="0"/>
              <a:t> nel periodo di budget come da piano di produzione;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Ore macchina</a:t>
            </a:r>
            <a:r>
              <a:rPr lang="it-IT" sz="2000" dirty="0"/>
              <a:t> come previste dai cicli di lavorazione </a:t>
            </a:r>
            <a:r>
              <a:rPr lang="it-IT" sz="2000" b="1" dirty="0"/>
              <a:t>standard</a:t>
            </a:r>
            <a:r>
              <a:rPr lang="it-IT" sz="2000" dirty="0"/>
              <a:t> che includono separatamente le ore necessarie per: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SET UP macchina: che include le attività necessarie per avviare la macchina fino alla inizio della fase di produzione in senso stretto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PRODUZIONE: che include sia le ore «running» in cui viene avviene la produzione ma anche le ore di «fermata» dovute sia a motivi tecnici (macchina malfunzionante) che non </a:t>
            </a:r>
            <a:r>
              <a:rPr lang="it-IT" sz="2000" dirty="0" err="1"/>
              <a:t>techinic</a:t>
            </a:r>
            <a:r>
              <a:rPr lang="it-IT" sz="2000" dirty="0"/>
              <a:t> (e.g. assenza personale o materiali o materiale difettoso)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CLEANING: che include tute le attività effettuate e fine lavorazione per ripulire l’impianto per poi ripartire con una prossima lavorazione.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Ore Manodopera</a:t>
            </a:r>
            <a:r>
              <a:rPr lang="it-IT" sz="2000" dirty="0"/>
              <a:t> ottenute moltiplicando le ore macchina per il numero di persone </a:t>
            </a:r>
            <a:r>
              <a:rPr lang="it-IT" sz="2000" b="1" dirty="0"/>
              <a:t>standard</a:t>
            </a:r>
            <a:r>
              <a:rPr lang="it-IT" sz="2000" dirty="0"/>
              <a:t> necessarie e sempre divise tra Set up, Produzione e </a:t>
            </a:r>
            <a:r>
              <a:rPr lang="it-IT" sz="2000" dirty="0" err="1"/>
              <a:t>Cleaning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00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8C5A-0D51-7FE4-0E7A-04E5CFD0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6" y="448056"/>
            <a:ext cx="10837075" cy="64008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dei costi di produzione: le variabili quantitative da considerare (2/2)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747D8916-406B-7717-235D-956A82D50AA3}"/>
              </a:ext>
            </a:extLst>
          </p:cNvPr>
          <p:cNvSpPr txBox="1">
            <a:spLocks/>
          </p:cNvSpPr>
          <p:nvPr/>
        </p:nvSpPr>
        <p:spPr>
          <a:xfrm>
            <a:off x="770965" y="4828359"/>
            <a:ext cx="10748682" cy="1339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Per ogni fase di lavorazione del prodotto sono necessarie: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Quantità necessarie</a:t>
            </a:r>
            <a:r>
              <a:rPr lang="it-IT" sz="2000" dirty="0"/>
              <a:t> di tutti i materiali per la produzione di un prodotto finito;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Scarti standard</a:t>
            </a:r>
            <a:r>
              <a:rPr lang="it-IT" sz="2000" dirty="0"/>
              <a:t> di produzione.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5F71ED-BD95-E21A-7E19-88B5D3499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55" y="1390547"/>
            <a:ext cx="81057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2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1A3D-7E8D-CB47-F501-E8B7A1513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Concetto di STANDARD</a:t>
            </a:r>
          </a:p>
        </p:txBody>
      </p: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5FAB3251-918C-ADAA-AB32-50206EAB959B}"/>
              </a:ext>
            </a:extLst>
          </p:cNvPr>
          <p:cNvSpPr txBox="1">
            <a:spLocks/>
          </p:cNvSpPr>
          <p:nvPr/>
        </p:nvSpPr>
        <p:spPr>
          <a:xfrm>
            <a:off x="541610" y="1260412"/>
            <a:ext cx="11212240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Gli standard a cui si riferiscono </a:t>
            </a:r>
            <a:r>
              <a:rPr lang="it-IT" sz="2000" dirty="0" err="1"/>
              <a:t>routing</a:t>
            </a:r>
            <a:r>
              <a:rPr lang="it-IT" sz="2000" dirty="0"/>
              <a:t> (ore macchina e numero di operatori per fase) e BOM (quantità di materie prime da consumare per unità di prodotto) fanno riferimento a :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Standard tecnici di riferimento </a:t>
            </a:r>
            <a:r>
              <a:rPr lang="it-IT" sz="2000" u="sng" dirty="0" err="1"/>
              <a:t>dell</a:t>
            </a:r>
            <a:r>
              <a:rPr lang="it-IT" sz="2000" u="sng" dirty="0"/>
              <a:t> investimento originario </a:t>
            </a:r>
            <a:r>
              <a:rPr lang="it-IT" sz="2000" dirty="0"/>
              <a:t>fatto su quella singola macchina/fase: e.g. investimento fatto per lavorare 240 gg/anno x 10 ore/giorno x 5000 unità/ora = 12 mio unità/anno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Standard aggiornato </a:t>
            </a:r>
            <a:r>
              <a:rPr lang="it-IT" sz="2000" dirty="0"/>
              <a:t>come da investimento aggiuntivo che permette di lavorare tutto il giorno e quindi : e.g. investimento fatto per lavorare 240 gg/anno x 24 ore/giorno x 5000 unità/ora = 28,8 mio unità/anno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Standard aggiornato </a:t>
            </a:r>
            <a:r>
              <a:rPr lang="it-IT" sz="2000" dirty="0"/>
              <a:t>come da investimento aggiuntivo che permette di aumentare l’output della linea : e.g. investimento fatto per lavorare 240 gg/anno x 24 ore/giorno x 6000 unità/ora = 34,56 mio unità/anno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In mancanza di dettaglio si considera </a:t>
            </a:r>
            <a:r>
              <a:rPr lang="it-IT" sz="2000" u="sng" dirty="0"/>
              <a:t>il valore storico medio </a:t>
            </a:r>
            <a:r>
              <a:rPr lang="it-IT" sz="2000" dirty="0"/>
              <a:t>dei 3/5 anni precedenti da cui sono eliminati effetti di situazioni eccezionali (e.g. pandemia)</a:t>
            </a:r>
          </a:p>
        </p:txBody>
      </p:sp>
    </p:spTree>
    <p:extLst>
      <p:ext uri="{BB962C8B-B14F-4D97-AF65-F5344CB8AC3E}">
        <p14:creationId xmlns:p14="http://schemas.microsoft.com/office/powerpoint/2010/main" val="108254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2795-3A0F-5FAB-E994-A8B672556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9452352" cy="640080"/>
          </a:xfrm>
        </p:spPr>
        <p:txBody>
          <a:bodyPr>
            <a:normAutofit/>
          </a:bodyPr>
          <a:lstStyle/>
          <a:p>
            <a:r>
              <a:rPr lang="it-IT" dirty="0"/>
              <a:t>Esempio di calcolo su </a:t>
            </a:r>
            <a:r>
              <a:rPr lang="it-IT" dirty="0" err="1"/>
              <a:t>routing</a:t>
            </a:r>
            <a:r>
              <a:rPr lang="it-IT" dirty="0"/>
              <a:t> (1 mese di </a:t>
            </a:r>
            <a:r>
              <a:rPr lang="it-IT" dirty="0" err="1"/>
              <a:t>prod</a:t>
            </a:r>
            <a:r>
              <a:rPr lang="it-IT" dirty="0"/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6EA013-83B4-3129-A198-A133D8157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24" y="1421890"/>
            <a:ext cx="8455968" cy="4953746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23209387-D0C4-90E3-1C46-6A9656DD5A9E}"/>
              </a:ext>
            </a:extLst>
          </p:cNvPr>
          <p:cNvSpPr/>
          <p:nvPr/>
        </p:nvSpPr>
        <p:spPr>
          <a:xfrm>
            <a:off x="8898905" y="1885357"/>
            <a:ext cx="2875175" cy="697583"/>
          </a:xfrm>
          <a:prstGeom prst="wedgeRoundRectCallout">
            <a:avLst>
              <a:gd name="adj1" fmla="val -78865"/>
              <a:gd name="adj2" fmla="val 719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Ore macchina standard per 1 quantità prodotto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6AB5C88-FDC2-D6C1-67A6-B1A3424D5407}"/>
              </a:ext>
            </a:extLst>
          </p:cNvPr>
          <p:cNvSpPr/>
          <p:nvPr/>
        </p:nvSpPr>
        <p:spPr>
          <a:xfrm>
            <a:off x="8919327" y="2678783"/>
            <a:ext cx="2875175" cy="927626"/>
          </a:xfrm>
          <a:prstGeom prst="wedgeRoundRectCallout">
            <a:avLst>
              <a:gd name="adj1" fmla="val -76898"/>
              <a:gd name="adj2" fmla="val 44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Ore macchina standard per totale prodotto = ore standard x quantità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822977FC-9968-478C-9685-B2B94AFEB6E5}"/>
              </a:ext>
            </a:extLst>
          </p:cNvPr>
          <p:cNvSpPr/>
          <p:nvPr/>
        </p:nvSpPr>
        <p:spPr>
          <a:xfrm>
            <a:off x="8898905" y="3694396"/>
            <a:ext cx="2875175" cy="858746"/>
          </a:xfrm>
          <a:prstGeom prst="wedgeRoundRectCallout">
            <a:avLst>
              <a:gd name="adj1" fmla="val -77227"/>
              <a:gd name="adj2" fmla="val -7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Totale ore macchina da confrontare con ore disponibili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B392E3A1-5222-CA2B-9FD2-B0A1A1B681AF}"/>
              </a:ext>
            </a:extLst>
          </p:cNvPr>
          <p:cNvSpPr/>
          <p:nvPr/>
        </p:nvSpPr>
        <p:spPr>
          <a:xfrm>
            <a:off x="8898904" y="4699011"/>
            <a:ext cx="2875175" cy="697583"/>
          </a:xfrm>
          <a:prstGeom prst="wedgeRoundRectCallout">
            <a:avLst>
              <a:gd name="adj1" fmla="val -77554"/>
              <a:gd name="adj2" fmla="val -37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Numero operatori standard sulla macchina 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4F4F7521-1658-B803-7273-468C330CDEEA}"/>
              </a:ext>
            </a:extLst>
          </p:cNvPr>
          <p:cNvSpPr/>
          <p:nvPr/>
        </p:nvSpPr>
        <p:spPr>
          <a:xfrm>
            <a:off x="8898903" y="5584210"/>
            <a:ext cx="2875175" cy="1125179"/>
          </a:xfrm>
          <a:prstGeom prst="wedgeRoundRectCallout">
            <a:avLst>
              <a:gd name="adj1" fmla="val -75259"/>
              <a:gd name="adj2" fmla="val -56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Ore manodopera standard per totale prodotto = totale ore macchina x operatori</a:t>
            </a:r>
          </a:p>
        </p:txBody>
      </p:sp>
    </p:spTree>
    <p:extLst>
      <p:ext uri="{BB962C8B-B14F-4D97-AF65-F5344CB8AC3E}">
        <p14:creationId xmlns:p14="http://schemas.microsoft.com/office/powerpoint/2010/main" val="279999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A342-C449-965F-63FA-33175CB1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115760" cy="640080"/>
          </a:xfrm>
        </p:spPr>
        <p:txBody>
          <a:bodyPr>
            <a:normAutofit fontScale="90000"/>
          </a:bodyPr>
          <a:lstStyle/>
          <a:p>
            <a:r>
              <a:rPr lang="it-IT" dirty="0"/>
              <a:t>Calcolo fabbisogno di  manodopera diretta e di costo orario manodopera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9BB5F9-79BD-B35B-02F7-F4F7ED9D0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543" y="1354082"/>
            <a:ext cx="9901983" cy="505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83466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5906</TotalTime>
  <Words>1065</Words>
  <Application>Microsoft Office PowerPoint</Application>
  <PresentationFormat>Widescreen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Wingdings</vt:lpstr>
      <vt:lpstr>WelcomeDoc</vt:lpstr>
      <vt:lpstr>Pianificazione e Controllo Lezione 7 Budget costi di produzione</vt:lpstr>
      <vt:lpstr>Programma del corso</vt:lpstr>
      <vt:lpstr>Budget dei centri di responsabilità: rapporti causa-effetto</vt:lpstr>
      <vt:lpstr>Budget dei costi di produzione: scopo e responsabilità</vt:lpstr>
      <vt:lpstr>Budget dei costi di produzione: le variabili quantitative da considerare (1/2)</vt:lpstr>
      <vt:lpstr>Budget dei costi di produzione: le variabili quantitative da considerare (2/2)</vt:lpstr>
      <vt:lpstr>Concetto di STANDARD</vt:lpstr>
      <vt:lpstr>Esempio di calcolo su routing (1 mese di prod)</vt:lpstr>
      <vt:lpstr>Calcolo fabbisogno di  manodopera diretta e di costo orario manodopera</vt:lpstr>
      <vt:lpstr>Esempio calcolo su BOM</vt:lpstr>
      <vt:lpstr>Budget scorte materie prime ed acquisti e calcolo prezzo standard materie prime</vt:lpstr>
      <vt:lpstr>Budget costi indiretti di produzione e totale costo industriale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48</cp:revision>
  <dcterms:created xsi:type="dcterms:W3CDTF">2022-11-03T08:14:40Z</dcterms:created>
  <dcterms:modified xsi:type="dcterms:W3CDTF">2023-05-04T06:02:06Z</dcterms:modified>
  <cp:version/>
</cp:coreProperties>
</file>