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/>
    <p:restoredTop sz="94281"/>
  </p:normalViewPr>
  <p:slideViewPr>
    <p:cSldViewPr>
      <p:cViewPr varScale="1">
        <p:scale>
          <a:sx n="101" d="100"/>
          <a:sy n="101" d="100"/>
        </p:scale>
        <p:origin x="17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20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Somma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Prodotto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Moltiplicazione per una costante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40</Words>
  <Application>Microsoft Macintosh PowerPoint</Application>
  <PresentationFormat>Presentazione su schermo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111</cp:revision>
  <cp:lastPrinted>1601-01-01T00:00:00Z</cp:lastPrinted>
  <dcterms:created xsi:type="dcterms:W3CDTF">2014-02-26T18:00:47Z</dcterms:created>
  <dcterms:modified xsi:type="dcterms:W3CDTF">2022-10-11T08:15:38Z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