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2"/>
  </p:notesMasterIdLst>
  <p:sldIdLst>
    <p:sldId id="321" r:id="rId2"/>
    <p:sldId id="322" r:id="rId3"/>
    <p:sldId id="323" r:id="rId4"/>
    <p:sldId id="324" r:id="rId5"/>
    <p:sldId id="351" r:id="rId6"/>
    <p:sldId id="326" r:id="rId7"/>
    <p:sldId id="325" r:id="rId8"/>
    <p:sldId id="349" r:id="rId9"/>
    <p:sldId id="348" r:id="rId10"/>
    <p:sldId id="350" r:id="rId11"/>
  </p:sldIdLst>
  <p:sldSz cx="9144000" cy="6858000" type="screen4x3"/>
  <p:notesSz cx="6858000" cy="9144000"/>
  <p:custDataLst>
    <p:tags r:id="rId13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3T12:53:05.1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7595 8754 410 0,'0'0'62'0,"0"0"-34"16,0 0 8-16,0 0 24 15,0 0 17-15,0 0-36 16,0 0-21-16,0-72 4 15,0 69 2-15,0 2-13 16,0 1-1-16,0 0 1 16,0 0 0-16,0 0-1 15,0 0 2-15,0 0-5 0,0 0-5 16,0 0 1-16,0 0-2 16,-2 0-3-16,-3 0-7 15,-4 9-2-15,-17 17 8 16,-3 12 2-16,-4 8 1 15,-9 5-1-15,-1 4-1 16,-4-3 2-16,4-4 2 16,10-7-2-16,5-9-1 15,14-10-1-15,7-7 0 16,-1-7-1-16,8-7-4 16,0-1-2-16,0 0 7 15,0-12 3-15,0-15-1 0,15-7 1 16,11-9-3-16,2 0 0 15,5-8 4-15,-4-1-4 16,6-3 0-16,0-1 0 16,6-2 0-16,-6-2 0 15,5 5 0-15,-2-1-2 16,-5 5 2-16,3 8-7 16,-10 7 4-16,-12 10-2 15,-7 15 5-15,-5 10 0 16,-2 1-5-16,0 0-20 15,5 0-16-15,2 23 21 16,0 10 14-16,0 11 6 16,1 14-2-16,-8 8 2 0,0 6 0 15,0 2 2 1,0-5-1-16,-15-3 11 0,8-9-8 16,7-11-4-16,0-11 4 15,0-12-2-15,0-8-2 16,0-8-1-16,0-7-26 15,0 0-34-15,-19-11-88 16</inkml:trace>
  <inkml:trace contextRef="#ctx0" brushRef="#br0" timeOffset="151.5">7427 8891 317 0,'0'0'286'0,"0"0"-268"15,0 0-16-15,0 0 35 16,0 0 14-16,0 0-8 15,237 69-26-15,-157-59-17 16,-13 7-78-16,-20 2-153 16,-35 4-231-16</inkml:trace>
  <inkml:trace contextRef="#ctx0" brushRef="#br0" timeOffset="587.44">7205 9658 392 0,'0'0'47'16,"0"0"14"-16,-64 111 43 15,50-70-26-15,2 2-27 16,5-6-31-16,0-3-12 16,7-7-4-16,0-6 3 15,-7-8-7-15,7-7 3 16,0-6-3-16,0 0-28 16,0-4-45-16,7-18-55 15,19-13-86-15</inkml:trace>
  <inkml:trace contextRef="#ctx0" brushRef="#br0" timeOffset="999.16">7205 9594 306 0,'0'0'98'16,"0"0"-82"-16,0 0 32 15,194-74 57-15,-118 63-48 16,-5 11-9-16,-17 0-48 15,-11 16 0-15,-17 14-4 16,-26 9 4-16,-5 1 5 16,-52 4 9-16,-14-7-6 15,-12-3 0-15,10-5-8 16,9-9-1-16,31-8 1 16,19-7-1-16,14-4 0 0,19-1-40 15,45 0 21 1,23 5 20-16,6 3 10 0,-11 7 6 15,-11 6 12-15,-31 9-4 16,-6 1-2-16,-32 4-2 16,-2 2 6-16,-17-2 14 15,-37-5 4-15,-8-5-19 16,8-5-13-16,4-8-4 16,15-6 3-16,9-4-6 15,19 0-5-15,4-2 0 16,3 6-70-16,0 9-101 15,0 6-26-15,0 7-37 16</inkml:trace>
  <inkml:trace contextRef="#ctx0" brushRef="#br0" timeOffset="1497.77">7442 10713 465 0,'0'0'115'0,"0"0"-99"16,0 0 20-16,0 0 7 15,0 0-19-15,0 0-13 16,40-86 2-16,-40 75 5 16,0 5 1-16,-36 6-17 15,-18 0-2-15,-7 21-6 16,-15 18 5-16,5 7 2 15,9 5 5-15,13 1-5 16,27 0 9-16,15-1 10 16,7-8 11-16,7-3 7 0,36-2 0 15,21-12-9-15,4-3-10 16,1-4-9-16,-5-8-2 16,-10-1-8-16,-11-1-3 15,-10-2-39-15,-19 13-66 16,-14 4-152-16,0 7-169 15</inkml:trace>
  <inkml:trace contextRef="#ctx0" brushRef="#br0" timeOffset="2166.3">7283 11938 319 0,'0'0'64'0,"0"0"3"16,-23 107 44-16,11-68-14 16,5-5-51-16,4-5-6 15,-1-9-5-15,4-6-20 16,0-10-11-16,0-4-2 15,0 0 15-15,0-18-12 16,-3-25-5-16,-4-9-67 16,7-8 50-16,0 1-9 15,0 2-1-15,0 7 27 16,0 10-3-16,21 9 7 16,22 3-4-16,28 10 0 15,12 14 0-15,-1 4-4 0,1 22-6 16,-14 25 10-16,-12 9 27 15,-10 6 6-15,-19 1 2 16,-21-5 4-16,-7-3 18 16,-4-4-9-16,-39-8 24 15,-14-3-33-15,-4-6-5 16,-10-11 14-16,2-8-15 16,1-7-14-16,4-8-4 15,9 0 6-15,13 0-16 16,13 0-3-16,11-3-2 15,8 0-1-15,10 3-14 16,0 0-36-16,0 4-42 16,7 20 0-16,31 1-49 0,9 0-193 15</inkml:trace>
  <inkml:trace contextRef="#ctx0" brushRef="#br0" timeOffset="2948.21">7510 12871 443 0,'0'0'89'16,"0"0"-6"-16,0 0-8 16,0 0-5-16,0 0-39 15,0 0-6-15,-7-21-11 0,7 21 4 16,-7 0-11-16,0 15-5 15,-7 12 0-15,-5 8 22 16,-2 5-1-16,-1 1-7 16,1 1 14-16,7-4-12 15,2-3-4-15,12-2-6 16,0-7-2-16,0-5 0 16,0 1-2-16,19-6 3 15,2 0 8-15,12-4 0 16,-4-1 1-16,-1-5-8 15,-7 2 1-15,8-4-2 16,-8-2-5-16,0 1 0 0,5-3-2 16,0 0 0-1,3 0-23-15,-1 0-27 0,0-13-26 16,1-8-96-16,-15-5-176 16</inkml:trace>
  <inkml:trace contextRef="#ctx0" brushRef="#br0" timeOffset="3136">7482 12996 685 0,'0'0'99'0,"0"0"-98"0,0 0 11 15,0 0 20-15,0 0 0 16,0 0-25-16,172 24-7 15,-122-24-44-15,-21-10-95 16,-8-20-297-16</inkml:trace>
  <inkml:trace contextRef="#ctx0" brushRef="#br0" timeOffset="3282">7496 12792 831 0,'0'0'96'16,"0"0"-83"-16,0 0-12 15,0 0 44-15,255-43-13 0,-162 29-32 16,4 1-1 0,-15 0-70-16,-20-4-189 0</inkml:trace>
  <inkml:trace contextRef="#ctx0" brushRef="#br0" timeOffset="5148.3">17280 8458 267 0,'0'0'196'15,"0"0"-177"-15,0 0-16 16,0 0 27-16,0 0 13 15,0 0 12-15,2 44-4 16,38-44-6-16,10-15 8 16,-1-14-9-16,3 1-28 15,-9-4-4-15,-15 0-6 16,-2 5-2-16,-11 2-3 16,-8 6 0-16,-7 4 1 15,0 7 0-15,0 3 11 0,0 4-6 16,0 1-7-16,0 0-1 15,0 0-6-15,0 0 0 16,0 20 6-16,0 17 1 16,0 9 1-16,-19 6-1 15,-3 5 10-15,1-5 5 16,2-6-7-16,10-3-8 16,4-5 1-16,3-2 0 15,2-5 0-15,0-4-1 16,0-3-3-16,0-8-41 15,7-4-62-15,2-3-37 16,3-1-103-16,-5-6-99 0</inkml:trace>
  <inkml:trace contextRef="#ctx0" brushRef="#br0" timeOffset="5385">17142 8949 368 0,'0'0'104'16,"0"0"-95"-16,0 0 73 15,0 0 36-15,0 0-41 16,0 0-4-16,256 54 11 16,-145-54-47-16,-5 0-7 0,-16 0-20 15,-16 0-9-15,-22-5 0 16,-12 1-1-16,-12 2-31 15,-21 2-82-15,-7 0-209 16,-28 3-152-16</inkml:trace>
  <inkml:trace contextRef="#ctx0" brushRef="#br0" timeOffset="7231.13">17093 9628 106 0,'0'0'99'15,"0"0"-52"-15,0 0 51 16,0 0-31-16,0 0-4 16,0 0-14-16,-104-2-23 0,97-5-12 15,-5-4-2-15,9 3 6 16,3 2 15-16,0-5 0 15,0-1-33-15,0-4 13 16,36-2-12-16,21-3 0 16,11 0-1-16,15 3 4 15,-7 6-1-15,-20 9 6 16,-1 3-6-16,-20 0-3 16,1 0 15-16,-8 9-5 15,-9 8-9-15,-12 0 0 16,-7 6-1-16,0 3 11 15,-26 3 2-15,-16 2 23 16,-8-2-24-16,-5-1-6 16,-1 1-4-16,1 1 2 0,1 3-2 15,11 0-1-15,15-4 0 16,9-1-1-16,19-6-2 16,0-1 2-16,0 3-1 15,26-3 3-15,21-3 2 16,5-3 12-16,8-5 19 15,3-7 2-15,1 0-12 16,-5-3-6-16,-14 0-8 16,-5 0-10-16,-14 0 1 15,-9 0-1-15,-10 0-1 16,-7 0-22-16,0 0-17 16,0 0-37-16,0 12-58 15,0 4-54-15,0 8 46 0,-9 2-221 16</inkml:trace>
  <inkml:trace contextRef="#ctx0" brushRef="#br0" timeOffset="10799.4">17086 10673 153 0,'0'0'53'0,"0"0"-16"16,0 0 12-16,0 0 119 15,0 0-5-15,0 0-105 16,0 0-13-16,-194-64-37 16,175 56 50-16,16 5 15 15,3 0-44-15,0-1-10 16,0-2 0-16,0 0-18 15,17-6 4-15,30 5-2 16,3 0 1-16,11 6-4 0,-4 1 4 16,-2 0-4-16,-8 0 1 15,-12 6-1-15,8 3 4 16,-10 5-4-16,-12-4 0 16,-2 3 0-16,-12 2-4 15,-7-1 3-15,0 5-1 16,-19 0 0-16,-14 4 2 15,-12-4 8-15,5-5-7 16,12-5 1-16,14-6 0 16,6 0-1-16,8-3-2 15,0 1 0-15,15-1-17 16,34 0-1-16,20 4 15 0,9 0 4 16,-2 7 3-16,-15 9-3 15,-11 0-3-15,-17 6-3 16,-19-2 6-16,-14 6 0 15,0-3 0-15,-28 4 3 16,-39 1 5-16,-11-3 8 16,-4-1-11-16,-1-8 2 15,0-6 0-15,12-6 1 16,22-4 2-16,1-4 17 16,22 0-15-16,5 0 0 15,11 0 8-15,6 0-8 16,4 0-5-16,0 0-6 15,0 0-1-15,0 0-6 16,0 0-11-16,0 0-19 16,0 0-7-16,0 0-31 0,19 5-34 15,-3 4-64-15,3-3-87 16</inkml:trace>
  <inkml:trace contextRef="#ctx0" brushRef="#br0" timeOffset="13045.49">17168 11684 111 0,'0'0'93'0,"0"0"-10"16,0 0 36-16,0 0-13 0,0 0-42 15,0 0-13 1,0 0 12-16,7-53-12 16,-18 53-23-16,-18 0-28 0,-13 20 2 15,-8 8 5-15,-4 7-2 16,-3 0 0-16,2-2 0 16,8-1 4-16,5-5 1 15,9-2-2-15,9-5-2 16,5-8-1-16,12-4-2 15,7-5-2-15,0-3-1 16,0 0 1-16,0 0 6 16,0 0-7-16,7-9 1 15,21-8 7-15,13-8-8 16,6-5-4-16,2-3-2 0,6-5-2 16,-5-2 0-16,-8 0 8 15,1 1 3-15,-10 9-1 16,-5 4 3-16,-9 11-5 15,-5 5 7-15,-7 4-6 16,-4 5-1-16,-3 1 0 16,0 0-11-16,4 0-3 15,6 12 13-15,2 17-3 16,-5 11 3-16,-5 6 2 16,-2 2 4-16,0 4-2 15,0-6 4-15,0-6 0 16,0-5-7-16,0-6 0 15,0-1 1-15,0-7-1 0,0-2-17 16,0-4-24 0,0-7-59-16,0 1-87 15,0-3-61-15</inkml:trace>
  <inkml:trace contextRef="#ctx0" brushRef="#br0" timeOffset="13237.99">16892 12159 358 0,'0'0'88'16,"0"0"-20"-16,0 0 96 15,0 0-74-15,248 0-38 0,-163-1 22 16,-2-9-29 0,-19 4-34-16,-15 0-8 0,-11 4-3 15,-14 2-11-15,-12 0-74 16,-12 0-100-16,0 0-174 15</inkml:trace>
  <inkml:trace contextRef="#ctx0" brushRef="#br0" timeOffset="17577.78">9343 11589 61 0,'0'0'101'15,"0"0"18"-15,0 0-31 16,0 0-4-16,0 0-6 0,0 0 1 16,0-66-16-16,0 57-7 15,-2-3-9-15,-10 3-20 16,-2-3-2-16,-1 4 7 15,4-1-3-15,-4 1-17 16,1 5 2-16,-2-2-4 16,-6 1 0-16,-4 2-10 15,0-1 4-15,3 3-3 16,-6 0 1-16,-8 0-2 16,-1 0 0-16,-17 0 0 15,6 0-1-15,-13 8 1 16,5-1 0-16,-2 7 0 15,14-3-1-15,-2 3 0 16,12 1-2-16,-6 4 2 16,6 1-2-16,-1-2 3 0,10-1 0 15,-2 3 0-15,7 1-2 16,-5 7-3-16,2-4 5 16,-2 4 1-16,12-2 2 15,0-1-2-15,2-1 1 16,2 0-2-16,3-3 1 15,3-4 1-15,1 0-1 16,3-1 2-16,0-2-2 16,0 2 6-16,0-1-2 15,0-1-3-15,7 3 0 0,15-2 2 16,-1-1-2 0,12 1-1-16,-5-2 0 0,1 4 2 15,-1-5-3-15,12 1 3 16,-9-5 2-16,2 0-2 15,7 0-3-15,-9-2 5 16,2-2-4-16,7-1 0 16,-4 1 0-16,-1 1 3 15,1 2-2-15,-3-4 0 16,2 4-2-16,-6 0 1 16,6-4 0-16,-2 4-1 15,8-2 0-15,1 1 2 16,5-1 3-16,3-2-3 15,12-2 3-15,1-1 6 16,1 0-8-16,-2 0 2 0,-5 0-2 16,-10 0-1-16,-5 0-1 15,-8 0-1-15,-6 3-1 16,5-1 1-16,-2 0 0 16,2 1 3-16,9-3-3 15,1 0 2-15,4 0-2 16,3 0 2-16,-3 0-1 15,3 0-1-15,-10 0 1 16,7 0-2-16,-4 0 2 16,7 0-2-16,-1 0 3 15,3 0-1-15,-2 3-1 16,-3 3 0-16,3-6 0 0,0 0 1 16,-8 0-1-16,-2 0 1 15,-4 3 0-15,-8 0-2 16,-2 0 0-16,-4 3 0 15,6-1 1-15,0-1 0 16,5 1 5-16,3 0-3 16,-1 1-2-16,6 1 4 15,6-2-2-15,-5-2 6 16,-6 2-8-16,-1 1 0 16,-6 0 0-16,-10 0-2 15,14 1-1-15,-5-1 3 16,3 1 0-16,2 1 3 15,10-2-1-15,-1 0 1 16,3 0 0-16,0-6 1 16,7 3 1-16,-9-1 0 0,-1 1-2 15,-6 0-2-15,-3-1-1 16,-5 5-2-16,12-2 2 16,-4 1 5-16,-8-3-4 15,8 0 0-15,-8-1 0 16,5-2-1-16,-4 1 1 15,11-1 4-15,-5 3-2 16,1 0-2-16,-3-3 0 16,-5 2-1-16,8-1 4 15,-1 2-4-15,12-1 1 0,10-2 0 16,-2 0 0 0,8 0 7-16,-8 0-8 0,-6 0-1 15,-8 0 1-15,6 0 1 16,-9 0 0-16,-5 0-1 15,2 0-1-15,-2 0 1 16,-9 0 1-16,2 0 2 16,3 0-2-16,-1 0-1 15,5 0-2-15,2-6 2 16,1 1 1-16,-3-1 1 16,3 2-2-16,-8-1 0 15,5 3-1-15,7-4 1 16,3-1 0-16,-1-1 0 15,1 0 1-15,-1-1-1 16,3 0 1-16,0-3-1 0,-4 1-2 16,-6 3 2-16,-7-1-1 15,-2 0 0-15,0 1 1 16,-9-4 4-16,2 4-4 16,-10-4-2-16,3-2 2 15,2 2 2-15,1-2-2 16,-1 1-1-16,7 0 1 15,-2 0 0-15,-2-1 0 16,4 2 1-16,-9-3-1 16,2 2 0-16,0 0 2 15,-7 2-2-15,0 2-1 16,0 0 1-16,-2 1 0 0,-3-6 0 16,3 2 1-16,2 0-1 15,-4-3 1-15,1 0 0 16,-4 0-1-16,0-2 1 15,0 2-1-15,0-2 0 16,0 1-3-16,-4-2 3 16,-11-2 0-16,-1 2-1 15,-3-1 1-15,-2 1 0 16,-1-1-3-16,-4 4 1 16,-2-8-3-16,-8 0 2 15,3 3 2-15,-4-4-1 16,-4 3 0-16,1 0-3 15,-2-3 4-15,6 2-1 16,-4 0-1-16,4 4 3 0,1 1-1 16,-5 0 1-16,-3 2-1 15,8 3 1-15,-8-3-2 16,3 2 0-16,-3 4-3 16,3-5 3-16,-2 4 2 15,1-1-3-15,-1 1-3 16,-1 1 6-16,3 0 1 15,5 0 0-15,-1 0-1 16,-4-2 0-16,4 2-1 16,-4 4-3-16,-7-1 6 15,2 1-5-15,-2 1 3 16,-3-2-1-16,-4 1 2 16,6-1-2-16,-1-1 2 0,1 1-1 15,6 0 0-15,-1 0-1 16,3 2 1-16,-3-1 0 15,1 3 0-15,-1 1-4 16,-9-2 3-16,3 3 0 16,-6 0-1-16,-2 0 1 15,-4 0-3-15,-3 0 4 16,3-3 0-16,-3 2 0 16,7-1-1-16,-2-1 1 15,7 3-3-15,0 0 3 16,2 0-1-16,3 0-1 15,2 0 2-15,-2 0 0 16,-3 0-1-16,3 0-2 0,-3 0 1 16,-4 0 2-16,4 0-1 15,-11 0 0-15,6 0 0 16,-9 0 1-16,3 0 0 16,-3 0 0-16,-5 0 0 15,13-5 0-15,1 0 1 16,6 2-1-16,1-4 1 15,8 0 0-15,-3 3-1 16,1-2 0-16,-1 1 4 16,-4 4-4-16,12-4-1 15,-8 1 1-15,-4 2 0 16,7-1 0-16,-3 1 0 0,3-4 1 16,2 4-2-16,5 1 1 15,4 1 0-15,1 0 0 16,-5 0 0-16,-3 0-1 15,1 0 1-15,-5 0 0 16,4 0-2-16,-4 0-3 16,-2 9-7-16,1-2 3 15,6-1 8-15,6-2 0 16,15 1 2-16,0-1-1 16,0-2 0-16,7-2 0 15,0 0 3-15,2 0 1 16,3 0 8-16,2 0-1 0,-5 0-10 15,5 0 5-15,0 0-6 16,0 0 6-16,0 0-6 16,0 0 0-16,0 0 0 15,0 0-16-15,0 0-28 16,0 0-89-16,5 0-123 16,18-17-283-16</inkml:trace>
  <inkml:trace contextRef="#ctx0" brushRef="#br0" timeOffset="21127.8">9799 8329 151 0,'0'0'86'0,"0"0"-19"16,0 0-13-16,0 0 4 16,0 0-2-16,0 0 8 15,0 0 10-15,-54 0-14 16,54 0-5-16,-7 0-23 16,0 0-9-16,-7 0-11 15,2 0-2-15,-9 0-4 0,-3 0-3 16,-9 0-1-1,0 0 4-15,2 0-6 0,-9 0 6 16,-3 0-1 0,1 0-2-16,-6 0 1 0,6 0 1 15,2 0-5-15,6 0 1 16,-1 0 0-16,-19-15-1 16,-6 0 1-16,-1-1 55 15,-1 7-46-15,22 4-8 16,-2 3-2-16,-1 2 0 15,-4 0-2-15,-10 0 2 16,3 0 8-16,11 0 22 16,8 0-28-16,6 0 0 15,3 7-2-15,-14 3-2 16,2 4-1-16,-2-5 3 0,-3 4 0 16,10-3 2-1,5-1-1-15,7-1-1 0,-5 1 0 16,-3-1-1-16,1 6 1 15,7-5 0-15,-8 3 2 16,3 4-2-16,-9 1 0 16,6 1 0-16,3-1 0 15,5-2 0-15,0 2 1 16,7-2 0-16,-1 1-1 16,1 2 0-16,0-2 0 15,2-1 2-15,3 0-1 16,2-3-1-16,0-2 0 0,2 1 1 15,-2 1-1-15,7 2 2 16,-7-4-2-16,7 3 0 16,0-2 0-16,0 1 2 15,0 2 0-15,0 4-2 16,0 0 5-16,14 4 0 16,0-5-4-16,5 1 1 15,-3-3 0-15,3-2 0 16,3 1 1-16,11-2 2 15,-10-1-5-15,6 0 2 16,4-1 1-16,0 1-2 16,3 0 1-16,-1-4 3 15,5 1-4-15,-4 0 2 0,18 1-2 16,-9-3 1 0,7 2 2-16,-7 1-4 0,2 0 0 15,-4-2 2-15,4 0-1 16,0-1-1-16,-4 0-2 15,11 0 2-15,-4-1 3 16,0 1-3-16,4 0 2 16,-4 0 0-16,4 1-1 15,3-1 2-15,4 3-1 16,-4 0 0-16,-2-3-1 16,1 0-1-16,-1 1 0 15,-1-2 0-15,-4 2 2 0,4-4-1 16,-4 2-1-16,4-2 2 15,-4 1-2-15,0-1 2 16,-3 2 3 0,2-1-5-16,-6 1 0 0,2-2 0 15,-2 3 0-15,-8-4 1 16,8 3-2-16,-3 1 2 16,-12-2 1-16,5 1-2 15,-9-1 0-15,2 1 0 16,2-2 0-16,1 2-2 15,4-1 4-15,-5-2-2 16,8 4 0-16,4-2 0 16,-5-1 0-16,13 1 0 15,-6-1-1-15,-2 3 1 16,-4-3 1-16,-1 3 1 0,1 2-2 16,-3-5 0-1,2 1 0-15,1 0-1 0,4 1 3 16,-4-1-2-16,6 2 3 15,5-1-1-15,3-1-1 16,-3 1 1-16,8-4-1 16,-3 1 0-16,-5 1 1 15,15 0 0-15,-13 0-2 16,1 0-1-16,-3 3 1 16,8-5 0-16,-6 3 1 15,1-1-1-15,4-3 2 16,8 1-2-16,-5-1-5 0,-1 2 5 15,-1-2 0 1,-8 3 2-16,-4-1-2 0,-8-2 0 16,5 2 1-16,0 0-1 15,3-2 0-15,0 0 0 16,13 0 0-16,-1 0 2 16,9 0-2-16,4 0 0 15,-6 0 0-15,6 0-4 16,-4 2 8-16,-10 1-3 15,-4-2-1-15,-3-1-1 16,-11 0 1-16,4 0 0 16,-4 0 0-16,-1 0-5 15,12 0 5-15,3 0 0 16,0 0 0-16,4-4 3 16,-4-2-1-16,-3-2-2 0,0 3 0 15,-4-4 0-15,-1 3 1 16,-1 0 0-16,-6-2 0 15,-6-1-1-15,-1 0 0 16,0 2 0-16,5-6 0 16,3 1-2-16,4-2 2 15,-4 1 2-15,-1 6-1 16,-9-1-1-16,-5-1 1 16,1 3-1-16,-8-1 1 15,7-2-1-15,0 1 1 0,-2-2-1 16,5-1 0-1,9-4 0-15,-5 2 0 0,1 4 1 16,-8-4-1 0,-2 2 3-16,-7 1 0 0,-10-1 1 15,-2 1-4-15,0-1 4 16,0-1-3-16,0 0 0 16,0-2 0-16,0 0 5 15,-7-1-3-15,-7-2-1 16,0 0-1-16,-5-4 0 15,5 1 0-15,-8-2-1 16,-6-1-2-16,7 0 2 16,-5 0 1-16,2 1 1 15,3 1-1-15,-5 1-1 16,4-1 1-16,1 2 0 0,0-3-1 16,-12 3 0-1,7 0-2-15,-10 2 1 0,-6 1 0 16,1 1 0-16,-3 0 1 15,-1 0 1-15,0 3 1 16,-3-4-1-16,13 7 0 16,-5-6 1-16,4 2-2 15,1-2 2-15,-5 1-1 16,-1-1-1-16,-1 2 0 16,-1 1-1-16,-4 2 1 15,-3-1-2-15,3 0 0 16,-10 3 2-16,8-1 2 0,-6 1 0 15,13-1-2-15,-6 2 0 16,6-4-2-16,-1-1 2 16,-11 2 0-16,4 0 2 15,-11-1-2-15,4 1 0 16,-9 4 0-16,6-1-2 16,-1 5-1-16,0-1 1 15,6 3 2-15,-2-6 0 16,15 3 0-16,-13-2 2 15,13 4 3-15,-1-4-5 16,-2-1 0-16,0-1 0 16,-2 1 0-16,-3-1 1 15,-4-2-2-15,-3 0 2 0,-2-2-4 16,2 2 5 0,1 3-4-16,1-2 2 0,-1 5-2 15,-1 0 2-15,2 3-1 16,-6 0 0-16,14 0 1 15,-10 0 0-15,7 0-1 16,-18-5 1-16,-3 2 0 16,-5-3 3-16,-4 0-3 15,2 3 0-15,7-1 0 16,-5-3 0-16,-7 1 2 16,19-3 0-16,3 4-2 15,4 2 3-15,10 0-2 16,-1 3-1-16,6 0 0 15,2 0 0-15,-3 0 0 0,1 0 0 16,-8 0 1 0,-9 0-2-16,-5 0 1 0,0 7-1 15,3 0 1-15,-1-1 0 16,5 0-2-16,-4 1 2 16,6-3 0-16,10-1-1 15,5-3 3-15,7 0-1 16,12 3-1-16,4-3 0 15,-2 0-1-15,12 0 1 16,-4 0 0-16,8 0 0 16,-2 0-1-16,3 0 1 15,2 0 0-15,0 0 0 16,0 0-1-16,0 0 1 0,0 0-8 16,0 0 0-1,0 3-29-15,0 0-15 0,-5 8-14 16,5 3-39-16,0 1-64 15,0-1-222-15</inkml:trace>
  <inkml:trace contextRef="#ctx0" brushRef="#br0" timeOffset="24829.14">17630 8011 154 0,'0'0'65'0,"0"0"17"16,0 0-1-1,0 0-18-15,0 0 5 0,0 0 9 16,0 0-7-16,-71-15-21 16,49 15-10-16,1 0-6 15,-5 0-13-15,2 0-7 16,-2 0-2-16,-7 0-10 16,-12 0 1-16,-9 0 6 15,-15 0-2-15,8 0-3 16,-3 9 6-16,2 0-9 15,6 5 1-15,-1-3 3 16,-2 7-3-16,2 2-1 16,3 2 1-16,9 5 2 15,5 3-2-15,-1 3 0 16,11 1-1-16,-1-3 2 0,7 5 2 16,5 0-3-16,5 2-1 15,0 6 9-15,0 4-3 16,7 1-5-16,0 2 3 15,7 1-4-15,0-1 7 16,0 3-6-16,0-1 1 16,28 2-2-16,0-1 4 15,5-3-3-15,3 1 2 16,4-9 1-16,3 0 3 16,-1-9 0-16,8-2 2 15,2-4 3-15,5-5-3 16,7-3-1-16,4-5 6 15,10-1-6-15,5-4-4 16,-3-6-2-16,-2 0 1 0,-2-4 4 16,0 0 2-16,-1 0-7 15,3 0 4-15,-2 0-4 16,0-4 0-16,-5-1-2 16,0-7 2-16,2 1-2 15,-9-1 0-15,7-3-1 16,-5-4 2-16,-2-4-1 15,-3-2 2-15,-4-5 0 16,-3 2 0-16,-11-4 2 16,-7 0-2-16,-10-2 0 15,-10-3 3-15,-4-8 2 16,-5-2-3-16,-7-1-3 0,0 1-1 16,0 2 0-16,-28 2 0 15,-8 3 0-15,-2 7 1 16,0 2 6-16,-2 1-6 15,-2 6 2-15,-1 0 1 16,-4 8-1-16,-8 1 0 16,1 1-3-16,-5 5-5 15,-7 6-4-15,7 3-25 16,-1 0-3-16,11 2-102 16,9 14-56-16,9-1-308 15</inkml:trace>
  <inkml:trace contextRef="#ctx0" brushRef="#br0" timeOffset="26410.17">16873 11623 156 0,'0'0'119'15,"0"0"-76"-15,0 0 10 16,0 0 10-16,0 0 9 16,0 0-17-16,-118-100-16 15,89 84 14-15,1 3 17 16,2 0-17-16,-5 8-17 15,-2 5-11-15,-7 0 0 0,-3 0-18 16,-7 12-7 0,-6 8 0-16,-11 11 4 0,11-3 0 15,1 4 1-15,6 0 3 16,6 0 3-16,8 5 5 16,-6 3-7-16,13 4-4 15,-5 0-3-15,9 3-2 16,-2 2 2-16,12-1-1 15,0 3-1-15,2 2 1 16,12-5 4-16,0-2 6 16,5-3-1-16,30-4-2 15,8 0-1-15,7-6-3 0,9-2 1 16,-10-6 0-16,13-2 0 16,-5-1 7-16,4-7-4 15,8-1 1-15,2-1-1 16,7-5-1-16,4 3-6 15,1 1 3-15,7 2-4 16,-5-3 0-16,3 3 0 16,-3-5 1-16,-2 0 0 15,-8-4-1-15,-4-4 0 16,-12-1 0-16,-7 0 2 16,0 0 1-16,0-15 10 15,7 0-3-15,-2-4 1 16,0-1-3-16,-3-1-3 15,1 2-1-15,-3 1-2 16,2-2 4-16,-6 1-1 0,-1 0-2 16,-2-2 4-16,9-3-1 15,3-3 0-15,2 0-6 16,-7 1 3-16,0-3-2 16,-7 4-1-16,-12 1 5 15,7-2-3-15,-11 0-1 16,-6-1 3-16,1-3 4 15,-7-1-4-15,1-1-3 16,-1 1 2-16,-5-1-3 16,-3 0 2-16,-9-1 0 15,0-5-1-15,0 0 0 16,0-2 0-16,0-3 1 0,-16-2 0 16,-13-1-2-16,-11-1 0 15,5 4 0-15,-13 3 0 16,1 1-1-16,-3 7 1 15,-11 2 0-15,-10-3 4 16,-12 6-4-16,-7 1 0 16,-2 4-1-16,-2 3 1 15,-3-2 0-15,-7 2 0 16,-3 1 1-16,3 4-1 16,2 7-4-16,17 7 3 15,17 0-4-15,6 0-5 16,5 14-8-16,3 9-9 15,9 4-8-15,5 4-21 0,11 1-30 16,8 2-97 0,0-5-51-16,-5 2-98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3T12:54:48.8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12562 2934 389 0,'0'0'0'0,"0"0"0"15,0 0 2-15,0 0 5 16,0 0 16-16,0 0 11 16,0 0 14-16,0 0-13 15,-90 0-15-15,90 0-3 16,0 0-2-16,0 0 3 15,0 0 5-15,0 0 1 16,-7 0 3-16,-5 0-9 16,5 0 5-16,0-3 7 0,0 3-14 15,7-2-1-15,0 2 4 16,0-1-13-16,0 1-6 16,0 0-4-16,0 0-3 15,7 0 5-15,19 0 2 16,14 1 0-16,2 10 0 15,1 1 0-15,-3-2 0 16,-2 4 1-16,-12-4-1 16,7 2 1-16,-12-2-1 15,-11 2 0-15,-3-6-3 0,-7 0 3 16,0 3 1 0,0 3 8-16,-38 9 6 0,-23 6-7 15,-15 6-8 1,-7-2-18-16,0 2 1 0,5-2 0 15,10-7-5-15,13-2 13 16,20-10 4-16,21-6 4 16,7-1-1-16,7-4-1 15,0 2-2-15,0 3-15 16,7 2 1-16,26 3 19 16,2 3 2-16,15 1 8 15,7 0 25-15,9 1-9 16,-2-7 19-16,12 0-11 15,-15-7-12-15,-16-2-13 16,-12 0-3-16,-19 0-6 0,-9 0-1 16,-5 0-9-1,-5 0-110-15,-37 0-244 0</inkml:trace>
  <inkml:trace contextRef="#ctx0" brushRef="#br0" timeOffset="252.32">12368 3244 254 0,'0'0'105'0,"0"0"-55"15,0 0 89-15,0 0-53 16,215 0-23-16,-154 0-46 16,-18 0-14-16,4 0-3 15,-18 0-78-15,-8 0-131 16</inkml:trace>
  <inkml:trace contextRef="#ctx0" brushRef="#br0" timeOffset="715.86">12938 3068 144 0,'0'0'80'0,"0"0"-56"16,0 0 42 0,0 0-4-16,-10 127-5 0,10-92-12 15,0-6-15-15,0-1-2 16,0-8 4-16,3-6-8 15,15-6-9-15,4-4 9 16,-1-4 10-16,0 0 8 16,5-6 6-16,-4-17-10 15,-6-3-5-15,-2 1-9 16,-7 4-4-16,-2 6 6 16,-5 5-17-16,0 4-6 15,0 1 4-15,0 5-7 16,0-1-12-16,0 1-27 15,0 0-36-15,0 0-64 16,0 0-133-16</inkml:trace>
  <inkml:trace contextRef="#ctx0" brushRef="#br0" timeOffset="1767.58">12701 3060 206 0,'0'0'24'0,"0"0"31"0,0 0 61 16,0 0-5-16,0 0-40 16,0 0-27-16,194 6-8 15,-166-25-19-15,-6-2-9 16,-15 3-3-16,-7 2 2 15,0 1-1-15,0 6-6 16,-17 0 3-16,-9 4-1 16,-14 5 12-16,-10 0-14 15,-6 14 1-15,-13 15 2 16,8 6-2-16,4 10 24 16,21 3-18-16,10 0 0 0,17 1 1 15,9-3 1-15,0-1 7 16,31-8 9-16,16-6 0 15,10-5 28-15,-3-8-38 16,3-10-7-16,-17-7-6 16,0-1-1-16,-11 0-1 15,-6 0-31-15,-4-9-89 16,0-6-128-16,-17 1-259 16</inkml:trace>
  <inkml:trace contextRef="#ctx0" brushRef="#br0" timeOffset="2232.98">12957 3436 299 0,'0'0'111'0,"0"0"42"16,0 0-85-16,-41 112-51 16,41-101 5-16,0-10-12 15,0-1-8-15,0 0 1 16,0 0 19-16,0-18 3 16,7-19-5-16,15-9-17 0,-1-8-1 15,0-4 1-15,-2 3-2 16,7 1 2-16,-2 8-2 15,4 4-1-15,-2 6 0 16,10 8 0-16,-10 10 0 16,-10 10-2-16,-2 8 1 15,-2 0-22-15,10 6 23 16,-1 22 1-16,-2 4 1 16,-5 9 2-16,3-1 0 15,1 3-2-15,4-1 4 16,-1-7 37-16,0-6-38 15,-7-4-5-15,-2-7-2 16,-12-7-6-16,0-8-99 0,0-3-124 16,-35 0-191-16</inkml:trace>
  <inkml:trace contextRef="#ctx0" brushRef="#br0" timeOffset="2358.94">13160 3353 382 0,'0'0'87'0,"0"0"31"15,0 0-54-15,0 0-30 16,0 0-25-16,184 77-9 16,-127-77-126-16,-7-14-174 0</inkml:trace>
  <inkml:trace contextRef="#ctx0" brushRef="#br0" timeOffset="2565.02">13595 3268 332 0,'0'0'75'0,"0"0"57"15,0 0-13-15,0 119-58 16,0-105-40-16,0-5-11 16,2-8-10-16,3-1-33 15,-2 0-49-15,-3-10-47 16,0-18-106-16</inkml:trace>
  <inkml:trace contextRef="#ctx0" brushRef="#br0" timeOffset="2682.36">13595 3268 269 0,'24'-143'128'16,"42"132"13"-16,5-2-45 16,12 4-58-16,-1-3-33 15,-13 3-5-15,-24 2-84 16,-26 4-194-16</inkml:trace>
  <inkml:trace contextRef="#ctx0" brushRef="#br0" timeOffset="2815.6">13749 3223 226 0,'0'0'105'16,"0"0"76"-16,0 0-106 0,0 0-75 15,272 27-14-15,-175-47-85 16,-10-6-307-16</inkml:trace>
  <inkml:trace contextRef="#ctx0" brushRef="#br0" timeOffset="2966.91">14262 3238 307 0,'0'0'139'0,"0"0"-18"15,-54 124-1-15,54-93-66 0,0-8-41 16,0-12-13-1,21-4-8-15,5-7-64 16,-5-13-40-16,8-24-145 0</inkml:trace>
  <inkml:trace contextRef="#ctx0" brushRef="#br0" timeOffset="3115.51">14437 3031 216 0,'0'0'205'16,"0"0"-85"-16,0 0-17 15,187-11-55-15,-138 8-39 16,-4 3-7-16,-21 0-2 16,-19 0-97-16,-5 6-255 15</inkml:trace>
  <inkml:trace contextRef="#ctx0" brushRef="#br0" timeOffset="3244.41">14352 3204 268 0,'0'0'117'0,"0"0"37"16,0 0-85-16,224 22-69 16,-141-22-89-16,-2 0-213 15,-17 0 85-15</inkml:trace>
  <inkml:trace contextRef="#ctx0" brushRef="#br0" timeOffset="3582.43">14796 3207 213 0,'0'0'94'16,"0"0"34"-16,0 0-7 15,-33 107-40-15,33-80-19 16,0-10-19-16,0 3 2 15,0-8-22-15,0 0-6 16,0 3-5-16,19-6-5 16,10-1 2-16,13 0 22 15,5-3-4-15,8-5-20 16,-5 3-2-16,11-3-1 16,-4 0 2-16,0 0-5 0,-3 0-1 15,0-14 0-15,-18 4-29 16,-3 0-17-16,-24-4-67 15,-9 2-35-15,0-7-164 16</inkml:trace>
  <inkml:trace contextRef="#ctx0" brushRef="#br0" timeOffset="3844.64">15012 3144 245 0,'0'0'399'16,"0"0"-279"-16,0 0 72 15,0 0-117-15,0 0-61 16,0 0-4-16,186-61-3 15,-72 55-7-15,2 3-9 16,-17 3-127-16,-26 0-321 16</inkml:trace>
  <inkml:trace contextRef="#ctx0" brushRef="#br0" timeOffset="5648.19">21723 13754 589 0,'0'0'104'0,"0"0"-20"15,0 0 3-15,0 0-67 16,0 0-14-16,0 0-6 15,-7 0 0-15,26 0 0 16,24 0 0-16,13 0 11 16,6 0-2-16,2 0 0 15,-5 0-4-15,-7 0-2 16,-7 0 0-16,-15 0-2 0,-8 0-1 16,-10 0-3-16,-10 0 1 15,3 3 0-15,-5 10 2 16,0 4 0-16,0 2 1 15,0 3 0-15,0 2 2 16,-22 3-2-16,-11-1 0 16,-2 3 0-16,-5 2 3 15,-3 4-3-15,-4-2-1 16,4 0-2-16,8-5-1 16,9-3 2-16,9-4-4 15,10-2-5-15,7-5-3 16,0-1 10-16,0-4 0 0,14 0 2 15,15-6 1 1,4-3 1-16,-3 0-1 0,-1 0 0 16,2-3-15-16,-8-12-36 15,-9-1-41-15,-7-2-111 16,-7 1-132-16</inkml:trace>
  <inkml:trace contextRef="#ctx0" brushRef="#br0" timeOffset="5787.56">21832 14058 188 0,'0'0'272'0,"0"0"-220"16,0 0 117-16,0 0-53 15,189 0-34-15,-106-3-35 0,-7-9-40 16,-8 0-7 0,-23-1-35-16,-12 4-127 0,-19 0-146 15</inkml:trace>
  <inkml:trace contextRef="#ctx0" brushRef="#br0" timeOffset="6115.11">22355 13943 123 0,'0'0'204'0,"0"0"-179"16,0 0 98-16,0 0-23 15,0 0-47-15,-43 137 13 0,43-107-8 16,0-2-18-16,14-8-20 16,22-12-10-16,11-8-3 15,0 0 1-15,5-11 24 16,0-18-15-16,-14-8-1 16,-12 0 10-16,0-4-12 15,-23 7 6-15,-3 2-2 16,0 10-3-16,-3 7-3 15,-11 7 2-15,2 8-14 16,5 0-26-16,7 0-31 16,0 11-158-16,0 1-134 15</inkml:trace>
  <inkml:trace contextRef="#ctx0" brushRef="#br0" timeOffset="6417.46">23097 13846 379 0,'0'0'9'0,"0"0"115"16,-222 16 1-16,160 7-66 15,10 4-6-15,12 4-18 16,12 3-1-16,14-2-12 0,14 2-3 15,0-2 3 1,7 0 12-16,28-5-4 0,19-2 4 16,3-4-17-16,5-6-7 15,-1-6-3-15,3-6-4 16,-2 0-3-16,-3-3-1 16,-5 0-47-16,-7 0-67 15,-14-12-231-15</inkml:trace>
  <inkml:trace contextRef="#ctx0" brushRef="#br0" timeOffset="6814.87">23672 13911 279 0,'0'0'74'15,"0"0"64"-15,0 0-55 16,0 0 25-16,0 0-59 16,0 0-30-16,-97-45 17 15,61 47-25-15,-13 22-4 16,-6 5 2-16,6 7 11 15,4 7 4-15,14 0 3 0,10 2-4 16,9-4 1 0,12-3-2-16,0-6-7 0,7-6-11 15,28-4-4-15,13-7 1 16,1-5 4-16,10-6-5 16,5-4 0-16,7 0-45 15,-2-9-52-15,2-11-51 16,-17 2-244-16</inkml:trace>
  <inkml:trace contextRef="#ctx0" brushRef="#br0" timeOffset="7361.87">24069 13759 271 0,'0'0'120'16,"0"0"9"-16,0 0 40 16,0 0-103-16,0 0-44 15,0 0 2-15,0 44 32 16,0-1-12-16,0 9 1 16,-2 2-17-16,-10 3-17 0,10-3-11 15,-6-4 5-15,8-4-5 16,0-7 0-16,0-8-1 15,0-7-1-15,0-10-31 16,8-10-57-16,13-4-44 16,0-3-65-16,7-19-110 15</inkml:trace>
  <inkml:trace contextRef="#ctx0" brushRef="#br0" timeOffset="7601.84">24332 13903 94 0,'0'0'288'0,"0"0"-240"15,0 0 96-15,0 0-51 16,0 0-39-16,-3 113 44 16,3-80-48-16,0-1-21 15,0-4-12-15,3-3 14 16,11-7-26-16,0-6-5 15,-7-7 0-15,-7-1-55 16,0-4-54-16,-2 0-30 16,-41 0-277-16</inkml:trace>
  <inkml:trace contextRef="#ctx0" brushRef="#br0" timeOffset="7749.64">23977 14094 153 0,'0'0'309'0,"0"0"-144"0,0 0 32 15,262 1-105-15,-172-1-37 16,-12 0-34-16,-14-14-15 16,-17 3-6-16,-25 2-27 15,-22 3-89-15,0-1-89 16</inkml:trace>
  <inkml:trace contextRef="#ctx0" brushRef="#br0" timeOffset="9266.79">13680 11823 176 0,'0'0'59'0,"0"0"14"15,0 0 38-15,0 0-68 16,0 0-14-16,0 0-17 15,0-12 0-15,0 1 27 0,-2-1-6 16,-5 2 1-16,-7 0 24 16,-5 2-23-16,4 3-23 15,-3 4 0-15,-4 1-1 16,-1 0-6-16,-11 12-5 16,8 13 0-16,3 2-1 15,4 1 3-15,5-2-1 16,7-2 4-16,7-2 7 15,0-5-10-15,0-7 0 16,19-4-2-16,-5-6 2 16,2 0 5-16,-2 0 23 15,5-11-3-15,-12-8-13 16,1-4-8-16,-8 5-3 0,0 1-3 16,0 2 6-16,0 8-1 15,-12 3 8-15,-10 4 9 16,1 0-6-16,-7 4-14 15,-1 18-2-15,8 2 0 16,0 1 0-16,7 1 0 16,7-4-3-16,7-6-3 15,0-2-12-15,14-5-98 16,16 0-92-16,4-2-115 16</inkml:trace>
  <inkml:trace contextRef="#ctx0" brushRef="#br0" timeOffset="9998.46">13285 12324 89 0,'0'0'140'15,"0"0"-22"-15,0 0 11 16,0 0-54-16,-9 122 5 16,2-94-17-16,2-4-21 15,3-2-13-15,2-5-7 16,0-8-7-16,0-6-9 15,0-3-1-15,0 0-1 0,0 0 7 16,0 0 22-16,0 0 13 16,0-6-21-16,0-11-25 15,0-3-4-15,21-6 0 16,0-2-4-16,8 1 4 16,-3-3-2-16,2 0 6 15,-7 5 0-15,1 1 2 16,-4 2 0-16,-8 7-1 15,2 6 0-15,-10 1-1 16,-2 6 0-16,5 2 0 0,-5 0-3 16,2 0-9-1,5 0 4-15,0 7 8 0,8 11 4 16,-1 6 4-16,5 6 9 16,-5-1-5-16,0 3-9 15,0-7-3-15,0-4 3 16,-2-5-1-16,-5-7-2 15,-4-5-3-15,-3-2-38 16,0-2-41-16,0 0 33 16,-14-6-99-16,-24-13-386 15</inkml:trace>
  <inkml:trace contextRef="#ctx0" brushRef="#br0" timeOffset="10049.57">13285 12324 230 0</inkml:trace>
  <inkml:trace contextRef="#ctx0" brushRef="#br0" timeOffset="10133.26">13285 12324 230 0,'22'118'147'0,"30"-114"57"0,11-4-58 0,13 0-43 0,2 0-47 0,-9-4-36 16,-5-10-16-16,-24 5-4 15,-14-1-47-15,-26 4-177 16</inkml:trace>
  <inkml:trace contextRef="#ctx0" brushRef="#br0" timeOffset="11204.88">13465 10896 9 0,'0'0'202'0,"0"0"-164"15,0 0 71-15,0 0-14 16,0 0-29-16,0 0 9 16,0 0-25-16,-7 36-14 15,7-36-6-15,0 0 6 16,0 0 7-16,7-1 1 16,7-14-16-16,-7-1-24 15,0 1 0-15,-7 0-2 16,0-1-2-16,0 4-8 15,0 1 2-15,-16 1-5 16,-13-1 10-16,-4 5-1 16,14 4-11-16,-2 2 13 15,7 0 13-15,0 12-12 16,0 11 12-16,-1 7 3 0,15-3-6 16,0-4-5-16,0-3-1 15,7-8-3-15,22-6 4 16,-3-6 5-16,-3 0-1 15,4 0 5-15,-9-10 13 16,-8-9-4-16,2 0-14 16,-12 3-1-16,0-2-2 15,0 5 6-15,-5 5-12 16,-16 3 0-16,-1 4 3 16,3 1-3-16,-2 0-1 15,7 13-5-15,0 5-12 16,14 5-34-16,0-6-54 15,0-2-66-15,14-7-181 16</inkml:trace>
  <inkml:trace contextRef="#ctx0" brushRef="#br0" timeOffset="12949.88">12923 10018 132 0,'0'0'91'0,"0"0"-21"15,0 0 47-15,0 0-8 16,-61 116-41-16,44-82 4 15,-4 3-1-15,2-9-29 16,-2 2-4-16,9-5-15 16,3-4-2-16,-3-5-2 15,9-3-11-15,-1-6 0 16,4-4-7-16,0-3 0 16,0 0 4-16,0 0 1 15,0 0 5-15,0-18 8 16,0-3-18-16,0-4 1 15,7-2 0-15,7-8-2 0,0 1 3 16,-2-9-3-16,9 0 0 16,-7-5-1-16,5 7-3 15,-4 4-5-15,-6 12 8 16,3 9 1-16,-12 7 2 16,2 4-1-16,-2 5 14 15,0 0-2-15,0 0-13 16,0 0-3-16,0 7-3 15,5 16 6-15,9 7 1 16,-7 6 0-16,12 4 1 16,-5-1 1-16,-4 1 5 15,2 0-2-15,-5-4-5 0,0-3 1 16,0-9 0-16,-5-5-2 16,3-7 0-16,-5-3 0 15,0-6-23-15,0-3-52 16,0 0 3-16,0 0-69 15,-19-15-176-15</inkml:trace>
  <inkml:trace contextRef="#ctx0" brushRef="#br0" timeOffset="13105.02">12845 10237 99 0,'0'0'193'0,"0"0"8"15,0 0-41-15,0 0-50 16,0 0-34-16,182 14-25 0,-148-14-32 15,-11-5-12-15,-4-8-4 16,-12 0-3-16,0-1-97 16,-7-1-184-16</inkml:trace>
  <inkml:trace contextRef="#ctx0" brushRef="#br0" timeOffset="13366.85">13214 9770 374 0,'0'0'145'0,"0"0"-14"0,0 0-29 16,0 0-87-16,0 0 34 15,0 0 53-15,26 80-67 16,-26-49-5-16,0 1-21 15,0 0-4-15,0-5-5 16,0 0-34-16,0-2-86 16,0-2-91-16,0-6-201 15</inkml:trace>
  <inkml:trace contextRef="#ctx0" brushRef="#br0" timeOffset="14848.38">6129 16421 271 0,'0'0'78'0,"0"0"-30"16,0 0 100-16,0 0-62 15,0 0-27-15,-83 130 4 16,55-97 4-16,14 3-35 16,-5-2-5-16,5 2-6 15,4-3-4-15,-9 4-12 16,12-11 1-16,7-4-4 0,-7-11-1 15,7-7-1-15,0-4-1 16,0 0 1-16,0-9 2 16,0-20 1-16,21-14 1 15,5-9-3-15,-2-5-1 16,2-3 1-16,2 4-1 16,-9-2 1-16,3-2-1 15,-6 2 0-15,3 9 0 16,-5 4 0-16,8 14-1 15,-11 13 1-15,-3 6 2 16,-6 10 4-16,-2 2-6 16,7 0-10-16,7 7-5 0,5 19 15 15,9 17 1 1,8 12 10-16,-1 11 2 0,-1 8 0 16,-1 9-2-16,-5-5 2 15,-11-13-5-15,-6-15-8 16,-3-21 0-16,-1-14-2 15,-7-12-66-15,0-3-89 16,0-7-4-16,-26-26-397 16</inkml:trace>
  <inkml:trace contextRef="#ctx0" brushRef="#br0" timeOffset="14995.93">6198 16571 321 0,'0'0'153'16,"0"0"-132"-16,0 0 133 15,0 0-41-15,0 0-35 0,222 0-29 16,-160 2-33-16,-10 3-16 16,-5-1-5-16,-7-2-114 15,-12 2-225-15</inkml:trace>
  <inkml:trace contextRef="#ctx0" brushRef="#br0" timeOffset="15366.83">7352 16174 248 0,'0'0'107'16,"0"0"38"-16,0 0-73 15,0 0-67-15,-100 119 26 16,72-34 27-16,-5 16 5 16,7 19 32-16,9 1-3 15,6-4-39-15,11-17-15 16,0-22-19-16,11-14 1 0,25-13-1 15,4-14-19-15,-2-12-1 16,2-13-51-16,3-12-91 16,-3-6-69-16,-12-27-329 15</inkml:trace>
  <inkml:trace contextRef="#ctx0" brushRef="#br0" timeOffset="15764.74">7614 16782 362 0,'0'0'256'0,"0"0"-231"15,0 0 79-15,0 0-26 16,0 0-22-16,140-137 12 15,-107 100-13-15,-5-1-27 16,-6 0-12-16,-1 5-8 16,-7 4 9-16,-9 9-7 15,2 3 0-15,-7 5-3 16,0 9-6-16,0 0-1 16,0 3-1-16,0 0-5 0,0 0 0 15,2 6 3 1,-2 18-3-16,0 6 6 15,0 3 2-15,5 1-2 0,2-3-11 16,0-1-16-16,-4-3-18 16,-3 3-26-16,0 0-70 15,-3-8-113-15,-30-1-131 16</inkml:trace>
  <inkml:trace contextRef="#ctx0" brushRef="#br0" timeOffset="15905.47">7614 16782 275 0,'85'73'151'16,"-66"-68"61"-16,22-1-85 16,11-4-39-16,16 0-23 15,1 0-10-15,6 0-36 0,-11-9-19 16,-9 8-8-16,-15 1-75 16,-24 0-140-16</inkml:trace>
  <inkml:trace contextRef="#ctx0" brushRef="#br0" timeOffset="16856.05">9286 16613 499 0,'0'0'176'0,"0"0"-118"16,0 0 28-16,0 0-55 16,0 0-15-16,0 0 35 15,-42 101-16-15,30-69-25 16,5 0-3-16,0-5-7 15,7-4 0-15,0-8-11 16,0-4-68-16,0-1-29 0,0-4-43 16,7-2-88-16</inkml:trace>
  <inkml:trace contextRef="#ctx0" brushRef="#br0" timeOffset="17416.34">9773 16499 26 0,'0'0'372'16,"0"0"-300"-16,0 0 41 0,0 0 3 15,0 0-30 1,0 0-23-16,62-58-12 0,-36 38-11 15,-5-2 3-15,-7-2-18 16,1-1-7-16,-6 2 0 16,-4 2-8-16,-3 2 2 15,-2 7-1-15,0 0 7 16,0 2-3-16,0 6-8 16,0 2-2-16,0 2-3 15,0 0-2-15,0 0-1 16,0 0-12-16,0 10-15 15,0 10 16-15,5 7 5 16,2 4-3-16,0 1-1 16,-7 0 5-16,7-1 1 15,-7-2-8-15,12-7-6 0,-5-4-19 16,0 0-10-16,3-3-30 16,-6-5-62-16,-4 1-101 15,0-1-9-15</inkml:trace>
  <inkml:trace contextRef="#ctx0" brushRef="#br0" timeOffset="17620.73">9788 16670 73 0,'0'0'267'0,"0"0"-133"16,0 0 24-16,0 0-57 16,0 0-34-16,0 0-32 15,61 0 51-15,-11 0-26 0,-10 0-3 16,0 0-28-1,-11 0-16-15,-8-2-8 0,-7 2-5 16,-7 0-4-16,7-2-37 16,0-4-13-16,8 0-87 15,-1-3-115-15</inkml:trace>
  <inkml:trace contextRef="#ctx0" brushRef="#br0" timeOffset="18047.82">10376 16095 164 0,'0'0'81'15,"0"0"-62"-15,0 0 136 16,0 0 6-16,161 158-37 16,-85-85 15-16,7 14-64 0,-1 21 11 15,-6 16-25 1,-14 9-23-16,-17 1-11 0,-19-7-23 15,-26-11-2-15,0-13-1 16,-41-13 2-16,-8-19 3 16,1-17-5-16,13-19-1 15,7-14 0-15,9-10-14 16,12-5-4-16,7-4-23 16,0-2-46-16,0 0-97 15,18 0-210-15</inkml:trace>
  <inkml:trace contextRef="#ctx0" brushRef="#br0" timeOffset="19997.54">13340 16435 142 0,'0'0'396'0,"0"0"-349"0,0 0 21 16,0 0-2-16,0 0-53 16,0 0-11-16,-15 70 5 15,-6-22 13-15,-5 4 27 16,3 3 10-16,-4-1-26 15,6-8-21-15,14-13-6 16,0-11-3-16,2-11 1 16,5-5 0-16,0-6-1 15,0 0 0-15,0 0 4 16,0-8 6-16,0-25 10 16,19-13-17-16,14-9-4 15,3-7-6-15,-1 5-3 0,8 0 1 16,-10 5-22-16,-5 5-3 15,1 7 26-15,-8 6 7 16,-2 8 3-16,-5 7-3 16,0 6 2-16,0 7-2 15,-6 4-5-15,10 2-3 16,-3 0-4-16,1 17 7 16,10 14 5-16,-4 9 13 15,6 9 12-15,-2 3 0 16,-2 5 1-16,-3-2-7 15,-2-5-16-15,-12-6-3 16,5-12 0-16,-12-11-4 16,0-11-97-16,0-10-56 15,-26 0-200-15</inkml:trace>
  <inkml:trace contextRef="#ctx0" brushRef="#br0" timeOffset="20148">13430 16590 137 0,'0'0'530'0,"0"0"-482"16,0 0 23-16,0 0 12 16,0 0-35-16,0 0-35 15,215-3-11-15,-168-2-2 16,-9-1-42-16,-5-5-100 16,-5-1-169-16</inkml:trace>
  <inkml:trace contextRef="#ctx0" brushRef="#br0" timeOffset="20333">14033 16132 607 0,'0'0'210'0,"0"0"-187"16,0 0 35-16,0 0-43 15,0 0-11-15,0 0-3 16,49 105-1-16,-28-71-47 15,-2 1-72-15,-2-3-167 16</inkml:trace>
  <inkml:trace contextRef="#ctx0" brushRef="#br0" timeOffset="20850.18">15068 15858 414 0,'0'0'121'0,"0"0"19"16,0 0-74-16,0 0-16 16,-142 124 16-16,95-48-5 15,-2 18 2-15,-4 14-18 16,16 19-1-16,11 3-11 15,26-2-3-15,0-10 14 16,11-15-39-16,27-18 29 16,10-15-7-16,-1-11-12 15,3-9-15-15,11-15 1 16,-11-8 0-16,-10-12-1 0,-12-10 1 16,-14-1-1-16,-6-4-1 15,-8 0-7-15,0 0-3 16,0 0-13-16,0-9-15 15,0-1-20-15,0-3-51 16,7 1-106-16,14-2-373 16</inkml:trace>
  <inkml:trace contextRef="#ctx0" brushRef="#br0" timeOffset="24788.89">15565 16372 56 0,'0'0'18'16,"0"0"-6"-16,0 0 15 16,0 0-10-16,0 0-3 15,0 0 22-15,-5 0 10 16,5 0-8-16,0 0-15 16,0 0-23-16,0 0-19 15,-2 0-125-15</inkml:trace>
  <inkml:trace contextRef="#ctx0" brushRef="#br0" timeOffset="25782.87">15565 16372 88 0,'-26'0'62'0,"26"0"23"0,0 0-31 16,0 0-30-16,0 0-16 15,0 0 20-15,0 0 15 16,0 0 4-16,0 0-3 15,0 0-12-15,0 0-7 16,0 0-9-16,0 0-4 16,0 0-8-16,0 0-1 15,0 0 3-15,0 0-2 16,0 0-4-16,0 0 0 16,0 0 2-16,0 0-2 15,0 0 1-15,0 0 0 0,0 0-1 16,0 0 1-16,0 0-1 15,0 0 2-15,0 0-2 16,0 0 1-16,0 0-1 16,0 0 0-16,0 0 1 15,0 0-1-15,0 0-1 16,0 0-4-16,0 0 3 16,0 0-2-16,0 0 2 15,0 0 2-15,0 0 1 16,0 0-1-16,0 0 1 15,0 0 2-15,0 0-2 16,0 0 3-16,0 0 3 0,0 0 14 16,0 0-7-16,0 0-3 15,0 0 2-15,0 0-5 16,0 0 0-16,0 0-2 16,0 0 3-16,0 0 0 15,0 0-2-15,0 0-4 16,0 0-3-16,0 0 0 15,0 0 0-15,0 0 1 16,0 0-1-16,0 0 0 16,0 0 0-16,0 0 1 15,-7 0-1-15,2 0 0 16,-9 0 1-16,-3 2-1 16,-9 5 0-16,-2 5-1 0,-5 2 1 15,2-1 1 1,-2 3-1-16,-2 1 1 0,-1 0-2 15,3 0 1-15,5-2 0 16,2-5 1-16,11 2-1 16,6-6 0-16,9-4 0 15,0-1-1-15,0-1 1 16,0 0 0-16,0 0 0 16,0 0 2-16,0-3 10 15,21-13 6-15,8-5-12 16,11-4-6-16,-2 1 0 15,2-2-1-15,0-2-5 0,-4-1 0 16,-1-3 4 0,5 4 2-16,-11-1 0 0,-8 13 1 15,-7 6 0-15,-14 2 1 16,0 8 0-16,0 0-2 16,0 0-2-16,7 0-12 15,-2 13 14-15,-3 14 9 16,-2 5 5-16,0 2 5 15,0 0 2-15,0 0 19 16,0-1-25-16,0 3-11 16,0 1-1-16,0-1-2 15,0 0-1-15,0-9-1 16,0-2-44-16,0-13-76 16,0-6-139-16,5-6-157 15</inkml:trace>
  <inkml:trace contextRef="#ctx0" brushRef="#br0" timeOffset="25937.36">15643 16668 320 0,'0'0'132'15,"0"0"-38"-15,0 0 49 16,0 0-64-16,0 0-51 16,0 0-27-16,7 97 0 15,0-83-1-15,0 0-40 16,5-8-104-16,-5-6-264 15</inkml:trace>
  <inkml:trace contextRef="#ctx0" brushRef="#br0" timeOffset="28215.38">16580 16363 186 0,'0'0'108'16,"0"0"-26"-16,0 0 81 0,0 0-70 15,0 0-26-15,0 0-16 16,-69-8-3-16,67 2-6 16,2-2-10-16,0 2-13 15,0-2-5-15,0-2-9 16,2-1 0-16,31-2-5 15,5 1 0-15,2 3 0 16,-4 6 1-16,-3 0-1 16,-12 3 0-16,-2 0-1 15,-5 0-3-15,-4 6-4 16,-6 11 4-16,-4 6 4 16,0 3 0-16,-7 3 2 15,-26 0 0-15,-7 1 1 0,4-1-1 16,-6 1-1-16,9-3-1 15,2-1 2-15,3-2-1 16,9-4-1-16,19-3 1 16,0 0 1-16,0-3-2 15,14-2 4-15,28-3 15 16,13-4 15-16,16-5 24 16,2 0-19-16,-9-5-1 15,0-10-24-15,-17 3-9 16,-7 4-5-16,-11 2 0 15,-15 4-40-15,-7-1-33 16,0 0-85-16,-7-3-201 0</inkml:trace>
  <inkml:trace contextRef="#ctx0" brushRef="#br0" timeOffset="28652.5">17261 15930 88 0,'0'0'341'0,"0"0"-331"15,0 0 76-15,186 23 31 16,-89 16-27-16,7 12 4 16,-4 19-23-16,-10 15 12 15,-22 9-23-15,-25 13-17 16,-31 6-7-16,-12 5-7 16,-36-6-7-16,-44-9-11 15,-13-21 2-15,11-17 17 16,4-17-13-16,16-12-11 15,15-12 3-15,19-8-5 16,13-7-4-16,8-7 0 16,7 1-2-16,0-3-17 0,0 1-36 15,0 1-14-15,0 3-29 16,0-5-54-16,0 1-81 16,0-1-183-16</inkml:trace>
  <inkml:trace contextRef="#ctx0" brushRef="#br0" timeOffset="50812.25">12687 7398 22 0,'0'0'53'0,"0"0"33"16,0 0-4-16,0 0-24 15,0 0-26-15,0 0-22 0,0 0-7 16,-28 0-2 0,20 0 9-16,-3 0 23 0,1 0 16 15,3-1-10-15,-5 1-18 16,5-3-21-16,0-2-12 15,0 4-43-15,7-2-21 16,0-1 13-16,-7 0 41 16,7-1-18-16,-7-1-16 15,7 3-53-15,-7-2 109 16,7 4 8-16,-5-2 131 16,3 1-43-16,2-1 10 15,0 2-14-15,-5 1-18 0,5-2-28 16,-2-1-11-1,2 2 3-15,-5 1-8 0,5-3-10 16,-3 3 5-16,3-2-13 16,-4 2-1-16,1 0-6 15,-1 0 3-15,4-3 0 16,0 3 8-16,0 0-1 16,0 0-4-16,0 0-1 15,0 0-6-15,0 0-2 16,0 0 1-16,0 0-3 15,0 0-2-15,0 0 1 16,0 0-2-16,0 0 1 16,0 8 0-16,0 2 4 15,0 2-2-15,0 3 5 16,0-3-5-16,0 3 1 0,0 0-1 16,0 1 6-1,0-4-2-15,0 0-1 0,0 2 0 16,0-5-1-16,0 4 3 15,0-1 0-15,0 1-5 16,0-3 4-16,0 1-1 16,0-2 3-16,0 0-4 15,0 0-2-15,0 2 12 16,0 0-6-16,0 1 0 16,0 2-5-16,0-5 3 15,0 2-1-15,0-3 1 16,0-1 0-16,0-1-2 0,0 0 1 15,0 1 1-15,0-1-3 16,0 0 0-16,0 1 5 16,0 0-5-16,0 1-1 15,0-2 1-15,0 3 1 16,0-3-1-16,0 3-1 16,0-4 1-16,4 1-1 15,-1-1 1-15,-3-1-1 16,4-2 1-16,-4 2-1 15,0 2 1-15,3 2-1 16,-3-2 2-16,0 2-1 16,5 3 2-16,-5-4-2 0,2 4 2 15,-2-3-2 1,5 1 4-16,-3-3-5 16,3 1 2-16,-5-1-2 0,0 1 0 15,7-4 0-15,-7 2 1 16,0 1-1-16,0-2 0 15,0 4 3-15,7 3-2 16,-7 0 3-16,0-1-4 16,0 1 1-16,0 1-1 15,0-2 1-15,7 2 3 16,-7-3-4-16,7 0 0 16,-2 0 0-16,-5-2 0 15,2 2 0-15,3 0 1 16,-3-1-1-16,3 1 1 15,-5 1 3-15,2 0-2 0,3 1 7 16,-5 1-8-16,2-1 2 16,3 0 0-16,-2 1-3 15,4 2 3-15,-7-2 0 16,4 0 0-16,-1 3-3 16,4 1 3-16,-2-1-2 15,-3 1 0-15,5 0 1 16,-2 1 0-16,2 2 1 15,0 1-2-15,0-3 1 16,0 6-1-16,0-7-1 16,-2 3 1-16,2 1-1 15,3-5 0-15,-3 0 0 16,0 3 0-16,0-6 0 0,0 2 0 16,-2 1 1-16,2 0-1 15,0-1 1-15,0 1 0 16,0 1 0-16,0-4 1 15,-7 0 0-15,7 1-2 16,5-2 0-16,-5 1 3 16,0 0 0-16,0-5-2 15,-4 3-1-15,1 1 1 16,-1-2-1-16,4 1 1 16,-2 1-1-16,-5 0 2 15,2-3 0-15,3 1-2 16,-3-1 2-16,3 1-2 0,-3-2 2 15,-2 2 0 1,5-3-1-16,-3 3-1 0,-2 0 0 16,5-2 5-16,2 4-3 15,0 0-1-15,0 1 2 16,-7 1-3-16,12-3 0 16,-10 1 0-16,3-3 0 15,-2 1 0-15,1-1 0 16,-1-4 0-16,-3 2 3 15,0-3-2-15,0-1-1 16,0-2 2-16,0 0-1 16,0 0 2-16,0 0 1 15,0 3 1-15,0-3-3 16,0 0 0-16,0 1 0 0,0-1-2 16,0 1-3-16,0 3-33 15,0-4-50-15,0 0-140 16,0 0-351-16</inkml:trace>
  <inkml:trace contextRef="#ctx0" brushRef="#br0" timeOffset="54512.26">12791 7713 17 0,'0'0'122'0,"0"0"-63"15,0 0-41-15,0 0-16 0,0 0 4 16,0 0 25-16,0 0-5 16,-28-1-2-16,28 1 3 15,0 0 9-15,0 0 26 16,0 0 3-16,0 0-4 16,0 0-14-16,0 0 3 15,0 0-4-15,0 0-20 16,0 0-17-16,0 0-4 15,0 0 0-15,0 0-3 16,0 1 2-16,0 10 9 16,0 2 5-16,0 2 1 15,0 0-7-15,0 1-2 0,0 2 19 16,2 3-16-16,5-3 13 16,0 6 0-16,-2-2-14 15,9 2 11-15,-7 0-3 16,0-5-8-16,5 2 0 15,-5-2-2-15,3 2-2 16,-3-1 0-16,5 0 8 16,-5 0 0-16,2 3-11 15,-2-3 4-15,-2 4-3 16,2-3 3-16,0 0-6 16,7-2 0-16,-7 0-3 15,5-2 1-15,-5-1 0 16,0 2 2-16,1 0-3 15,-1 1 1-15,0 1 0 16,0-2 0-16,0 1 5 0,-5-1-2 16,3-3 1-16,2 1 0 15,-7-1-1-15,7-1 1 16,-7 0-2-16,7 4-2 16,-7-1 2-16,7 0 1 15,-2-3-1-15,2-2 3 16,-4 2-5-16,1-4-1 15,-1 0 1-15,1 1 0 16,-1-1-1-16,-3 1 1 16,4 1 1-16,-1 1-2 0,-3-1 2 15,5 2-1 1,-5 1-1-16,2-1 1 0,-2 1 0 16,0-3-1-16,0-2 0 15,0-1 0-15,5 2 0 16,-5 1 1-16,2 0-1 15,5 6 3-15,-2 4-1 16,2-3 1-16,0 5-3 16,-5 1 3-16,3-2-3 15,2 1 0-15,0-3 0 16,5 0 1-16,-5-1-1 16,0 3 0-16,3-2 0 15,-3-1 0-15,0 0 1 16,5 4 0-16,-3 0-1 15,3-4 3-15,2 3-1 0,-7-2-1 16,0-2 0-16,8-1-1 16,-3-1 0-16,-3-6 0 15,-2 3 3-15,0-2-3 16,0 0 0-16,0-1 0 16,0 2 0-16,-2 0 1 15,2 2 0-15,-7-3-1 16,7 1 2-16,0-1-1 15,1 2-1-15,3-3 2 16,-8 2-1-16,4-2-1 16,0 1 0-16,-2 2 3 15,2 5 1-15,2-4 3 0,-2 4-3 16,0-1-2-16,0-1-1 16,5-1 0-16,3 1-1 15,-1-1 0-15,-2 2 0 16,2-2 0-16,0-1 0 15,0 1 1-15,-4 2-1 16,-3-1 0-16,4 1 1 16,-3-3-1-16,6 2 1 15,-2 0-1-15,-3-2 0 16,5 1 1-16,-2-2-1 16,-2-4 1-16,-3 3-3 15,4-3 4-15,-3 3-4 16,-1-1 2-16,0 0 0 15,7 1 2-15,-2 2-2 16,-5-1 0-16,7-3 1 0,-7 4 1 16,3-1-1-16,1 1 1 15,-4-4-2-15,1 4 2 16,-1-2-1-16,0 3 2 16,7 0-2-16,-2-2-1 15,-3 4 1-15,3-4-2 16,-2 0 2-16,1 4-1 15,-1-4 0-15,2 3 0 16,-5-2 1-16,0 2 0 16,12-6-1-16,-10 3 1 0,-2 1 1 15,5-1-2 1,-2 1 2-16,1-1-2 0,-1-2 0 16,4 1 0-16,-9 0-1 15,9 0 2-15,0 0-1 16,-2-1 1-16,2 1 0 15,-4 1-1-15,1 1 1 16,4 0-1-16,-6 1 1 16,3-2-1-16,7 1 1 15,-10-1-1-15,10 3 0 16,-5 1-1-16,1-1 2 16,-6 6-1-16,3-5 0 15,2 3 1-15,7-2-1 16,-6 0 1-16,-4 2-1 15,6-5 1-15,-3 1-1 0,-2 2-1 16,-5-2 1-16,7-1 0 16,0-1 1-16,-2 0-1 15,2-2 0-15,-4-1 0 16,2 3 1-16,2-1-1 16,-7 0 0-16,7-2 0 15,-7 2 0-15,7-2 0 16,1 0 0-16,-4 3 1 15,4-2 0-15,-6-1-2 16,3 3 1-16,-3-3 0 16,3 1 0-16,-5 0 1 15,5 0-1-15,-2 0 0 0,1-1 0 16,4 3 0-16,-6-3 2 16,3 6-2-16,2-3 0 15,0-4 0-15,0 4 0 16,1-1 0-16,-1 0 0 15,0 0 0-15,-2-2 0 16,2 3 0-16,0 0 0 16,-7 2 0-16,15 2 1 15,-8-1 0-15,0 4-1 16,5 1 0-16,-3 0 1 16,3 6 0-16,7-5-1 15,-4 1 1-15,1 0-1 16,3-1 0-16,-4-2 0 15,4 2 0-15,-3-1 1 0,-1 2 0 16,-3 2 0-16,9 1 0 16,-7-3-1-16,0 4 1 15,1 1 0-15,-3 0 0 16,7 2 0-16,-5 0 0 16,-4-1-1-16,4 0 0 15,-2 1 2-15,-5-3-2 16,12-1 0-16,-10-2 0 15,3-6 0-15,-2 3 1 16,2 0-1-16,0 0 0 16,-5-2 0-16,0 2 0 15,0 2 1-15,1-1-1 16,-1 1 0-16,-7-2 0 0,7 2 0 16,0-1 0-16,0 4 0 15,1-4 0-15,-4 1 0 16,4 1 1-16,-6-3-2 15,3 0 2-15,2 2-1 16,-2-1 0-16,-3-2 1 16,6 4-1-16,-1-5 0 15,0 2 0-15,-2-1 0 16,2-4 0-16,0 4 0 16,-2-4 0-16,2 4 0 15,3-1 0-15,-3-1 0 16,5 2 1-16,-5 1-1 15,0 0 0-15,5-2 0 0,-2 0 0 16,2 0 0-16,-3 3 1 16,3-2-1-16,-5 1 0 15,8-2 0-15,-1 1 0 16,0-2 1-16,-2 1 0 16,-5 2-1-16,7-4 0 15,-2 2 3-15,-2-2-3 16,2 2 0-16,-3-1 0 15,3-1 1-15,0-1-1 16,-2 2 0-16,-3-2 1 16,0-1-1-16,0-2 0 15,5-2 0-15,-5-1 1 0,-6-1-2 16,11-2 2-16,-10-2-2 16,3 0 2-16,-10-3-3 15,5 0 2-15,-2 0 0 16,-5-1 1-16,2-1-1 15,3 1 1-15,-5-3-1 16,2 1 0-16,-2-1 0 16,0 0 2-16,0 0-2 15,0 0 0-15,0 0 2 16,0 0 0-16,0 0 0 16,0 0 1-16,0 0 0 15,0 0-1-15,0 0 3 16,0 0-2-16,0 0 0 15,0 0 0-15,0 0-1 16,0 0 0-16,0 0 2 0,0 0 1 16,0 0 0-16,0 0 0 15,0 0-4-15,0 0 1 16,0 0 1-16,0 0-2 16,0 0 1-16,0 0-1 15,0 0 0-15,0 0 1 16,0 0 0-16,0 0 0 15,0 0 0-15,0 0-2 16,0 0-3-16,0 0 1 16,0 0-22-16,0 0-42 0,0 2-40 15,0 1-56-15,12-3-424 16</inkml:trace>
  <inkml:trace contextRef="#ctx0" brushRef="#br0" timeOffset="57793.93">16636 14011 10 0,'0'0'85'0,"0"0"-16"16,0 0-30-16,0 0 8 16,0 0-11-16,0 0-11 15,0 0-16-15,-2-5-5 0,2 5-1 16,0-3 0-1,-5 1-3-15,5-2 0 0,0 1-54 16,0 0-21-16,-2 3 31 16,2 0 26-16,-5 0-26 15,3 0 19-15,-5 0 9 16,2 0-8-16,-2 0 24 16,0 0 42-16,0 4 41 15,-5 1 5-15,2 1-13 16,-1-3-9-16,-4 4 2 15,1-3-1-15,5 0-9 16,-3-4 3-16,-2 0 15 16,7 0-12-16,7 0-31 15,-5-15 4-15,5-9-3 16,0-6-32-16,5-8 6 0,35-2-3 16,2 0-2-16,6-3-3 15,-3 8 1-15,2 6-1 16,-5 8 6-16,-6 11-6 15,-3 7-4-15,-7 3-7 16,-5 0 0-16,1 26 1 16,-6 9 10-16,-16 10 6 15,0 10-3-15,0 5 0 16,0 3 0-16,-2-3 1 16,-3-5-4-16,5-6-1 15,0-7-2-15,12-10-3 16,30-12-3-16,8-12-5 15,9-8-3-15,0 0 15 16,8-28 4-16,4-12 4 0,4-9-1 16,-4-7-5-16,-9 1-5 15,-15 2-4-15,-23 7 9 16,-20 10 1-16,-4 6 3 16,0 10 1-16,-12 5 11 15,-16 6 14-15,4 8-18 16,-2 1-1-16,0 0-10 15,10 12-2-15,2 16 1 16,7 6-3-16,2 5 2 16,5 1-1-16,0 0-2 0,0-6 4 15,5-6-3 1,16-10-26-16,0-10-9 0,0-8-7 16,8 0 4-16,-1-26 28 15,12-13 5-15,-4-5-4 16,-10 1-2-16,-10 6 14 15,-8 12 4-15,-8 10 12 16,0 12 34-16,0 3-4 16,0 3 3-16,-17 28-43 15,-2 3-1-15,12 6-5 16,7-5-8-16,0-11 3 16,47-8-10-16,24-15-8 0,17-1 23 15,4 0 6 1,-9-8-2-16,-15-1 4 15,-25 5 3-15,-10 4 5 0,-19 0-16 16,-11 15 11-16,-3 13 26 16,0 1-10-16,0-3-19 15,0-10-4-15,-3-14-4 16,3-2-33-16,0-33-56 16,-7-15-228-16,-12-7-94 15</inkml:trace>
  <inkml:trace contextRef="#ctx0" brushRef="#br0" timeOffset="57910.4">17911 13808 182 0,'0'0'150'0,"0"0"46"16,0 0-74-16,-73-114-49 16,139 82-59-16,40-6-3 15,27-1 12-15,4 2-23 0,2 8-8 16,-23 8-132 0,-26 12-16-16,-31 9-87 0</inkml:trace>
  <inkml:trace contextRef="#ctx0" brushRef="#br0" timeOffset="58112.93">18559 13883 262 0,'0'0'71'0,"0"0"-29"16,0 0-15-16,0 0 59 15,0 0-25-15,201-98-52 16,-159 43-7-16,-15 9 0 16,-23 9 13-16,-4 17 47 15,-12 15 39-15,-16 5 19 16,-5 15-63-16,9 24-46 0,5 18-11 15,19 4-3 1,0 3-5-16,15-1-64 0,34-4-111 16,25-6-165-1,-4-5 179-15</inkml:trace>
  <inkml:trace contextRef="#ctx0" brushRef="#br0" timeOffset="58796.12">19453 13846 450 0,'0'0'17'0,"0"0"81"16,0 0 16-16,0 0-30 16,0 0-19-16,0 0-47 15,-90-64-13-15,90 102 3 16,0 15 1-16,0 14 2 0,0-1-10 15,-2-8 3-15,2-12-4 16,0-13-5-16,0-17-37 16,0-11 31-16,0-5 7 15,0-5-8-15,30-28 12 16,25-10 0-16,13 0 0 16,-4 6-8-16,-2 14 8 15,-13 14 3-15,1 9-3 16,-5 15-9-16,-14 23 9 15,-3 8 15-15,-2 3 25 16,-7-4-12-16,-10-5-8 16,-9-6-1-16,0-4-2 15,-14-4 30-15,-21-7-25 16,-1-5-20-16,3-5-1 16,7-7 2-16,17-2-3 0,9 0-27 15,0 0-87-15,47-4-68 16,19-11 3-16,17 6-73 15,0 0 57-15,0 6 195 16,-8 3 212-16,-4 0-61 16,-16 0 31-16,-22 0-25 15,-19 3-54-15,-7 6-27 16,-7 8-9-16,0-3-33 16,0-2-25-16,0-9-9 15,0-3-51-15,0 0-158 0</inkml:trace>
  <inkml:trace contextRef="#ctx0" brushRef="#br0" timeOffset="63528.06">13299 9511 54 0,'0'0'14'0,"0"0"-12"15,-250 57 14 1,200-42 40-16,17 0-18 0,19-2-27 15,11-4 17-15,3 0-21 16,0-3-7-16,0 2-1 16,0-6 1-16,0 3-2 15,0 3-46-15,0-8-65 16,0 5 89-16,15-1 9 16,-8 0 15-16</inkml:trace>
  <inkml:trace contextRef="#ctx0" brushRef="#br0" timeOffset="64625.94">13396 9658 256 0,'0'0'30'0,"0"0"5"15,0 0 25-15,0 0-20 16,0 0-24-16,0 0-7 16,-28 89-1-16,42-89 16 0,7 0 6 15,6-3 10-15,13-17-7 16,-10-6-24-16,-4 2-9 16,-18 0 3-16,-8 6-1 15,0-1 3-15,-15 1 13 16,-20 6 33-16,-5 6-19 15,7 3-11-15,2 3 4 16,5 0-10-16,5 12-9 16,13 19-6-16,1 2 0 15,7 1-1-15,0-3-5 16,41-5 3-16,8-10-6 16,13-10 6-16,2-6 3 0,11-6 1 15,-6-19 5 1,-12-3-1-16,-10-2-1 0,-26 5-2 15,-21-4 1-15,0 9 3 16,-14 0-1-16,-33 2 3 16,-8 5-1-16,-1 10 4 15,-1 3-5-15,-2 0-6 16,16 18 2-16,8 16-1 16,20 3-2-16,15 6-1 15,0-6-2-15,29-9-1 16,20-8-4-16,11-6 5 15,11-14 3-15,4 0 2 16,1-21-2-16,-12-9-3 16,-10 2 0-16,-26-3 4 15,-28 7 1-15,0 0 4 16,-28 0 22-16,-33 6 12 0,-8 3-2 16,-7 7-9-16,13 8 3 15,6 0-26-15,9 17 0 16,30 16-5-16,10 7-3 15,8 5 1-15,8-10-3 16,44-7-3-16,14-11 0 16,17-16 8-16,6-1 0 15,6-8-4-15,-12-19-6 16,-31-4 9-16,-26 7 1 16,-26-4 0-16,-14 5 4 15,-62 2 3-15,-9 11 34 0,-17 10-19 16,5 0-6-16,14 10-13 15,12 17-2-15,36 7-2 16,21 1-2-16,14-4-9 16,23-4-55-16,46-12-160 15,7-15-268-15</inkml:trace>
  <inkml:trace contextRef="#ctx0" brushRef="#br0" timeOffset="67695.86">15532 11970 243 0,'0'0'72'0,"0"0"-17"15,0 0 10-15,0 0-19 16,0 0 21-16,0 0 14 16,0 0-9-16,0-12-13 15,0 12-17-15,0 0-24 16,-5 0-14-16,3 0-4 0,-3 11 0 15,5 4 0 1,0-4 0-16,0-2-2 0,0-1 0 16,0-4-2-16,5-4 2 15,9 0 1-15,0 0 2 16,5-1 2-16,-5-16 7 16,-4-5-6-16,-6 1 0 15,-4 1-2-15,0 0 1 16,0 3-3-16,-28 5 0 15,-5 6 0-15,5-1 2 16,-8 7 1-16,-4 0-1 16,0 10-2-16,9 19-5 15,-2 2 5-15,19 4 0 16,7-1-3-16,7-3 3 16,0-1-2-16,2-9-5 0,36-4 1 15,0-9 4 1,2-8 0-16,14 0 4 0,3-8 2 15,-3-21 3-15,-4-8-3 16,-3 0-2-16,-18-1 1 16,-22 3-2-16,-7 0 1 15,0 8 1-15,-40 2-1 16,-15 10-2-16,-2 8 6 16,1 7 4-16,1 0-1 15,8 9-1-15,16 16-8 16,12 5-1-16,17 4-1 15,2 0-4-15,0-6 4 16,24 1-6-16,11-9 4 16,10-6 3-16,-7-5 1 0,2-9 0 15,-7 0 2-15,-4 0-1 16,-6-9 0-16,-11-7 0 16,-5-2-1-16,-7-2 0 15,0 3 2-15,-14 3-2 16,-26-1 2-16,-3 9 0 15,-6 6 2-15,1 0 4 16,6 15-6-16,-1 17-2 16,10 8 0-16,19 2-2 15,14 1 0-15,0-7-5 16,7-5 4-16,35-9-11 16,13-16 1-16,6-6 7 15,3-10 6-15,-2-23 0 0,-8-10 0 16,-18 1 2-1,-20-1 1-15,-16 5-3 0,0 6 2 16,-35 3 4-16,-27 13 16 16,-16 12 3-16,-7 4 6 15,9 4-7-15,8 23-12 16,20 6-1-16,20 6-11 16,21 1 0-16,7-2-2 15,12-11-3-15,47-4-12 16,14-13-61-16,3-7-93 15,-19-3-326-15</inkml:trace>
  <inkml:trace contextRef="#ctx0" brushRef="#br0" timeOffset="82474.95">14796 10808 305 0,'0'0'25'0,"0"0"13"15,0 0 9-15,0 0-13 16,-248-84 12-16,172 84-23 0,17 0 13 15,12 6 7-15,21 15-41 16,-2 2 9-16,6 0 0 16,8 1 31-16,7-5-23 15,7 0 6-15,0-7-15 16,26-3 2-16,5-7 1 16,9-2 5-16,-5 0 9 15,8-5 12-15,4-13-4 16,1-7-17-16,-11-1-13 15,-6 0 0-15,-21 3-1 16,-10 6 5-16,0 3 14 16,-15 4-6-16,-18 5-14 15,-9 5-1-15,-13 0-1 0,-4 17 4 16,-2 11-5-16,14 5 0 16,11 4 0-16,17-5 0 15,17-1-4-15,2-6 4 16,0-9 0-16,14-3 0 15,21-9-1-15,8-4 1 16,11 0 6-16,8-10-1 16,-5-13-5-16,-10-7 3 15,-12 0-1-15,-23 2 2 16,-12 4-2-16,0 4 1 16,-26 4 5-16,-21 7-2 15,-10 9-2-15,-7 0-4 0,-11 9 0 16,13 20-4-16,15 10 4 15,23-4-4-15,24 3 1 16,0-7 2-16,24-6-3 16,44-10 4-16,8-10 0 15,16-5 2-15,-9-2 2 16,-17-19-3-16,-28-2 1 16,-19 0 6-16,-19 3 25 15,0 1-4-15,-21 7-9 16,-27 7-20-16,1 5-10 15,5 0-29-15,13 11-30 16,22 10-92-16,7 3-290 16</inkml:trace>
  <inkml:trace contextRef="#ctx0" brushRef="#br0" timeOffset="83255.92">15962 10524 309 0,'0'0'66'0,"0"0"47"0,0 0 2 16,0 0-47-16,0 0-9 15,0 0-16-15,7-21-12 16,-7 21-10-16,0 0-6 15,0 0-4-15,0 0-7 16,0 0-4-16,-14 0 0 16,-7 4 0-16,-7 13 2 15,-6 4 2-15,1 0-4 16,5 3 0-16,7-4 3 16,4 1-3-16,5 0-1 15,12-2-5-15,0 0 5 0,0 1 2 16,0-3-2-1,26-2 4-15,10-4-2 0,6 0 8 16,15-2 14-16,-3-8 15 16,3-1-1-16,-2 0-12 15,-8 0-4-15,-5 0-4 16,-8-6-12-16,-13 2 3 16,-14 2-3-16,-5-1-1 15,-2 3-2-15,0 0-2 16,0-1 0-16,0-1-17 15,0-5-19-15,0 2-5 16,0-5-33-16,0 0-18 16,0-3-68-16,-23-1-72 0,-10-4-165 15</inkml:trace>
  <inkml:trace contextRef="#ctx0" brushRef="#br0" timeOffset="83317.23">15962 10524 301 0</inkml:trace>
  <inkml:trace contextRef="#ctx0" brushRef="#br0" timeOffset="83423.05">15962 10524 301 0,'-64'62'119'0,"128"-62"83"0,14 0-51 0,5 5-31 0,0-3-47 15,-19 0-30-15,-12-2-30 16,-22 0-8-16,-15 0-5 16,-15 0-14-16,0-4-68 15,-22-14-210-15</inkml:trace>
  <inkml:trace contextRef="#ctx0" brushRef="#br0" timeOffset="83578.25">15948 10324 606 0,'0'0'120'16,"0"0"22"-16,263-12-13 16,-166 9-46-16,-12 3-31 15,-17-1-33-15,-25-2-15 16,-22 3-4-16,-16 0-22 15,-5 0-136-15,-19 0-223 16</inkml:trace>
  <inkml:trace contextRef="#ctx0" brushRef="#br0" timeOffset="85008.97">13742 10843 82 0,'0'0'99'16,"0"0"18"-16,0 0-38 15,0 0 40-15,0 0-46 0,0 0 7 16,151-6-34-16,-120-15 13 15,-10-2-34-15,-9-2-21 16,-12 1 0-16,0-1 2 16,0 4-2-16,-33 5 33 15,-3 4-27-15,1 6 1 16,-8 6-11-16,8 0 0 16,-10 12 0-16,2 13 0 15,8 4 1-15,6 3-1 16,11-1 0-16,18-3 0 15,0-6-1-15,0-5 1 16,18-4 0-16,18-9 4 16,4-4 3-16,3 0 13 15,4-15 15-15,-4-10-17 0,-3-4-9 16,-10-3-7-16,-11 0-1 16,-19 6 1-16,0 2-1 15,-7 8 3-15,-33 8-4 16,-2 8-9-16,-1 0 9 15,3 20 2-15,18 12-2 16,8-1-1-16,14 0-1 16,0-2 2-16,0-8 0 15,7-8-1-15,22-4 1 16,13-9 0-16,6 0 4 16,1 0 7-16,-6-10-5 15,-10-8 19-15,-12 3-6 16,-9-2-4-16,-12 3 9 0,0 5-13 15,0 3 3-15,-12 6-14 16,-9 0-4-16,0 0-11 16,9 12-34-16,9 8-56 15,3 2-156-15,0-1-231 16</inkml:trace>
  <inkml:trace contextRef="#ctx0" brushRef="#br0" timeOffset="-198003.92">21910 3080 311 0,'0'0'122'0,"0"0"4"16,0 0-15-16,0 0-49 15,0 0-17-15,0 0-1 16,0 0-3-16,0-20-1 16,0 15-1-16,0 2-3 15,0 0 4-15,0 0-13 16,0-2-10-16,0 1-3 15,-2-2-8-15,-10-3-2 16,-2 2 1-16,-1-1-1 0,-4 2-2 16,-2-1 0-16,-2 1-2 15,-11 1 0-15,-8 4 0 16,-5 1 2-16,-8 0-2 16,10 0 0-16,5 1-1 15,0 14-2-15,9 7 2 16,-7 10 0-16,0 10-3 15,-9 16 2-15,-3 12 2 16,-4 7 0-16,4 5 0 16,-4 2 2-16,11-4-2 15,3 1 0-15,0-1 0 16,5-6 0-16,-1-5 0 16,1-9 0-16,-1-11 0 15,1-9 0-15,2-11 0 16,4-5 0-16,3-9 0 0,12-6-3 15,0-8-5-15,2-1 4 16,2 0 2-16,3 0-4 16,7-10-4-16,0-11 8 15,0-4-11-15,10-5 2 16,37-3 9-16,15 0 2 16,1 9-1-16,-15 8-1 15,-6 16-4-15,-16 0-4 16,-16 39-2-16,-10 19 12 15,0 22 0-15,-57 20 4 16,-21 13 2-16,-12 11-1 16,0 3 0-16,15-5-2 0,18-7 0 15,21-13 3-15,17-13-2 16,19-15 1-16,0-12-1 16,29-17 5-16,21-14 1 15,9-11-3-15,-3-11-5 16,1-7 2-16,-7-2-3 15,-12 0 6-15,-15 0-7 16,-4-6-2-16,-5-13-26 16,1-4-50-16,-6-8-126 15,-4-4-248-15</inkml:trace>
  <inkml:trace contextRef="#ctx0" brushRef="#br0" timeOffset="-197088.76">22395 3362 436 0,'0'0'20'15,"0"0"105"-15,0 0 16 16,0 0-38-16,0 0-32 16,0 0-13-16,0 0-19 15,-12-86-30-15,5 93-9 16,-10 28-4-16,-9 18 4 15,-2 12 3-15,-1 3-2 16,8-3 1-16,7-12 2 16,9-13-4-16,5-17 0 0,0-8-5 15,12-15-7-15,26 0 12 16,14-19 3-16,12-21 4 16,4-7-5-16,-4 1-2 15,-16 9-7-15,-18 9 1 16,-18 15-2-16,-5 11 3 15,-2 2 3-15,4 10-17 16,10 25 9-16,5 12 10 16,2 12 4-16,-12 13 6 15,0 11 10-15,-9-2 3 16,-5-3-7-16,0-17-1 16,-26-17-7-16,-14-16 11 0,-5-13 4 15,-7-14 13-15,2-1 13 16,-6-6-14-16,6-17-26 15,5-3-2-15,17 8 1 16,13 3 2-16,13 9-6 16,2 6-4-16,0 0-2 15,0 0-40-15,24 0-35 16,16 2-25-16,14 9-62 16,-2-7-243-16</inkml:trace>
  <inkml:trace contextRef="#ctx0" brushRef="#br0" timeOffset="-196766.58">23360 3639 323 0,'0'0'276'15,"0"0"-118"-15,257-20-44 16,-167 17-72-16,-7 1-31 0,-12 2-8 15,-24 0-3-15,-25 0-2 16,-22 5-118-16,-29 15-82 16,-49 1-187-16</inkml:trace>
  <inkml:trace contextRef="#ctx0" brushRef="#br0" timeOffset="-196588.55">23381 3830 98 0,'0'0'280'0,"0"0"-65"15,0 0-21-15,0 0-54 16,0 0-60-16,229 54-35 16,-160-49-37-16,-5-3-4 0,-3 0-4 15,-6-2-10-15,-13 0-93 16,-16 0-152-16,-16 0-410 16</inkml:trace>
  <inkml:trace contextRef="#ctx0" brushRef="#br0" timeOffset="-196249.16">24090 3502 474 0,'0'0'134'0,"0"0"-65"16,0 0 43-16,0 0-21 15,0 0-30-15,213 34-15 16,-144-2-15-16,-5 2 4 15,-1-2-29-15,4 2-5 16,-3-5 0-16,-3 0-1 0,-4-9-9 16,-8 0-46-1,-20-6-62-15,-22-9-163 0</inkml:trace>
  <inkml:trace contextRef="#ctx0" brushRef="#br0" timeOffset="-196009.57">24930 3476 414 0,'0'0'147'0,"0"0"-33"0,0 0-11 16,0 0-24-1,0 0-38-15,-239 120-2 0,163-56 9 16,5 5-8-16,3-4-14 15,18-8-26-15,10-13 0 16,14-6-39-16,12-10-81 16,0-8-133-16,4-9-335 15</inkml:trace>
  <inkml:trace contextRef="#ctx0" brushRef="#br0" timeOffset="-193855.67">21699 5171 588 0,'0'0'81'0,"0"0"89"16,0 0-79-16,0 0-55 15,0 0 3-15,0 0-9 0,-80-63-10 16,80 35-8 0,0-10-1-16,26-10-5 0,24-11-2 15,18-6-3-15,8 6-1 16,0 9 6-16,-17 14-6 15,-19 15 5-15,-19 12-4 16,-14 9-1-16,-7 0-6 16,0 6-6-16,0 28 12 15,0 10 0-15,0 13 0 16,0 5 0-16,-14-6 0 16,5-8 1-16,9-11-1 15,0-14-1-15,0-11-4 16,0-8-4-16,0-4-2 15,7 0 1-15,14-6 3 16,7-21 6-16,8-7 1 0,-1 0-3 16,-6 2 0-1,-10 9 1-15,-5 14 2 0,-9 1 6 16,-5 5-5-16,2 0 1 16,3 2-2-16,9-4 0 15,2 1-3-15,20-7 0 16,23-3 3-16,5-3 0 15,7-2 9-15,-3 4-3 16,-11 6-6-16,-9 7-2 16,-22 2-2-16,-10 0-8 15,-16 2-119-15,0 19-36 16,0 4-81-16</inkml:trace>
  <inkml:trace contextRef="#ctx0" brushRef="#br0" timeOffset="-193677.91">22589 5214 685 0,'0'0'175'16,"0"0"-81"-16,0 0 3 15,0 0-84-15,0 0-13 16,0 0-54-16,14 0-126 15,-14 0-543-15</inkml:trace>
  <inkml:trace contextRef="#ctx0" brushRef="#br0" timeOffset="-193023.16">23090 5341 499 0,'0'0'0'0,"0"0"66"16,0 0-28-16,0 0-5 16,0 0 49-16,0 0-29 15,248-53-26-15,-191 3-3 16,-17-7-8-16,-18 2-1 16,-22 6 22-16,0 5 12 15,-34 13-24-15,-22 15 3 16,-1 16-1-16,-12 0-20 15,-2 22-6-15,3 23-2 16,2 10-3-16,21 6-15 0,9 2-1 16,17-8 15-1,19-7-1-15,0-11-20 0,26-17-7 16,17-14-8-16,14-6 31 16,14-14 10-16,4-27 1 15,8-8 5-15,-3-13-4 16,-2-13 2-16,-2-11-1 15,-5-11-1-15,-9 1 4 16,-15 14-6-16,-23 18-3 16,-20 21 3-16,-4 17 6 15,0 16 1-15,0 10 30 16,-4 0-23-16,-11 5-13 0,-6 26-1 16,0 12 1-16,-5 11 0 15,4 10-1-15,6 8 1 16,2 0-1-16,9 0-2 15,5-9-21-15,0-9-207 16,26-8-359-16</inkml:trace>
  <inkml:trace contextRef="#ctx0" brushRef="#br0" timeOffset="-192875.41">23948 5242 559 0,'0'0'294'0,"0"0"-242"15,0 0 14-15,0 0-32 0,0 0-34 16,0 0 0 0,-40 55-20-16,45-51-69 0,19-4-120 15,4 0-287 1</inkml:trace>
  <inkml:trace contextRef="#ctx0" brushRef="#br0" timeOffset="-192305.75">24450 4628 428 0,'0'0'41'16,"0"0"72"-16,0 0-49 15,0 0-45-15,0 0-4 16,-133 110 13-16,93-44-10 16,-2 13 33-16,-1-3-27 15,3-4-14-15,9-17-4 16,5-7 1-16,7-17 2 15,10-13 1-15,4-10-7 16,5-8-3-16,0 0 2 0,19-10 11 16,31-20-3-1,18-4-10-15,3-1 0 0,-9 9 0 16,-15 10 0-16,-19 9 0 16,-14 7-2-16,-2 7 2 15,-9 21 19-15,-3 6 14 16,0-1 0-16,0-2-1 15,-7-3 2-15,-15-5-11 16,1-5 5-16,-7-6 2 16,2-5-12-16,-8-4-5 15,-1-3 5-15,-3 0-7 16,0 0-11-16,3-2-3 0,14-4 1 16,11 1-15-1,5 3-22-15,5 2-34 0,0 0-60 16,7 7-119-16,27 4-69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3T13:02:42.1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20335 3417 531 0,'0'0'37'16,"0"0"-26"-16,0 0 81 16,0 0-39-16,0 0-27 15,0 0-7-15,0 0 8 16,-76-50 43-16,60 38-30 15,-3-2-11-15,2 5 25 16,-2-1-17-16,7 4-20 16,-2 3-10-16,0 0 10 15,0 3-5-15,4 0 3 16,-4 0-8-16,2 0-7 16,-2 23-1-16,2 19-5 15,3 22 3-15,2 16 2 0,7 9 1 16,0 3 1-16,0-3-1 15,9-9 0-15,22-11-1 16,-3-19 1-16,8-18 0 16,-1-19-5-16,6-13-20 15,4-15 13-15,7-36 8 16,-7-14 2-16,-8-5-10 16,-8 4 12-16,-20 3 1 15,-2 11 5-15,-2 12-5 16,-5 13 1-16,0 16-2 15,9 11-1-15,13 9-13 16,11 32-28-16,14 24 32 16,8 21 10-16,1 16 1 0,6 14 4 15,-10 2 7 1,-7-4-2-16,-22-16-3 0,-23-18-1 16,0-21 2-16,-21-23 2 15,-26-19 14-15,-10-17 4 16,-12 0-13-16,-1-25-2 15,6-10 0-15,9-8 1 16,20 8-14-16,14 7-3 16,16 8 0-16,5 2-5 15,19 3-50-15,37 2-37 16,27 5-29-16,2 4-166 16</inkml:trace>
  <inkml:trace contextRef="#ctx0" brushRef="#br0" timeOffset="563.78">22279 3304 677 0,'0'0'10'0,"0"0"42"16,0 0 4-16,0 0 33 0,-215-15-41 16,165 15-32-1,-4 0-2-15,4 0 4 0,-12 25-7 16,6 16-11-16,-1 9 0 15,7 10-1-15,10 6 2 16,14 2-1-16,17 5 0 16,9 1 6-16,0 0 5 15,30-7-6-15,29-15-3 16,12-13-1-16,7-23-1 16,10-14-7-16,-5-2-18 15,-5-23-17-15,-10-15-27 16,-13-4-33-16,-10-2-84 15,-17 1-97-15</inkml:trace>
  <inkml:trace contextRef="#ctx0" brushRef="#br0" timeOffset="966.05">22381 3622 417 0,'0'0'81'0,"0"0"-74"16,0 0 99-16,0 118-24 15,-8-78-31-15,4-5 5 16,1-5-28-16,3-9-6 16,0-9-1-16,0-7-19 15,0-5-1-15,0 0 11 16,0 0 9-16,0-19-9 16,0-13-5-16,0-10-6 0,15-6-2 15,6-6 2-15,5-4 2 16,2-4-3-16,3-2-2 15,2 2 2-15,-7 10 0 16,-2 9 3-16,-12 14-3 16,-5 18 2-16,0 8-4 15,-5 3-1-15,10 9-8 16,2 22 11-16,15 12 18 16,-1 12 3-16,7 8-4 15,6 3 4-15,1-3 18 16,3-9-31-16,-7-11-6 15,-10-14-2-15,-9-12-13 16,-5-10-31-16,-14-7-68 0,0 0-107 16,-28-15-424-16</inkml:trace>
  <inkml:trace contextRef="#ctx0" brushRef="#br0" timeOffset="1094.19">22534 3717 754 0,'0'0'107'16,"0"0"-105"-16,0 0 53 15,0 0-10-15,220 55-29 16,-120-55-16-16,1 0-62 16,-16-12-132-16,-23-11-393 15</inkml:trace>
  <inkml:trace contextRef="#ctx0" brushRef="#br0" timeOffset="1315.35">23222 3548 381 0,'0'0'56'16,"-2"124"74"-16,2-56 0 16,0-5-13-16,0-9-53 15,7-9-35-15,14-15-26 16,13-20-3-16,-6-10-28 15,3-13-78-15,-12-32-158 16</inkml:trace>
  <inkml:trace contextRef="#ctx0" brushRef="#br0" timeOffset="1472.3">23116 3513 752 0,'0'0'78'16,"0"0"-73"-16,0 0 54 15,208-77-23-15,-116 54-35 16,-2 3-1-16,-14-2-54 16,-22 12-77-16,-37 5-182 15</inkml:trace>
  <inkml:trace contextRef="#ctx0" brushRef="#br0" timeOffset="1613.99">23270 3559 642 0,'0'0'89'0,"0"0"-66"16,194 1 63-16,-95-1-58 16,10-3-28-16,-12-10-97 15,-19 2-127-15</inkml:trace>
  <inkml:trace contextRef="#ctx0" brushRef="#br0" timeOffset="1806.41">23922 3553 462 0,'0'0'270'0,"0"115"-224"16,0-54 55-16,0-6-34 16,0-9-41-16,0-10-21 15,34-13-5-15,-4-17-10 16,10-6-58-16,-6-23-108 15,-20-19-308-15</inkml:trace>
  <inkml:trace contextRef="#ctx0" brushRef="#br0" timeOffset="1964.41">23714 3545 767 0,'0'0'90'0,"0"0"-85"16,272-75 63-16,-144 38-42 15,-10 3-26-15,-11 5-4 16,-20 12-65-16,-49 14-126 16,-38 3-388-16</inkml:trace>
  <inkml:trace contextRef="#ctx0" brushRef="#br0" timeOffset="2106.41">23948 3703 789 0,'0'0'35'16,"0"0"35"-16,216 0-12 16,-134-15-52-16,8-5-6 0,-12 0-116 15,-21 2-130-15</inkml:trace>
  <inkml:trace contextRef="#ctx0" brushRef="#br0" timeOffset="2465.69">24469 3483 319 0,'0'0'98'0,"0"0"-86"15,0 0 94-15,0 0 0 16,0 0-22-16,-29 134-41 15,18-95 1-15,-4-1 14 16,1-5-11-16,2 0-23 16,5-1-2-16,5 0 2 15,2-2-10-15,0-6-8 16,0-2-4-16,16-5-1 16,29-5 5-16,5-8 4 15,7-4 6-15,4 0-8 16,1-4-2-16,-10-16-6 15,-5-6-16-15,-11 0-31 16,-22 5-62-16,-14 5-136 16,-14 2-183-16</inkml:trace>
  <inkml:trace contextRef="#ctx0" brushRef="#br0" timeOffset="2594.13">24443 3760 719 0,'0'0'44'0,"0"0"-32"16,187-60 33-16,-124 26-45 16,-15-4-111-16,-27 0-516 15</inkml:trace>
  <inkml:trace contextRef="#ctx0" brushRef="#br0" timeOffset="2713.72">24469 3514 938 0,'0'0'67'0,"0"0"-64"15,0 0-3-15,0 0 0 16,0 0-15-16,187 0-181 16</inkml:trace>
  <inkml:trace contextRef="#ctx0" brushRef="#br0" timeOffset="3361.16">20217 5418 747 0,'0'0'0'16,"0"0"1"-16,0 0 60 15,250 112 20-15,-160-43-45 16,5 2-33-16,-12-4-3 16,-10-13-11-16,-12-11-68 15,-13-16-87-15,-22-20-135 16</inkml:trace>
  <inkml:trace contextRef="#ctx0" brushRef="#br0" timeOffset="3569.19">20806 5283 890 0,'0'0'3'16,"-154"204"26"-16,66-81 41 16,6-2-14-16,22-15-19 15,13-23-25-15,19-22-4 16,16-21-8-16,12-17 0 15,0-15-51-15,21-8-113 16,27-12-244-16</inkml:trace>
  <inkml:trace contextRef="#ctx0" brushRef="#br0" timeOffset="4080.55">21536 5293 489 0,'0'0'6'15,"0"0"17"-15,0 0 49 16,180-108-12-16,-133 108-13 16,-4 0-33-16,-10 15-2 15,-12 23 11-15,-18 8 22 16,-3 5-10-16,-10 6-1 16,-32-3-12-16,-10-7-7 15,0-4 3-15,-8-9 5 16,1-2-2-16,5-9-19 15,4-8 1-15,17-7-3 0,14-5-7 16,12-1-11 0,7-2 9-16,0 0-22 15,7 0 3-15,31 0 28 0,7 0 25 16,9 0 14-16,3 11-6 16,9 4 4-16,-2 3 11 15,5 4-15-15,2-4-28 16,-3-3-1-16,1-9-4 15,-5-6-42-15,0 0-74 16,-17-21-338-16</inkml:trace>
  <inkml:trace contextRef="#ctx0" brushRef="#br0" timeOffset="4368.43">22317 5553 452 0,'0'0'59'0,"0"0"41"15,-12 111 13-15,26-93-69 16,36-7-9-16,11-11 9 16,15 0 3-16,7-32-8 15,-1-16-19-15,-13-7-9 16,-19 3 8-16,-27 7 5 15,-18 14-6-15,-5 7 13 16,0 11 0-16,-21 7-12 0,-5 6-10 16,12 0-9-16,6 0-37 15,8 13-84-15,0 2-219 16</inkml:trace>
  <inkml:trace contextRef="#ctx0" brushRef="#br0" timeOffset="4647.26">23582 5108 480 0,'0'0'208'16,"0"0"-146"-16,-270 72 32 0,178-26-28 15,12 3-20 1,21-3 11-16,14-1-18 0,23 1-20 15,15 1-2-15,7 0 0 16,14-8 0-16,48-5-11 16,21-9-6-16,18-11 0 15,18-14-8-15,6 0-15 16,-4-5-30-16,-3-20-35 16,-24-2-197-16</inkml:trace>
  <inkml:trace contextRef="#ctx0" brushRef="#br0" timeOffset="4981.31">24239 5111 552 0,'0'0'123'15,"0"0"-54"-15,0 0 18 16,0 0-29-16,0 0 0 16,0 0-16-16,-198 24-21 15,148 6-5-15,3 14 10 16,2 10-7-16,0 4 4 0,9 0 6 16,15-1-6-16,7-3-6 15,14-6 5-15,0-7-8 16,21-10-7-16,29-8-7 15,11-14 0-15,15-4-3 16,9-5-10-16,5-5-9 16,-2-19-34-16,-6-9-53 15,-23 4-194-15</inkml:trace>
  <inkml:trace contextRef="#ctx0" brushRef="#br0" timeOffset="5278.4">24530 5072 595 0,'0'0'55'15,"0"0"40"-15,0 0-14 16,-33 109-23-16,33-46-3 16,0 7-11-16,0 3-18 15,0-2-19-15,0-13-6 16,0-7-1-16,7-14-1 16,7-7-40-16,5-9-23 0,-4-10-50 15,-13-11-229 1</inkml:trace>
  <inkml:trace contextRef="#ctx0" brushRef="#br0" timeOffset="5534.2">24802 5119 110 0,'0'0'448'0,"0"0"-433"16,0 0 101-16,0 144-4 15,0-90-29-15,3-2-35 0,8-6-20 16,4-6-15-16,-1-11-12 16,0-7-1-16,-9-7-31 15,-5-13-90-15,0-2-147 16</inkml:trace>
  <inkml:trace contextRef="#ctx0" brushRef="#br0" timeOffset="5684.17">24622 5438 811 0,'0'0'57'0,"0"0"44"15,0 0-4-15,242-18-61 0,-186 10-34 16,-8-4-2-16,-20 12-83 15,-28 0-265-15</inkml:trace>
  <inkml:trace contextRef="#ctx0" brushRef="#br0" timeOffset="20297.9">16400 8381 489 0,'0'0'50'0,"0"0"5"16,0 0 83-16,0 0-62 16,0 0-28-16,0 0-5 15,0 0 1-15,0 0 3 16,-33-49 0-16,23 46-8 16,-4 0-8-16,2 1-10 15,-4 2-14-15,-3 0-6 16,-10 5-1-16,-4 18 0 15,-5 12-1-15,-9 8-1 16,5 3 2-16,-6 0 0 16,8-2 0-16,5-2 0 15,1-5 0-15,11-9-1 16,4-4 0-16,5-4-1 16,7-9-8-16,4-2-3 0,3-3 0 15,0-4-19-15,0-2 13 16,0 0 4-16,0 0 5 15,10-6 0-15,18-15 7 16,5-4-7-16,3-5-2 16,4-3 3-16,-5-3 4 15,8-4 0-15,-1-3 5 16,-8 4 1-16,8-1 1 16,-13 4-2-16,-3 2 0 15,0 4 1-15,-12 10-1 16,0 3 1-16,-5 5 0 15,-4 4-1-15,2 7 0 0,-7 1 0 16,0 0 0-16,3 0-2 16,4 0-8-16,0 0 2 15,5 12 7-15,2 14 1 16,5 11 1-16,-3 10-1 16,-4 13 2-16,-2 4 7 15,-6 1 6-15,-4-5-8 16,0-8 1-16,0-7-6 15,0-8 0-15,-4-5 0 16,-6-6-2-16,3-8 1 16,2-6 0-16,3-5-1 15,-3-4-1-15,5 0-1 0,0-1-21 16,0-2 5-16,0 2-5 16,0 0-11-16,0-2-6 15,0 2-9-15,-2 1 1 16,-10 0-16-16,-9 6 12 15,-1 2-70-15,-6-1 81 16,0 5 38-16,-13 0 3 16,13 1 0-16,-12 3 20 15,4 1 14-15,8-4 20 16,7-5 2-16,7-5 8 16,9-2-22-16,2-1-6 15,3-3-2-15,0 1-14 16,3 4-5-16,51-5 32 0,22 0 15 15,23 0 0-15,10-9-1 16,-12-8-3-16,-7 3-14 16,-26 5-5-16,-15 3-21 15,-16 4-10-15,-18 2-7 16,-8 0-1-16,-7 0-5 16,0 0-4-16,0 0-42 15,-12 14-30-15,-16 7-35 16,-15 3-99-16,10-9-355 15</inkml:trace>
  <inkml:trace contextRef="#ctx0" brushRef="#br0" timeOffset="35334.55">16407 9629 161 0,'0'0'87'0,"0"0"-65"15,0 0-16-15,0 0-5 16,0 0-1-16,0 0-11 15,0 0-10-15,0 0 14 16,0-3-5-16,0 3-57 0,0 0-79 16</inkml:trace>
  <inkml:trace contextRef="#ctx0" brushRef="#br0" timeOffset="35858.5">16407 9629 82 0,'0'-3'88'0,"0"3"-39"0,0 0 20 15,0 0-2-15,0 0-28 16,0 0-13-16,0 0-3 16,0 0-4-16,0 0 4 15,0 0-14-15,0 0-5 16,0 0-2-16,0 0 3 16,0 0-5-16,0 0 0 0,0 0 2 15,0 0-2-15,0 0 0 16,0 2 0-16,0-2 2 15,0 0-4-15,0 0 4 16,0 0-2-16,0 0 2 16,0 0-2-16,0 0 1 15,0 0-1-15,0 0 3 16,0 0-3-16,0 0 0 16,0 0-1-16,0 1 1 15,0-1-1-15,0 0 2 16,0 0-1-16,0 0 1 15,0 0 4-15,0 0 6 0,0 0 3 16,0 0-3-16,0 0-4 16,0 0 5-16,0 0-10 15,0 0 0-15,0 3-1 16,0-3 1-16,0 0-2 16,0 0 0-16,0 2 0 15,0-1-1-15,0 2 1 16,0-3-2-16,0 0 0 15,0 0 2-15,0 0 0 16,0 0 0-16,0 2 2 16,0 2-4-16,0 1-55 15,0-2-36-15,0 3-141 16</inkml:trace>
  <inkml:trace contextRef="#ctx0" brushRef="#br0" timeOffset="56460.8">16483 9589 368 0,'0'0'28'16,"0"0"64"-16,0 0 44 16,0 0-83-16,0 0-4 15,0 0-12-15,0 0 11 16,-109 9 12-16,92-9-19 0,3 0-21 15,-5 0 8-15,3 2-11 16,-3-2-14-16,-3 0 4 16,3 0-5-16,3 0 0 15,-3 0 1-15,10 0 5 16,-3 0-5-16,-3 0 12 16,15 0 3-16,-7-6-11 15,7-5-7-15,0-4-4 16,0-4-9-16,15-2-1 15,20-2 5-15,8 1 1 16,11 4 6-16,3 3 1 16,4 5-4-16,-6 6 5 0,-8 4-4 15,-9 0-1-15,0 1 2 16,-15 17 3-16,-4 3-3 16,-12 2-2-16,-7 0 5 15,0 2-1-15,0-1 1 16,-19-3 3-16,-9 0-1 15,-5 0 3-15,-3-1 3 16,-6 1-4-16,-1 2-4 16,-6 2 2-16,-3-1-1 15,7 4-1-15,4-2 0 16,8 0-3-16,10 0 3 16,9-1-1-16,9 2-3 15,5-2 1-15,0 1 2 0,5-4-2 16,23-2 3-1,7-5 1-15,15-1-1 0,4-5 2 16,8-3 11-16,-5-6-2 16,-1 0 3-16,-8 0 2 15,6-11 14-15,-11-6-5 16,-8-1-10-16,-2 0-9 16,-11 8-2-16,-13 7-2 15,-2-1-2-15,-7 2-3 16,0 2-13-16,0 0-22 15,0 0-16-15,0 0-51 16,0 0-126-16,0 0-323 16</inkml:trace>
  <inkml:trace contextRef="#ctx0" brushRef="#br0" timeOffset="102356.82">16289 10767 286 0,'0'0'80'0,"0"0"100"16,0 0-116-16,0 0 3 15,0 0-17-15,0 0-16 16,0 0-10-16,0 0 1 0,-22-3 18 15,18 3 30-15,1 0-52 16,3 0-6-16,0 0-5 16,0 0-10-16,0 0 0 15,0 0-3-15,0 0-5 16,3 0-5-16,30 0 10 16,14-6 3-16,3-9 5 15,6-9-2-15,4-1 3 16,-4-5-3-16,6-7 2 15,-10 0-5-15,0-1 2 16,-7-1-2-16,7-1 1 16,-10 0-1-16,-6 4 0 15,-3 2 1-15,-19 9 0 16,-7 7 1-16,-7 6-2 0,3 3 0 16,-3 7 1-16,0 2-1 15,0 0 0-15,0 0-1 16,0 0-14-16,0 0-12 15,0 11 14-15,0 13-8 16,-3 7 21-16,-11 3 9 16,0 5-9-16,2-2 2 15,-2 2-1-15,2-4-1 16,5 0 1-16,0-1 0 16,0-4 2-16,0-5-3 15,4-6 0-15,3-6 0 16,0-5-2-16,0-1 2 0,0-6-16 15,0 4-28-15,0-2-16 16,0-2-8-16,0 1-11 16,-7 2-46-16,-5 4-45 15,5-6-37-15</inkml:trace>
  <inkml:trace contextRef="#ctx0" brushRef="#br0" timeOffset="102649.58">16497 10958 254 0,'0'0'63'16,"0"0"-16"-16,0 0 31 16,0 0 40-16,0 0-16 15,0 0-30-15,265-3 4 16,-171-3-22-16,-2 3-1 15,-2 0-10-15,-12 0-25 16,-11 2-10-16,-25-1-2 16,-9 2-4-16,-19 0-2 15,-11 0-1-15,-3 0-12 16,0 0-15-16,0 0-38 16,-10 0-8-16,-16 6-95 15,5 0-153-15</inkml:trace>
  <inkml:trace contextRef="#ctx0" brushRef="#br0" timeOffset="107336.96">16724 11523 421 0,'0'0'121'15,"0"0"-25"-15,0 0 41 0,0 0-57 16,0 0-41-16,0 0-11 16,0 0-12-16,7-37 2 15,-5 35-3-15,3-1 12 16,-5 1-7-16,0 2-7 15,2 0-9-15,-2 0 6 16,0 0-5-16,0 0-2 16,0 0 3-16,0 0 3 15,0 0-3-15,0 0-6 16,-2 0-1-16,-31 14-3 16,-7 13-1-16,-24 12-9 15,2 13 9-15,-9 6-1 0,-4 5 0 16,6-1 1-16,12-10 3 15,15-4-3-15,13-7 3 16,10-10-3-16,19-2 1 16,0-3 0-16,19-4 2 15,24-1-6-15,14-6 7 16,4-9 1-16,8-6 0 16,-12 0-3-16,-1 0-2 15,-13-7-9-15,-12-2-13 16,-15 3-9-16,-9 1-29 15,-7 2-39-15,0 0-44 16,0-1-103-16,0 1 9 16</inkml:trace>
  <inkml:trace contextRef="#ctx0" brushRef="#br0" timeOffset="107566.49">16738 11903 193 0,'0'0'146'16,"0"0"-57"-16,0 0 8 16,0 0-49-16,0 0 13 15,0 0 26-15,-5 136-10 16,-9-87-39-16,0-4 9 16,7-5-23-16,2-9-20 0,3-10 0 15,-3-7-4-15,5-8-3 16,0 1-44-16,0-1-46 15,0-4-107-15,0-2-311 16</inkml:trace>
  <inkml:trace contextRef="#ctx0" brushRef="#br0" timeOffset="111654.05">16575 12670 204 0,'0'0'45'0,"0"0"52"15,0 0 75-15,0 0-54 16,0 0-20-16,0 0-57 16,0 0 28-16,-161-7-22 0,133 7-1 15,9 1-12-15,2 8-13 16,-2 4-7-16,3 2-7 15,1 2-3-15,4 0-4 16,4 3-1-16,7-2 0 16,0-4-1-16,0-3 2 15,7-2-3-15,26-3 0 16,5-6-1-16,14 0 4 16,4-6 0-16,6-19 3 15,9-8-3-15,-7-6 1 16,-5 2-1-16,-17-1-4 15,-11 7-2-15,-12 4 5 0,-12 5 0 16,-7 5 1-16,0 10 0 16,0-1-1-1,0 8 0-15,-7 0 1 0,0 0-10 16,7 3 8-16,-7 17 2 16,7 11-1-16,0 2 2 15,-5 7-1-15,-2 2 0 16,0 1 0-16,0-5 2 15,-3-4-2-15,3 0 1 16,-5-7 0-16,10-3-1 16,-3-9 0-16,3-5-2 15,2-5 1-15,0-5-44 16,0 3-45-16,0-3-13 16,0 2-14-16,0 1-100 15,0-2-46-15</inkml:trace>
  <inkml:trace contextRef="#ctx0" brushRef="#br0" timeOffset="111864.78">16426 13088 131 0,'0'0'221'16,"0"0"-141"-16,0 0 1 16,0 0 15-16,0 0 20 15,0 0-12-15,265 17-13 16,-159-17-24-16,-9-3-27 15,-9-5-17-15,-25-3-16 16,-20 7-5-16,-22 2-2 0,-14 2-1 16,-7 0-19-1,0 0-51-15,-16 0-109 0,-24 11-153 16</inkml:trace>
  <inkml:trace contextRef="#ctx0" brushRef="#br0" timeOffset="114538.32">16435 13858 346 0,'0'0'241'16,"0"0"-210"-16,0 0 46 15,0 0 46-15,0 0-64 16,0 0-6-16,0 0-19 0,74-108-5 16,-74 88 0-16,0-4-11 15,0 2-10-15,-12-3-3 16,-17 3-1-16,-11 1-1 16,-2 4-2-16,-8 3 2 15,-12 5-2-15,13 5-1 16,-6 4-8-16,13 0 8 15,6 0 1-15,10 4-1 16,12 12 0-16,2 4-1 16,10 4 0-16,2 0-4 15,0 7 2-15,7 3 2 16,29 3-1-16,13-2-6 16,13-1 0-16,6 0 6 0,3-1 2 15,-2-1-1-15,-8-2 1 16,-11-4 0-16,-10-1 0 15,-11-1 1-15,-15-1 2 16,-7 0-5-16,-7 3 2 16,0-4 0-16,-14 4-1 15,-41-1-2-15,-9-1 1 16,-18-6 0-16,11-5-3 16,2-9-4-16,8-4 9 15,20 0 2-15,11-10 0 16,8-9 0-16,11-5 2 15,11-3 12-15,0-6-10 16,7-5-6-16,35-2 2 0,13 3-2 16,6 4 0-16,-4 6 5 15,-3 7 2-15,-11 10-5 16,-3 8-2-16,-9 2-2 16,-5 0-16-16,7 9-62 15,-9 6-109-15,-3-6-197 16</inkml:trace>
  <inkml:trace contextRef="#ctx0" brushRef="#br0" timeOffset="115055.32">17003 13852 300 0,'0'0'90'0,"0"0"-37"0,0 0 72 15,0 0-56 1,-71 125-29-16,71-91 9 0,21 4-10 16,31-4-7-16,10-8-2 15,18-6 7-15,-2-11 6 16,-2-7 7-16,-5-2-5 16,-22 0-18-16,3-22 0 15,-7-15-4-15,-12-4-3 16,1-10-3-16,-32-1-1 15,-2-3 12-15,-21 1 0 16,-41 13-14-16,-21 8 10 16,-14 13 8-16,-14 16-27 15,0 4-2-15,14 6-3 16,12 26-6-16,38 3 5 16,16 5-6-16,19-1-34 0,12-4-12 15,0-1-18-15,43-5-52 16,11-6-126-16,1-10-286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6D610-B282-46AC-B340-318C54239DA2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D4220-2D1B-4903-850A-57CE15EA7BB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customXml" Target="../ink/ink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Perfetti</a:t>
            </a:r>
            <a:r>
              <a:rPr lang="en-US" dirty="0"/>
              <a:t> </a:t>
            </a:r>
            <a:r>
              <a:rPr lang="en-US" dirty="0" err="1"/>
              <a:t>complementi</a:t>
            </a:r>
            <a:r>
              <a:rPr lang="en-US" dirty="0"/>
              <a:t>: la </a:t>
            </a:r>
            <a:r>
              <a:rPr lang="en-US" dirty="0" err="1"/>
              <a:t>scelta</a:t>
            </a:r>
            <a:r>
              <a:rPr lang="en-US" dirty="0"/>
              <a:t> </a:t>
            </a:r>
            <a:r>
              <a:rPr lang="en-US" dirty="0" err="1"/>
              <a:t>ottima</a:t>
            </a:r>
            <a:endParaRPr lang="en-US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67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Esercizio</a:t>
            </a:r>
            <a:r>
              <a:rPr lang="en-US" dirty="0"/>
              <a:t> per casa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Date le preferenze U=</a:t>
            </a:r>
            <a:r>
              <a:rPr lang="it-IT" dirty="0" err="1"/>
              <a:t>min</a:t>
            </a:r>
            <a:r>
              <a:rPr lang="it-IT" dirty="0"/>
              <a:t>(</a:t>
            </a:r>
            <a:r>
              <a:rPr lang="it-IT" dirty="0" err="1"/>
              <a:t>x,y</a:t>
            </a:r>
            <a:r>
              <a:rPr lang="it-IT" dirty="0"/>
              <a:t>/2), dato il reddito 1000 e i prezzi 5 e 10, descrivere graficamente le curve di indifferenza e trovare il paniere ottimo.</a:t>
            </a:r>
            <a:endParaRPr lang="en-GB" dirty="0"/>
          </a:p>
          <a:p>
            <a:r>
              <a:rPr lang="en-US" dirty="0" err="1"/>
              <a:t>Esempi</a:t>
            </a:r>
            <a:r>
              <a:rPr lang="en-US" dirty="0"/>
              <a:t>: </a:t>
            </a:r>
            <a:r>
              <a:rPr lang="en-US" dirty="0" err="1"/>
              <a:t>bevo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caffè</a:t>
            </a:r>
            <a:r>
              <a:rPr lang="en-US" dirty="0"/>
              <a:t> con </a:t>
            </a:r>
            <a:r>
              <a:rPr lang="en-US" dirty="0" err="1"/>
              <a:t>quanto</a:t>
            </a:r>
            <a:r>
              <a:rPr lang="en-US" dirty="0"/>
              <a:t> </a:t>
            </a:r>
            <a:r>
              <a:rPr lang="en-US" dirty="0" err="1"/>
              <a:t>zucchero</a:t>
            </a:r>
            <a:r>
              <a:rPr lang="en-US" dirty="0"/>
              <a:t>? Quale è </a:t>
            </a:r>
            <a:r>
              <a:rPr lang="en-US" dirty="0" err="1"/>
              <a:t>il</a:t>
            </a:r>
            <a:r>
              <a:rPr lang="en-US" dirty="0"/>
              <a:t> bene x, </a:t>
            </a:r>
            <a:r>
              <a:rPr lang="en-US" dirty="0" err="1"/>
              <a:t>caffè</a:t>
            </a:r>
            <a:r>
              <a:rPr lang="en-US" dirty="0"/>
              <a:t> o </a:t>
            </a:r>
            <a:r>
              <a:rPr lang="en-US" dirty="0" err="1"/>
              <a:t>zucchero</a:t>
            </a:r>
            <a:r>
              <a:rPr lang="en-US" dirty="0"/>
              <a:t>? 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28656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Alcuni esempi di funzioni di utilità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Utilità </a:t>
            </a:r>
            <a:r>
              <a:rPr lang="it-IT" dirty="0" err="1"/>
              <a:t>Cobb</a:t>
            </a:r>
            <a:r>
              <a:rPr lang="it-IT" dirty="0"/>
              <a:t> Douglas: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Perfetti sostituti: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Perfetti complementi:</a:t>
            </a:r>
          </a:p>
          <a:p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2987824" y="2132856"/>
          <a:ext cx="4032837" cy="83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1104840" imgH="228600" progId="Equation.3">
                  <p:embed/>
                </p:oleObj>
              </mc:Choice>
              <mc:Fallback>
                <p:oleObj name="Equazione" r:id="rId2" imgW="1104840" imgH="228600" progId="Equation.3">
                  <p:embed/>
                  <p:pic>
                    <p:nvPicPr>
                      <p:cNvPr id="4" name="Ogget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132856"/>
                        <a:ext cx="4032837" cy="83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3673475" y="3762375"/>
          <a:ext cx="3522663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4" imgW="965160" imgH="203040" progId="Equation.3">
                  <p:embed/>
                </p:oleObj>
              </mc:Choice>
              <mc:Fallback>
                <p:oleObj name="Equazione" r:id="rId4" imgW="965160" imgH="203040" progId="Equation.3">
                  <p:embed/>
                  <p:pic>
                    <p:nvPicPr>
                      <p:cNvPr id="3277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3475" y="3762375"/>
                        <a:ext cx="3522663" cy="74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3268663" y="5494338"/>
          <a:ext cx="440372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6" imgW="1206360" imgH="215640" progId="Equation.3">
                  <p:embed/>
                </p:oleObj>
              </mc:Choice>
              <mc:Fallback>
                <p:oleObj name="Equazione" r:id="rId6" imgW="1206360" imgH="215640" progId="Equation.3">
                  <p:embed/>
                  <p:pic>
                    <p:nvPicPr>
                      <p:cNvPr id="327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8663" y="5494338"/>
                        <a:ext cx="4403725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849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</a:t>
            </a:r>
            <a:r>
              <a:rPr lang="en-US" dirty="0" err="1"/>
              <a:t>beni</a:t>
            </a:r>
            <a:r>
              <a:rPr lang="en-US" dirty="0"/>
              <a:t> </a:t>
            </a:r>
            <a:r>
              <a:rPr lang="en-US" dirty="0" err="1"/>
              <a:t>perfetti</a:t>
            </a:r>
            <a:r>
              <a:rPr lang="en-US" dirty="0"/>
              <a:t> </a:t>
            </a:r>
            <a:r>
              <a:rPr lang="en-US" dirty="0" err="1"/>
              <a:t>complementi</a:t>
            </a:r>
            <a:endParaRPr lang="en-US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2555776" y="2564904"/>
          <a:ext cx="4721076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Bene</a:t>
                      </a:r>
                      <a:r>
                        <a:rPr lang="en-US" dirty="0"/>
                        <a:t>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Bene</a:t>
                      </a:r>
                      <a:r>
                        <a:rPr lang="en-US" dirty="0"/>
                        <a:t>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Utilità</a:t>
                      </a:r>
                      <a:r>
                        <a:rPr lang="en-US" dirty="0"/>
                        <a:t>: min[</a:t>
                      </a:r>
                      <a:r>
                        <a:rPr lang="en-US" dirty="0" err="1"/>
                        <a:t>x,y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70658" name="Object 2"/>
          <p:cNvGraphicFramePr>
            <a:graphicFrameLocks noChangeAspect="1"/>
          </p:cNvGraphicFramePr>
          <p:nvPr/>
        </p:nvGraphicFramePr>
        <p:xfrm>
          <a:off x="2627784" y="1484784"/>
          <a:ext cx="440372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1206360" imgH="215640" progId="Equation.3">
                  <p:embed/>
                </p:oleObj>
              </mc:Choice>
              <mc:Fallback>
                <p:oleObj name="Equazione" r:id="rId2" imgW="1206360" imgH="215640" progId="Equation.3">
                  <p:embed/>
                  <p:pic>
                    <p:nvPicPr>
                      <p:cNvPr id="7065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1484784"/>
                        <a:ext cx="4403725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put penna 2">
                <a:extLst>
                  <a:ext uri="{FF2B5EF4-FFF2-40B4-BE49-F238E27FC236}">
                    <a16:creationId xmlns:a16="http://schemas.microsoft.com/office/drawing/2014/main" id="{54FF4E01-92E2-16EC-7F81-C1314FD83B45}"/>
                  </a:ext>
                </a:extLst>
              </p14:cNvPr>
              <p14:cNvContentPartPr/>
              <p14:nvPr/>
            </p14:nvContentPartPr>
            <p14:xfrm>
              <a:off x="2535840" y="2878560"/>
              <a:ext cx="4157640" cy="1910880"/>
            </p14:xfrm>
          </p:contentPart>
        </mc:Choice>
        <mc:Fallback>
          <p:pic>
            <p:nvPicPr>
              <p:cNvPr id="3" name="Input penna 2">
                <a:extLst>
                  <a:ext uri="{FF2B5EF4-FFF2-40B4-BE49-F238E27FC236}">
                    <a16:creationId xmlns:a16="http://schemas.microsoft.com/office/drawing/2014/main" id="{54FF4E01-92E2-16EC-7F81-C1314FD83B4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26480" y="2869200"/>
                <a:ext cx="4176360" cy="1929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83491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Curve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indifferenza</a:t>
            </a:r>
            <a:r>
              <a:rPr lang="en-US" dirty="0"/>
              <a:t> </a:t>
            </a:r>
            <a:r>
              <a:rPr lang="en-US" dirty="0" err="1"/>
              <a:t>beni</a:t>
            </a:r>
            <a:r>
              <a:rPr lang="en-US" dirty="0"/>
              <a:t> </a:t>
            </a:r>
            <a:r>
              <a:rPr lang="en-US" dirty="0" err="1"/>
              <a:t>perfetti</a:t>
            </a:r>
            <a:r>
              <a:rPr lang="en-US" dirty="0"/>
              <a:t> </a:t>
            </a:r>
            <a:r>
              <a:rPr lang="en-US" dirty="0" err="1"/>
              <a:t>complementi</a:t>
            </a:r>
            <a:endParaRPr lang="en-US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0" y="1556792"/>
          <a:ext cx="3635896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Bene</a:t>
                      </a:r>
                      <a:r>
                        <a:rPr lang="en-US" dirty="0"/>
                        <a:t>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Bene</a:t>
                      </a:r>
                      <a:r>
                        <a:rPr lang="en-US" dirty="0"/>
                        <a:t>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Utilità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6" name="Connettore 2 5"/>
          <p:cNvCxnSpPr/>
          <p:nvPr/>
        </p:nvCxnSpPr>
        <p:spPr>
          <a:xfrm flipV="1">
            <a:off x="4499992" y="1340768"/>
            <a:ext cx="0" cy="33123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4499992" y="4653136"/>
            <a:ext cx="3600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flipV="1">
            <a:off x="4499992" y="1772816"/>
            <a:ext cx="2808312" cy="288032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4860032" y="2636912"/>
            <a:ext cx="0" cy="1656184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4860032" y="4293096"/>
            <a:ext cx="1512168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>
            <a:off x="4860032" y="4365104"/>
            <a:ext cx="0" cy="28803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 flipH="1">
            <a:off x="4499992" y="4293096"/>
            <a:ext cx="36004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4067944" y="407707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4703966" y="478786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22" name="Connettore 1 21"/>
          <p:cNvCxnSpPr/>
          <p:nvPr/>
        </p:nvCxnSpPr>
        <p:spPr>
          <a:xfrm>
            <a:off x="5220072" y="2276872"/>
            <a:ext cx="0" cy="1656184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>
            <a:off x="5220072" y="3933056"/>
            <a:ext cx="1512168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5220072" y="4005064"/>
            <a:ext cx="0" cy="64807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 flipH="1">
            <a:off x="4499992" y="3933056"/>
            <a:ext cx="72008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/>
          <p:cNvSpPr txBox="1"/>
          <p:nvPr/>
        </p:nvSpPr>
        <p:spPr>
          <a:xfrm>
            <a:off x="4139952" y="371703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5064006" y="471585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6444208" y="407707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U=1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6638055" y="371703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U=2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>
                <a:extLst>
                  <a:ext uri="{FF2B5EF4-FFF2-40B4-BE49-F238E27FC236}">
                    <a16:creationId xmlns:a16="http://schemas.microsoft.com/office/drawing/2014/main" id="{FE78741C-8468-E077-4701-CE7482CBEBFB}"/>
                  </a:ext>
                </a:extLst>
              </p14:cNvPr>
              <p14:cNvContentPartPr/>
              <p14:nvPr/>
            </p14:nvContentPartPr>
            <p14:xfrm>
              <a:off x="2134080" y="1054080"/>
              <a:ext cx="6841080" cy="5263560"/>
            </p14:xfrm>
          </p:contentPart>
        </mc:Choice>
        <mc:Fallback>
          <p:pic>
            <p:nvPicPr>
              <p:cNvPr id="3" name="Input penna 2">
                <a:extLst>
                  <a:ext uri="{FF2B5EF4-FFF2-40B4-BE49-F238E27FC236}">
                    <a16:creationId xmlns:a16="http://schemas.microsoft.com/office/drawing/2014/main" id="{FE78741C-8468-E077-4701-CE7482CBEBF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24720" y="1044720"/>
                <a:ext cx="6859800" cy="528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0015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</a:t>
            </a:r>
            <a:r>
              <a:rPr lang="en-US" dirty="0" err="1"/>
              <a:t>beni</a:t>
            </a:r>
            <a:r>
              <a:rPr lang="en-US" dirty="0"/>
              <a:t> </a:t>
            </a:r>
            <a:r>
              <a:rPr lang="en-US" dirty="0" err="1"/>
              <a:t>perfetti</a:t>
            </a:r>
            <a:r>
              <a:rPr lang="en-US" dirty="0"/>
              <a:t> </a:t>
            </a:r>
            <a:r>
              <a:rPr lang="en-US" dirty="0" err="1"/>
              <a:t>complementi</a:t>
            </a:r>
            <a:endParaRPr lang="en-US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8631969"/>
              </p:ext>
            </p:extLst>
          </p:nvPr>
        </p:nvGraphicFramePr>
        <p:xfrm>
          <a:off x="2555776" y="2564904"/>
          <a:ext cx="4721076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Bene</a:t>
                      </a:r>
                      <a:r>
                        <a:rPr lang="en-US" dirty="0"/>
                        <a:t>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Bene</a:t>
                      </a:r>
                      <a:r>
                        <a:rPr lang="en-US" dirty="0"/>
                        <a:t>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Utilità</a:t>
                      </a:r>
                      <a:r>
                        <a:rPr lang="en-US" dirty="0"/>
                        <a:t>: min[2x,y]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1/2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80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0658" name="Object 2"/>
              <p:cNvSpPr txBox="1"/>
              <p:nvPr/>
            </p:nvSpPr>
            <p:spPr bwMode="auto">
              <a:xfrm>
                <a:off x="2627314" y="1484312"/>
                <a:ext cx="4343758" cy="806603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it-IT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t-IT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t-IT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it-IT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t-IT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unc>
                        <m:funcPr>
                          <m:ctrlPr>
                            <a:rPr lang="it-I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it-IT" sz="28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begChr m:val="{"/>
                              <m:endChr m:val=""/>
                              <m:ctrlPr>
                                <a:rPr lang="it-I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it-I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it-IT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d>
                                <m:dPr>
                                  <m:begChr m:val=""/>
                                  <m:endChr m:val="}"/>
                                  <m:ctrlPr>
                                    <a:rPr lang="it-IT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it-IT" sz="2800" dirty="0"/>
              </a:p>
            </p:txBody>
          </p:sp>
        </mc:Choice>
        <mc:Fallback>
          <p:sp>
            <p:nvSpPr>
              <p:cNvPr id="70658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27314" y="1484312"/>
                <a:ext cx="4343758" cy="8066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put penna 5">
                <a:extLst>
                  <a:ext uri="{FF2B5EF4-FFF2-40B4-BE49-F238E27FC236}">
                    <a16:creationId xmlns:a16="http://schemas.microsoft.com/office/drawing/2014/main" id="{6054B20A-2DB9-C24F-8114-F9A89998C7DB}"/>
                  </a:ext>
                </a:extLst>
              </p14:cNvPr>
              <p14:cNvContentPartPr/>
              <p14:nvPr/>
            </p14:nvContentPartPr>
            <p14:xfrm>
              <a:off x="5718240" y="1184040"/>
              <a:ext cx="3280680" cy="3942360"/>
            </p14:xfrm>
          </p:contentPart>
        </mc:Choice>
        <mc:Fallback>
          <p:pic>
            <p:nvPicPr>
              <p:cNvPr id="6" name="Input penna 5">
                <a:extLst>
                  <a:ext uri="{FF2B5EF4-FFF2-40B4-BE49-F238E27FC236}">
                    <a16:creationId xmlns:a16="http://schemas.microsoft.com/office/drawing/2014/main" id="{6054B20A-2DB9-C24F-8114-F9A89998C7D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08880" y="1174680"/>
                <a:ext cx="3299400" cy="3961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20686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r>
              <a:rPr lang="it-IT" dirty="0"/>
              <a:t>U=</a:t>
            </a:r>
            <a:r>
              <a:rPr lang="it-IT" dirty="0" err="1"/>
              <a:t>min</a:t>
            </a:r>
            <a:r>
              <a:rPr lang="it-IT" dirty="0"/>
              <a:t>(2x,y)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15616" y="730249"/>
            <a:ext cx="7818072" cy="4800600"/>
          </a:xfrm>
        </p:spPr>
        <p:txBody>
          <a:bodyPr/>
          <a:lstStyle/>
          <a:p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Quale è il rapporto ottimale di utilizzo? </a:t>
            </a:r>
            <a:r>
              <a:rPr lang="it-IT" sz="2800" dirty="0"/>
              <a:t>Quale paniere ha le quantità minime </a:t>
            </a:r>
            <a:r>
              <a:rPr lang="it-IT" sz="2800" i="1" dirty="0"/>
              <a:t>necessarie per avere utilità 1 senza “sprecare” nessuno dei due beni?</a:t>
            </a:r>
            <a:endParaRPr lang="en-GB" sz="2800" i="1" dirty="0"/>
          </a:p>
          <a:p>
            <a:endParaRPr lang="en-US" i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534204"/>
              </p:ext>
            </p:extLst>
          </p:nvPr>
        </p:nvGraphicFramePr>
        <p:xfrm>
          <a:off x="2051720" y="2348880"/>
          <a:ext cx="5400601" cy="22574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5386">
                  <a:extLst>
                    <a:ext uri="{9D8B030D-6E8A-4147-A177-3AD203B41FA5}">
                      <a16:colId xmlns:a16="http://schemas.microsoft.com/office/drawing/2014/main" val="859788477"/>
                    </a:ext>
                  </a:extLst>
                </a:gridCol>
                <a:gridCol w="1405386">
                  <a:extLst>
                    <a:ext uri="{9D8B030D-6E8A-4147-A177-3AD203B41FA5}">
                      <a16:colId xmlns:a16="http://schemas.microsoft.com/office/drawing/2014/main" val="3740287795"/>
                    </a:ext>
                  </a:extLst>
                </a:gridCol>
                <a:gridCol w="1177799">
                  <a:extLst>
                    <a:ext uri="{9D8B030D-6E8A-4147-A177-3AD203B41FA5}">
                      <a16:colId xmlns:a16="http://schemas.microsoft.com/office/drawing/2014/main" val="3411392542"/>
                    </a:ext>
                  </a:extLst>
                </a:gridCol>
                <a:gridCol w="1412030">
                  <a:extLst>
                    <a:ext uri="{9D8B030D-6E8A-4147-A177-3AD203B41FA5}">
                      <a16:colId xmlns:a16="http://schemas.microsoft.com/office/drawing/2014/main" val="830228696"/>
                    </a:ext>
                  </a:extLst>
                </a:gridCol>
              </a:tblGrid>
              <a:tr h="611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U=</a:t>
                      </a:r>
                      <a:r>
                        <a:rPr lang="it-IT" sz="1600" dirty="0" err="1">
                          <a:effectLst/>
                        </a:rPr>
                        <a:t>min</a:t>
                      </a:r>
                      <a:r>
                        <a:rPr lang="it-IT" sz="1600" dirty="0">
                          <a:effectLst/>
                        </a:rPr>
                        <a:t>(2x,y)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x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y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5286866"/>
                  </a:ext>
                </a:extLst>
              </a:tr>
              <a:tr h="2452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A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0233134"/>
                  </a:ext>
                </a:extLst>
              </a:tr>
              <a:tr h="2452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B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0635430"/>
                  </a:ext>
                </a:extLst>
              </a:tr>
              <a:tr h="2452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C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039847"/>
                  </a:ext>
                </a:extLst>
              </a:tr>
              <a:tr h="2452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D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0423223"/>
                  </a:ext>
                </a:extLst>
              </a:tr>
              <a:tr h="2452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1/2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3204158"/>
                  </a:ext>
                </a:extLst>
              </a:tr>
              <a:tr h="404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ottimo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80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2537208"/>
                  </a:ext>
                </a:extLst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1043608" y="4797152"/>
            <a:ext cx="6840760" cy="2178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rapporto di utilizzo ottimale è indicato nella parentesi:   2x=y 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coefficienti moltiplicativi dei due beni, in termini generali </a:t>
            </a:r>
            <a:r>
              <a:rPr lang="it-IT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ci dicono le quantità minime dei due beni per avere una unità di utilità: U(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ax,by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)=1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ax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=1        nel nostro caso a=2, quindi 2x=1,   da cui:       x=1/2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by=1        nel nostro caso b=1, quindi y=1,     da cui:       y=1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178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Esercizio perfetti complementi</a:t>
            </a:r>
            <a:br>
              <a:rPr lang="en-GB" dirty="0"/>
            </a:b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Date le preferenze U=</a:t>
            </a:r>
            <a:r>
              <a:rPr lang="it-IT" dirty="0" err="1"/>
              <a:t>min</a:t>
            </a:r>
            <a:r>
              <a:rPr lang="it-IT" dirty="0"/>
              <a:t>(2x,y), dato il reddito 1000 e i prezzi 5 e 10, descrivere graficamente le curve di indifferenza e trovare il paniere ottimo.</a:t>
            </a:r>
            <a:endParaRPr lang="en-GB" dirty="0"/>
          </a:p>
          <a:p>
            <a:r>
              <a:rPr lang="en-US" dirty="0" err="1"/>
              <a:t>Esempi</a:t>
            </a:r>
            <a:r>
              <a:rPr lang="en-US" dirty="0"/>
              <a:t>: </a:t>
            </a:r>
            <a:r>
              <a:rPr lang="en-US" dirty="0" err="1"/>
              <a:t>bevo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caffè</a:t>
            </a:r>
            <a:r>
              <a:rPr lang="en-US" dirty="0"/>
              <a:t> con mezzo </a:t>
            </a:r>
            <a:r>
              <a:rPr lang="en-US" dirty="0" err="1"/>
              <a:t>cucchiaino</a:t>
            </a:r>
            <a:r>
              <a:rPr lang="en-US" dirty="0"/>
              <a:t> di </a:t>
            </a:r>
            <a:r>
              <a:rPr lang="en-US" dirty="0" err="1"/>
              <a:t>zucchero</a:t>
            </a:r>
            <a:r>
              <a:rPr lang="en-US" dirty="0"/>
              <a:t>. Quale è </a:t>
            </a:r>
            <a:r>
              <a:rPr lang="en-US" dirty="0" err="1"/>
              <a:t>il</a:t>
            </a:r>
            <a:r>
              <a:rPr lang="en-US" dirty="0"/>
              <a:t> bene x, </a:t>
            </a:r>
            <a:r>
              <a:rPr lang="en-US" dirty="0" err="1"/>
              <a:t>caffè</a:t>
            </a:r>
            <a:r>
              <a:rPr lang="en-US" dirty="0"/>
              <a:t> o </a:t>
            </a:r>
            <a:r>
              <a:rPr lang="en-US" dirty="0" err="1"/>
              <a:t>zucchero</a:t>
            </a:r>
            <a:r>
              <a:rPr lang="en-US" dirty="0"/>
              <a:t>? </a:t>
            </a:r>
          </a:p>
        </p:txBody>
      </p:sp>
      <p:sp>
        <p:nvSpPr>
          <p:cNvPr id="4" name="Rettangolo 3"/>
          <p:cNvSpPr/>
          <p:nvPr/>
        </p:nvSpPr>
        <p:spPr>
          <a:xfrm>
            <a:off x="2232320" y="5157192"/>
            <a:ext cx="5904656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U(</a:t>
            </a:r>
            <a:r>
              <a:rPr lang="it-IT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ax,by</a:t>
            </a:r>
            <a:r>
              <a:rPr lang="it-IT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)=1</a:t>
            </a:r>
            <a:endParaRPr lang="en-GB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ax</a:t>
            </a:r>
            <a:r>
              <a:rPr lang="it-IT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=1        nel nostro caso a=2, quindi 2x=1,   da cui:       x=1/2</a:t>
            </a:r>
            <a:endParaRPr lang="en-GB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by=1        nel nostro caso B=1, quindi y=1,     da cui:       y=1</a:t>
            </a:r>
            <a:endParaRPr lang="en-GB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174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Curve di </a:t>
            </a:r>
            <a:r>
              <a:rPr lang="en-US" dirty="0" err="1"/>
              <a:t>indifferenza</a:t>
            </a:r>
            <a:r>
              <a:rPr lang="en-US" dirty="0"/>
              <a:t> </a:t>
            </a:r>
            <a:r>
              <a:rPr lang="en-US" dirty="0" err="1"/>
              <a:t>beni</a:t>
            </a:r>
            <a:r>
              <a:rPr lang="en-US" dirty="0"/>
              <a:t> </a:t>
            </a:r>
            <a:r>
              <a:rPr lang="en-US" dirty="0" err="1"/>
              <a:t>perfetti</a:t>
            </a:r>
            <a:r>
              <a:rPr lang="en-US" dirty="0"/>
              <a:t> </a:t>
            </a:r>
            <a:r>
              <a:rPr lang="en-US" dirty="0" err="1"/>
              <a:t>complementi</a:t>
            </a:r>
            <a:r>
              <a:rPr lang="en-US" dirty="0"/>
              <a:t> </a:t>
            </a:r>
            <a:r>
              <a:rPr lang="it-IT" dirty="0"/>
              <a:t>U=</a:t>
            </a:r>
            <a:r>
              <a:rPr lang="it-IT" dirty="0" err="1"/>
              <a:t>min</a:t>
            </a:r>
            <a:r>
              <a:rPr lang="it-IT" dirty="0"/>
              <a:t>(2x,y)</a:t>
            </a:r>
            <a:endParaRPr lang="en-US" dirty="0"/>
          </a:p>
        </p:txBody>
      </p:sp>
      <p:cxnSp>
        <p:nvCxnSpPr>
          <p:cNvPr id="6" name="Connettore 2 5"/>
          <p:cNvCxnSpPr/>
          <p:nvPr/>
        </p:nvCxnSpPr>
        <p:spPr>
          <a:xfrm flipV="1">
            <a:off x="4499992" y="2575468"/>
            <a:ext cx="0" cy="33123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4499992" y="5887836"/>
            <a:ext cx="3600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flipV="1">
            <a:off x="4499992" y="2143420"/>
            <a:ext cx="1728192" cy="374441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4860032" y="3511572"/>
            <a:ext cx="0" cy="1656184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4860032" y="5167756"/>
            <a:ext cx="1512168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>
            <a:off x="4641353" y="5563800"/>
            <a:ext cx="0" cy="28803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 flipH="1">
            <a:off x="4499992" y="4293096"/>
            <a:ext cx="203974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4067944" y="531177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4380414" y="595984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1/2</a:t>
            </a:r>
          </a:p>
        </p:txBody>
      </p:sp>
      <p:cxnSp>
        <p:nvCxnSpPr>
          <p:cNvPr id="22" name="Connettore 1 21"/>
          <p:cNvCxnSpPr/>
          <p:nvPr/>
        </p:nvCxnSpPr>
        <p:spPr>
          <a:xfrm>
            <a:off x="5221599" y="2652338"/>
            <a:ext cx="0" cy="1656184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>
            <a:off x="5220072" y="4308522"/>
            <a:ext cx="1512168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4860032" y="5239764"/>
            <a:ext cx="0" cy="64807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 flipH="1">
            <a:off x="4499992" y="5157192"/>
            <a:ext cx="36004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/>
          <p:cNvSpPr txBox="1"/>
          <p:nvPr/>
        </p:nvSpPr>
        <p:spPr>
          <a:xfrm>
            <a:off x="4139952" y="495173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4709991" y="622802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6444208" y="531177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U=1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6638055" y="495173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U=2</a:t>
            </a:r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8744358"/>
              </p:ext>
            </p:extLst>
          </p:nvPr>
        </p:nvGraphicFramePr>
        <p:xfrm>
          <a:off x="66298" y="1916831"/>
          <a:ext cx="3941687" cy="26708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3254">
                  <a:extLst>
                    <a:ext uri="{9D8B030D-6E8A-4147-A177-3AD203B41FA5}">
                      <a16:colId xmlns:a16="http://schemas.microsoft.com/office/drawing/2014/main" val="274010350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697501274"/>
                    </a:ext>
                  </a:extLst>
                </a:gridCol>
                <a:gridCol w="643680">
                  <a:extLst>
                    <a:ext uri="{9D8B030D-6E8A-4147-A177-3AD203B41FA5}">
                      <a16:colId xmlns:a16="http://schemas.microsoft.com/office/drawing/2014/main" val="708840721"/>
                    </a:ext>
                  </a:extLst>
                </a:gridCol>
                <a:gridCol w="1528609">
                  <a:extLst>
                    <a:ext uri="{9D8B030D-6E8A-4147-A177-3AD203B41FA5}">
                      <a16:colId xmlns:a16="http://schemas.microsoft.com/office/drawing/2014/main" val="3637400245"/>
                    </a:ext>
                  </a:extLst>
                </a:gridCol>
              </a:tblGrid>
              <a:tr h="7673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zucchero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caffè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U=</a:t>
                      </a:r>
                      <a:r>
                        <a:rPr lang="it-IT" sz="1800" dirty="0" err="1">
                          <a:effectLst/>
                        </a:rPr>
                        <a:t>min</a:t>
                      </a:r>
                      <a:r>
                        <a:rPr lang="it-IT" sz="1800" dirty="0">
                          <a:effectLst/>
                        </a:rPr>
                        <a:t>(2x,y)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0907926"/>
                  </a:ext>
                </a:extLst>
              </a:tr>
              <a:tr h="247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A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1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2057694"/>
                  </a:ext>
                </a:extLst>
              </a:tr>
              <a:tr h="247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B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5807980"/>
                  </a:ext>
                </a:extLst>
              </a:tr>
              <a:tr h="247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C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3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1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1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2167196"/>
                  </a:ext>
                </a:extLst>
              </a:tr>
              <a:tr h="247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D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4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4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7938715"/>
                  </a:ext>
                </a:extLst>
              </a:tr>
              <a:tr h="247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1/2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1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3435499"/>
                  </a:ext>
                </a:extLst>
              </a:tr>
              <a:tr h="507385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2522242"/>
                  </a:ext>
                </a:extLst>
              </a:tr>
            </a:tbl>
          </a:graphicData>
        </a:graphic>
      </p:graphicFrame>
      <p:sp>
        <p:nvSpPr>
          <p:cNvPr id="28" name="CasellaDiTesto 27"/>
          <p:cNvSpPr txBox="1"/>
          <p:nvPr/>
        </p:nvSpPr>
        <p:spPr>
          <a:xfrm>
            <a:off x="5040968" y="6027422"/>
            <a:ext cx="358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cxnSp>
        <p:nvCxnSpPr>
          <p:cNvPr id="29" name="Connettore 1 24"/>
          <p:cNvCxnSpPr/>
          <p:nvPr/>
        </p:nvCxnSpPr>
        <p:spPr>
          <a:xfrm flipH="1">
            <a:off x="4499992" y="4303659"/>
            <a:ext cx="717416" cy="486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4139952" y="408763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5" name="CasellaDiTesto 34"/>
          <p:cNvSpPr txBox="1"/>
          <p:nvPr/>
        </p:nvSpPr>
        <p:spPr>
          <a:xfrm>
            <a:off x="6793158" y="4122639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U=4</a:t>
            </a:r>
          </a:p>
        </p:txBody>
      </p:sp>
      <p:cxnSp>
        <p:nvCxnSpPr>
          <p:cNvPr id="36" name="Connettore 1 11"/>
          <p:cNvCxnSpPr/>
          <p:nvPr/>
        </p:nvCxnSpPr>
        <p:spPr>
          <a:xfrm>
            <a:off x="4680012" y="3871612"/>
            <a:ext cx="0" cy="1656184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13"/>
          <p:cNvCxnSpPr/>
          <p:nvPr/>
        </p:nvCxnSpPr>
        <p:spPr>
          <a:xfrm>
            <a:off x="4680012" y="5527796"/>
            <a:ext cx="1512168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/>
          <p:cNvSpPr txBox="1"/>
          <p:nvPr/>
        </p:nvSpPr>
        <p:spPr>
          <a:xfrm>
            <a:off x="6444208" y="2143420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Y=2X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8100392" y="6144509"/>
            <a:ext cx="1264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</a:t>
            </a:r>
            <a:r>
              <a:rPr lang="en-US" dirty="0" err="1"/>
              <a:t>zucchero</a:t>
            </a:r>
            <a:endParaRPr lang="en-US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4184357" y="2400806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695219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tangolo 3"/>
              <p:cNvSpPr/>
              <p:nvPr/>
            </p:nvSpPr>
            <p:spPr>
              <a:xfrm>
                <a:off x="2411760" y="4653136"/>
                <a:ext cx="4572000" cy="190481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GB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+10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=1000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GB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+20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=1000≫&gt;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1000</m:t>
                                    </m:r>
                                  </m:num>
                                  <m:den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=40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≫≫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=80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ttango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4653136"/>
                <a:ext cx="4572000" cy="19048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Scelta</a:t>
            </a:r>
            <a:r>
              <a:rPr lang="en-US" dirty="0"/>
              <a:t> </a:t>
            </a:r>
            <a:r>
              <a:rPr lang="en-US" dirty="0" err="1"/>
              <a:t>ottima</a:t>
            </a:r>
            <a:r>
              <a:rPr lang="en-US" dirty="0"/>
              <a:t> </a:t>
            </a:r>
            <a:r>
              <a:rPr lang="en-US" dirty="0" err="1"/>
              <a:t>perfetti</a:t>
            </a:r>
            <a:r>
              <a:rPr lang="en-US" dirty="0"/>
              <a:t> </a:t>
            </a:r>
            <a:r>
              <a:rPr lang="en-US" dirty="0" err="1"/>
              <a:t>complementi</a:t>
            </a:r>
            <a:endParaRPr lang="en-US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1084816" y="1417638"/>
            <a:ext cx="7848872" cy="309148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La </a:t>
            </a:r>
            <a:r>
              <a:rPr lang="en-US" dirty="0" err="1"/>
              <a:t>scelta</a:t>
            </a:r>
            <a:r>
              <a:rPr lang="en-US" dirty="0"/>
              <a:t> </a:t>
            </a:r>
            <a:r>
              <a:rPr lang="en-US" dirty="0" err="1"/>
              <a:t>ottima</a:t>
            </a:r>
            <a:r>
              <a:rPr lang="en-US" dirty="0"/>
              <a:t> </a:t>
            </a:r>
            <a:r>
              <a:rPr lang="en-US" dirty="0" err="1"/>
              <a:t>sarà</a:t>
            </a:r>
            <a:r>
              <a:rPr lang="en-US" dirty="0"/>
              <a:t> </a:t>
            </a:r>
            <a:r>
              <a:rPr lang="en-US" dirty="0" err="1"/>
              <a:t>sempre</a:t>
            </a:r>
            <a:r>
              <a:rPr lang="en-US" dirty="0"/>
              <a:t> in </a:t>
            </a:r>
            <a:r>
              <a:rPr lang="en-US" dirty="0" err="1"/>
              <a:t>corrispondenza</a:t>
            </a:r>
            <a:r>
              <a:rPr lang="en-US" dirty="0"/>
              <a:t> del </a:t>
            </a:r>
            <a:r>
              <a:rPr lang="en-US" dirty="0" err="1"/>
              <a:t>rapporto</a:t>
            </a:r>
            <a:r>
              <a:rPr lang="en-US" dirty="0"/>
              <a:t> di </a:t>
            </a:r>
            <a:r>
              <a:rPr lang="en-US" dirty="0" err="1"/>
              <a:t>utilizzo</a:t>
            </a:r>
            <a:r>
              <a:rPr lang="en-US" dirty="0"/>
              <a:t> </a:t>
            </a:r>
            <a:r>
              <a:rPr lang="en-US" dirty="0" err="1"/>
              <a:t>ottimale</a:t>
            </a:r>
            <a:r>
              <a:rPr lang="en-US" dirty="0"/>
              <a:t>:    ax=by,   </a:t>
            </a:r>
            <a:r>
              <a:rPr lang="en-US" dirty="0" err="1"/>
              <a:t>ovvero</a:t>
            </a:r>
            <a:r>
              <a:rPr lang="en-US" dirty="0"/>
              <a:t>   y=(a/b)x</a:t>
            </a:r>
          </a:p>
          <a:p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nostro</a:t>
            </a:r>
            <a:r>
              <a:rPr lang="en-US" dirty="0"/>
              <a:t> </a:t>
            </a:r>
            <a:r>
              <a:rPr lang="en-US" dirty="0" err="1"/>
              <a:t>esercizio</a:t>
            </a:r>
            <a:r>
              <a:rPr lang="en-US" dirty="0"/>
              <a:t> </a:t>
            </a:r>
            <a:r>
              <a:rPr lang="it-IT" dirty="0"/>
              <a:t>le preferenze sono: U=</a:t>
            </a:r>
            <a:r>
              <a:rPr lang="it-IT" dirty="0" err="1"/>
              <a:t>min</a:t>
            </a:r>
            <a:r>
              <a:rPr lang="it-IT" dirty="0"/>
              <a:t>(2x,y), il reddito 1000 e i prezzi 5 e 10. Quindi </a:t>
            </a:r>
            <a:r>
              <a:rPr lang="en-US" dirty="0"/>
              <a:t>a=2, b=1, e </a:t>
            </a:r>
            <a:r>
              <a:rPr lang="en-US" dirty="0" err="1"/>
              <a:t>il</a:t>
            </a:r>
            <a:r>
              <a:rPr lang="en-US" dirty="0"/>
              <a:t> Sistema di </a:t>
            </a:r>
            <a:r>
              <a:rPr lang="en-US" dirty="0" err="1"/>
              <a:t>equazioni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individua</a:t>
            </a:r>
            <a:r>
              <a:rPr lang="en-US" dirty="0"/>
              <a:t> la </a:t>
            </a:r>
            <a:r>
              <a:rPr lang="en-US" dirty="0" err="1"/>
              <a:t>scelta</a:t>
            </a:r>
            <a:r>
              <a:rPr lang="en-US" dirty="0"/>
              <a:t> </a:t>
            </a:r>
            <a:r>
              <a:rPr lang="en-US" dirty="0" err="1"/>
              <a:t>ottima</a:t>
            </a:r>
            <a:r>
              <a:rPr lang="en-US" dirty="0"/>
              <a:t> è: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2535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CODE_TYPE" val="0"/>
  <p:tag name="ART_ENCODE_INDEX" val="1"/>
  <p:tag name="ARTICULATE_PRESENTER_VERSION" val="6"/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1261</TotalTime>
  <Words>606</Words>
  <Application>Microsoft Office PowerPoint</Application>
  <PresentationFormat>Presentazione su schermo (4:3)</PresentationFormat>
  <Paragraphs>166</Paragraphs>
  <Slides>10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Calibri</vt:lpstr>
      <vt:lpstr>Cambria Math</vt:lpstr>
      <vt:lpstr>Gill Sans MT</vt:lpstr>
      <vt:lpstr>Verdana</vt:lpstr>
      <vt:lpstr>Wingdings 2</vt:lpstr>
      <vt:lpstr>Solstizio</vt:lpstr>
      <vt:lpstr>Equazione</vt:lpstr>
      <vt:lpstr>Perfetti complementi: la scelta ottima</vt:lpstr>
      <vt:lpstr>Alcuni esempi di funzioni di utilità</vt:lpstr>
      <vt:lpstr>I beni perfetti complementi</vt:lpstr>
      <vt:lpstr>Curve di indifferenza beni perfetti complementi</vt:lpstr>
      <vt:lpstr>I beni perfetti complementi</vt:lpstr>
      <vt:lpstr>U=min(2x,y)</vt:lpstr>
      <vt:lpstr>Esercizio perfetti complementi </vt:lpstr>
      <vt:lpstr>Curve di indifferenza beni perfetti complementi U=min(2x,y)</vt:lpstr>
      <vt:lpstr>Scelta ottima perfetti complementi</vt:lpstr>
      <vt:lpstr>Esercizio per casa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L’utilizzo dei modelli economici</dc:title>
  <dc:creator>Elisabetta</dc:creator>
  <cp:lastModifiedBy>Elisabetta Marzano</cp:lastModifiedBy>
  <cp:revision>94</cp:revision>
  <dcterms:created xsi:type="dcterms:W3CDTF">2014-09-20T09:32:20Z</dcterms:created>
  <dcterms:modified xsi:type="dcterms:W3CDTF">2023-03-23T13:09:49Z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la durata dell'istruzione</vt:lpwstr>
  </property>
  <property fmtid="{D5CDD505-2E9C-101B-9397-08002B2CF9AE}" pid="4" name="ArticulateGUID">
    <vt:lpwstr>CA0FDE9E-DB7A-4290-8556-D1AABE47D121</vt:lpwstr>
  </property>
  <property fmtid="{D5CDD505-2E9C-101B-9397-08002B2CF9AE}" pid="5" name="ArticulateProjectFull">
    <vt:lpwstr>C:\Documents and Settings\Administrator\Documenti\didattica\microeconomia\lucidi aa 2014_15\capitolo 2.ppta</vt:lpwstr>
  </property>
</Properties>
</file>