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8" r:id="rId6"/>
    <p:sldId id="261" r:id="rId7"/>
    <p:sldId id="260" r:id="rId8"/>
    <p:sldId id="262" r:id="rId9"/>
    <p:sldId id="264" r:id="rId10"/>
    <p:sldId id="274" r:id="rId11"/>
    <p:sldId id="265" r:id="rId12"/>
    <p:sldId id="270" r:id="rId13"/>
    <p:sldId id="266" r:id="rId14"/>
    <p:sldId id="269" r:id="rId15"/>
    <p:sldId id="271" r:id="rId16"/>
    <p:sldId id="272" r:id="rId17"/>
    <p:sldId id="267"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69" d="100"/>
          <a:sy n="69" d="100"/>
        </p:scale>
        <p:origin x="566" y="4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da dinacci" userId="e4c4d0831835c2f1" providerId="LiveId" clId="{9A8B6382-7E5C-4DFF-8417-706E7342A69F}"/>
    <pc:docChg chg="undo custSel addSld delSld modSld sldOrd">
      <pc:chgData name="ada dinacci" userId="e4c4d0831835c2f1" providerId="LiveId" clId="{9A8B6382-7E5C-4DFF-8417-706E7342A69F}" dt="2022-02-01T17:32:56.849" v="6923" actId="20577"/>
      <pc:docMkLst>
        <pc:docMk/>
      </pc:docMkLst>
      <pc:sldChg chg="modSp mod">
        <pc:chgData name="ada dinacci" userId="e4c4d0831835c2f1" providerId="LiveId" clId="{9A8B6382-7E5C-4DFF-8417-706E7342A69F}" dt="2022-02-01T17:06:41.893" v="6323" actId="313"/>
        <pc:sldMkLst>
          <pc:docMk/>
          <pc:sldMk cId="362414641" sldId="257"/>
        </pc:sldMkLst>
        <pc:spChg chg="mod">
          <ac:chgData name="ada dinacci" userId="e4c4d0831835c2f1" providerId="LiveId" clId="{9A8B6382-7E5C-4DFF-8417-706E7342A69F}" dt="2022-02-01T17:06:41.893" v="6323" actId="313"/>
          <ac:spMkLst>
            <pc:docMk/>
            <pc:sldMk cId="362414641" sldId="257"/>
            <ac:spMk id="2" creationId="{934C8D12-E5C8-4D3D-A7F4-2353D211A38D}"/>
          </ac:spMkLst>
        </pc:spChg>
      </pc:sldChg>
      <pc:sldChg chg="modSp mod">
        <pc:chgData name="ada dinacci" userId="e4c4d0831835c2f1" providerId="LiveId" clId="{9A8B6382-7E5C-4DFF-8417-706E7342A69F}" dt="2022-02-01T17:11:00.951" v="6519" actId="20577"/>
        <pc:sldMkLst>
          <pc:docMk/>
          <pc:sldMk cId="1307069686" sldId="260"/>
        </pc:sldMkLst>
        <pc:spChg chg="mod">
          <ac:chgData name="ada dinacci" userId="e4c4d0831835c2f1" providerId="LiveId" clId="{9A8B6382-7E5C-4DFF-8417-706E7342A69F}" dt="2022-02-01T17:11:00.951" v="6519" actId="20577"/>
          <ac:spMkLst>
            <pc:docMk/>
            <pc:sldMk cId="1307069686" sldId="260"/>
            <ac:spMk id="3" creationId="{4B984DC7-41CE-4BA8-AF5A-610E4B223CE0}"/>
          </ac:spMkLst>
        </pc:spChg>
      </pc:sldChg>
      <pc:sldChg chg="modSp mod">
        <pc:chgData name="ada dinacci" userId="e4c4d0831835c2f1" providerId="LiveId" clId="{9A8B6382-7E5C-4DFF-8417-706E7342A69F}" dt="2022-02-01T17:10:04.779" v="6504" actId="20577"/>
        <pc:sldMkLst>
          <pc:docMk/>
          <pc:sldMk cId="1482780825" sldId="261"/>
        </pc:sldMkLst>
        <pc:spChg chg="mod">
          <ac:chgData name="ada dinacci" userId="e4c4d0831835c2f1" providerId="LiveId" clId="{9A8B6382-7E5C-4DFF-8417-706E7342A69F}" dt="2022-02-01T15:29:24.913" v="3449" actId="20577"/>
          <ac:spMkLst>
            <pc:docMk/>
            <pc:sldMk cId="1482780825" sldId="261"/>
            <ac:spMk id="2" creationId="{E5382652-D4D2-4ADE-A000-85EE08E441DE}"/>
          </ac:spMkLst>
        </pc:spChg>
        <pc:graphicFrameChg chg="mod">
          <ac:chgData name="ada dinacci" userId="e4c4d0831835c2f1" providerId="LiveId" clId="{9A8B6382-7E5C-4DFF-8417-706E7342A69F}" dt="2022-02-01T17:10:04.779" v="6504" actId="20577"/>
          <ac:graphicFrameMkLst>
            <pc:docMk/>
            <pc:sldMk cId="1482780825" sldId="261"/>
            <ac:graphicFrameMk id="5" creationId="{9E689FEE-0C1B-4342-BBF9-3169BB3881D3}"/>
          </ac:graphicFrameMkLst>
        </pc:graphicFrameChg>
      </pc:sldChg>
      <pc:sldChg chg="addSp delSp modSp new mod">
        <pc:chgData name="ada dinacci" userId="e4c4d0831835c2f1" providerId="LiveId" clId="{9A8B6382-7E5C-4DFF-8417-706E7342A69F}" dt="2022-02-01T17:31:01.197" v="6919" actId="20577"/>
        <pc:sldMkLst>
          <pc:docMk/>
          <pc:sldMk cId="428728708" sldId="262"/>
        </pc:sldMkLst>
        <pc:spChg chg="mod">
          <ac:chgData name="ada dinacci" userId="e4c4d0831835c2f1" providerId="LiveId" clId="{9A8B6382-7E5C-4DFF-8417-706E7342A69F}" dt="2022-01-31T18:27:46.194" v="252" actId="20577"/>
          <ac:spMkLst>
            <pc:docMk/>
            <pc:sldMk cId="428728708" sldId="262"/>
            <ac:spMk id="2" creationId="{E0D5E765-4A11-459D-B064-4B9E2DD6DF17}"/>
          </ac:spMkLst>
        </pc:spChg>
        <pc:spChg chg="mod">
          <ac:chgData name="ada dinacci" userId="e4c4d0831835c2f1" providerId="LiveId" clId="{9A8B6382-7E5C-4DFF-8417-706E7342A69F}" dt="2022-01-31T18:34:44.540" v="411" actId="13822"/>
          <ac:spMkLst>
            <pc:docMk/>
            <pc:sldMk cId="428728708" sldId="262"/>
            <ac:spMk id="3" creationId="{440865CC-3955-4539-8F94-CCBFEEE6A90C}"/>
          </ac:spMkLst>
        </pc:spChg>
        <pc:spChg chg="add del mod">
          <ac:chgData name="ada dinacci" userId="e4c4d0831835c2f1" providerId="LiveId" clId="{9A8B6382-7E5C-4DFF-8417-706E7342A69F}" dt="2022-01-31T18:35:22.618" v="418" actId="11529"/>
          <ac:spMkLst>
            <pc:docMk/>
            <pc:sldMk cId="428728708" sldId="262"/>
            <ac:spMk id="4" creationId="{62013A9E-737C-421C-A5E4-D7350FCB4014}"/>
          </ac:spMkLst>
        </pc:spChg>
        <pc:spChg chg="add mod">
          <ac:chgData name="ada dinacci" userId="e4c4d0831835c2f1" providerId="LiveId" clId="{9A8B6382-7E5C-4DFF-8417-706E7342A69F}" dt="2022-02-01T17:31:01.197" v="6919" actId="20577"/>
          <ac:spMkLst>
            <pc:docMk/>
            <pc:sldMk cId="428728708" sldId="262"/>
            <ac:spMk id="5" creationId="{5C636634-DEC9-4C5E-A147-D6ECA2E3EC3F}"/>
          </ac:spMkLst>
        </pc:spChg>
        <pc:spChg chg="add mod">
          <ac:chgData name="ada dinacci" userId="e4c4d0831835c2f1" providerId="LiveId" clId="{9A8B6382-7E5C-4DFF-8417-706E7342A69F}" dt="2022-02-01T17:30:15.215" v="6903" actId="20577"/>
          <ac:spMkLst>
            <pc:docMk/>
            <pc:sldMk cId="428728708" sldId="262"/>
            <ac:spMk id="6" creationId="{DFADB8F2-7342-4D33-B6FC-82C9A238D5AC}"/>
          </ac:spMkLst>
        </pc:spChg>
        <pc:spChg chg="add mod">
          <ac:chgData name="ada dinacci" userId="e4c4d0831835c2f1" providerId="LiveId" clId="{9A8B6382-7E5C-4DFF-8417-706E7342A69F}" dt="2022-02-01T17:30:27.086" v="6905" actId="20577"/>
          <ac:spMkLst>
            <pc:docMk/>
            <pc:sldMk cId="428728708" sldId="262"/>
            <ac:spMk id="7" creationId="{7D3F6CF7-6C1A-42F6-83E2-BB07E533AF03}"/>
          </ac:spMkLst>
        </pc:spChg>
        <pc:spChg chg="add mod">
          <ac:chgData name="ada dinacci" userId="e4c4d0831835c2f1" providerId="LiveId" clId="{9A8B6382-7E5C-4DFF-8417-706E7342A69F}" dt="2022-02-01T17:30:35.834" v="6908" actId="20577"/>
          <ac:spMkLst>
            <pc:docMk/>
            <pc:sldMk cId="428728708" sldId="262"/>
            <ac:spMk id="8" creationId="{1EE51538-2948-479F-9255-9BC1AAF729CD}"/>
          </ac:spMkLst>
        </pc:spChg>
        <pc:spChg chg="add mod">
          <ac:chgData name="ada dinacci" userId="e4c4d0831835c2f1" providerId="LiveId" clId="{9A8B6382-7E5C-4DFF-8417-706E7342A69F}" dt="2022-02-01T17:30:43.295" v="6911" actId="20577"/>
          <ac:spMkLst>
            <pc:docMk/>
            <pc:sldMk cId="428728708" sldId="262"/>
            <ac:spMk id="9" creationId="{6386C4E9-F822-4337-8DB3-F11B499F5235}"/>
          </ac:spMkLst>
        </pc:spChg>
      </pc:sldChg>
      <pc:sldChg chg="new del">
        <pc:chgData name="ada dinacci" userId="e4c4d0831835c2f1" providerId="LiveId" clId="{9A8B6382-7E5C-4DFF-8417-706E7342A69F}" dt="2022-01-31T18:45:53.214" v="735" actId="2696"/>
        <pc:sldMkLst>
          <pc:docMk/>
          <pc:sldMk cId="3637288134" sldId="263"/>
        </pc:sldMkLst>
      </pc:sldChg>
      <pc:sldChg chg="addSp delSp modSp new mod">
        <pc:chgData name="ada dinacci" userId="e4c4d0831835c2f1" providerId="LiveId" clId="{9A8B6382-7E5C-4DFF-8417-706E7342A69F}" dt="2022-02-01T14:44:10.463" v="2923" actId="20577"/>
        <pc:sldMkLst>
          <pc:docMk/>
          <pc:sldMk cId="126679469" sldId="264"/>
        </pc:sldMkLst>
        <pc:spChg chg="mod">
          <ac:chgData name="ada dinacci" userId="e4c4d0831835c2f1" providerId="LiveId" clId="{9A8B6382-7E5C-4DFF-8417-706E7342A69F}" dt="2022-02-01T14:44:10.463" v="2923" actId="20577"/>
          <ac:spMkLst>
            <pc:docMk/>
            <pc:sldMk cId="126679469" sldId="264"/>
            <ac:spMk id="2" creationId="{3C6244CD-3B90-4874-B21A-91DBFF8B9711}"/>
          </ac:spMkLst>
        </pc:spChg>
        <pc:spChg chg="mod">
          <ac:chgData name="ada dinacci" userId="e4c4d0831835c2f1" providerId="LiveId" clId="{9A8B6382-7E5C-4DFF-8417-706E7342A69F}" dt="2022-02-01T13:18:59.259" v="2097" actId="20577"/>
          <ac:spMkLst>
            <pc:docMk/>
            <pc:sldMk cId="126679469" sldId="264"/>
            <ac:spMk id="3" creationId="{DFB0BA7F-FDC2-44C5-8F17-7F0E7BDEFFC4}"/>
          </ac:spMkLst>
        </pc:spChg>
        <pc:graphicFrameChg chg="add del mod modGraphic">
          <ac:chgData name="ada dinacci" userId="e4c4d0831835c2f1" providerId="LiveId" clId="{9A8B6382-7E5C-4DFF-8417-706E7342A69F}" dt="2022-01-31T18:50:49.158" v="1011" actId="1032"/>
          <ac:graphicFrameMkLst>
            <pc:docMk/>
            <pc:sldMk cId="126679469" sldId="264"/>
            <ac:graphicFrameMk id="4" creationId="{CF65442B-48C7-4954-8D1D-3B1A0B53EEE6}"/>
          </ac:graphicFrameMkLst>
        </pc:graphicFrameChg>
      </pc:sldChg>
      <pc:sldChg chg="modSp new mod">
        <pc:chgData name="ada dinacci" userId="e4c4d0831835c2f1" providerId="LiveId" clId="{9A8B6382-7E5C-4DFF-8417-706E7342A69F}" dt="2022-02-01T15:51:28.063" v="4044" actId="20577"/>
        <pc:sldMkLst>
          <pc:docMk/>
          <pc:sldMk cId="3861879130" sldId="265"/>
        </pc:sldMkLst>
        <pc:spChg chg="mod">
          <ac:chgData name="ada dinacci" userId="e4c4d0831835c2f1" providerId="LiveId" clId="{9A8B6382-7E5C-4DFF-8417-706E7342A69F}" dt="2022-02-01T14:44:22.156" v="2926" actId="20577"/>
          <ac:spMkLst>
            <pc:docMk/>
            <pc:sldMk cId="3861879130" sldId="265"/>
            <ac:spMk id="2" creationId="{A578E8D1-480C-4DF1-9C08-C85BD7AD5254}"/>
          </ac:spMkLst>
        </pc:spChg>
        <pc:spChg chg="mod">
          <ac:chgData name="ada dinacci" userId="e4c4d0831835c2f1" providerId="LiveId" clId="{9A8B6382-7E5C-4DFF-8417-706E7342A69F}" dt="2022-02-01T15:51:28.063" v="4044" actId="20577"/>
          <ac:spMkLst>
            <pc:docMk/>
            <pc:sldMk cId="3861879130" sldId="265"/>
            <ac:spMk id="3" creationId="{7D1845A4-2E4C-4195-9375-B804208D48CA}"/>
          </ac:spMkLst>
        </pc:spChg>
      </pc:sldChg>
      <pc:sldChg chg="addSp delSp modSp new mod">
        <pc:chgData name="ada dinacci" userId="e4c4d0831835c2f1" providerId="LiveId" clId="{9A8B6382-7E5C-4DFF-8417-706E7342A69F}" dt="2022-02-01T15:17:40.611" v="3423" actId="20577"/>
        <pc:sldMkLst>
          <pc:docMk/>
          <pc:sldMk cId="3191960823" sldId="266"/>
        </pc:sldMkLst>
        <pc:spChg chg="mod">
          <ac:chgData name="ada dinacci" userId="e4c4d0831835c2f1" providerId="LiveId" clId="{9A8B6382-7E5C-4DFF-8417-706E7342A69F}" dt="2022-02-01T14:54:10.141" v="3002" actId="27636"/>
          <ac:spMkLst>
            <pc:docMk/>
            <pc:sldMk cId="3191960823" sldId="266"/>
            <ac:spMk id="2" creationId="{DC705EFC-4C7E-4A27-8E21-B1A1B34A4FE3}"/>
          </ac:spMkLst>
        </pc:spChg>
        <pc:spChg chg="add del">
          <ac:chgData name="ada dinacci" userId="e4c4d0831835c2f1" providerId="LiveId" clId="{9A8B6382-7E5C-4DFF-8417-706E7342A69F}" dt="2022-02-01T15:00:48.873" v="3005" actId="1032"/>
          <ac:spMkLst>
            <pc:docMk/>
            <pc:sldMk cId="3191960823" sldId="266"/>
            <ac:spMk id="3" creationId="{4B15ED9A-314A-428E-A503-63770019C654}"/>
          </ac:spMkLst>
        </pc:spChg>
        <pc:graphicFrameChg chg="add del modGraphic">
          <ac:chgData name="ada dinacci" userId="e4c4d0831835c2f1" providerId="LiveId" clId="{9A8B6382-7E5C-4DFF-8417-706E7342A69F}" dt="2022-02-01T15:00:26.117" v="3004" actId="1032"/>
          <ac:graphicFrameMkLst>
            <pc:docMk/>
            <pc:sldMk cId="3191960823" sldId="266"/>
            <ac:graphicFrameMk id="4" creationId="{D8151B8C-5DE6-4681-981A-3BE9E5072C70}"/>
          </ac:graphicFrameMkLst>
        </pc:graphicFrameChg>
        <pc:graphicFrameChg chg="add mod modGraphic">
          <ac:chgData name="ada dinacci" userId="e4c4d0831835c2f1" providerId="LiveId" clId="{9A8B6382-7E5C-4DFF-8417-706E7342A69F}" dt="2022-02-01T15:17:40.611" v="3423" actId="20577"/>
          <ac:graphicFrameMkLst>
            <pc:docMk/>
            <pc:sldMk cId="3191960823" sldId="266"/>
            <ac:graphicFrameMk id="5" creationId="{EBBBAA53-A1FC-470E-9CA8-D22F80DD44D6}"/>
          </ac:graphicFrameMkLst>
        </pc:graphicFrameChg>
      </pc:sldChg>
      <pc:sldChg chg="addSp modSp new mod">
        <pc:chgData name="ada dinacci" userId="e4c4d0831835c2f1" providerId="LiveId" clId="{9A8B6382-7E5C-4DFF-8417-706E7342A69F}" dt="2022-02-01T16:50:34.854" v="5744" actId="1076"/>
        <pc:sldMkLst>
          <pc:docMk/>
          <pc:sldMk cId="2927455380" sldId="267"/>
        </pc:sldMkLst>
        <pc:spChg chg="mod">
          <ac:chgData name="ada dinacci" userId="e4c4d0831835c2f1" providerId="LiveId" clId="{9A8B6382-7E5C-4DFF-8417-706E7342A69F}" dt="2022-02-01T16:50:34.854" v="5744" actId="1076"/>
          <ac:spMkLst>
            <pc:docMk/>
            <pc:sldMk cId="2927455380" sldId="267"/>
            <ac:spMk id="2" creationId="{6A8C496A-3461-45A4-B92C-E4CD2771482F}"/>
          </ac:spMkLst>
        </pc:spChg>
        <pc:spChg chg="mod">
          <ac:chgData name="ada dinacci" userId="e4c4d0831835c2f1" providerId="LiveId" clId="{9A8B6382-7E5C-4DFF-8417-706E7342A69F}" dt="2022-02-01T16:42:08.570" v="5446" actId="113"/>
          <ac:spMkLst>
            <pc:docMk/>
            <pc:sldMk cId="2927455380" sldId="267"/>
            <ac:spMk id="3" creationId="{1FF8EEE2-1AE8-4489-B216-40F25495E46F}"/>
          </ac:spMkLst>
        </pc:spChg>
        <pc:spChg chg="add mod">
          <ac:chgData name="ada dinacci" userId="e4c4d0831835c2f1" providerId="LiveId" clId="{9A8B6382-7E5C-4DFF-8417-706E7342A69F}" dt="2022-02-01T16:44:32.623" v="5490" actId="20577"/>
          <ac:spMkLst>
            <pc:docMk/>
            <pc:sldMk cId="2927455380" sldId="267"/>
            <ac:spMk id="4" creationId="{0E2F8831-AC6E-467C-93DD-19E7DAA7EE49}"/>
          </ac:spMkLst>
        </pc:spChg>
        <pc:spChg chg="add mod">
          <ac:chgData name="ada dinacci" userId="e4c4d0831835c2f1" providerId="LiveId" clId="{9A8B6382-7E5C-4DFF-8417-706E7342A69F}" dt="2022-02-01T16:49:00.459" v="5742" actId="20577"/>
          <ac:spMkLst>
            <pc:docMk/>
            <pc:sldMk cId="2927455380" sldId="267"/>
            <ac:spMk id="5" creationId="{26AB66B5-7C06-464F-AD67-2DF746A50EE9}"/>
          </ac:spMkLst>
        </pc:spChg>
      </pc:sldChg>
      <pc:sldChg chg="modSp new mod">
        <pc:chgData name="ada dinacci" userId="e4c4d0831835c2f1" providerId="LiveId" clId="{9A8B6382-7E5C-4DFF-8417-706E7342A69F}" dt="2022-01-31T18:56:38.313" v="1492" actId="113"/>
        <pc:sldMkLst>
          <pc:docMk/>
          <pc:sldMk cId="890837519" sldId="268"/>
        </pc:sldMkLst>
        <pc:spChg chg="mod">
          <ac:chgData name="ada dinacci" userId="e4c4d0831835c2f1" providerId="LiveId" clId="{9A8B6382-7E5C-4DFF-8417-706E7342A69F}" dt="2022-01-31T18:54:16.367" v="1311" actId="20577"/>
          <ac:spMkLst>
            <pc:docMk/>
            <pc:sldMk cId="890837519" sldId="268"/>
            <ac:spMk id="2" creationId="{1018B61A-3772-43D0-892A-946A99FA4A5D}"/>
          </ac:spMkLst>
        </pc:spChg>
        <pc:spChg chg="mod">
          <ac:chgData name="ada dinacci" userId="e4c4d0831835c2f1" providerId="LiveId" clId="{9A8B6382-7E5C-4DFF-8417-706E7342A69F}" dt="2022-01-31T18:56:38.313" v="1492" actId="113"/>
          <ac:spMkLst>
            <pc:docMk/>
            <pc:sldMk cId="890837519" sldId="268"/>
            <ac:spMk id="3" creationId="{D68D6D9B-9AF3-4477-9D7A-09FF6641E67B}"/>
          </ac:spMkLst>
        </pc:spChg>
      </pc:sldChg>
      <pc:sldChg chg="addSp modSp new mod">
        <pc:chgData name="ada dinacci" userId="e4c4d0831835c2f1" providerId="LiveId" clId="{9A8B6382-7E5C-4DFF-8417-706E7342A69F}" dt="2022-02-01T15:51:01.040" v="4030" actId="20577"/>
        <pc:sldMkLst>
          <pc:docMk/>
          <pc:sldMk cId="1686048480" sldId="269"/>
        </pc:sldMkLst>
        <pc:spChg chg="mod">
          <ac:chgData name="ada dinacci" userId="e4c4d0831835c2f1" providerId="LiveId" clId="{9A8B6382-7E5C-4DFF-8417-706E7342A69F}" dt="2022-02-01T15:18:38.030" v="3429" actId="20577"/>
          <ac:spMkLst>
            <pc:docMk/>
            <pc:sldMk cId="1686048480" sldId="269"/>
            <ac:spMk id="2" creationId="{3B5480AE-0666-43F6-8C5C-E97AB58F772A}"/>
          </ac:spMkLst>
        </pc:spChg>
        <pc:spChg chg="mod">
          <ac:chgData name="ada dinacci" userId="e4c4d0831835c2f1" providerId="LiveId" clId="{9A8B6382-7E5C-4DFF-8417-706E7342A69F}" dt="2022-02-01T15:51:01.040" v="4030" actId="20577"/>
          <ac:spMkLst>
            <pc:docMk/>
            <pc:sldMk cId="1686048480" sldId="269"/>
            <ac:spMk id="3" creationId="{E6E10B7E-9EAE-4C51-9948-D6F6A0FDC9FC}"/>
          </ac:spMkLst>
        </pc:spChg>
        <pc:graphicFrameChg chg="add mod modGraphic">
          <ac:chgData name="ada dinacci" userId="e4c4d0831835c2f1" providerId="LiveId" clId="{9A8B6382-7E5C-4DFF-8417-706E7342A69F}" dt="2022-02-01T15:43:07.632" v="3933"/>
          <ac:graphicFrameMkLst>
            <pc:docMk/>
            <pc:sldMk cId="1686048480" sldId="269"/>
            <ac:graphicFrameMk id="4" creationId="{B6C1F796-9314-4FA4-8B53-420ED3075319}"/>
          </ac:graphicFrameMkLst>
        </pc:graphicFrameChg>
      </pc:sldChg>
      <pc:sldChg chg="addSp delSp modSp new mod ord">
        <pc:chgData name="ada dinacci" userId="e4c4d0831835c2f1" providerId="LiveId" clId="{9A8B6382-7E5C-4DFF-8417-706E7342A69F}" dt="2022-02-01T17:28:43.738" v="6893"/>
        <pc:sldMkLst>
          <pc:docMk/>
          <pc:sldMk cId="2461450916" sldId="270"/>
        </pc:sldMkLst>
        <pc:graphicFrameChg chg="add del mod modGraphic">
          <ac:chgData name="ada dinacci" userId="e4c4d0831835c2f1" providerId="LiveId" clId="{9A8B6382-7E5C-4DFF-8417-706E7342A69F}" dt="2022-02-01T14:46:01.724" v="2937" actId="1032"/>
          <ac:graphicFrameMkLst>
            <pc:docMk/>
            <pc:sldMk cId="2461450916" sldId="270"/>
            <ac:graphicFrameMk id="2" creationId="{7AAE2FA3-5704-449A-99F0-6E058564438F}"/>
          </ac:graphicFrameMkLst>
        </pc:graphicFrameChg>
        <pc:graphicFrameChg chg="add mod modGraphic">
          <ac:chgData name="ada dinacci" userId="e4c4d0831835c2f1" providerId="LiveId" clId="{9A8B6382-7E5C-4DFF-8417-706E7342A69F}" dt="2022-02-01T17:28:43.738" v="6893"/>
          <ac:graphicFrameMkLst>
            <pc:docMk/>
            <pc:sldMk cId="2461450916" sldId="270"/>
            <ac:graphicFrameMk id="3" creationId="{DC6F14FD-9211-497C-B5E6-D38E3F5ABCAF}"/>
          </ac:graphicFrameMkLst>
        </pc:graphicFrameChg>
      </pc:sldChg>
      <pc:sldChg chg="addSp delSp modSp new del mod">
        <pc:chgData name="ada dinacci" userId="e4c4d0831835c2f1" providerId="LiveId" clId="{9A8B6382-7E5C-4DFF-8417-706E7342A69F}" dt="2022-02-01T15:55:19.528" v="4049" actId="2696"/>
        <pc:sldMkLst>
          <pc:docMk/>
          <pc:sldMk cId="231244051" sldId="271"/>
        </pc:sldMkLst>
        <pc:spChg chg="mod">
          <ac:chgData name="ada dinacci" userId="e4c4d0831835c2f1" providerId="LiveId" clId="{9A8B6382-7E5C-4DFF-8417-706E7342A69F}" dt="2022-02-01T15:44:04.364" v="3938" actId="20577"/>
          <ac:spMkLst>
            <pc:docMk/>
            <pc:sldMk cId="231244051" sldId="271"/>
            <ac:spMk id="2" creationId="{6EECBE02-26AD-4DD7-84F7-90241FED3875}"/>
          </ac:spMkLst>
        </pc:spChg>
        <pc:spChg chg="del">
          <ac:chgData name="ada dinacci" userId="e4c4d0831835c2f1" providerId="LiveId" clId="{9A8B6382-7E5C-4DFF-8417-706E7342A69F}" dt="2022-02-01T15:45:15.281" v="3939" actId="1032"/>
          <ac:spMkLst>
            <pc:docMk/>
            <pc:sldMk cId="231244051" sldId="271"/>
            <ac:spMk id="3" creationId="{116CAB6F-AF37-4BD0-AD6C-580AE6907C5F}"/>
          </ac:spMkLst>
        </pc:spChg>
        <pc:spChg chg="add mod">
          <ac:chgData name="ada dinacci" userId="e4c4d0831835c2f1" providerId="LiveId" clId="{9A8B6382-7E5C-4DFF-8417-706E7342A69F}" dt="2022-02-01T15:55:10.163" v="4048" actId="21"/>
          <ac:spMkLst>
            <pc:docMk/>
            <pc:sldMk cId="231244051" sldId="271"/>
            <ac:spMk id="7" creationId="{FCA36D1D-C635-49A5-912E-32D12A2F4932}"/>
          </ac:spMkLst>
        </pc:spChg>
        <pc:graphicFrameChg chg="add del mod modGraphic">
          <ac:chgData name="ada dinacci" userId="e4c4d0831835c2f1" providerId="LiveId" clId="{9A8B6382-7E5C-4DFF-8417-706E7342A69F}" dt="2022-02-01T15:55:10.163" v="4048" actId="21"/>
          <ac:graphicFrameMkLst>
            <pc:docMk/>
            <pc:sldMk cId="231244051" sldId="271"/>
            <ac:graphicFrameMk id="5" creationId="{683CB386-8F33-4F1F-9974-8FFA5FBEED91}"/>
          </ac:graphicFrameMkLst>
        </pc:graphicFrameChg>
      </pc:sldChg>
      <pc:sldChg chg="addSp delSp modSp new mod">
        <pc:chgData name="ada dinacci" userId="e4c4d0831835c2f1" providerId="LiveId" clId="{9A8B6382-7E5C-4DFF-8417-706E7342A69F}" dt="2022-02-01T17:32:37.566" v="6921" actId="115"/>
        <pc:sldMkLst>
          <pc:docMk/>
          <pc:sldMk cId="3999061781" sldId="271"/>
        </pc:sldMkLst>
        <pc:spChg chg="mod">
          <ac:chgData name="ada dinacci" userId="e4c4d0831835c2f1" providerId="LiveId" clId="{9A8B6382-7E5C-4DFF-8417-706E7342A69F}" dt="2022-02-01T15:55:44.178" v="4051"/>
          <ac:spMkLst>
            <pc:docMk/>
            <pc:sldMk cId="3999061781" sldId="271"/>
            <ac:spMk id="2" creationId="{06A8CF15-F129-48E2-9F3A-68D7A07DD45B}"/>
          </ac:spMkLst>
        </pc:spChg>
        <pc:spChg chg="add del">
          <ac:chgData name="ada dinacci" userId="e4c4d0831835c2f1" providerId="LiveId" clId="{9A8B6382-7E5C-4DFF-8417-706E7342A69F}" dt="2022-02-01T15:57:49.483" v="4078" actId="1032"/>
          <ac:spMkLst>
            <pc:docMk/>
            <pc:sldMk cId="3999061781" sldId="271"/>
            <ac:spMk id="3" creationId="{47C59397-C9A7-4654-B9FB-D1AE37910C2C}"/>
          </ac:spMkLst>
        </pc:spChg>
        <pc:graphicFrameChg chg="add del mod modGraphic">
          <ac:chgData name="ada dinacci" userId="e4c4d0831835c2f1" providerId="LiveId" clId="{9A8B6382-7E5C-4DFF-8417-706E7342A69F}" dt="2022-02-01T15:57:11.712" v="4077" actId="1032"/>
          <ac:graphicFrameMkLst>
            <pc:docMk/>
            <pc:sldMk cId="3999061781" sldId="271"/>
            <ac:graphicFrameMk id="4" creationId="{464D1CBC-5F58-44DB-AD36-93AF8CA88481}"/>
          </ac:graphicFrameMkLst>
        </pc:graphicFrameChg>
        <pc:graphicFrameChg chg="add mod modGraphic">
          <ac:chgData name="ada dinacci" userId="e4c4d0831835c2f1" providerId="LiveId" clId="{9A8B6382-7E5C-4DFF-8417-706E7342A69F}" dt="2022-02-01T17:32:37.566" v="6921" actId="115"/>
          <ac:graphicFrameMkLst>
            <pc:docMk/>
            <pc:sldMk cId="3999061781" sldId="271"/>
            <ac:graphicFrameMk id="5" creationId="{C972281D-EBD3-487E-A042-E32FAD101E66}"/>
          </ac:graphicFrameMkLst>
        </pc:graphicFrameChg>
      </pc:sldChg>
      <pc:sldChg chg="addSp modSp new mod">
        <pc:chgData name="ada dinacci" userId="e4c4d0831835c2f1" providerId="LiveId" clId="{9A8B6382-7E5C-4DFF-8417-706E7342A69F}" dt="2022-02-01T17:32:56.849" v="6923" actId="20577"/>
        <pc:sldMkLst>
          <pc:docMk/>
          <pc:sldMk cId="1130081725" sldId="272"/>
        </pc:sldMkLst>
        <pc:spChg chg="mod">
          <ac:chgData name="ada dinacci" userId="e4c4d0831835c2f1" providerId="LiveId" clId="{9A8B6382-7E5C-4DFF-8417-706E7342A69F}" dt="2022-02-01T17:32:56.849" v="6923" actId="20577"/>
          <ac:spMkLst>
            <pc:docMk/>
            <pc:sldMk cId="1130081725" sldId="272"/>
            <ac:spMk id="2" creationId="{8DA4247E-31E1-46B3-984C-6DF3C43643C0}"/>
          </ac:spMkLst>
        </pc:spChg>
        <pc:spChg chg="mod">
          <ac:chgData name="ada dinacci" userId="e4c4d0831835c2f1" providerId="LiveId" clId="{9A8B6382-7E5C-4DFF-8417-706E7342A69F}" dt="2022-02-01T16:29:36.841" v="5198" actId="20577"/>
          <ac:spMkLst>
            <pc:docMk/>
            <pc:sldMk cId="1130081725" sldId="272"/>
            <ac:spMk id="3" creationId="{3CF9A21B-D900-4DB5-B9BB-AFDC0802FF8E}"/>
          </ac:spMkLst>
        </pc:spChg>
        <pc:spChg chg="add mod">
          <ac:chgData name="ada dinacci" userId="e4c4d0831835c2f1" providerId="LiveId" clId="{9A8B6382-7E5C-4DFF-8417-706E7342A69F}" dt="2022-02-01T16:26:20.654" v="5133" actId="14100"/>
          <ac:spMkLst>
            <pc:docMk/>
            <pc:sldMk cId="1130081725" sldId="272"/>
            <ac:spMk id="4" creationId="{76146407-959B-4C4C-AC21-A4A59E3E3224}"/>
          </ac:spMkLst>
        </pc:spChg>
      </pc:sldChg>
      <pc:sldChg chg="new del">
        <pc:chgData name="ada dinacci" userId="e4c4d0831835c2f1" providerId="LiveId" clId="{9A8B6382-7E5C-4DFF-8417-706E7342A69F}" dt="2022-02-01T15:54:32.582" v="4046" actId="2696"/>
        <pc:sldMkLst>
          <pc:docMk/>
          <pc:sldMk cId="1514462364" sldId="272"/>
        </pc:sldMkLst>
      </pc:sldChg>
      <pc:sldChg chg="addSp delSp modSp new mod">
        <pc:chgData name="ada dinacci" userId="e4c4d0831835c2f1" providerId="LiveId" clId="{9A8B6382-7E5C-4DFF-8417-706E7342A69F}" dt="2022-02-01T17:06:10.147" v="6322" actId="113"/>
        <pc:sldMkLst>
          <pc:docMk/>
          <pc:sldMk cId="199212301" sldId="273"/>
        </pc:sldMkLst>
        <pc:spChg chg="mod">
          <ac:chgData name="ada dinacci" userId="e4c4d0831835c2f1" providerId="LiveId" clId="{9A8B6382-7E5C-4DFF-8417-706E7342A69F}" dt="2022-02-01T16:54:45.507" v="5947" actId="20577"/>
          <ac:spMkLst>
            <pc:docMk/>
            <pc:sldMk cId="199212301" sldId="273"/>
            <ac:spMk id="2" creationId="{BB9C61E8-61D9-4B79-B46D-EC4D376D074F}"/>
          </ac:spMkLst>
        </pc:spChg>
        <pc:spChg chg="mod">
          <ac:chgData name="ada dinacci" userId="e4c4d0831835c2f1" providerId="LiveId" clId="{9A8B6382-7E5C-4DFF-8417-706E7342A69F}" dt="2022-02-01T16:57:27.581" v="5969" actId="5793"/>
          <ac:spMkLst>
            <pc:docMk/>
            <pc:sldMk cId="199212301" sldId="273"/>
            <ac:spMk id="3" creationId="{3D3B919D-1BEA-46EE-8DEA-F948C94AAD3A}"/>
          </ac:spMkLst>
        </pc:spChg>
        <pc:spChg chg="add del mod">
          <ac:chgData name="ada dinacci" userId="e4c4d0831835c2f1" providerId="LiveId" clId="{9A8B6382-7E5C-4DFF-8417-706E7342A69F}" dt="2022-02-01T16:57:25.386" v="5968" actId="478"/>
          <ac:spMkLst>
            <pc:docMk/>
            <pc:sldMk cId="199212301" sldId="273"/>
            <ac:spMk id="4" creationId="{A4D5A245-8787-4627-8DBE-12ACEB5041F2}"/>
          </ac:spMkLst>
        </pc:spChg>
        <pc:spChg chg="add mod">
          <ac:chgData name="ada dinacci" userId="e4c4d0831835c2f1" providerId="LiveId" clId="{9A8B6382-7E5C-4DFF-8417-706E7342A69F}" dt="2022-02-01T17:06:10.147" v="6322" actId="113"/>
          <ac:spMkLst>
            <pc:docMk/>
            <pc:sldMk cId="199212301" sldId="273"/>
            <ac:spMk id="5" creationId="{7202155C-719A-4839-9273-D33676736791}"/>
          </ac:spMkLst>
        </pc:spChg>
        <pc:spChg chg="add mod">
          <ac:chgData name="ada dinacci" userId="e4c4d0831835c2f1" providerId="LiveId" clId="{9A8B6382-7E5C-4DFF-8417-706E7342A69F}" dt="2022-02-01T17:04:09.390" v="6233" actId="113"/>
          <ac:spMkLst>
            <pc:docMk/>
            <pc:sldMk cId="199212301" sldId="273"/>
            <ac:spMk id="6" creationId="{8893062B-BBD6-4822-9EF9-615F4C592D89}"/>
          </ac:spMkLst>
        </pc:spChg>
        <pc:spChg chg="add mod">
          <ac:chgData name="ada dinacci" userId="e4c4d0831835c2f1" providerId="LiveId" clId="{9A8B6382-7E5C-4DFF-8417-706E7342A69F}" dt="2022-02-01T17:06:04.521" v="6321" actId="113"/>
          <ac:spMkLst>
            <pc:docMk/>
            <pc:sldMk cId="199212301" sldId="273"/>
            <ac:spMk id="7" creationId="{5F2B4D8B-E53C-4AC1-A37A-1666C89478A5}"/>
          </ac:spMkLst>
        </pc:spChg>
      </pc:sldChg>
      <pc:sldChg chg="addSp delSp modSp new mod">
        <pc:chgData name="ada dinacci" userId="e4c4d0831835c2f1" providerId="LiveId" clId="{9A8B6382-7E5C-4DFF-8417-706E7342A69F}" dt="2022-02-01T17:27:13.556" v="6883" actId="255"/>
        <pc:sldMkLst>
          <pc:docMk/>
          <pc:sldMk cId="3037508059" sldId="274"/>
        </pc:sldMkLst>
        <pc:spChg chg="mod">
          <ac:chgData name="ada dinacci" userId="e4c4d0831835c2f1" providerId="LiveId" clId="{9A8B6382-7E5C-4DFF-8417-706E7342A69F}" dt="2022-02-01T17:11:43.580" v="6521"/>
          <ac:spMkLst>
            <pc:docMk/>
            <pc:sldMk cId="3037508059" sldId="274"/>
            <ac:spMk id="2" creationId="{EF4ECEDE-B677-444D-9971-291F9384189B}"/>
          </ac:spMkLst>
        </pc:spChg>
        <pc:spChg chg="add del">
          <ac:chgData name="ada dinacci" userId="e4c4d0831835c2f1" providerId="LiveId" clId="{9A8B6382-7E5C-4DFF-8417-706E7342A69F}" dt="2022-02-01T17:16:01.588" v="6571" actId="1032"/>
          <ac:spMkLst>
            <pc:docMk/>
            <pc:sldMk cId="3037508059" sldId="274"/>
            <ac:spMk id="3" creationId="{F23874B4-2623-4396-A149-93CBA2149B40}"/>
          </ac:spMkLst>
        </pc:spChg>
        <pc:graphicFrameChg chg="add del mod modGraphic">
          <ac:chgData name="ada dinacci" userId="e4c4d0831835c2f1" providerId="LiveId" clId="{9A8B6382-7E5C-4DFF-8417-706E7342A69F}" dt="2022-02-01T17:13:52.627" v="6536" actId="1032"/>
          <ac:graphicFrameMkLst>
            <pc:docMk/>
            <pc:sldMk cId="3037508059" sldId="274"/>
            <ac:graphicFrameMk id="4" creationId="{ABC18A46-F018-40E5-B7BD-EFD228DE5754}"/>
          </ac:graphicFrameMkLst>
        </pc:graphicFrameChg>
        <pc:graphicFrameChg chg="add del mod modGraphic">
          <ac:chgData name="ada dinacci" userId="e4c4d0831835c2f1" providerId="LiveId" clId="{9A8B6382-7E5C-4DFF-8417-706E7342A69F}" dt="2022-02-01T17:15:39.394" v="6570" actId="1032"/>
          <ac:graphicFrameMkLst>
            <pc:docMk/>
            <pc:sldMk cId="3037508059" sldId="274"/>
            <ac:graphicFrameMk id="5" creationId="{5F2B604A-5F9A-41FA-BEBB-87F8EE81DF8E}"/>
          </ac:graphicFrameMkLst>
        </pc:graphicFrameChg>
        <pc:graphicFrameChg chg="add mod modGraphic">
          <ac:chgData name="ada dinacci" userId="e4c4d0831835c2f1" providerId="LiveId" clId="{9A8B6382-7E5C-4DFF-8417-706E7342A69F}" dt="2022-02-01T17:27:13.556" v="6883" actId="255"/>
          <ac:graphicFrameMkLst>
            <pc:docMk/>
            <pc:sldMk cId="3037508059" sldId="274"/>
            <ac:graphicFrameMk id="6" creationId="{C7C9B3F9-B9C8-4F5C-BB2C-ADBFA9B2A806}"/>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534990-7456-4B48-A4F7-A1E44DA55CBC}" type="doc">
      <dgm:prSet loTypeId="urn:microsoft.com/office/officeart/2005/8/layout/hProcess3" loCatId="process" qsTypeId="urn:microsoft.com/office/officeart/2005/8/quickstyle/simple1" qsCatId="simple" csTypeId="urn:microsoft.com/office/officeart/2005/8/colors/accent1_2" csCatId="accent1" phldr="1"/>
      <dgm:spPr/>
    </dgm:pt>
    <dgm:pt modelId="{27F43262-69A4-4940-8719-039C535CC8C1}">
      <dgm:prSet phldrT="[Testo]"/>
      <dgm:spPr/>
      <dgm:t>
        <a:bodyPr/>
        <a:lstStyle/>
        <a:p>
          <a:r>
            <a:rPr lang="it-IT" dirty="0"/>
            <a:t>Contesto</a:t>
          </a:r>
        </a:p>
      </dgm:t>
    </dgm:pt>
    <dgm:pt modelId="{F9FA4211-CE7F-4D75-8C51-AF6BEAB89DF8}" type="parTrans" cxnId="{8F7AB6EC-00BD-4E4D-BA4D-9860BAC9FF1A}">
      <dgm:prSet/>
      <dgm:spPr/>
      <dgm:t>
        <a:bodyPr/>
        <a:lstStyle/>
        <a:p>
          <a:endParaRPr lang="it-IT"/>
        </a:p>
      </dgm:t>
    </dgm:pt>
    <dgm:pt modelId="{C8A4D8CF-4EFF-4032-9E8F-7176B3D56AB3}" type="sibTrans" cxnId="{8F7AB6EC-00BD-4E4D-BA4D-9860BAC9FF1A}">
      <dgm:prSet/>
      <dgm:spPr/>
      <dgm:t>
        <a:bodyPr/>
        <a:lstStyle/>
        <a:p>
          <a:endParaRPr lang="it-IT"/>
        </a:p>
      </dgm:t>
    </dgm:pt>
    <dgm:pt modelId="{66AB08B2-EC10-4512-B5FC-E3B3C00BB92C}">
      <dgm:prSet phldrT="[Testo]"/>
      <dgm:spPr/>
      <dgm:t>
        <a:bodyPr/>
        <a:lstStyle/>
        <a:p>
          <a:r>
            <a:rPr lang="it-IT" dirty="0"/>
            <a:t>Relazione</a:t>
          </a:r>
        </a:p>
      </dgm:t>
    </dgm:pt>
    <dgm:pt modelId="{CA56922D-7C52-4ED7-97E7-64CAB3158E2E}" type="parTrans" cxnId="{B39CBF5E-7786-4198-8C13-A33BAC53FE32}">
      <dgm:prSet/>
      <dgm:spPr/>
      <dgm:t>
        <a:bodyPr/>
        <a:lstStyle/>
        <a:p>
          <a:endParaRPr lang="it-IT"/>
        </a:p>
      </dgm:t>
    </dgm:pt>
    <dgm:pt modelId="{7F3FFA49-D6A3-45AB-AC99-9727A7703D09}" type="sibTrans" cxnId="{B39CBF5E-7786-4198-8C13-A33BAC53FE32}">
      <dgm:prSet/>
      <dgm:spPr/>
      <dgm:t>
        <a:bodyPr/>
        <a:lstStyle/>
        <a:p>
          <a:endParaRPr lang="it-IT"/>
        </a:p>
      </dgm:t>
    </dgm:pt>
    <dgm:pt modelId="{4C32E208-E9AC-48C9-A79C-78CBE0C5FE0E}">
      <dgm:prSet phldrT="[Testo]"/>
      <dgm:spPr/>
      <dgm:t>
        <a:bodyPr/>
        <a:lstStyle/>
        <a:p>
          <a:r>
            <a:rPr lang="it-IT" dirty="0"/>
            <a:t>Comunicazione</a:t>
          </a:r>
        </a:p>
      </dgm:t>
    </dgm:pt>
    <dgm:pt modelId="{65B89AA6-CCF2-48F2-BC90-E1F1EF3638E6}" type="parTrans" cxnId="{15997BE3-F3C3-4C24-A382-1FD617EA742D}">
      <dgm:prSet/>
      <dgm:spPr/>
      <dgm:t>
        <a:bodyPr/>
        <a:lstStyle/>
        <a:p>
          <a:endParaRPr lang="it-IT"/>
        </a:p>
      </dgm:t>
    </dgm:pt>
    <dgm:pt modelId="{F68A987C-85EF-48A3-8EF1-66A449A217A9}" type="sibTrans" cxnId="{15997BE3-F3C3-4C24-A382-1FD617EA742D}">
      <dgm:prSet/>
      <dgm:spPr/>
      <dgm:t>
        <a:bodyPr/>
        <a:lstStyle/>
        <a:p>
          <a:endParaRPr lang="it-IT"/>
        </a:p>
      </dgm:t>
    </dgm:pt>
    <dgm:pt modelId="{D4496CC0-9FB5-4A98-BF0B-58D2D0513DAF}" type="pres">
      <dgm:prSet presAssocID="{B9534990-7456-4B48-A4F7-A1E44DA55CBC}" presName="Name0" presStyleCnt="0">
        <dgm:presLayoutVars>
          <dgm:dir/>
          <dgm:animLvl val="lvl"/>
          <dgm:resizeHandles val="exact"/>
        </dgm:presLayoutVars>
      </dgm:prSet>
      <dgm:spPr/>
    </dgm:pt>
    <dgm:pt modelId="{5673BB36-36CB-4199-98E3-614C3FF63AA7}" type="pres">
      <dgm:prSet presAssocID="{B9534990-7456-4B48-A4F7-A1E44DA55CBC}" presName="dummy" presStyleCnt="0"/>
      <dgm:spPr/>
    </dgm:pt>
    <dgm:pt modelId="{1D6217A0-4379-469E-B60B-6835EC3DA73F}" type="pres">
      <dgm:prSet presAssocID="{B9534990-7456-4B48-A4F7-A1E44DA55CBC}" presName="linH" presStyleCnt="0"/>
      <dgm:spPr/>
    </dgm:pt>
    <dgm:pt modelId="{A61BBAE7-4A1F-4A74-A94C-96EB5372FDBF}" type="pres">
      <dgm:prSet presAssocID="{B9534990-7456-4B48-A4F7-A1E44DA55CBC}" presName="padding1" presStyleCnt="0"/>
      <dgm:spPr/>
    </dgm:pt>
    <dgm:pt modelId="{DC612AAA-26BE-4CFB-97CD-F639EF74CC9D}" type="pres">
      <dgm:prSet presAssocID="{27F43262-69A4-4940-8719-039C535CC8C1}" presName="linV" presStyleCnt="0"/>
      <dgm:spPr/>
    </dgm:pt>
    <dgm:pt modelId="{B360ED67-852B-4556-9FE1-A4F5B2AA632A}" type="pres">
      <dgm:prSet presAssocID="{27F43262-69A4-4940-8719-039C535CC8C1}" presName="spVertical1" presStyleCnt="0"/>
      <dgm:spPr/>
    </dgm:pt>
    <dgm:pt modelId="{2F256F0D-3722-4BCF-9FAB-A553A5B12383}" type="pres">
      <dgm:prSet presAssocID="{27F43262-69A4-4940-8719-039C535CC8C1}" presName="parTx" presStyleLbl="revTx" presStyleIdx="0" presStyleCnt="3">
        <dgm:presLayoutVars>
          <dgm:chMax val="0"/>
          <dgm:chPref val="0"/>
          <dgm:bulletEnabled val="1"/>
        </dgm:presLayoutVars>
      </dgm:prSet>
      <dgm:spPr/>
    </dgm:pt>
    <dgm:pt modelId="{8956D907-9F86-42CE-BBDB-20711642A12F}" type="pres">
      <dgm:prSet presAssocID="{27F43262-69A4-4940-8719-039C535CC8C1}" presName="spVertical2" presStyleCnt="0"/>
      <dgm:spPr/>
    </dgm:pt>
    <dgm:pt modelId="{80BA8B67-19A2-4135-8A9D-7EDBA5EFFB5F}" type="pres">
      <dgm:prSet presAssocID="{27F43262-69A4-4940-8719-039C535CC8C1}" presName="spVertical3" presStyleCnt="0"/>
      <dgm:spPr/>
    </dgm:pt>
    <dgm:pt modelId="{E255226A-919E-4E69-A5E3-358B1B8AF6BB}" type="pres">
      <dgm:prSet presAssocID="{C8A4D8CF-4EFF-4032-9E8F-7176B3D56AB3}" presName="space" presStyleCnt="0"/>
      <dgm:spPr/>
    </dgm:pt>
    <dgm:pt modelId="{7CC685AB-4F88-4560-8314-C0B02C4B264D}" type="pres">
      <dgm:prSet presAssocID="{66AB08B2-EC10-4512-B5FC-E3B3C00BB92C}" presName="linV" presStyleCnt="0"/>
      <dgm:spPr/>
    </dgm:pt>
    <dgm:pt modelId="{492C1174-0F94-4796-9E43-92D26993596D}" type="pres">
      <dgm:prSet presAssocID="{66AB08B2-EC10-4512-B5FC-E3B3C00BB92C}" presName="spVertical1" presStyleCnt="0"/>
      <dgm:spPr/>
    </dgm:pt>
    <dgm:pt modelId="{AE2A50B0-3672-4687-930B-B7C254D918EA}" type="pres">
      <dgm:prSet presAssocID="{66AB08B2-EC10-4512-B5FC-E3B3C00BB92C}" presName="parTx" presStyleLbl="revTx" presStyleIdx="1" presStyleCnt="3">
        <dgm:presLayoutVars>
          <dgm:chMax val="0"/>
          <dgm:chPref val="0"/>
          <dgm:bulletEnabled val="1"/>
        </dgm:presLayoutVars>
      </dgm:prSet>
      <dgm:spPr/>
    </dgm:pt>
    <dgm:pt modelId="{4A4ECA0C-1057-44C2-AF21-02AA6D34C17E}" type="pres">
      <dgm:prSet presAssocID="{66AB08B2-EC10-4512-B5FC-E3B3C00BB92C}" presName="spVertical2" presStyleCnt="0"/>
      <dgm:spPr/>
    </dgm:pt>
    <dgm:pt modelId="{AFDD4122-98B9-46E9-80AA-336793F37E74}" type="pres">
      <dgm:prSet presAssocID="{66AB08B2-EC10-4512-B5FC-E3B3C00BB92C}" presName="spVertical3" presStyleCnt="0"/>
      <dgm:spPr/>
    </dgm:pt>
    <dgm:pt modelId="{CABCD0CD-97A0-4A69-A4C2-86780D3FF644}" type="pres">
      <dgm:prSet presAssocID="{7F3FFA49-D6A3-45AB-AC99-9727A7703D09}" presName="space" presStyleCnt="0"/>
      <dgm:spPr/>
    </dgm:pt>
    <dgm:pt modelId="{DE047394-BAC7-4E47-91AF-FE8D9762F74C}" type="pres">
      <dgm:prSet presAssocID="{4C32E208-E9AC-48C9-A79C-78CBE0C5FE0E}" presName="linV" presStyleCnt="0"/>
      <dgm:spPr/>
    </dgm:pt>
    <dgm:pt modelId="{EA2CE04F-7339-4D56-8707-2C8057638A2B}" type="pres">
      <dgm:prSet presAssocID="{4C32E208-E9AC-48C9-A79C-78CBE0C5FE0E}" presName="spVertical1" presStyleCnt="0"/>
      <dgm:spPr/>
    </dgm:pt>
    <dgm:pt modelId="{B7F54115-4E21-4949-973F-F76A98534139}" type="pres">
      <dgm:prSet presAssocID="{4C32E208-E9AC-48C9-A79C-78CBE0C5FE0E}" presName="parTx" presStyleLbl="revTx" presStyleIdx="2" presStyleCnt="3">
        <dgm:presLayoutVars>
          <dgm:chMax val="0"/>
          <dgm:chPref val="0"/>
          <dgm:bulletEnabled val="1"/>
        </dgm:presLayoutVars>
      </dgm:prSet>
      <dgm:spPr/>
    </dgm:pt>
    <dgm:pt modelId="{F1213CDF-E0FA-4734-A9DF-A8CDE3864378}" type="pres">
      <dgm:prSet presAssocID="{4C32E208-E9AC-48C9-A79C-78CBE0C5FE0E}" presName="spVertical2" presStyleCnt="0"/>
      <dgm:spPr/>
    </dgm:pt>
    <dgm:pt modelId="{0C9F1930-2CBF-4453-9C96-F9B0A7C904A4}" type="pres">
      <dgm:prSet presAssocID="{4C32E208-E9AC-48C9-A79C-78CBE0C5FE0E}" presName="spVertical3" presStyleCnt="0"/>
      <dgm:spPr/>
    </dgm:pt>
    <dgm:pt modelId="{43FADBCC-AC9D-46B4-8202-A7AFAEB8C0B2}" type="pres">
      <dgm:prSet presAssocID="{B9534990-7456-4B48-A4F7-A1E44DA55CBC}" presName="padding2" presStyleCnt="0"/>
      <dgm:spPr/>
    </dgm:pt>
    <dgm:pt modelId="{DA3301B5-4292-451B-B099-CA16C3B213B4}" type="pres">
      <dgm:prSet presAssocID="{B9534990-7456-4B48-A4F7-A1E44DA55CBC}" presName="negArrow" presStyleCnt="0"/>
      <dgm:spPr/>
    </dgm:pt>
    <dgm:pt modelId="{5022637A-D8D1-46BD-8150-98B2B532BE58}" type="pres">
      <dgm:prSet presAssocID="{B9534990-7456-4B48-A4F7-A1E44DA55CBC}" presName="backgroundArrow" presStyleLbl="node1" presStyleIdx="0" presStyleCnt="1"/>
      <dgm:spPr/>
    </dgm:pt>
  </dgm:ptLst>
  <dgm:cxnLst>
    <dgm:cxn modelId="{B39CBF5E-7786-4198-8C13-A33BAC53FE32}" srcId="{B9534990-7456-4B48-A4F7-A1E44DA55CBC}" destId="{66AB08B2-EC10-4512-B5FC-E3B3C00BB92C}" srcOrd="1" destOrd="0" parTransId="{CA56922D-7C52-4ED7-97E7-64CAB3158E2E}" sibTransId="{7F3FFA49-D6A3-45AB-AC99-9727A7703D09}"/>
    <dgm:cxn modelId="{A28FC097-599A-4296-A4C5-3278C270CFBD}" type="presOf" srcId="{4C32E208-E9AC-48C9-A79C-78CBE0C5FE0E}" destId="{B7F54115-4E21-4949-973F-F76A98534139}" srcOrd="0" destOrd="0" presId="urn:microsoft.com/office/officeart/2005/8/layout/hProcess3"/>
    <dgm:cxn modelId="{EAC7039B-4E5A-471E-8BAF-E6FC11E5E3CB}" type="presOf" srcId="{66AB08B2-EC10-4512-B5FC-E3B3C00BB92C}" destId="{AE2A50B0-3672-4687-930B-B7C254D918EA}" srcOrd="0" destOrd="0" presId="urn:microsoft.com/office/officeart/2005/8/layout/hProcess3"/>
    <dgm:cxn modelId="{157C6DA9-8ACC-45B7-A06E-0CC4B8FD035A}" type="presOf" srcId="{27F43262-69A4-4940-8719-039C535CC8C1}" destId="{2F256F0D-3722-4BCF-9FAB-A553A5B12383}" srcOrd="0" destOrd="0" presId="urn:microsoft.com/office/officeart/2005/8/layout/hProcess3"/>
    <dgm:cxn modelId="{15997BE3-F3C3-4C24-A382-1FD617EA742D}" srcId="{B9534990-7456-4B48-A4F7-A1E44DA55CBC}" destId="{4C32E208-E9AC-48C9-A79C-78CBE0C5FE0E}" srcOrd="2" destOrd="0" parTransId="{65B89AA6-CCF2-48F2-BC90-E1F1EF3638E6}" sibTransId="{F68A987C-85EF-48A3-8EF1-66A449A217A9}"/>
    <dgm:cxn modelId="{8F7AB6EC-00BD-4E4D-BA4D-9860BAC9FF1A}" srcId="{B9534990-7456-4B48-A4F7-A1E44DA55CBC}" destId="{27F43262-69A4-4940-8719-039C535CC8C1}" srcOrd="0" destOrd="0" parTransId="{F9FA4211-CE7F-4D75-8C51-AF6BEAB89DF8}" sibTransId="{C8A4D8CF-4EFF-4032-9E8F-7176B3D56AB3}"/>
    <dgm:cxn modelId="{7B327FF7-77FE-4CCC-B8FE-2786F5EE9BEB}" type="presOf" srcId="{B9534990-7456-4B48-A4F7-A1E44DA55CBC}" destId="{D4496CC0-9FB5-4A98-BF0B-58D2D0513DAF}" srcOrd="0" destOrd="0" presId="urn:microsoft.com/office/officeart/2005/8/layout/hProcess3"/>
    <dgm:cxn modelId="{49A13C5D-0C29-42E4-A0E1-561440C51EB7}" type="presParOf" srcId="{D4496CC0-9FB5-4A98-BF0B-58D2D0513DAF}" destId="{5673BB36-36CB-4199-98E3-614C3FF63AA7}" srcOrd="0" destOrd="0" presId="urn:microsoft.com/office/officeart/2005/8/layout/hProcess3"/>
    <dgm:cxn modelId="{BC2386CA-9975-4F10-AB1C-DDA11468488F}" type="presParOf" srcId="{D4496CC0-9FB5-4A98-BF0B-58D2D0513DAF}" destId="{1D6217A0-4379-469E-B60B-6835EC3DA73F}" srcOrd="1" destOrd="0" presId="urn:microsoft.com/office/officeart/2005/8/layout/hProcess3"/>
    <dgm:cxn modelId="{FD46888A-72CE-4DE5-9244-3E86B0FCBE28}" type="presParOf" srcId="{1D6217A0-4379-469E-B60B-6835EC3DA73F}" destId="{A61BBAE7-4A1F-4A74-A94C-96EB5372FDBF}" srcOrd="0" destOrd="0" presId="urn:microsoft.com/office/officeart/2005/8/layout/hProcess3"/>
    <dgm:cxn modelId="{906C6520-160B-4E4B-8036-3FDDA5B0A356}" type="presParOf" srcId="{1D6217A0-4379-469E-B60B-6835EC3DA73F}" destId="{DC612AAA-26BE-4CFB-97CD-F639EF74CC9D}" srcOrd="1" destOrd="0" presId="urn:microsoft.com/office/officeart/2005/8/layout/hProcess3"/>
    <dgm:cxn modelId="{21DEBD63-F188-4FE9-9056-2B479E4F3229}" type="presParOf" srcId="{DC612AAA-26BE-4CFB-97CD-F639EF74CC9D}" destId="{B360ED67-852B-4556-9FE1-A4F5B2AA632A}" srcOrd="0" destOrd="0" presId="urn:microsoft.com/office/officeart/2005/8/layout/hProcess3"/>
    <dgm:cxn modelId="{2071BA95-75B3-40C5-9C1D-B0332291B186}" type="presParOf" srcId="{DC612AAA-26BE-4CFB-97CD-F639EF74CC9D}" destId="{2F256F0D-3722-4BCF-9FAB-A553A5B12383}" srcOrd="1" destOrd="0" presId="urn:microsoft.com/office/officeart/2005/8/layout/hProcess3"/>
    <dgm:cxn modelId="{9F4FF2D4-FFD8-4AF1-94EB-A6C935D83C45}" type="presParOf" srcId="{DC612AAA-26BE-4CFB-97CD-F639EF74CC9D}" destId="{8956D907-9F86-42CE-BBDB-20711642A12F}" srcOrd="2" destOrd="0" presId="urn:microsoft.com/office/officeart/2005/8/layout/hProcess3"/>
    <dgm:cxn modelId="{36D55036-EEC3-425E-94B3-7108F49B9E8B}" type="presParOf" srcId="{DC612AAA-26BE-4CFB-97CD-F639EF74CC9D}" destId="{80BA8B67-19A2-4135-8A9D-7EDBA5EFFB5F}" srcOrd="3" destOrd="0" presId="urn:microsoft.com/office/officeart/2005/8/layout/hProcess3"/>
    <dgm:cxn modelId="{EB2FE972-21DD-47B6-9EDA-F31B6F441F74}" type="presParOf" srcId="{1D6217A0-4379-469E-B60B-6835EC3DA73F}" destId="{E255226A-919E-4E69-A5E3-358B1B8AF6BB}" srcOrd="2" destOrd="0" presId="urn:microsoft.com/office/officeart/2005/8/layout/hProcess3"/>
    <dgm:cxn modelId="{BF44A448-A5EE-4E67-B54F-99339B3380C9}" type="presParOf" srcId="{1D6217A0-4379-469E-B60B-6835EC3DA73F}" destId="{7CC685AB-4F88-4560-8314-C0B02C4B264D}" srcOrd="3" destOrd="0" presId="urn:microsoft.com/office/officeart/2005/8/layout/hProcess3"/>
    <dgm:cxn modelId="{91C9A9DA-6086-4C9D-9FB2-17941F604925}" type="presParOf" srcId="{7CC685AB-4F88-4560-8314-C0B02C4B264D}" destId="{492C1174-0F94-4796-9E43-92D26993596D}" srcOrd="0" destOrd="0" presId="urn:microsoft.com/office/officeart/2005/8/layout/hProcess3"/>
    <dgm:cxn modelId="{4D75A808-9D61-4DB3-AAB3-548A45A99C17}" type="presParOf" srcId="{7CC685AB-4F88-4560-8314-C0B02C4B264D}" destId="{AE2A50B0-3672-4687-930B-B7C254D918EA}" srcOrd="1" destOrd="0" presId="urn:microsoft.com/office/officeart/2005/8/layout/hProcess3"/>
    <dgm:cxn modelId="{9B998212-D316-48C0-8226-71623D66C320}" type="presParOf" srcId="{7CC685AB-4F88-4560-8314-C0B02C4B264D}" destId="{4A4ECA0C-1057-44C2-AF21-02AA6D34C17E}" srcOrd="2" destOrd="0" presId="urn:microsoft.com/office/officeart/2005/8/layout/hProcess3"/>
    <dgm:cxn modelId="{CC669134-BAAB-4BAE-8A36-EF5D281A3A55}" type="presParOf" srcId="{7CC685AB-4F88-4560-8314-C0B02C4B264D}" destId="{AFDD4122-98B9-46E9-80AA-336793F37E74}" srcOrd="3" destOrd="0" presId="urn:microsoft.com/office/officeart/2005/8/layout/hProcess3"/>
    <dgm:cxn modelId="{C0B55880-5423-496E-965F-E3934EDCF52E}" type="presParOf" srcId="{1D6217A0-4379-469E-B60B-6835EC3DA73F}" destId="{CABCD0CD-97A0-4A69-A4C2-86780D3FF644}" srcOrd="4" destOrd="0" presId="urn:microsoft.com/office/officeart/2005/8/layout/hProcess3"/>
    <dgm:cxn modelId="{8DBA62F1-50FA-4299-9B54-4FC462B9206C}" type="presParOf" srcId="{1D6217A0-4379-469E-B60B-6835EC3DA73F}" destId="{DE047394-BAC7-4E47-91AF-FE8D9762F74C}" srcOrd="5" destOrd="0" presId="urn:microsoft.com/office/officeart/2005/8/layout/hProcess3"/>
    <dgm:cxn modelId="{6404E80D-5874-4DC2-8FCE-ED47C9C8A780}" type="presParOf" srcId="{DE047394-BAC7-4E47-91AF-FE8D9762F74C}" destId="{EA2CE04F-7339-4D56-8707-2C8057638A2B}" srcOrd="0" destOrd="0" presId="urn:microsoft.com/office/officeart/2005/8/layout/hProcess3"/>
    <dgm:cxn modelId="{D278A378-A8FD-4C8E-A215-3E3056B5011F}" type="presParOf" srcId="{DE047394-BAC7-4E47-91AF-FE8D9762F74C}" destId="{B7F54115-4E21-4949-973F-F76A98534139}" srcOrd="1" destOrd="0" presId="urn:microsoft.com/office/officeart/2005/8/layout/hProcess3"/>
    <dgm:cxn modelId="{DA308C94-9B3F-4D28-81CC-B2755007A4C7}" type="presParOf" srcId="{DE047394-BAC7-4E47-91AF-FE8D9762F74C}" destId="{F1213CDF-E0FA-4734-A9DF-A8CDE3864378}" srcOrd="2" destOrd="0" presId="urn:microsoft.com/office/officeart/2005/8/layout/hProcess3"/>
    <dgm:cxn modelId="{4598C045-3903-449F-B1F6-AB55CF8D8B14}" type="presParOf" srcId="{DE047394-BAC7-4E47-91AF-FE8D9762F74C}" destId="{0C9F1930-2CBF-4453-9C96-F9B0A7C904A4}" srcOrd="3" destOrd="0" presId="urn:microsoft.com/office/officeart/2005/8/layout/hProcess3"/>
    <dgm:cxn modelId="{83AC328D-FA2F-43AB-9D13-F2EDA8BC9330}" type="presParOf" srcId="{1D6217A0-4379-469E-B60B-6835EC3DA73F}" destId="{43FADBCC-AC9D-46B4-8202-A7AFAEB8C0B2}" srcOrd="6" destOrd="0" presId="urn:microsoft.com/office/officeart/2005/8/layout/hProcess3"/>
    <dgm:cxn modelId="{BFAC297A-89DE-4DBC-869C-47E6FB78B837}" type="presParOf" srcId="{1D6217A0-4379-469E-B60B-6835EC3DA73F}" destId="{DA3301B5-4292-451B-B099-CA16C3B213B4}" srcOrd="7" destOrd="0" presId="urn:microsoft.com/office/officeart/2005/8/layout/hProcess3"/>
    <dgm:cxn modelId="{D8A4035B-0261-4FF5-99BA-377C083C6834}" type="presParOf" srcId="{1D6217A0-4379-469E-B60B-6835EC3DA73F}" destId="{5022637A-D8D1-46BD-8150-98B2B532BE58}" srcOrd="8" destOrd="0" presId="urn:microsoft.com/office/officeart/2005/8/layout/h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F7479CF-4059-4EE7-A263-CDEDD78FDD8B}" type="doc">
      <dgm:prSet loTypeId="urn:microsoft.com/office/officeart/2005/8/layout/hList7" loCatId="process" qsTypeId="urn:microsoft.com/office/officeart/2005/8/quickstyle/simple1" qsCatId="simple" csTypeId="urn:microsoft.com/office/officeart/2005/8/colors/accent1_2" csCatId="accent1" phldr="1"/>
      <dgm:spPr/>
    </dgm:pt>
    <dgm:pt modelId="{BF22CC25-1B79-4817-8B08-925F1E435647}" type="pres">
      <dgm:prSet presAssocID="{5F7479CF-4059-4EE7-A263-CDEDD78FDD8B}" presName="Name0" presStyleCnt="0">
        <dgm:presLayoutVars>
          <dgm:dir/>
          <dgm:resizeHandles val="exact"/>
        </dgm:presLayoutVars>
      </dgm:prSet>
      <dgm:spPr/>
    </dgm:pt>
    <dgm:pt modelId="{EEAC30F0-AAD6-4BFF-9A83-604D082BC562}" type="pres">
      <dgm:prSet presAssocID="{5F7479CF-4059-4EE7-A263-CDEDD78FDD8B}" presName="fgShape" presStyleLbl="fgShp" presStyleIdx="0" presStyleCnt="1" custScaleY="285421" custLinFactY="1432" custLinFactNeighborX="917" custLinFactNeighborY="100000"/>
      <dgm:spPr/>
    </dgm:pt>
    <dgm:pt modelId="{813BDF9C-0694-4886-BA23-17692F1A6DA6}" type="pres">
      <dgm:prSet presAssocID="{5F7479CF-4059-4EE7-A263-CDEDD78FDD8B}" presName="linComp" presStyleCnt="0"/>
      <dgm:spPr/>
    </dgm:pt>
  </dgm:ptLst>
  <dgm:cxnLst>
    <dgm:cxn modelId="{8552A4EF-B2C6-4C39-9262-709DACD226E1}" type="presOf" srcId="{5F7479CF-4059-4EE7-A263-CDEDD78FDD8B}" destId="{BF22CC25-1B79-4817-8B08-925F1E435647}" srcOrd="0" destOrd="0" presId="urn:microsoft.com/office/officeart/2005/8/layout/hList7"/>
    <dgm:cxn modelId="{17AA925B-D764-47AB-A907-3EBD23AF8B71}" type="presParOf" srcId="{BF22CC25-1B79-4817-8B08-925F1E435647}" destId="{EEAC30F0-AAD6-4BFF-9A83-604D082BC562}" srcOrd="0" destOrd="0" presId="urn:microsoft.com/office/officeart/2005/8/layout/hList7"/>
    <dgm:cxn modelId="{D6ADB656-1F9B-4B07-80B8-0F4609CCBE68}" type="presParOf" srcId="{BF22CC25-1B79-4817-8B08-925F1E435647}" destId="{813BDF9C-0694-4886-BA23-17692F1A6DA6}" srcOrd="1"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B9377F2-3388-47D1-8D68-2E3B585A4FC5}" type="doc">
      <dgm:prSet loTypeId="urn:microsoft.com/office/officeart/2005/8/layout/lProcess2" loCatId="list" qsTypeId="urn:microsoft.com/office/officeart/2005/8/quickstyle/simple1" qsCatId="simple" csTypeId="urn:microsoft.com/office/officeart/2005/8/colors/colorful5" csCatId="colorful" phldr="1"/>
      <dgm:spPr/>
      <dgm:t>
        <a:bodyPr/>
        <a:lstStyle/>
        <a:p>
          <a:endParaRPr lang="it-IT"/>
        </a:p>
      </dgm:t>
    </dgm:pt>
    <dgm:pt modelId="{017923EA-E096-4BC6-AF9D-353E60DA0534}">
      <dgm:prSet phldrT="[Testo]"/>
      <dgm:spPr/>
      <dgm:t>
        <a:bodyPr/>
        <a:lstStyle/>
        <a:p>
          <a:r>
            <a:rPr lang="it-IT" dirty="0"/>
            <a:t>SINTASSI </a:t>
          </a:r>
        </a:p>
        <a:p>
          <a:r>
            <a:rPr lang="it-IT" dirty="0"/>
            <a:t>  </a:t>
          </a:r>
        </a:p>
      </dgm:t>
    </dgm:pt>
    <dgm:pt modelId="{6EA4598A-F96B-48B2-9388-F95EA482C5EA}" type="parTrans" cxnId="{D74C2A72-727B-43CF-9344-1531E040FF72}">
      <dgm:prSet/>
      <dgm:spPr/>
      <dgm:t>
        <a:bodyPr/>
        <a:lstStyle/>
        <a:p>
          <a:endParaRPr lang="it-IT"/>
        </a:p>
      </dgm:t>
    </dgm:pt>
    <dgm:pt modelId="{C704BD0F-3A1B-435A-8DAE-37C7EF28020C}" type="sibTrans" cxnId="{D74C2A72-727B-43CF-9344-1531E040FF72}">
      <dgm:prSet/>
      <dgm:spPr/>
      <dgm:t>
        <a:bodyPr/>
        <a:lstStyle/>
        <a:p>
          <a:endParaRPr lang="it-IT"/>
        </a:p>
      </dgm:t>
    </dgm:pt>
    <dgm:pt modelId="{306C8BC0-CCBD-447B-96A9-66EF8A4C52BE}">
      <dgm:prSet phldrT="[Testo]" custT="1"/>
      <dgm:spPr/>
      <dgm:t>
        <a:bodyPr/>
        <a:lstStyle/>
        <a:p>
          <a:r>
            <a:rPr lang="it-IT" sz="2400" dirty="0"/>
            <a:t>TRASMISSIONE dell’informazione</a:t>
          </a:r>
        </a:p>
        <a:p>
          <a:r>
            <a:rPr lang="it-IT" sz="2000" dirty="0"/>
            <a:t>(codificazione, canali, etc.) </a:t>
          </a:r>
        </a:p>
      </dgm:t>
    </dgm:pt>
    <dgm:pt modelId="{FE68BFED-6ACA-4698-8058-3A50879466C3}" type="parTrans" cxnId="{DA40C6B6-9DD4-4B10-84AE-31B0F437F259}">
      <dgm:prSet/>
      <dgm:spPr/>
      <dgm:t>
        <a:bodyPr/>
        <a:lstStyle/>
        <a:p>
          <a:endParaRPr lang="it-IT"/>
        </a:p>
      </dgm:t>
    </dgm:pt>
    <dgm:pt modelId="{651CF192-3010-4C20-A22B-F48CF0A8E3BD}" type="sibTrans" cxnId="{DA40C6B6-9DD4-4B10-84AE-31B0F437F259}">
      <dgm:prSet/>
      <dgm:spPr/>
      <dgm:t>
        <a:bodyPr/>
        <a:lstStyle/>
        <a:p>
          <a:endParaRPr lang="it-IT"/>
        </a:p>
      </dgm:t>
    </dgm:pt>
    <dgm:pt modelId="{E3E0068F-E918-4CC5-95E6-DFC9E1727B06}">
      <dgm:prSet phldrT="[Testo]"/>
      <dgm:spPr/>
      <dgm:t>
        <a:bodyPr/>
        <a:lstStyle/>
        <a:p>
          <a:r>
            <a:rPr lang="it-IT" dirty="0"/>
            <a:t>PRAGMATICA</a:t>
          </a:r>
        </a:p>
      </dgm:t>
    </dgm:pt>
    <dgm:pt modelId="{8D530D97-037A-4D5C-B3DB-F4B5B16B35EB}" type="parTrans" cxnId="{DE2CEBCD-03E0-45B9-9FF6-2B3BE53AF5B2}">
      <dgm:prSet/>
      <dgm:spPr/>
      <dgm:t>
        <a:bodyPr/>
        <a:lstStyle/>
        <a:p>
          <a:endParaRPr lang="it-IT"/>
        </a:p>
      </dgm:t>
    </dgm:pt>
    <dgm:pt modelId="{0B887B09-6BF9-4F7C-ADF7-D455A3131E5B}" type="sibTrans" cxnId="{DE2CEBCD-03E0-45B9-9FF6-2B3BE53AF5B2}">
      <dgm:prSet/>
      <dgm:spPr/>
      <dgm:t>
        <a:bodyPr/>
        <a:lstStyle/>
        <a:p>
          <a:endParaRPr lang="it-IT"/>
        </a:p>
      </dgm:t>
    </dgm:pt>
    <dgm:pt modelId="{254178D0-B599-4BC3-B4FF-19FF40E87647}">
      <dgm:prSet phldrT="[Testo]"/>
      <dgm:spPr/>
      <dgm:t>
        <a:bodyPr/>
        <a:lstStyle/>
        <a:p>
          <a:r>
            <a:rPr lang="it-IT" dirty="0"/>
            <a:t>EFFETTI della comunicazione sul comportamento</a:t>
          </a:r>
        </a:p>
      </dgm:t>
    </dgm:pt>
    <dgm:pt modelId="{F7086DA3-A6AD-465B-BBEA-CE278E9C95AC}" type="parTrans" cxnId="{870F5CD3-5667-42F3-A65E-4FE5B0967721}">
      <dgm:prSet/>
      <dgm:spPr/>
      <dgm:t>
        <a:bodyPr/>
        <a:lstStyle/>
        <a:p>
          <a:endParaRPr lang="it-IT"/>
        </a:p>
      </dgm:t>
    </dgm:pt>
    <dgm:pt modelId="{D19A0886-E56B-49D9-9890-7B2391BC2D37}" type="sibTrans" cxnId="{870F5CD3-5667-42F3-A65E-4FE5B0967721}">
      <dgm:prSet/>
      <dgm:spPr/>
      <dgm:t>
        <a:bodyPr/>
        <a:lstStyle/>
        <a:p>
          <a:endParaRPr lang="it-IT"/>
        </a:p>
      </dgm:t>
    </dgm:pt>
    <dgm:pt modelId="{35E9A8E2-7904-4960-AA14-D16535D6CA66}">
      <dgm:prSet phldrT="[Testo]"/>
      <dgm:spPr/>
      <dgm:t>
        <a:bodyPr/>
        <a:lstStyle/>
        <a:p>
          <a:r>
            <a:rPr lang="it-IT" dirty="0"/>
            <a:t>SEMANTICA</a:t>
          </a:r>
        </a:p>
      </dgm:t>
    </dgm:pt>
    <dgm:pt modelId="{5C637878-617D-4FCF-81A4-C2813C0889FF}" type="parTrans" cxnId="{DC74A006-62D7-40A7-ADCE-9535FC8AA616}">
      <dgm:prSet/>
      <dgm:spPr/>
      <dgm:t>
        <a:bodyPr/>
        <a:lstStyle/>
        <a:p>
          <a:endParaRPr lang="it-IT"/>
        </a:p>
      </dgm:t>
    </dgm:pt>
    <dgm:pt modelId="{8201F3F4-421A-4B55-BC11-65C1510E207B}" type="sibTrans" cxnId="{DC74A006-62D7-40A7-ADCE-9535FC8AA616}">
      <dgm:prSet/>
      <dgm:spPr/>
      <dgm:t>
        <a:bodyPr/>
        <a:lstStyle/>
        <a:p>
          <a:endParaRPr lang="it-IT"/>
        </a:p>
      </dgm:t>
    </dgm:pt>
    <dgm:pt modelId="{BD3A0399-6A6D-436B-9907-6FD728515DD0}">
      <dgm:prSet phldrT="[Testo]" custT="1"/>
      <dgm:spPr/>
      <dgm:t>
        <a:bodyPr/>
        <a:lstStyle/>
        <a:p>
          <a:r>
            <a:rPr lang="it-IT" sz="2400" dirty="0"/>
            <a:t>SIGNIFICATO dell’informazione</a:t>
          </a:r>
        </a:p>
        <a:p>
          <a:r>
            <a:rPr lang="it-IT" sz="2000" dirty="0"/>
            <a:t>(accordo del ricevitore e del trasmettitore)</a:t>
          </a:r>
        </a:p>
      </dgm:t>
    </dgm:pt>
    <dgm:pt modelId="{38AA3808-75E8-4E93-A66F-204ADAD41FB3}" type="parTrans" cxnId="{1118056A-CE52-4F29-A8CD-D22C444A04B8}">
      <dgm:prSet/>
      <dgm:spPr/>
      <dgm:t>
        <a:bodyPr/>
        <a:lstStyle/>
        <a:p>
          <a:endParaRPr lang="it-IT"/>
        </a:p>
      </dgm:t>
    </dgm:pt>
    <dgm:pt modelId="{F61869E8-CA4C-447F-B10E-938A5308E537}" type="sibTrans" cxnId="{1118056A-CE52-4F29-A8CD-D22C444A04B8}">
      <dgm:prSet/>
      <dgm:spPr/>
      <dgm:t>
        <a:bodyPr/>
        <a:lstStyle/>
        <a:p>
          <a:endParaRPr lang="it-IT"/>
        </a:p>
      </dgm:t>
    </dgm:pt>
    <dgm:pt modelId="{B539AD76-E8CB-481A-9820-CE9DC7F6B8B4}" type="pres">
      <dgm:prSet presAssocID="{1B9377F2-3388-47D1-8D68-2E3B585A4FC5}" presName="theList" presStyleCnt="0">
        <dgm:presLayoutVars>
          <dgm:dir/>
          <dgm:animLvl val="lvl"/>
          <dgm:resizeHandles val="exact"/>
        </dgm:presLayoutVars>
      </dgm:prSet>
      <dgm:spPr/>
    </dgm:pt>
    <dgm:pt modelId="{2BFB84D1-3D63-4D97-81DC-33B7B14A4E06}" type="pres">
      <dgm:prSet presAssocID="{017923EA-E096-4BC6-AF9D-353E60DA0534}" presName="compNode" presStyleCnt="0"/>
      <dgm:spPr/>
    </dgm:pt>
    <dgm:pt modelId="{C115D78B-53BE-4617-A7BC-B14F729733E7}" type="pres">
      <dgm:prSet presAssocID="{017923EA-E096-4BC6-AF9D-353E60DA0534}" presName="aNode" presStyleLbl="bgShp" presStyleIdx="0" presStyleCnt="3"/>
      <dgm:spPr/>
    </dgm:pt>
    <dgm:pt modelId="{C814A6FD-AFAD-43BD-A7C6-1F55F6C183E4}" type="pres">
      <dgm:prSet presAssocID="{017923EA-E096-4BC6-AF9D-353E60DA0534}" presName="textNode" presStyleLbl="bgShp" presStyleIdx="0" presStyleCnt="3"/>
      <dgm:spPr/>
    </dgm:pt>
    <dgm:pt modelId="{4A3B17C3-B156-472E-A907-D29922330B06}" type="pres">
      <dgm:prSet presAssocID="{017923EA-E096-4BC6-AF9D-353E60DA0534}" presName="compChildNode" presStyleCnt="0"/>
      <dgm:spPr/>
    </dgm:pt>
    <dgm:pt modelId="{C6538E80-5AF9-4829-B580-646CA7E32091}" type="pres">
      <dgm:prSet presAssocID="{017923EA-E096-4BC6-AF9D-353E60DA0534}" presName="theInnerList" presStyleCnt="0"/>
      <dgm:spPr/>
    </dgm:pt>
    <dgm:pt modelId="{CAD283A3-8C6E-475A-9002-B8E154BE5AE1}" type="pres">
      <dgm:prSet presAssocID="{306C8BC0-CCBD-447B-96A9-66EF8A4C52BE}" presName="childNode" presStyleLbl="node1" presStyleIdx="0" presStyleCnt="3">
        <dgm:presLayoutVars>
          <dgm:bulletEnabled val="1"/>
        </dgm:presLayoutVars>
      </dgm:prSet>
      <dgm:spPr/>
    </dgm:pt>
    <dgm:pt modelId="{9F350FF4-6F42-4BF0-9891-E663EAEBDD81}" type="pres">
      <dgm:prSet presAssocID="{017923EA-E096-4BC6-AF9D-353E60DA0534}" presName="aSpace" presStyleCnt="0"/>
      <dgm:spPr/>
    </dgm:pt>
    <dgm:pt modelId="{23384D73-F547-4EEF-AC33-FEECC23D64F9}" type="pres">
      <dgm:prSet presAssocID="{E3E0068F-E918-4CC5-95E6-DFC9E1727B06}" presName="compNode" presStyleCnt="0"/>
      <dgm:spPr/>
    </dgm:pt>
    <dgm:pt modelId="{FB88157D-B674-4DCF-954A-DA7531ADB1E5}" type="pres">
      <dgm:prSet presAssocID="{E3E0068F-E918-4CC5-95E6-DFC9E1727B06}" presName="aNode" presStyleLbl="bgShp" presStyleIdx="1" presStyleCnt="3"/>
      <dgm:spPr/>
    </dgm:pt>
    <dgm:pt modelId="{75377F6F-9C65-476D-8E86-481908D528D9}" type="pres">
      <dgm:prSet presAssocID="{E3E0068F-E918-4CC5-95E6-DFC9E1727B06}" presName="textNode" presStyleLbl="bgShp" presStyleIdx="1" presStyleCnt="3"/>
      <dgm:spPr/>
    </dgm:pt>
    <dgm:pt modelId="{261A5E5F-F00E-40D9-850C-C4D4DB073E17}" type="pres">
      <dgm:prSet presAssocID="{E3E0068F-E918-4CC5-95E6-DFC9E1727B06}" presName="compChildNode" presStyleCnt="0"/>
      <dgm:spPr/>
    </dgm:pt>
    <dgm:pt modelId="{1FEBB35E-5980-40C8-B11E-53CA7897A3C5}" type="pres">
      <dgm:prSet presAssocID="{E3E0068F-E918-4CC5-95E6-DFC9E1727B06}" presName="theInnerList" presStyleCnt="0"/>
      <dgm:spPr/>
    </dgm:pt>
    <dgm:pt modelId="{967FF6A2-EF59-456C-BD49-5789D67678A8}" type="pres">
      <dgm:prSet presAssocID="{254178D0-B599-4BC3-B4FF-19FF40E87647}" presName="childNode" presStyleLbl="node1" presStyleIdx="1" presStyleCnt="3">
        <dgm:presLayoutVars>
          <dgm:bulletEnabled val="1"/>
        </dgm:presLayoutVars>
      </dgm:prSet>
      <dgm:spPr/>
    </dgm:pt>
    <dgm:pt modelId="{2F2F9DE7-7F70-4A8F-AB55-4B7A2C9445A1}" type="pres">
      <dgm:prSet presAssocID="{E3E0068F-E918-4CC5-95E6-DFC9E1727B06}" presName="aSpace" presStyleCnt="0"/>
      <dgm:spPr/>
    </dgm:pt>
    <dgm:pt modelId="{1F17FCEB-E2ED-4640-BF97-114D8B638477}" type="pres">
      <dgm:prSet presAssocID="{35E9A8E2-7904-4960-AA14-D16535D6CA66}" presName="compNode" presStyleCnt="0"/>
      <dgm:spPr/>
    </dgm:pt>
    <dgm:pt modelId="{D3466DDA-2E49-446D-A731-400FFE6C88FA}" type="pres">
      <dgm:prSet presAssocID="{35E9A8E2-7904-4960-AA14-D16535D6CA66}" presName="aNode" presStyleLbl="bgShp" presStyleIdx="2" presStyleCnt="3"/>
      <dgm:spPr/>
    </dgm:pt>
    <dgm:pt modelId="{3132A6B5-CC49-476B-BF87-2582F47A10A3}" type="pres">
      <dgm:prSet presAssocID="{35E9A8E2-7904-4960-AA14-D16535D6CA66}" presName="textNode" presStyleLbl="bgShp" presStyleIdx="2" presStyleCnt="3"/>
      <dgm:spPr/>
    </dgm:pt>
    <dgm:pt modelId="{46C3653E-08A0-46B5-A4F1-219CCD236B4E}" type="pres">
      <dgm:prSet presAssocID="{35E9A8E2-7904-4960-AA14-D16535D6CA66}" presName="compChildNode" presStyleCnt="0"/>
      <dgm:spPr/>
    </dgm:pt>
    <dgm:pt modelId="{613CEB9A-616B-4BE9-9333-C5336491253A}" type="pres">
      <dgm:prSet presAssocID="{35E9A8E2-7904-4960-AA14-D16535D6CA66}" presName="theInnerList" presStyleCnt="0"/>
      <dgm:spPr/>
    </dgm:pt>
    <dgm:pt modelId="{5E5939BF-7F9C-4889-B497-23BD9454C01C}" type="pres">
      <dgm:prSet presAssocID="{BD3A0399-6A6D-436B-9907-6FD728515DD0}" presName="childNode" presStyleLbl="node1" presStyleIdx="2" presStyleCnt="3">
        <dgm:presLayoutVars>
          <dgm:bulletEnabled val="1"/>
        </dgm:presLayoutVars>
      </dgm:prSet>
      <dgm:spPr/>
    </dgm:pt>
  </dgm:ptLst>
  <dgm:cxnLst>
    <dgm:cxn modelId="{DC74A006-62D7-40A7-ADCE-9535FC8AA616}" srcId="{1B9377F2-3388-47D1-8D68-2E3B585A4FC5}" destId="{35E9A8E2-7904-4960-AA14-D16535D6CA66}" srcOrd="2" destOrd="0" parTransId="{5C637878-617D-4FCF-81A4-C2813C0889FF}" sibTransId="{8201F3F4-421A-4B55-BC11-65C1510E207B}"/>
    <dgm:cxn modelId="{C9D3331E-B4CD-45A2-A3EF-121D12E9D6C2}" type="presOf" srcId="{E3E0068F-E918-4CC5-95E6-DFC9E1727B06}" destId="{75377F6F-9C65-476D-8E86-481908D528D9}" srcOrd="1" destOrd="0" presId="urn:microsoft.com/office/officeart/2005/8/layout/lProcess2"/>
    <dgm:cxn modelId="{A95EBF2F-E950-4DF2-B440-03EA2EAD9534}" type="presOf" srcId="{35E9A8E2-7904-4960-AA14-D16535D6CA66}" destId="{3132A6B5-CC49-476B-BF87-2582F47A10A3}" srcOrd="1" destOrd="0" presId="urn:microsoft.com/office/officeart/2005/8/layout/lProcess2"/>
    <dgm:cxn modelId="{EF955941-BF9D-48CD-A7C6-BEA8B8FE47AD}" type="presOf" srcId="{017923EA-E096-4BC6-AF9D-353E60DA0534}" destId="{C115D78B-53BE-4617-A7BC-B14F729733E7}" srcOrd="0" destOrd="0" presId="urn:microsoft.com/office/officeart/2005/8/layout/lProcess2"/>
    <dgm:cxn modelId="{1118056A-CE52-4F29-A8CD-D22C444A04B8}" srcId="{35E9A8E2-7904-4960-AA14-D16535D6CA66}" destId="{BD3A0399-6A6D-436B-9907-6FD728515DD0}" srcOrd="0" destOrd="0" parTransId="{38AA3808-75E8-4E93-A66F-204ADAD41FB3}" sibTransId="{F61869E8-CA4C-447F-B10E-938A5308E537}"/>
    <dgm:cxn modelId="{FD98E84C-3B35-4256-8068-5939387B45CE}" type="presOf" srcId="{E3E0068F-E918-4CC5-95E6-DFC9E1727B06}" destId="{FB88157D-B674-4DCF-954A-DA7531ADB1E5}" srcOrd="0" destOrd="0" presId="urn:microsoft.com/office/officeart/2005/8/layout/lProcess2"/>
    <dgm:cxn modelId="{14A28271-19CD-44A7-B0C7-8E2724FD3BD1}" type="presOf" srcId="{1B9377F2-3388-47D1-8D68-2E3B585A4FC5}" destId="{B539AD76-E8CB-481A-9820-CE9DC7F6B8B4}" srcOrd="0" destOrd="0" presId="urn:microsoft.com/office/officeart/2005/8/layout/lProcess2"/>
    <dgm:cxn modelId="{D74C2A72-727B-43CF-9344-1531E040FF72}" srcId="{1B9377F2-3388-47D1-8D68-2E3B585A4FC5}" destId="{017923EA-E096-4BC6-AF9D-353E60DA0534}" srcOrd="0" destOrd="0" parTransId="{6EA4598A-F96B-48B2-9388-F95EA482C5EA}" sibTransId="{C704BD0F-3A1B-435A-8DAE-37C7EF28020C}"/>
    <dgm:cxn modelId="{F3481E76-1253-4E4B-B5B3-C9250C81C58F}" type="presOf" srcId="{BD3A0399-6A6D-436B-9907-6FD728515DD0}" destId="{5E5939BF-7F9C-4889-B497-23BD9454C01C}" srcOrd="0" destOrd="0" presId="urn:microsoft.com/office/officeart/2005/8/layout/lProcess2"/>
    <dgm:cxn modelId="{6B55C779-23C8-434D-A6A2-0D64E7506507}" type="presOf" srcId="{017923EA-E096-4BC6-AF9D-353E60DA0534}" destId="{C814A6FD-AFAD-43BD-A7C6-1F55F6C183E4}" srcOrd="1" destOrd="0" presId="urn:microsoft.com/office/officeart/2005/8/layout/lProcess2"/>
    <dgm:cxn modelId="{DFF8A19F-3161-4A38-96BE-3F906B59C0C8}" type="presOf" srcId="{35E9A8E2-7904-4960-AA14-D16535D6CA66}" destId="{D3466DDA-2E49-446D-A731-400FFE6C88FA}" srcOrd="0" destOrd="0" presId="urn:microsoft.com/office/officeart/2005/8/layout/lProcess2"/>
    <dgm:cxn modelId="{DA40C6B6-9DD4-4B10-84AE-31B0F437F259}" srcId="{017923EA-E096-4BC6-AF9D-353E60DA0534}" destId="{306C8BC0-CCBD-447B-96A9-66EF8A4C52BE}" srcOrd="0" destOrd="0" parTransId="{FE68BFED-6ACA-4698-8058-3A50879466C3}" sibTransId="{651CF192-3010-4C20-A22B-F48CF0A8E3BD}"/>
    <dgm:cxn modelId="{DE2CEBCD-03E0-45B9-9FF6-2B3BE53AF5B2}" srcId="{1B9377F2-3388-47D1-8D68-2E3B585A4FC5}" destId="{E3E0068F-E918-4CC5-95E6-DFC9E1727B06}" srcOrd="1" destOrd="0" parTransId="{8D530D97-037A-4D5C-B3DB-F4B5B16B35EB}" sibTransId="{0B887B09-6BF9-4F7C-ADF7-D455A3131E5B}"/>
    <dgm:cxn modelId="{64FB73CE-03F6-4DDC-A6A9-622CD76B2810}" type="presOf" srcId="{306C8BC0-CCBD-447B-96A9-66EF8A4C52BE}" destId="{CAD283A3-8C6E-475A-9002-B8E154BE5AE1}" srcOrd="0" destOrd="0" presId="urn:microsoft.com/office/officeart/2005/8/layout/lProcess2"/>
    <dgm:cxn modelId="{870F5CD3-5667-42F3-A65E-4FE5B0967721}" srcId="{E3E0068F-E918-4CC5-95E6-DFC9E1727B06}" destId="{254178D0-B599-4BC3-B4FF-19FF40E87647}" srcOrd="0" destOrd="0" parTransId="{F7086DA3-A6AD-465B-BBEA-CE278E9C95AC}" sibTransId="{D19A0886-E56B-49D9-9890-7B2391BC2D37}"/>
    <dgm:cxn modelId="{15DA25D7-0EBA-458A-9517-11389B6BA545}" type="presOf" srcId="{254178D0-B599-4BC3-B4FF-19FF40E87647}" destId="{967FF6A2-EF59-456C-BD49-5789D67678A8}" srcOrd="0" destOrd="0" presId="urn:microsoft.com/office/officeart/2005/8/layout/lProcess2"/>
    <dgm:cxn modelId="{7C574B61-3AD3-42CD-9C38-F1C6D5243ACA}" type="presParOf" srcId="{B539AD76-E8CB-481A-9820-CE9DC7F6B8B4}" destId="{2BFB84D1-3D63-4D97-81DC-33B7B14A4E06}" srcOrd="0" destOrd="0" presId="urn:microsoft.com/office/officeart/2005/8/layout/lProcess2"/>
    <dgm:cxn modelId="{6CC5A80B-4123-40A1-8D68-EC2D9419AC81}" type="presParOf" srcId="{2BFB84D1-3D63-4D97-81DC-33B7B14A4E06}" destId="{C115D78B-53BE-4617-A7BC-B14F729733E7}" srcOrd="0" destOrd="0" presId="urn:microsoft.com/office/officeart/2005/8/layout/lProcess2"/>
    <dgm:cxn modelId="{CF3AED58-E2A1-478D-860A-8EAF42C17039}" type="presParOf" srcId="{2BFB84D1-3D63-4D97-81DC-33B7B14A4E06}" destId="{C814A6FD-AFAD-43BD-A7C6-1F55F6C183E4}" srcOrd="1" destOrd="0" presId="urn:microsoft.com/office/officeart/2005/8/layout/lProcess2"/>
    <dgm:cxn modelId="{25715EC4-BA67-43E3-9D48-DE9AECFD8220}" type="presParOf" srcId="{2BFB84D1-3D63-4D97-81DC-33B7B14A4E06}" destId="{4A3B17C3-B156-472E-A907-D29922330B06}" srcOrd="2" destOrd="0" presId="urn:microsoft.com/office/officeart/2005/8/layout/lProcess2"/>
    <dgm:cxn modelId="{704E0745-8933-42E2-A44E-AE6696337887}" type="presParOf" srcId="{4A3B17C3-B156-472E-A907-D29922330B06}" destId="{C6538E80-5AF9-4829-B580-646CA7E32091}" srcOrd="0" destOrd="0" presId="urn:microsoft.com/office/officeart/2005/8/layout/lProcess2"/>
    <dgm:cxn modelId="{AE16CDE9-3792-42C7-ABF6-C583A276CE42}" type="presParOf" srcId="{C6538E80-5AF9-4829-B580-646CA7E32091}" destId="{CAD283A3-8C6E-475A-9002-B8E154BE5AE1}" srcOrd="0" destOrd="0" presId="urn:microsoft.com/office/officeart/2005/8/layout/lProcess2"/>
    <dgm:cxn modelId="{84618687-5B3F-4544-9B8B-7413FCCB1E30}" type="presParOf" srcId="{B539AD76-E8CB-481A-9820-CE9DC7F6B8B4}" destId="{9F350FF4-6F42-4BF0-9891-E663EAEBDD81}" srcOrd="1" destOrd="0" presId="urn:microsoft.com/office/officeart/2005/8/layout/lProcess2"/>
    <dgm:cxn modelId="{85847C1B-DABD-41E5-A613-ADB2075B4BBF}" type="presParOf" srcId="{B539AD76-E8CB-481A-9820-CE9DC7F6B8B4}" destId="{23384D73-F547-4EEF-AC33-FEECC23D64F9}" srcOrd="2" destOrd="0" presId="urn:microsoft.com/office/officeart/2005/8/layout/lProcess2"/>
    <dgm:cxn modelId="{079C9333-3846-4711-BD4E-2636465A5404}" type="presParOf" srcId="{23384D73-F547-4EEF-AC33-FEECC23D64F9}" destId="{FB88157D-B674-4DCF-954A-DA7531ADB1E5}" srcOrd="0" destOrd="0" presId="urn:microsoft.com/office/officeart/2005/8/layout/lProcess2"/>
    <dgm:cxn modelId="{A759FE6E-CCD9-465E-84C2-B6D2235877C4}" type="presParOf" srcId="{23384D73-F547-4EEF-AC33-FEECC23D64F9}" destId="{75377F6F-9C65-476D-8E86-481908D528D9}" srcOrd="1" destOrd="0" presId="urn:microsoft.com/office/officeart/2005/8/layout/lProcess2"/>
    <dgm:cxn modelId="{07E51E09-4589-4B9A-A054-C55028BF74EF}" type="presParOf" srcId="{23384D73-F547-4EEF-AC33-FEECC23D64F9}" destId="{261A5E5F-F00E-40D9-850C-C4D4DB073E17}" srcOrd="2" destOrd="0" presId="urn:microsoft.com/office/officeart/2005/8/layout/lProcess2"/>
    <dgm:cxn modelId="{78BDFCF8-4170-4981-822E-76494585B89E}" type="presParOf" srcId="{261A5E5F-F00E-40D9-850C-C4D4DB073E17}" destId="{1FEBB35E-5980-40C8-B11E-53CA7897A3C5}" srcOrd="0" destOrd="0" presId="urn:microsoft.com/office/officeart/2005/8/layout/lProcess2"/>
    <dgm:cxn modelId="{055F9790-5721-4D16-B26D-64BD87EFFB3E}" type="presParOf" srcId="{1FEBB35E-5980-40C8-B11E-53CA7897A3C5}" destId="{967FF6A2-EF59-456C-BD49-5789D67678A8}" srcOrd="0" destOrd="0" presId="urn:microsoft.com/office/officeart/2005/8/layout/lProcess2"/>
    <dgm:cxn modelId="{BD8530F2-39A3-4BBC-86FF-A2C4CDB29A6B}" type="presParOf" srcId="{B539AD76-E8CB-481A-9820-CE9DC7F6B8B4}" destId="{2F2F9DE7-7F70-4A8F-AB55-4B7A2C9445A1}" srcOrd="3" destOrd="0" presId="urn:microsoft.com/office/officeart/2005/8/layout/lProcess2"/>
    <dgm:cxn modelId="{2125A38C-D9FD-4934-8772-C46861B0C0D3}" type="presParOf" srcId="{B539AD76-E8CB-481A-9820-CE9DC7F6B8B4}" destId="{1F17FCEB-E2ED-4640-BF97-114D8B638477}" srcOrd="4" destOrd="0" presId="urn:microsoft.com/office/officeart/2005/8/layout/lProcess2"/>
    <dgm:cxn modelId="{EA13AC91-0C32-49C8-B136-81374A95E6C6}" type="presParOf" srcId="{1F17FCEB-E2ED-4640-BF97-114D8B638477}" destId="{D3466DDA-2E49-446D-A731-400FFE6C88FA}" srcOrd="0" destOrd="0" presId="urn:microsoft.com/office/officeart/2005/8/layout/lProcess2"/>
    <dgm:cxn modelId="{24C1528F-8910-426D-AD9E-E7570D21AEC9}" type="presParOf" srcId="{1F17FCEB-E2ED-4640-BF97-114D8B638477}" destId="{3132A6B5-CC49-476B-BF87-2582F47A10A3}" srcOrd="1" destOrd="0" presId="urn:microsoft.com/office/officeart/2005/8/layout/lProcess2"/>
    <dgm:cxn modelId="{E64041BF-D57A-4F42-A27B-AC40E1CB2C84}" type="presParOf" srcId="{1F17FCEB-E2ED-4640-BF97-114D8B638477}" destId="{46C3653E-08A0-46B5-A4F1-219CCD236B4E}" srcOrd="2" destOrd="0" presId="urn:microsoft.com/office/officeart/2005/8/layout/lProcess2"/>
    <dgm:cxn modelId="{9B82527F-6F4D-47BF-8804-A31EFB535CDB}" type="presParOf" srcId="{46C3653E-08A0-46B5-A4F1-219CCD236B4E}" destId="{613CEB9A-616B-4BE9-9333-C5336491253A}" srcOrd="0" destOrd="0" presId="urn:microsoft.com/office/officeart/2005/8/layout/lProcess2"/>
    <dgm:cxn modelId="{58483217-0FB1-4BD4-8E56-E65224FB64A1}" type="presParOf" srcId="{613CEB9A-616B-4BE9-9333-C5336491253A}" destId="{5E5939BF-7F9C-4889-B497-23BD9454C01C}" srcOrd="0"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01DE133-07DB-4411-B06F-8D36A6654996}"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it-IT"/>
        </a:p>
      </dgm:t>
    </dgm:pt>
    <dgm:pt modelId="{745A3EAC-D8DE-495C-BA3A-5698A10BEDE6}">
      <dgm:prSet phldrT="[Testo]"/>
      <dgm:spPr/>
      <dgm:t>
        <a:bodyPr/>
        <a:lstStyle/>
        <a:p>
          <a:r>
            <a:rPr lang="it-IT" b="1" dirty="0"/>
            <a:t>COMUNICAZIONE</a:t>
          </a:r>
        </a:p>
      </dgm:t>
    </dgm:pt>
    <dgm:pt modelId="{6D735C19-435A-439D-BC47-7ECD8B7B39A5}" type="parTrans" cxnId="{06ADD76F-90C2-42FF-96C2-7361C4911D30}">
      <dgm:prSet/>
      <dgm:spPr/>
      <dgm:t>
        <a:bodyPr/>
        <a:lstStyle/>
        <a:p>
          <a:endParaRPr lang="it-IT"/>
        </a:p>
      </dgm:t>
    </dgm:pt>
    <dgm:pt modelId="{48047563-3FD3-485C-B818-C1E6AC17930F}" type="sibTrans" cxnId="{06ADD76F-90C2-42FF-96C2-7361C4911D30}">
      <dgm:prSet/>
      <dgm:spPr/>
      <dgm:t>
        <a:bodyPr/>
        <a:lstStyle/>
        <a:p>
          <a:endParaRPr lang="it-IT"/>
        </a:p>
      </dgm:t>
    </dgm:pt>
    <dgm:pt modelId="{FC7E197B-886D-401A-A178-477A2ED992A7}">
      <dgm:prSet phldrT="[Testo]" custT="1"/>
      <dgm:spPr/>
      <dgm:t>
        <a:bodyPr/>
        <a:lstStyle/>
        <a:p>
          <a:r>
            <a:rPr lang="it-IT" sz="2000" dirty="0"/>
            <a:t>Parole </a:t>
          </a:r>
        </a:p>
      </dgm:t>
    </dgm:pt>
    <dgm:pt modelId="{12B6FF8E-FB2F-4DB8-B23F-A2AF76D2B761}" type="parTrans" cxnId="{8F46B1F2-F7C5-4FDA-BC71-266590BC2BE9}">
      <dgm:prSet/>
      <dgm:spPr/>
      <dgm:t>
        <a:bodyPr/>
        <a:lstStyle/>
        <a:p>
          <a:endParaRPr lang="it-IT"/>
        </a:p>
      </dgm:t>
    </dgm:pt>
    <dgm:pt modelId="{61FC7C04-E5B8-46A6-AFAC-4E5DFACD5648}" type="sibTrans" cxnId="{8F46B1F2-F7C5-4FDA-BC71-266590BC2BE9}">
      <dgm:prSet/>
      <dgm:spPr/>
      <dgm:t>
        <a:bodyPr/>
        <a:lstStyle/>
        <a:p>
          <a:endParaRPr lang="it-IT"/>
        </a:p>
      </dgm:t>
    </dgm:pt>
    <dgm:pt modelId="{B1111720-699A-4AEC-841B-A5D3E11A10C4}">
      <dgm:prSet phldrT="[Testo]" custT="1"/>
      <dgm:spPr/>
      <dgm:t>
        <a:bodyPr/>
        <a:lstStyle/>
        <a:p>
          <a:r>
            <a:rPr lang="it-IT" sz="2000" dirty="0"/>
            <a:t>Silenzio</a:t>
          </a:r>
          <a:r>
            <a:rPr lang="it-IT" sz="1300" dirty="0"/>
            <a:t> </a:t>
          </a:r>
        </a:p>
      </dgm:t>
    </dgm:pt>
    <dgm:pt modelId="{62DB937C-AE0B-45E3-B0C1-0A1EEF59FCEE}" type="parTrans" cxnId="{943F4286-3B66-4508-A8C8-EB6E603D9BB6}">
      <dgm:prSet/>
      <dgm:spPr/>
      <dgm:t>
        <a:bodyPr/>
        <a:lstStyle/>
        <a:p>
          <a:endParaRPr lang="it-IT"/>
        </a:p>
      </dgm:t>
    </dgm:pt>
    <dgm:pt modelId="{877180E0-A18F-43C6-B61D-FF30156218C8}" type="sibTrans" cxnId="{943F4286-3B66-4508-A8C8-EB6E603D9BB6}">
      <dgm:prSet/>
      <dgm:spPr/>
      <dgm:t>
        <a:bodyPr/>
        <a:lstStyle/>
        <a:p>
          <a:endParaRPr lang="it-IT"/>
        </a:p>
      </dgm:t>
    </dgm:pt>
    <dgm:pt modelId="{72621414-0E02-42E0-8FA3-F5FC022B6DDB}">
      <dgm:prSet phldrT="[Testo]" custT="1"/>
      <dgm:spPr/>
      <dgm:t>
        <a:bodyPr/>
        <a:lstStyle/>
        <a:p>
          <a:r>
            <a:rPr lang="it-IT" sz="1600" dirty="0"/>
            <a:t>Linguaggio non verbale </a:t>
          </a:r>
        </a:p>
        <a:p>
          <a:r>
            <a:rPr lang="it-IT" sz="1600" dirty="0"/>
            <a:t>(mimica, sguardo, postura, gesticolazione, prossemica)</a:t>
          </a:r>
        </a:p>
        <a:p>
          <a:endParaRPr lang="it-IT" sz="1300" dirty="0"/>
        </a:p>
      </dgm:t>
    </dgm:pt>
    <dgm:pt modelId="{35D0D96B-2044-47E4-98AE-00217A8C8B30}" type="parTrans" cxnId="{A5592BF6-B5EE-4AA7-A839-19EBC9361984}">
      <dgm:prSet/>
      <dgm:spPr/>
      <dgm:t>
        <a:bodyPr/>
        <a:lstStyle/>
        <a:p>
          <a:endParaRPr lang="it-IT"/>
        </a:p>
      </dgm:t>
    </dgm:pt>
    <dgm:pt modelId="{7A3AD160-9369-4C96-86A0-A3A3E38362C5}" type="sibTrans" cxnId="{A5592BF6-B5EE-4AA7-A839-19EBC9361984}">
      <dgm:prSet/>
      <dgm:spPr/>
      <dgm:t>
        <a:bodyPr/>
        <a:lstStyle/>
        <a:p>
          <a:endParaRPr lang="it-IT"/>
        </a:p>
      </dgm:t>
    </dgm:pt>
    <dgm:pt modelId="{2961E5BA-458E-4D94-BD75-02BC08216979}">
      <dgm:prSet phldrT="[Testo]" custT="1"/>
      <dgm:spPr/>
      <dgm:t>
        <a:bodyPr/>
        <a:lstStyle/>
        <a:p>
          <a:r>
            <a:rPr lang="it-IT" sz="1800" dirty="0"/>
            <a:t>Linguaggio paraverbale </a:t>
          </a:r>
        </a:p>
        <a:p>
          <a:r>
            <a:rPr lang="it-IT" sz="1800" dirty="0"/>
            <a:t>(tono, volume, ritmo)</a:t>
          </a:r>
        </a:p>
      </dgm:t>
    </dgm:pt>
    <dgm:pt modelId="{E9DD3CBF-885E-4F97-83A0-AE4F628558F7}" type="parTrans" cxnId="{AA1615A1-B8F4-434D-AB50-D4DB67BE35C7}">
      <dgm:prSet/>
      <dgm:spPr/>
      <dgm:t>
        <a:bodyPr/>
        <a:lstStyle/>
        <a:p>
          <a:endParaRPr lang="it-IT"/>
        </a:p>
      </dgm:t>
    </dgm:pt>
    <dgm:pt modelId="{06B2322B-4C53-4D22-9843-1FE7170549C8}" type="sibTrans" cxnId="{AA1615A1-B8F4-434D-AB50-D4DB67BE35C7}">
      <dgm:prSet/>
      <dgm:spPr/>
      <dgm:t>
        <a:bodyPr/>
        <a:lstStyle/>
        <a:p>
          <a:endParaRPr lang="it-IT"/>
        </a:p>
      </dgm:t>
    </dgm:pt>
    <dgm:pt modelId="{BF2EE8F3-8B74-492E-9542-48D069DDF850}" type="pres">
      <dgm:prSet presAssocID="{E01DE133-07DB-4411-B06F-8D36A6654996}" presName="composite" presStyleCnt="0">
        <dgm:presLayoutVars>
          <dgm:chMax val="1"/>
          <dgm:dir/>
          <dgm:resizeHandles val="exact"/>
        </dgm:presLayoutVars>
      </dgm:prSet>
      <dgm:spPr/>
    </dgm:pt>
    <dgm:pt modelId="{75CC0E4A-1DE7-4887-9FD5-710FF28CA82A}" type="pres">
      <dgm:prSet presAssocID="{E01DE133-07DB-4411-B06F-8D36A6654996}" presName="radial" presStyleCnt="0">
        <dgm:presLayoutVars>
          <dgm:animLvl val="ctr"/>
        </dgm:presLayoutVars>
      </dgm:prSet>
      <dgm:spPr/>
    </dgm:pt>
    <dgm:pt modelId="{FFBBDC1A-F01C-4EA5-8FAD-BD18C4D8C464}" type="pres">
      <dgm:prSet presAssocID="{745A3EAC-D8DE-495C-BA3A-5698A10BEDE6}" presName="centerShape" presStyleLbl="vennNode1" presStyleIdx="0" presStyleCnt="5" custScaleX="216686" custScaleY="162344" custLinFactNeighborX="10682" custLinFactNeighborY="766"/>
      <dgm:spPr/>
    </dgm:pt>
    <dgm:pt modelId="{F1FFB05D-5CCB-415A-A564-ACCDD2D57F10}" type="pres">
      <dgm:prSet presAssocID="{FC7E197B-886D-401A-A178-477A2ED992A7}" presName="node" presStyleLbl="vennNode1" presStyleIdx="1" presStyleCnt="5" custScaleX="161804" custScaleY="139518" custRadScaleRad="112106" custRadScaleInc="2586">
        <dgm:presLayoutVars>
          <dgm:bulletEnabled val="1"/>
        </dgm:presLayoutVars>
      </dgm:prSet>
      <dgm:spPr/>
    </dgm:pt>
    <dgm:pt modelId="{E9BC0A64-A507-47FB-AB11-1AD110F0671F}" type="pres">
      <dgm:prSet presAssocID="{B1111720-699A-4AEC-841B-A5D3E11A10C4}" presName="node" presStyleLbl="vennNode1" presStyleIdx="2" presStyleCnt="5" custScaleX="337137" custScaleY="291253" custRadScaleRad="223453" custRadScaleInc="-5837">
        <dgm:presLayoutVars>
          <dgm:bulletEnabled val="1"/>
        </dgm:presLayoutVars>
      </dgm:prSet>
      <dgm:spPr/>
    </dgm:pt>
    <dgm:pt modelId="{CDB5B5F5-47EE-4865-95C7-14AAAB7142D9}" type="pres">
      <dgm:prSet presAssocID="{72621414-0E02-42E0-8FA3-F5FC022B6DDB}" presName="node" presStyleLbl="vennNode1" presStyleIdx="3" presStyleCnt="5" custScaleX="302304" custScaleY="285907" custRadScaleRad="106578" custRadScaleInc="-15865">
        <dgm:presLayoutVars>
          <dgm:bulletEnabled val="1"/>
        </dgm:presLayoutVars>
      </dgm:prSet>
      <dgm:spPr/>
    </dgm:pt>
    <dgm:pt modelId="{2CC6CF75-EEE8-44BE-9A60-43C1C7567E98}" type="pres">
      <dgm:prSet presAssocID="{2961E5BA-458E-4D94-BD75-02BC08216979}" presName="node" presStyleLbl="vennNode1" presStyleIdx="4" presStyleCnt="5" custScaleX="264002" custScaleY="281915" custRadScaleRad="146037" custRadScaleInc="8949">
        <dgm:presLayoutVars>
          <dgm:bulletEnabled val="1"/>
        </dgm:presLayoutVars>
      </dgm:prSet>
      <dgm:spPr/>
    </dgm:pt>
  </dgm:ptLst>
  <dgm:cxnLst>
    <dgm:cxn modelId="{21757134-A301-4F7D-8DB2-DC3EE507F32C}" type="presOf" srcId="{FC7E197B-886D-401A-A178-477A2ED992A7}" destId="{F1FFB05D-5CCB-415A-A564-ACCDD2D57F10}" srcOrd="0" destOrd="0" presId="urn:microsoft.com/office/officeart/2005/8/layout/radial3"/>
    <dgm:cxn modelId="{ECC77260-9D9A-474A-8B06-10EF8C4E9532}" type="presOf" srcId="{72621414-0E02-42E0-8FA3-F5FC022B6DDB}" destId="{CDB5B5F5-47EE-4865-95C7-14AAAB7142D9}" srcOrd="0" destOrd="0" presId="urn:microsoft.com/office/officeart/2005/8/layout/radial3"/>
    <dgm:cxn modelId="{0B812141-50A1-4A47-89E6-AD70DB23242A}" type="presOf" srcId="{745A3EAC-D8DE-495C-BA3A-5698A10BEDE6}" destId="{FFBBDC1A-F01C-4EA5-8FAD-BD18C4D8C464}" srcOrd="0" destOrd="0" presId="urn:microsoft.com/office/officeart/2005/8/layout/radial3"/>
    <dgm:cxn modelId="{06ADD76F-90C2-42FF-96C2-7361C4911D30}" srcId="{E01DE133-07DB-4411-B06F-8D36A6654996}" destId="{745A3EAC-D8DE-495C-BA3A-5698A10BEDE6}" srcOrd="0" destOrd="0" parTransId="{6D735C19-435A-439D-BC47-7ECD8B7B39A5}" sibTransId="{48047563-3FD3-485C-B818-C1E6AC17930F}"/>
    <dgm:cxn modelId="{8396C37F-7CB6-4B98-BE59-80BEB8C9F36B}" type="presOf" srcId="{E01DE133-07DB-4411-B06F-8D36A6654996}" destId="{BF2EE8F3-8B74-492E-9542-48D069DDF850}" srcOrd="0" destOrd="0" presId="urn:microsoft.com/office/officeart/2005/8/layout/radial3"/>
    <dgm:cxn modelId="{943F4286-3B66-4508-A8C8-EB6E603D9BB6}" srcId="{745A3EAC-D8DE-495C-BA3A-5698A10BEDE6}" destId="{B1111720-699A-4AEC-841B-A5D3E11A10C4}" srcOrd="1" destOrd="0" parTransId="{62DB937C-AE0B-45E3-B0C1-0A1EEF59FCEE}" sibTransId="{877180E0-A18F-43C6-B61D-FF30156218C8}"/>
    <dgm:cxn modelId="{50593590-75E5-4B39-A8C9-9C8409E2C39F}" type="presOf" srcId="{B1111720-699A-4AEC-841B-A5D3E11A10C4}" destId="{E9BC0A64-A507-47FB-AB11-1AD110F0671F}" srcOrd="0" destOrd="0" presId="urn:microsoft.com/office/officeart/2005/8/layout/radial3"/>
    <dgm:cxn modelId="{AA1615A1-B8F4-434D-AB50-D4DB67BE35C7}" srcId="{745A3EAC-D8DE-495C-BA3A-5698A10BEDE6}" destId="{2961E5BA-458E-4D94-BD75-02BC08216979}" srcOrd="3" destOrd="0" parTransId="{E9DD3CBF-885E-4F97-83A0-AE4F628558F7}" sibTransId="{06B2322B-4C53-4D22-9843-1FE7170549C8}"/>
    <dgm:cxn modelId="{3BED44D6-C4DB-464B-A4E9-D730BDF71396}" type="presOf" srcId="{2961E5BA-458E-4D94-BD75-02BC08216979}" destId="{2CC6CF75-EEE8-44BE-9A60-43C1C7567E98}" srcOrd="0" destOrd="0" presId="urn:microsoft.com/office/officeart/2005/8/layout/radial3"/>
    <dgm:cxn modelId="{8F46B1F2-F7C5-4FDA-BC71-266590BC2BE9}" srcId="{745A3EAC-D8DE-495C-BA3A-5698A10BEDE6}" destId="{FC7E197B-886D-401A-A178-477A2ED992A7}" srcOrd="0" destOrd="0" parTransId="{12B6FF8E-FB2F-4DB8-B23F-A2AF76D2B761}" sibTransId="{61FC7C04-E5B8-46A6-AFAC-4E5DFACD5648}"/>
    <dgm:cxn modelId="{A5592BF6-B5EE-4AA7-A839-19EBC9361984}" srcId="{745A3EAC-D8DE-495C-BA3A-5698A10BEDE6}" destId="{72621414-0E02-42E0-8FA3-F5FC022B6DDB}" srcOrd="2" destOrd="0" parTransId="{35D0D96B-2044-47E4-98AE-00217A8C8B30}" sibTransId="{7A3AD160-9369-4C96-86A0-A3A3E38362C5}"/>
    <dgm:cxn modelId="{685612E8-BAB9-4899-93ED-F03F3C91C10B}" type="presParOf" srcId="{BF2EE8F3-8B74-492E-9542-48D069DDF850}" destId="{75CC0E4A-1DE7-4887-9FD5-710FF28CA82A}" srcOrd="0" destOrd="0" presId="urn:microsoft.com/office/officeart/2005/8/layout/radial3"/>
    <dgm:cxn modelId="{843678B2-52F4-44B6-8C4F-396FC8BDCA9E}" type="presParOf" srcId="{75CC0E4A-1DE7-4887-9FD5-710FF28CA82A}" destId="{FFBBDC1A-F01C-4EA5-8FAD-BD18C4D8C464}" srcOrd="0" destOrd="0" presId="urn:microsoft.com/office/officeart/2005/8/layout/radial3"/>
    <dgm:cxn modelId="{3ACA34B0-DF29-4635-BDBC-B7056C6B006F}" type="presParOf" srcId="{75CC0E4A-1DE7-4887-9FD5-710FF28CA82A}" destId="{F1FFB05D-5CCB-415A-A564-ACCDD2D57F10}" srcOrd="1" destOrd="0" presId="urn:microsoft.com/office/officeart/2005/8/layout/radial3"/>
    <dgm:cxn modelId="{F60BC2B5-8709-46E0-B66F-3C9613C1EF94}" type="presParOf" srcId="{75CC0E4A-1DE7-4887-9FD5-710FF28CA82A}" destId="{E9BC0A64-A507-47FB-AB11-1AD110F0671F}" srcOrd="2" destOrd="0" presId="urn:microsoft.com/office/officeart/2005/8/layout/radial3"/>
    <dgm:cxn modelId="{A07022C4-0358-4082-8E02-EA8966A9F37E}" type="presParOf" srcId="{75CC0E4A-1DE7-4887-9FD5-710FF28CA82A}" destId="{CDB5B5F5-47EE-4865-95C7-14AAAB7142D9}" srcOrd="3" destOrd="0" presId="urn:microsoft.com/office/officeart/2005/8/layout/radial3"/>
    <dgm:cxn modelId="{EA155AF0-894B-47C5-A662-1EF75B085CAE}" type="presParOf" srcId="{75CC0E4A-1DE7-4887-9FD5-710FF28CA82A}" destId="{2CC6CF75-EEE8-44BE-9A60-43C1C7567E98}" srcOrd="4"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A1D8B47-D73C-4265-BED3-A72FAD6330C2}" type="doc">
      <dgm:prSet loTypeId="urn:microsoft.com/office/officeart/2005/8/layout/equation2" loCatId="relationship" qsTypeId="urn:microsoft.com/office/officeart/2005/8/quickstyle/simple1" qsCatId="simple" csTypeId="urn:microsoft.com/office/officeart/2005/8/colors/accent1_2" csCatId="accent1" phldr="1"/>
      <dgm:spPr/>
    </dgm:pt>
    <dgm:pt modelId="{6B0459BD-3622-4CC2-960C-ECBF98E2D02E}">
      <dgm:prSet phldrT="[Testo]" custT="1"/>
      <dgm:spPr>
        <a:solidFill>
          <a:schemeClr val="accent5"/>
        </a:solidFill>
      </dgm:spPr>
      <dgm:t>
        <a:bodyPr/>
        <a:lstStyle/>
        <a:p>
          <a:r>
            <a:rPr lang="it-IT" sz="1800" b="1" dirty="0"/>
            <a:t>Informazione </a:t>
          </a:r>
          <a:r>
            <a:rPr lang="it-IT" sz="1800" dirty="0"/>
            <a:t>(contenuto)</a:t>
          </a:r>
        </a:p>
      </dgm:t>
    </dgm:pt>
    <dgm:pt modelId="{FE42A6B7-80BF-4BD2-A370-90383A6F0C40}" type="parTrans" cxnId="{EF27AFF5-9C3C-4456-9CB9-763DE9123CBE}">
      <dgm:prSet/>
      <dgm:spPr/>
      <dgm:t>
        <a:bodyPr/>
        <a:lstStyle/>
        <a:p>
          <a:endParaRPr lang="it-IT"/>
        </a:p>
      </dgm:t>
    </dgm:pt>
    <dgm:pt modelId="{59D24736-1D81-478E-A0D2-F5CF20678DCD}" type="sibTrans" cxnId="{EF27AFF5-9C3C-4456-9CB9-763DE9123CBE}">
      <dgm:prSet/>
      <dgm:spPr/>
      <dgm:t>
        <a:bodyPr/>
        <a:lstStyle/>
        <a:p>
          <a:endParaRPr lang="it-IT"/>
        </a:p>
      </dgm:t>
    </dgm:pt>
    <dgm:pt modelId="{FA51E401-78C2-4AA9-819B-FE12E1E8F9B1}">
      <dgm:prSet phldrT="[Testo]" custT="1"/>
      <dgm:spPr/>
      <dgm:t>
        <a:bodyPr/>
        <a:lstStyle/>
        <a:p>
          <a:r>
            <a:rPr lang="it-IT" sz="1600" b="1" dirty="0"/>
            <a:t>Comportamento</a:t>
          </a:r>
        </a:p>
        <a:p>
          <a:r>
            <a:rPr lang="it-IT" sz="1600" b="0" dirty="0"/>
            <a:t>(aspetto relazionale)</a:t>
          </a:r>
        </a:p>
      </dgm:t>
    </dgm:pt>
    <dgm:pt modelId="{C4081A3D-FD58-44DE-B740-34D9388CADE3}" type="parTrans" cxnId="{638ABF55-5A61-44E0-A195-C02F44AAF4A2}">
      <dgm:prSet/>
      <dgm:spPr/>
      <dgm:t>
        <a:bodyPr/>
        <a:lstStyle/>
        <a:p>
          <a:endParaRPr lang="it-IT"/>
        </a:p>
      </dgm:t>
    </dgm:pt>
    <dgm:pt modelId="{DD9AE19D-914D-4F1F-9DA4-F8A2B3E0C95F}" type="sibTrans" cxnId="{638ABF55-5A61-44E0-A195-C02F44AAF4A2}">
      <dgm:prSet/>
      <dgm:spPr/>
      <dgm:t>
        <a:bodyPr/>
        <a:lstStyle/>
        <a:p>
          <a:endParaRPr lang="it-IT"/>
        </a:p>
      </dgm:t>
    </dgm:pt>
    <dgm:pt modelId="{DD1AD13F-D21F-43FF-BA9A-8BDC80404A30}">
      <dgm:prSet phldrT="[Testo]"/>
      <dgm:spPr>
        <a:solidFill>
          <a:srgbClr val="FFC000"/>
        </a:solidFill>
      </dgm:spPr>
      <dgm:t>
        <a:bodyPr/>
        <a:lstStyle/>
        <a:p>
          <a:r>
            <a:rPr lang="it-IT" dirty="0"/>
            <a:t>COMUNICAZIONE</a:t>
          </a:r>
        </a:p>
      </dgm:t>
    </dgm:pt>
    <dgm:pt modelId="{FA505B3F-22F0-4206-89AC-F532BE2769A4}" type="parTrans" cxnId="{7D367772-BF65-4B60-8B1F-D1DDDF4F9A6E}">
      <dgm:prSet/>
      <dgm:spPr/>
      <dgm:t>
        <a:bodyPr/>
        <a:lstStyle/>
        <a:p>
          <a:endParaRPr lang="it-IT"/>
        </a:p>
      </dgm:t>
    </dgm:pt>
    <dgm:pt modelId="{277B2703-125C-4963-9459-BDC3B5FD69E2}" type="sibTrans" cxnId="{7D367772-BF65-4B60-8B1F-D1DDDF4F9A6E}">
      <dgm:prSet/>
      <dgm:spPr/>
      <dgm:t>
        <a:bodyPr/>
        <a:lstStyle/>
        <a:p>
          <a:endParaRPr lang="it-IT"/>
        </a:p>
      </dgm:t>
    </dgm:pt>
    <dgm:pt modelId="{B9FC571D-8494-4951-950C-5EDBF8EC9074}" type="pres">
      <dgm:prSet presAssocID="{FA1D8B47-D73C-4265-BED3-A72FAD6330C2}" presName="Name0" presStyleCnt="0">
        <dgm:presLayoutVars>
          <dgm:dir/>
          <dgm:resizeHandles val="exact"/>
        </dgm:presLayoutVars>
      </dgm:prSet>
      <dgm:spPr/>
    </dgm:pt>
    <dgm:pt modelId="{0FBD8326-E2B3-4994-ADA3-7AE7C0475531}" type="pres">
      <dgm:prSet presAssocID="{FA1D8B47-D73C-4265-BED3-A72FAD6330C2}" presName="vNodes" presStyleCnt="0"/>
      <dgm:spPr/>
    </dgm:pt>
    <dgm:pt modelId="{0A659E53-7154-4777-B1C0-50DFC3277325}" type="pres">
      <dgm:prSet presAssocID="{6B0459BD-3622-4CC2-960C-ECBF98E2D02E}" presName="node" presStyleLbl="node1" presStyleIdx="0" presStyleCnt="3" custScaleX="129579" custLinFactY="762" custLinFactNeighborX="-3929" custLinFactNeighborY="100000">
        <dgm:presLayoutVars>
          <dgm:bulletEnabled val="1"/>
        </dgm:presLayoutVars>
      </dgm:prSet>
      <dgm:spPr/>
    </dgm:pt>
    <dgm:pt modelId="{D5E16503-89FC-48E3-9774-3747B4E4B45D}" type="pres">
      <dgm:prSet presAssocID="{59D24736-1D81-478E-A0D2-F5CF20678DCD}" presName="spacerT" presStyleCnt="0"/>
      <dgm:spPr/>
    </dgm:pt>
    <dgm:pt modelId="{7A85F1F0-0C3E-4013-A15D-F065AAA4B996}" type="pres">
      <dgm:prSet presAssocID="{59D24736-1D81-478E-A0D2-F5CF20678DCD}" presName="sibTrans" presStyleLbl="sibTrans2D1" presStyleIdx="0" presStyleCnt="2"/>
      <dgm:spPr/>
    </dgm:pt>
    <dgm:pt modelId="{B8FF7BE8-5A56-4625-9197-BA3A9160E9D5}" type="pres">
      <dgm:prSet presAssocID="{59D24736-1D81-478E-A0D2-F5CF20678DCD}" presName="spacerB" presStyleCnt="0"/>
      <dgm:spPr/>
    </dgm:pt>
    <dgm:pt modelId="{5B6B4A88-21C8-46BC-9F86-54B0DE9ADC09}" type="pres">
      <dgm:prSet presAssocID="{FA51E401-78C2-4AA9-819B-FE12E1E8F9B1}" presName="node" presStyleLbl="node1" presStyleIdx="1" presStyleCnt="3" custScaleX="171942" custLinFactNeighborX="1403" custLinFactNeighborY="-69132">
        <dgm:presLayoutVars>
          <dgm:bulletEnabled val="1"/>
        </dgm:presLayoutVars>
      </dgm:prSet>
      <dgm:spPr/>
    </dgm:pt>
    <dgm:pt modelId="{A4205802-77BB-425E-B8EC-24965BBDCE92}" type="pres">
      <dgm:prSet presAssocID="{FA1D8B47-D73C-4265-BED3-A72FAD6330C2}" presName="sibTransLast" presStyleLbl="sibTrans2D1" presStyleIdx="1" presStyleCnt="2"/>
      <dgm:spPr/>
    </dgm:pt>
    <dgm:pt modelId="{69CA9192-C9B7-4E5E-AD91-38175FF669D6}" type="pres">
      <dgm:prSet presAssocID="{FA1D8B47-D73C-4265-BED3-A72FAD6330C2}" presName="connectorText" presStyleLbl="sibTrans2D1" presStyleIdx="1" presStyleCnt="2"/>
      <dgm:spPr/>
    </dgm:pt>
    <dgm:pt modelId="{F70A16DF-C06B-45AB-9143-BF3B4C3C6D02}" type="pres">
      <dgm:prSet presAssocID="{FA1D8B47-D73C-4265-BED3-A72FAD6330C2}" presName="lastNode" presStyleLbl="node1" presStyleIdx="2" presStyleCnt="3" custLinFactNeighborY="-8561">
        <dgm:presLayoutVars>
          <dgm:bulletEnabled val="1"/>
        </dgm:presLayoutVars>
      </dgm:prSet>
      <dgm:spPr/>
    </dgm:pt>
  </dgm:ptLst>
  <dgm:cxnLst>
    <dgm:cxn modelId="{F999FD0E-C483-43E6-92F0-196085D09BE1}" type="presOf" srcId="{DD9AE19D-914D-4F1F-9DA4-F8A2B3E0C95F}" destId="{69CA9192-C9B7-4E5E-AD91-38175FF669D6}" srcOrd="1" destOrd="0" presId="urn:microsoft.com/office/officeart/2005/8/layout/equation2"/>
    <dgm:cxn modelId="{974A2037-F9A2-4C75-AA83-C98359E59A44}" type="presOf" srcId="{DD1AD13F-D21F-43FF-BA9A-8BDC80404A30}" destId="{F70A16DF-C06B-45AB-9143-BF3B4C3C6D02}" srcOrd="0" destOrd="0" presId="urn:microsoft.com/office/officeart/2005/8/layout/equation2"/>
    <dgm:cxn modelId="{9E137B4F-1077-4C31-B41C-46B5DD4C7C01}" type="presOf" srcId="{FA51E401-78C2-4AA9-819B-FE12E1E8F9B1}" destId="{5B6B4A88-21C8-46BC-9F86-54B0DE9ADC09}" srcOrd="0" destOrd="0" presId="urn:microsoft.com/office/officeart/2005/8/layout/equation2"/>
    <dgm:cxn modelId="{7D367772-BF65-4B60-8B1F-D1DDDF4F9A6E}" srcId="{FA1D8B47-D73C-4265-BED3-A72FAD6330C2}" destId="{DD1AD13F-D21F-43FF-BA9A-8BDC80404A30}" srcOrd="2" destOrd="0" parTransId="{FA505B3F-22F0-4206-89AC-F532BE2769A4}" sibTransId="{277B2703-125C-4963-9459-BDC3B5FD69E2}"/>
    <dgm:cxn modelId="{C8FD1E75-CD08-418C-9657-1A3C69D807E0}" type="presOf" srcId="{FA1D8B47-D73C-4265-BED3-A72FAD6330C2}" destId="{B9FC571D-8494-4951-950C-5EDBF8EC9074}" srcOrd="0" destOrd="0" presId="urn:microsoft.com/office/officeart/2005/8/layout/equation2"/>
    <dgm:cxn modelId="{638ABF55-5A61-44E0-A195-C02F44AAF4A2}" srcId="{FA1D8B47-D73C-4265-BED3-A72FAD6330C2}" destId="{FA51E401-78C2-4AA9-819B-FE12E1E8F9B1}" srcOrd="1" destOrd="0" parTransId="{C4081A3D-FD58-44DE-B740-34D9388CADE3}" sibTransId="{DD9AE19D-914D-4F1F-9DA4-F8A2B3E0C95F}"/>
    <dgm:cxn modelId="{8681EF77-6A91-4D76-A12A-D24705F9251F}" type="presOf" srcId="{DD9AE19D-914D-4F1F-9DA4-F8A2B3E0C95F}" destId="{A4205802-77BB-425E-B8EC-24965BBDCE92}" srcOrd="0" destOrd="0" presId="urn:microsoft.com/office/officeart/2005/8/layout/equation2"/>
    <dgm:cxn modelId="{AFDE2C7C-4A14-48C8-A657-B0E9D5925B32}" type="presOf" srcId="{59D24736-1D81-478E-A0D2-F5CF20678DCD}" destId="{7A85F1F0-0C3E-4013-A15D-F065AAA4B996}" srcOrd="0" destOrd="0" presId="urn:microsoft.com/office/officeart/2005/8/layout/equation2"/>
    <dgm:cxn modelId="{62F630E6-0A60-4812-B627-7FA9197159E7}" type="presOf" srcId="{6B0459BD-3622-4CC2-960C-ECBF98E2D02E}" destId="{0A659E53-7154-4777-B1C0-50DFC3277325}" srcOrd="0" destOrd="0" presId="urn:microsoft.com/office/officeart/2005/8/layout/equation2"/>
    <dgm:cxn modelId="{EF27AFF5-9C3C-4456-9CB9-763DE9123CBE}" srcId="{FA1D8B47-D73C-4265-BED3-A72FAD6330C2}" destId="{6B0459BD-3622-4CC2-960C-ECBF98E2D02E}" srcOrd="0" destOrd="0" parTransId="{FE42A6B7-80BF-4BD2-A370-90383A6F0C40}" sibTransId="{59D24736-1D81-478E-A0D2-F5CF20678DCD}"/>
    <dgm:cxn modelId="{75985CD9-A19C-4601-8295-3AFEE8A0FD42}" type="presParOf" srcId="{B9FC571D-8494-4951-950C-5EDBF8EC9074}" destId="{0FBD8326-E2B3-4994-ADA3-7AE7C0475531}" srcOrd="0" destOrd="0" presId="urn:microsoft.com/office/officeart/2005/8/layout/equation2"/>
    <dgm:cxn modelId="{C1AA09D4-2DE1-4B9E-A0FE-1962CAD05A3A}" type="presParOf" srcId="{0FBD8326-E2B3-4994-ADA3-7AE7C0475531}" destId="{0A659E53-7154-4777-B1C0-50DFC3277325}" srcOrd="0" destOrd="0" presId="urn:microsoft.com/office/officeart/2005/8/layout/equation2"/>
    <dgm:cxn modelId="{C2859965-92E7-404B-941B-4E26F89BB53A}" type="presParOf" srcId="{0FBD8326-E2B3-4994-ADA3-7AE7C0475531}" destId="{D5E16503-89FC-48E3-9774-3747B4E4B45D}" srcOrd="1" destOrd="0" presId="urn:microsoft.com/office/officeart/2005/8/layout/equation2"/>
    <dgm:cxn modelId="{C69E9A77-5EF1-455C-870A-9F74594D446B}" type="presParOf" srcId="{0FBD8326-E2B3-4994-ADA3-7AE7C0475531}" destId="{7A85F1F0-0C3E-4013-A15D-F065AAA4B996}" srcOrd="2" destOrd="0" presId="urn:microsoft.com/office/officeart/2005/8/layout/equation2"/>
    <dgm:cxn modelId="{222767C4-7C1F-4DD0-A32B-0080335985C2}" type="presParOf" srcId="{0FBD8326-E2B3-4994-ADA3-7AE7C0475531}" destId="{B8FF7BE8-5A56-4625-9197-BA3A9160E9D5}" srcOrd="3" destOrd="0" presId="urn:microsoft.com/office/officeart/2005/8/layout/equation2"/>
    <dgm:cxn modelId="{BDB4E464-2B33-4C8B-83DD-5E12A1A261F9}" type="presParOf" srcId="{0FBD8326-E2B3-4994-ADA3-7AE7C0475531}" destId="{5B6B4A88-21C8-46BC-9F86-54B0DE9ADC09}" srcOrd="4" destOrd="0" presId="urn:microsoft.com/office/officeart/2005/8/layout/equation2"/>
    <dgm:cxn modelId="{EF57A5B9-DC3C-42FF-B8C0-1949356506D1}" type="presParOf" srcId="{B9FC571D-8494-4951-950C-5EDBF8EC9074}" destId="{A4205802-77BB-425E-B8EC-24965BBDCE92}" srcOrd="1" destOrd="0" presId="urn:microsoft.com/office/officeart/2005/8/layout/equation2"/>
    <dgm:cxn modelId="{4B75D7A5-8B09-485C-BA7F-509498C2C991}" type="presParOf" srcId="{A4205802-77BB-425E-B8EC-24965BBDCE92}" destId="{69CA9192-C9B7-4E5E-AD91-38175FF669D6}" srcOrd="0" destOrd="0" presId="urn:microsoft.com/office/officeart/2005/8/layout/equation2"/>
    <dgm:cxn modelId="{2CC4F46C-1EB7-4319-B810-810D3A4AE0C8}" type="presParOf" srcId="{B9FC571D-8494-4951-950C-5EDBF8EC9074}" destId="{F70A16DF-C06B-45AB-9143-BF3B4C3C6D02}"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76F45E4-C2A9-433C-B181-FB5B646205AE}" type="doc">
      <dgm:prSet loTypeId="urn:microsoft.com/office/officeart/2008/layout/VerticalCurvedList" loCatId="list" qsTypeId="urn:microsoft.com/office/officeart/2005/8/quickstyle/simple1" qsCatId="simple" csTypeId="urn:microsoft.com/office/officeart/2005/8/colors/colorful5" csCatId="colorful" phldr="1"/>
      <dgm:spPr/>
      <dgm:t>
        <a:bodyPr/>
        <a:lstStyle/>
        <a:p>
          <a:endParaRPr lang="it-IT"/>
        </a:p>
      </dgm:t>
    </dgm:pt>
    <dgm:pt modelId="{5D6945B9-0552-4EFB-AB3A-731C54CB3FF6}">
      <dgm:prSet phldrT="[Testo]"/>
      <dgm:spPr/>
      <dgm:t>
        <a:bodyPr/>
        <a:lstStyle/>
        <a:p>
          <a:r>
            <a:rPr lang="it-IT" b="1" i="0" dirty="0"/>
            <a:t>  Le sequenze di scambi comunicativi STIMOLO-RISPOSTA-RINFOZO   costituiscono la «punteggiatura» degli scambi comunicativi. </a:t>
          </a:r>
          <a:endParaRPr lang="it-IT" b="1" dirty="0"/>
        </a:p>
      </dgm:t>
    </dgm:pt>
    <dgm:pt modelId="{04B81D32-450E-4C34-8286-480269F9173F}" type="parTrans" cxnId="{8BFDD4CA-FD67-4711-8315-153668C54352}">
      <dgm:prSet/>
      <dgm:spPr/>
      <dgm:t>
        <a:bodyPr/>
        <a:lstStyle/>
        <a:p>
          <a:endParaRPr lang="it-IT"/>
        </a:p>
      </dgm:t>
    </dgm:pt>
    <dgm:pt modelId="{392C971D-A002-41B0-B94D-99AD6A73E570}" type="sibTrans" cxnId="{8BFDD4CA-FD67-4711-8315-153668C54352}">
      <dgm:prSet/>
      <dgm:spPr/>
      <dgm:t>
        <a:bodyPr/>
        <a:lstStyle/>
        <a:p>
          <a:endParaRPr lang="it-IT"/>
        </a:p>
      </dgm:t>
    </dgm:pt>
    <dgm:pt modelId="{C3CDE808-D541-465F-AE6D-6408FD882614}">
      <dgm:prSet/>
      <dgm:spPr/>
      <dgm:t>
        <a:bodyPr/>
        <a:lstStyle/>
        <a:p>
          <a:r>
            <a:rPr lang="it-IT" b="1" i="0" dirty="0"/>
            <a:t>Il flusso comunicativo è organizzato ed espresso secondo la punteggiatura dell’iterazione.</a:t>
          </a:r>
          <a:endParaRPr lang="it-IT" b="1" dirty="0"/>
        </a:p>
      </dgm:t>
    </dgm:pt>
    <dgm:pt modelId="{AE02C111-C95B-4D04-98F7-2AC6370C3439}" type="parTrans" cxnId="{F7B654D8-A634-4583-9D68-E32EA9BFDB2C}">
      <dgm:prSet/>
      <dgm:spPr/>
      <dgm:t>
        <a:bodyPr/>
        <a:lstStyle/>
        <a:p>
          <a:endParaRPr lang="it-IT"/>
        </a:p>
      </dgm:t>
    </dgm:pt>
    <dgm:pt modelId="{56D20682-33CB-43AF-93FF-BAD2C672B445}" type="sibTrans" cxnId="{F7B654D8-A634-4583-9D68-E32EA9BFDB2C}">
      <dgm:prSet/>
      <dgm:spPr/>
      <dgm:t>
        <a:bodyPr/>
        <a:lstStyle/>
        <a:p>
          <a:endParaRPr lang="it-IT"/>
        </a:p>
      </dgm:t>
    </dgm:pt>
    <dgm:pt modelId="{2D994BB3-959D-4F81-939B-CB3316CEA7B6}">
      <dgm:prSet/>
      <dgm:spPr/>
      <dgm:t>
        <a:bodyPr/>
        <a:lstStyle/>
        <a:p>
          <a:r>
            <a:rPr lang="it-IT" b="1" i="0" dirty="0"/>
            <a:t>A seconda della “punteggiatura” usata, cambia il significato dato alla comunicazione e alla relazione,  e vengono generate diverse visioni della realtà.</a:t>
          </a:r>
          <a:endParaRPr lang="it-IT" b="1" dirty="0"/>
        </a:p>
      </dgm:t>
    </dgm:pt>
    <dgm:pt modelId="{91AEDFB6-764A-42BB-AE83-07E2766962ED}" type="parTrans" cxnId="{DAC39475-39DA-499C-939C-06041C3F6111}">
      <dgm:prSet/>
      <dgm:spPr/>
      <dgm:t>
        <a:bodyPr/>
        <a:lstStyle/>
        <a:p>
          <a:endParaRPr lang="it-IT"/>
        </a:p>
      </dgm:t>
    </dgm:pt>
    <dgm:pt modelId="{E9EB4C22-821E-4065-BDA2-C034386C31AE}" type="sibTrans" cxnId="{DAC39475-39DA-499C-939C-06041C3F6111}">
      <dgm:prSet/>
      <dgm:spPr/>
      <dgm:t>
        <a:bodyPr/>
        <a:lstStyle/>
        <a:p>
          <a:endParaRPr lang="it-IT"/>
        </a:p>
      </dgm:t>
    </dgm:pt>
    <dgm:pt modelId="{CFD3B69C-1383-4235-B302-3945EFE5B439}" type="pres">
      <dgm:prSet presAssocID="{476F45E4-C2A9-433C-B181-FB5B646205AE}" presName="Name0" presStyleCnt="0">
        <dgm:presLayoutVars>
          <dgm:chMax val="7"/>
          <dgm:chPref val="7"/>
          <dgm:dir/>
        </dgm:presLayoutVars>
      </dgm:prSet>
      <dgm:spPr/>
    </dgm:pt>
    <dgm:pt modelId="{6C95CB8B-23E1-4CA0-97D0-F37EA7C1A17A}" type="pres">
      <dgm:prSet presAssocID="{476F45E4-C2A9-433C-B181-FB5B646205AE}" presName="Name1" presStyleCnt="0"/>
      <dgm:spPr/>
    </dgm:pt>
    <dgm:pt modelId="{EC18EC99-6843-4678-A636-AD50BCFF6736}" type="pres">
      <dgm:prSet presAssocID="{476F45E4-C2A9-433C-B181-FB5B646205AE}" presName="cycle" presStyleCnt="0"/>
      <dgm:spPr/>
    </dgm:pt>
    <dgm:pt modelId="{825B9D23-C834-4679-81AC-D9BF98CF24BF}" type="pres">
      <dgm:prSet presAssocID="{476F45E4-C2A9-433C-B181-FB5B646205AE}" presName="srcNode" presStyleLbl="node1" presStyleIdx="0" presStyleCnt="3"/>
      <dgm:spPr/>
    </dgm:pt>
    <dgm:pt modelId="{1AD77512-D7AB-4FFA-873B-FCF1A878CBAE}" type="pres">
      <dgm:prSet presAssocID="{476F45E4-C2A9-433C-B181-FB5B646205AE}" presName="conn" presStyleLbl="parChTrans1D2" presStyleIdx="0" presStyleCnt="1"/>
      <dgm:spPr/>
    </dgm:pt>
    <dgm:pt modelId="{6D10F6E6-CD2C-4987-A321-7E7816004687}" type="pres">
      <dgm:prSet presAssocID="{476F45E4-C2A9-433C-B181-FB5B646205AE}" presName="extraNode" presStyleLbl="node1" presStyleIdx="0" presStyleCnt="3"/>
      <dgm:spPr/>
    </dgm:pt>
    <dgm:pt modelId="{6BF61AF0-0E01-4E8A-BB0B-711EE1D747CA}" type="pres">
      <dgm:prSet presAssocID="{476F45E4-C2A9-433C-B181-FB5B646205AE}" presName="dstNode" presStyleLbl="node1" presStyleIdx="0" presStyleCnt="3"/>
      <dgm:spPr/>
    </dgm:pt>
    <dgm:pt modelId="{8A8024ED-51A1-4D7E-8DEA-7CE6BE49FAE9}" type="pres">
      <dgm:prSet presAssocID="{5D6945B9-0552-4EFB-AB3A-731C54CB3FF6}" presName="text_1" presStyleLbl="node1" presStyleIdx="0" presStyleCnt="3" custLinFactNeighborX="-2035">
        <dgm:presLayoutVars>
          <dgm:bulletEnabled val="1"/>
        </dgm:presLayoutVars>
      </dgm:prSet>
      <dgm:spPr/>
    </dgm:pt>
    <dgm:pt modelId="{6DE73182-2032-4AF4-99AD-8060983EE27A}" type="pres">
      <dgm:prSet presAssocID="{5D6945B9-0552-4EFB-AB3A-731C54CB3FF6}" presName="accent_1" presStyleCnt="0"/>
      <dgm:spPr/>
    </dgm:pt>
    <dgm:pt modelId="{E4ABCC50-7519-4803-B878-B728C1B43374}" type="pres">
      <dgm:prSet presAssocID="{5D6945B9-0552-4EFB-AB3A-731C54CB3FF6}" presName="accentRepeatNode" presStyleLbl="solidFgAcc1" presStyleIdx="0" presStyleCnt="3" custLinFactNeighborX="-19559" custLinFactNeighborY="-1029"/>
      <dgm:spPr/>
    </dgm:pt>
    <dgm:pt modelId="{EEFF9BE4-C472-4AB9-A367-35BBFAB9E090}" type="pres">
      <dgm:prSet presAssocID="{C3CDE808-D541-465F-AE6D-6408FD882614}" presName="text_2" presStyleLbl="node1" presStyleIdx="1" presStyleCnt="3">
        <dgm:presLayoutVars>
          <dgm:bulletEnabled val="1"/>
        </dgm:presLayoutVars>
      </dgm:prSet>
      <dgm:spPr/>
    </dgm:pt>
    <dgm:pt modelId="{7C5DD0EC-B102-4A69-B13B-EB84AFF2B875}" type="pres">
      <dgm:prSet presAssocID="{C3CDE808-D541-465F-AE6D-6408FD882614}" presName="accent_2" presStyleCnt="0"/>
      <dgm:spPr/>
    </dgm:pt>
    <dgm:pt modelId="{72B22322-1912-4618-9A68-49E316C09DED}" type="pres">
      <dgm:prSet presAssocID="{C3CDE808-D541-465F-AE6D-6408FD882614}" presName="accentRepeatNode" presStyleLbl="solidFgAcc1" presStyleIdx="1" presStyleCnt="3"/>
      <dgm:spPr/>
    </dgm:pt>
    <dgm:pt modelId="{D91FFCE4-87D8-482B-AFEC-A295895D7E02}" type="pres">
      <dgm:prSet presAssocID="{2D994BB3-959D-4F81-939B-CB3316CEA7B6}" presName="text_3" presStyleLbl="node1" presStyleIdx="2" presStyleCnt="3">
        <dgm:presLayoutVars>
          <dgm:bulletEnabled val="1"/>
        </dgm:presLayoutVars>
      </dgm:prSet>
      <dgm:spPr/>
    </dgm:pt>
    <dgm:pt modelId="{C139E978-34DD-45EC-B1F7-223DE93020F2}" type="pres">
      <dgm:prSet presAssocID="{2D994BB3-959D-4F81-939B-CB3316CEA7B6}" presName="accent_3" presStyleCnt="0"/>
      <dgm:spPr/>
    </dgm:pt>
    <dgm:pt modelId="{47FEBBA6-C80D-4642-BC15-705CCFDD6A93}" type="pres">
      <dgm:prSet presAssocID="{2D994BB3-959D-4F81-939B-CB3316CEA7B6}" presName="accentRepeatNode" presStyleLbl="solidFgAcc1" presStyleIdx="2" presStyleCnt="3"/>
      <dgm:spPr/>
    </dgm:pt>
  </dgm:ptLst>
  <dgm:cxnLst>
    <dgm:cxn modelId="{25E0E226-2EC9-4EFB-AE2F-29C769145185}" type="presOf" srcId="{476F45E4-C2A9-433C-B181-FB5B646205AE}" destId="{CFD3B69C-1383-4235-B302-3945EFE5B439}" srcOrd="0" destOrd="0" presId="urn:microsoft.com/office/officeart/2008/layout/VerticalCurvedList"/>
    <dgm:cxn modelId="{1246173B-8F5B-4C2F-9DAE-B2FF66939E52}" type="presOf" srcId="{2D994BB3-959D-4F81-939B-CB3316CEA7B6}" destId="{D91FFCE4-87D8-482B-AFEC-A295895D7E02}" srcOrd="0" destOrd="0" presId="urn:microsoft.com/office/officeart/2008/layout/VerticalCurvedList"/>
    <dgm:cxn modelId="{F24CB544-2F3C-4966-84E6-84EB222F7684}" type="presOf" srcId="{C3CDE808-D541-465F-AE6D-6408FD882614}" destId="{EEFF9BE4-C472-4AB9-A367-35BBFAB9E090}" srcOrd="0" destOrd="0" presId="urn:microsoft.com/office/officeart/2008/layout/VerticalCurvedList"/>
    <dgm:cxn modelId="{DAC39475-39DA-499C-939C-06041C3F6111}" srcId="{476F45E4-C2A9-433C-B181-FB5B646205AE}" destId="{2D994BB3-959D-4F81-939B-CB3316CEA7B6}" srcOrd="2" destOrd="0" parTransId="{91AEDFB6-764A-42BB-AE83-07E2766962ED}" sibTransId="{E9EB4C22-821E-4065-BDA2-C034386C31AE}"/>
    <dgm:cxn modelId="{5E26605A-5F2A-4286-8911-ADDC69F1D79B}" type="presOf" srcId="{392C971D-A002-41B0-B94D-99AD6A73E570}" destId="{1AD77512-D7AB-4FFA-873B-FCF1A878CBAE}" srcOrd="0" destOrd="0" presId="urn:microsoft.com/office/officeart/2008/layout/VerticalCurvedList"/>
    <dgm:cxn modelId="{8BFDD4CA-FD67-4711-8315-153668C54352}" srcId="{476F45E4-C2A9-433C-B181-FB5B646205AE}" destId="{5D6945B9-0552-4EFB-AB3A-731C54CB3FF6}" srcOrd="0" destOrd="0" parTransId="{04B81D32-450E-4C34-8286-480269F9173F}" sibTransId="{392C971D-A002-41B0-B94D-99AD6A73E570}"/>
    <dgm:cxn modelId="{F7B654D8-A634-4583-9D68-E32EA9BFDB2C}" srcId="{476F45E4-C2A9-433C-B181-FB5B646205AE}" destId="{C3CDE808-D541-465F-AE6D-6408FD882614}" srcOrd="1" destOrd="0" parTransId="{AE02C111-C95B-4D04-98F7-2AC6370C3439}" sibTransId="{56D20682-33CB-43AF-93FF-BAD2C672B445}"/>
    <dgm:cxn modelId="{A77537E1-6C23-4261-A486-BC904CA9D819}" type="presOf" srcId="{5D6945B9-0552-4EFB-AB3A-731C54CB3FF6}" destId="{8A8024ED-51A1-4D7E-8DEA-7CE6BE49FAE9}" srcOrd="0" destOrd="0" presId="urn:microsoft.com/office/officeart/2008/layout/VerticalCurvedList"/>
    <dgm:cxn modelId="{8EE175CE-331F-4B00-9043-379FADAB8058}" type="presParOf" srcId="{CFD3B69C-1383-4235-B302-3945EFE5B439}" destId="{6C95CB8B-23E1-4CA0-97D0-F37EA7C1A17A}" srcOrd="0" destOrd="0" presId="urn:microsoft.com/office/officeart/2008/layout/VerticalCurvedList"/>
    <dgm:cxn modelId="{53EA7284-5ACC-4D7B-922C-2231A428073A}" type="presParOf" srcId="{6C95CB8B-23E1-4CA0-97D0-F37EA7C1A17A}" destId="{EC18EC99-6843-4678-A636-AD50BCFF6736}" srcOrd="0" destOrd="0" presId="urn:microsoft.com/office/officeart/2008/layout/VerticalCurvedList"/>
    <dgm:cxn modelId="{AFC2F92B-0717-42A9-BCF9-2912F3BB9A75}" type="presParOf" srcId="{EC18EC99-6843-4678-A636-AD50BCFF6736}" destId="{825B9D23-C834-4679-81AC-D9BF98CF24BF}" srcOrd="0" destOrd="0" presId="urn:microsoft.com/office/officeart/2008/layout/VerticalCurvedList"/>
    <dgm:cxn modelId="{8ED74C3E-01FC-4FDB-8C9D-1335BC4D2697}" type="presParOf" srcId="{EC18EC99-6843-4678-A636-AD50BCFF6736}" destId="{1AD77512-D7AB-4FFA-873B-FCF1A878CBAE}" srcOrd="1" destOrd="0" presId="urn:microsoft.com/office/officeart/2008/layout/VerticalCurvedList"/>
    <dgm:cxn modelId="{D81246B9-9AA1-44A9-9D65-734D1920B8CD}" type="presParOf" srcId="{EC18EC99-6843-4678-A636-AD50BCFF6736}" destId="{6D10F6E6-CD2C-4987-A321-7E7816004687}" srcOrd="2" destOrd="0" presId="urn:microsoft.com/office/officeart/2008/layout/VerticalCurvedList"/>
    <dgm:cxn modelId="{2B56B94E-F6CA-4226-883C-76F3559CC48C}" type="presParOf" srcId="{EC18EC99-6843-4678-A636-AD50BCFF6736}" destId="{6BF61AF0-0E01-4E8A-BB0B-711EE1D747CA}" srcOrd="3" destOrd="0" presId="urn:microsoft.com/office/officeart/2008/layout/VerticalCurvedList"/>
    <dgm:cxn modelId="{3C5E16EF-3221-424C-96E7-C03EF8F66482}" type="presParOf" srcId="{6C95CB8B-23E1-4CA0-97D0-F37EA7C1A17A}" destId="{8A8024ED-51A1-4D7E-8DEA-7CE6BE49FAE9}" srcOrd="1" destOrd="0" presId="urn:microsoft.com/office/officeart/2008/layout/VerticalCurvedList"/>
    <dgm:cxn modelId="{D8467D3D-8417-4CB3-8BA3-CCC01C1651E3}" type="presParOf" srcId="{6C95CB8B-23E1-4CA0-97D0-F37EA7C1A17A}" destId="{6DE73182-2032-4AF4-99AD-8060983EE27A}" srcOrd="2" destOrd="0" presId="urn:microsoft.com/office/officeart/2008/layout/VerticalCurvedList"/>
    <dgm:cxn modelId="{49574026-5965-4992-9FCA-ED8411551245}" type="presParOf" srcId="{6DE73182-2032-4AF4-99AD-8060983EE27A}" destId="{E4ABCC50-7519-4803-B878-B728C1B43374}" srcOrd="0" destOrd="0" presId="urn:microsoft.com/office/officeart/2008/layout/VerticalCurvedList"/>
    <dgm:cxn modelId="{BE8F5B1F-32A7-40F6-97C4-397B23112AB7}" type="presParOf" srcId="{6C95CB8B-23E1-4CA0-97D0-F37EA7C1A17A}" destId="{EEFF9BE4-C472-4AB9-A367-35BBFAB9E090}" srcOrd="3" destOrd="0" presId="urn:microsoft.com/office/officeart/2008/layout/VerticalCurvedList"/>
    <dgm:cxn modelId="{6E155828-7B47-4DFD-8ECC-83BB72553652}" type="presParOf" srcId="{6C95CB8B-23E1-4CA0-97D0-F37EA7C1A17A}" destId="{7C5DD0EC-B102-4A69-B13B-EB84AFF2B875}" srcOrd="4" destOrd="0" presId="urn:microsoft.com/office/officeart/2008/layout/VerticalCurvedList"/>
    <dgm:cxn modelId="{F3F364C8-B253-4C81-9386-75E41433C36A}" type="presParOf" srcId="{7C5DD0EC-B102-4A69-B13B-EB84AFF2B875}" destId="{72B22322-1912-4618-9A68-49E316C09DED}" srcOrd="0" destOrd="0" presId="urn:microsoft.com/office/officeart/2008/layout/VerticalCurvedList"/>
    <dgm:cxn modelId="{DD0A4EE4-9048-48BE-AE57-0AD3C0903770}" type="presParOf" srcId="{6C95CB8B-23E1-4CA0-97D0-F37EA7C1A17A}" destId="{D91FFCE4-87D8-482B-AFEC-A295895D7E02}" srcOrd="5" destOrd="0" presId="urn:microsoft.com/office/officeart/2008/layout/VerticalCurvedList"/>
    <dgm:cxn modelId="{3EFC324C-D332-4F64-B876-8B49C1C76999}" type="presParOf" srcId="{6C95CB8B-23E1-4CA0-97D0-F37EA7C1A17A}" destId="{C139E978-34DD-45EC-B1F7-223DE93020F2}" srcOrd="6" destOrd="0" presId="urn:microsoft.com/office/officeart/2008/layout/VerticalCurvedList"/>
    <dgm:cxn modelId="{237A47D6-7E08-48C2-9BA3-8BE32C4DA0AE}" type="presParOf" srcId="{C139E978-34DD-45EC-B1F7-223DE93020F2}" destId="{47FEBBA6-C80D-4642-BC15-705CCFDD6A9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DF8B549-BB4D-4F50-A943-954F75F31F95}" type="doc">
      <dgm:prSet loTypeId="urn:microsoft.com/office/officeart/2005/8/layout/arrow5" loCatId="relationship" qsTypeId="urn:microsoft.com/office/officeart/2005/8/quickstyle/simple1" qsCatId="simple" csTypeId="urn:microsoft.com/office/officeart/2005/8/colors/accent1_2" csCatId="accent1" phldr="1"/>
      <dgm:spPr/>
      <dgm:t>
        <a:bodyPr/>
        <a:lstStyle/>
        <a:p>
          <a:endParaRPr lang="it-IT"/>
        </a:p>
      </dgm:t>
    </dgm:pt>
    <dgm:pt modelId="{EBA7C39F-36CA-4385-A247-165818675AA7}">
      <dgm:prSet phldrT="[Testo]"/>
      <dgm:spPr/>
      <dgm:t>
        <a:bodyPr/>
        <a:lstStyle/>
        <a:p>
          <a:r>
            <a:rPr lang="it-IT" dirty="0"/>
            <a:t>NUMERICO</a:t>
          </a:r>
        </a:p>
      </dgm:t>
    </dgm:pt>
    <dgm:pt modelId="{5BB93205-0C57-415E-BF79-C1470C06DFB4}" type="parTrans" cxnId="{94C19C11-4214-48A2-A8AF-E7D1B5DFE8B0}">
      <dgm:prSet/>
      <dgm:spPr/>
      <dgm:t>
        <a:bodyPr/>
        <a:lstStyle/>
        <a:p>
          <a:endParaRPr lang="it-IT"/>
        </a:p>
      </dgm:t>
    </dgm:pt>
    <dgm:pt modelId="{47925A6B-623E-4B28-B50C-B1A5B421983E}" type="sibTrans" cxnId="{94C19C11-4214-48A2-A8AF-E7D1B5DFE8B0}">
      <dgm:prSet/>
      <dgm:spPr/>
      <dgm:t>
        <a:bodyPr/>
        <a:lstStyle/>
        <a:p>
          <a:endParaRPr lang="it-IT"/>
        </a:p>
      </dgm:t>
    </dgm:pt>
    <dgm:pt modelId="{130B543D-09CE-4546-9B5B-3D9A2A4E0BC0}">
      <dgm:prSet phldrT="[Testo]"/>
      <dgm:spPr/>
      <dgm:t>
        <a:bodyPr/>
        <a:lstStyle/>
        <a:p>
          <a:r>
            <a:rPr lang="it-IT" dirty="0"/>
            <a:t>ANALOGICO</a:t>
          </a:r>
        </a:p>
      </dgm:t>
    </dgm:pt>
    <dgm:pt modelId="{ACDB6B93-244D-4BF6-A040-37C206A8B3B2}" type="parTrans" cxnId="{57B1CB52-8394-4939-B218-96917669BEFB}">
      <dgm:prSet/>
      <dgm:spPr/>
      <dgm:t>
        <a:bodyPr/>
        <a:lstStyle/>
        <a:p>
          <a:endParaRPr lang="it-IT"/>
        </a:p>
      </dgm:t>
    </dgm:pt>
    <dgm:pt modelId="{71823BE7-20AA-4BEF-B1A3-B26BCCE43D04}" type="sibTrans" cxnId="{57B1CB52-8394-4939-B218-96917669BEFB}">
      <dgm:prSet/>
      <dgm:spPr/>
      <dgm:t>
        <a:bodyPr/>
        <a:lstStyle/>
        <a:p>
          <a:endParaRPr lang="it-IT"/>
        </a:p>
      </dgm:t>
    </dgm:pt>
    <dgm:pt modelId="{BF0FDB9F-CE42-4B3A-8D49-D1DBB0EE7EA2}" type="pres">
      <dgm:prSet presAssocID="{0DF8B549-BB4D-4F50-A943-954F75F31F95}" presName="diagram" presStyleCnt="0">
        <dgm:presLayoutVars>
          <dgm:dir/>
          <dgm:resizeHandles val="exact"/>
        </dgm:presLayoutVars>
      </dgm:prSet>
      <dgm:spPr/>
    </dgm:pt>
    <dgm:pt modelId="{C4330DEA-0BF7-4DB8-BC91-CF2057050C20}" type="pres">
      <dgm:prSet presAssocID="{EBA7C39F-36CA-4385-A247-165818675AA7}" presName="arrow" presStyleLbl="node1" presStyleIdx="0" presStyleCnt="2" custScaleX="59281" custScaleY="100186" custRadScaleRad="91773" custRadScaleInc="12123">
        <dgm:presLayoutVars>
          <dgm:bulletEnabled val="1"/>
        </dgm:presLayoutVars>
      </dgm:prSet>
      <dgm:spPr/>
    </dgm:pt>
    <dgm:pt modelId="{506C4AA6-7567-48DF-B8F1-DF4B1562D6F4}" type="pres">
      <dgm:prSet presAssocID="{130B543D-09CE-4546-9B5B-3D9A2A4E0BC0}" presName="arrow" presStyleLbl="node1" presStyleIdx="1" presStyleCnt="2" custScaleX="56654" custScaleY="100430" custRadScaleRad="60187" custRadScaleInc="-13524">
        <dgm:presLayoutVars>
          <dgm:bulletEnabled val="1"/>
        </dgm:presLayoutVars>
      </dgm:prSet>
      <dgm:spPr/>
    </dgm:pt>
  </dgm:ptLst>
  <dgm:cxnLst>
    <dgm:cxn modelId="{94C19C11-4214-48A2-A8AF-E7D1B5DFE8B0}" srcId="{0DF8B549-BB4D-4F50-A943-954F75F31F95}" destId="{EBA7C39F-36CA-4385-A247-165818675AA7}" srcOrd="0" destOrd="0" parTransId="{5BB93205-0C57-415E-BF79-C1470C06DFB4}" sibTransId="{47925A6B-623E-4B28-B50C-B1A5B421983E}"/>
    <dgm:cxn modelId="{CA952B72-9541-457A-B639-F6D9B25D1814}" type="presOf" srcId="{EBA7C39F-36CA-4385-A247-165818675AA7}" destId="{C4330DEA-0BF7-4DB8-BC91-CF2057050C20}" srcOrd="0" destOrd="0" presId="urn:microsoft.com/office/officeart/2005/8/layout/arrow5"/>
    <dgm:cxn modelId="{57B1CB52-8394-4939-B218-96917669BEFB}" srcId="{0DF8B549-BB4D-4F50-A943-954F75F31F95}" destId="{130B543D-09CE-4546-9B5B-3D9A2A4E0BC0}" srcOrd="1" destOrd="0" parTransId="{ACDB6B93-244D-4BF6-A040-37C206A8B3B2}" sibTransId="{71823BE7-20AA-4BEF-B1A3-B26BCCE43D04}"/>
    <dgm:cxn modelId="{C5765E92-591A-4B49-99E6-998F2FEFC9B9}" type="presOf" srcId="{0DF8B549-BB4D-4F50-A943-954F75F31F95}" destId="{BF0FDB9F-CE42-4B3A-8D49-D1DBB0EE7EA2}" srcOrd="0" destOrd="0" presId="urn:microsoft.com/office/officeart/2005/8/layout/arrow5"/>
    <dgm:cxn modelId="{85E931FE-EE49-4D4C-924A-F95C721FC5AD}" type="presOf" srcId="{130B543D-09CE-4546-9B5B-3D9A2A4E0BC0}" destId="{506C4AA6-7567-48DF-B8F1-DF4B1562D6F4}" srcOrd="0" destOrd="0" presId="urn:microsoft.com/office/officeart/2005/8/layout/arrow5"/>
    <dgm:cxn modelId="{7C1EDD83-488B-4263-95EB-3EC342AFD9A6}" type="presParOf" srcId="{BF0FDB9F-CE42-4B3A-8D49-D1DBB0EE7EA2}" destId="{C4330DEA-0BF7-4DB8-BC91-CF2057050C20}" srcOrd="0" destOrd="0" presId="urn:microsoft.com/office/officeart/2005/8/layout/arrow5"/>
    <dgm:cxn modelId="{B2CD8FE4-121C-4F9F-84C6-B1BF51343EA5}" type="presParOf" srcId="{BF0FDB9F-CE42-4B3A-8D49-D1DBB0EE7EA2}" destId="{506C4AA6-7567-48DF-B8F1-DF4B1562D6F4}"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01A6198-B23D-444F-B811-786618A671CE}"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it-IT"/>
        </a:p>
      </dgm:t>
    </dgm:pt>
    <dgm:pt modelId="{287F3C9F-639A-457E-8062-841D81DB7077}">
      <dgm:prSet phldrT="[Testo]"/>
      <dgm:spPr/>
      <dgm:t>
        <a:bodyPr/>
        <a:lstStyle/>
        <a:p>
          <a:r>
            <a:rPr lang="it-IT" dirty="0"/>
            <a:t>NUMERICA</a:t>
          </a:r>
        </a:p>
      </dgm:t>
    </dgm:pt>
    <dgm:pt modelId="{C40B92FF-EB59-4A06-93F1-C7F10D55BAF1}" type="parTrans" cxnId="{BA0E2AE3-39A9-4FDA-B878-EA2B3535FE2B}">
      <dgm:prSet/>
      <dgm:spPr/>
      <dgm:t>
        <a:bodyPr/>
        <a:lstStyle/>
        <a:p>
          <a:endParaRPr lang="it-IT"/>
        </a:p>
      </dgm:t>
    </dgm:pt>
    <dgm:pt modelId="{EEBCFBCA-4456-4A7E-9BB9-B383487ED5B7}" type="sibTrans" cxnId="{BA0E2AE3-39A9-4FDA-B878-EA2B3535FE2B}">
      <dgm:prSet/>
      <dgm:spPr/>
      <dgm:t>
        <a:bodyPr/>
        <a:lstStyle/>
        <a:p>
          <a:endParaRPr lang="it-IT"/>
        </a:p>
      </dgm:t>
    </dgm:pt>
    <dgm:pt modelId="{FF3E8392-B028-4FCB-9099-3CC04170B8A7}">
      <dgm:prSet phldrT="[Testo]"/>
      <dgm:spPr/>
      <dgm:t>
        <a:bodyPr/>
        <a:lstStyle/>
        <a:p>
          <a:r>
            <a:rPr lang="it-IT" b="0" i="0" dirty="0"/>
            <a:t>Comunicazione di tipo </a:t>
          </a:r>
          <a:r>
            <a:rPr lang="it-IT" b="0" i="0" u="sng" dirty="0"/>
            <a:t>digitale</a:t>
          </a:r>
          <a:r>
            <a:rPr lang="it-IT" b="0" i="0" dirty="0"/>
            <a:t>, in cui si utilizzano le parole, </a:t>
          </a:r>
          <a:r>
            <a:rPr lang="it-IT" b="1" i="0" dirty="0"/>
            <a:t>cioè dei segni usati convenzionalmente per designare qualcosa.</a:t>
          </a:r>
          <a:r>
            <a:rPr lang="it-IT" b="0" i="0" dirty="0"/>
            <a:t> </a:t>
          </a:r>
          <a:endParaRPr lang="it-IT" dirty="0"/>
        </a:p>
      </dgm:t>
    </dgm:pt>
    <dgm:pt modelId="{428EEAE1-69DF-4AA5-864D-8D46FF03B8A5}" type="parTrans" cxnId="{01AE5BF2-5D17-450B-BBDA-BA7BAAEAB768}">
      <dgm:prSet/>
      <dgm:spPr/>
      <dgm:t>
        <a:bodyPr/>
        <a:lstStyle/>
        <a:p>
          <a:endParaRPr lang="it-IT"/>
        </a:p>
      </dgm:t>
    </dgm:pt>
    <dgm:pt modelId="{E56626E9-3CB2-47FA-B6B0-9A779453EE09}" type="sibTrans" cxnId="{01AE5BF2-5D17-450B-BBDA-BA7BAAEAB768}">
      <dgm:prSet/>
      <dgm:spPr/>
      <dgm:t>
        <a:bodyPr/>
        <a:lstStyle/>
        <a:p>
          <a:endParaRPr lang="it-IT"/>
        </a:p>
      </dgm:t>
    </dgm:pt>
    <dgm:pt modelId="{2456E400-9F7F-4606-9608-AEF1FEE84C12}">
      <dgm:prSet phldrT="[Testo]"/>
      <dgm:spPr/>
      <dgm:t>
        <a:bodyPr/>
        <a:lstStyle/>
        <a:p>
          <a:r>
            <a:rPr lang="it-IT" b="0" i="0" dirty="0"/>
            <a:t>Ciò che caratterizza questa modalità comunicativa è l’</a:t>
          </a:r>
          <a:r>
            <a:rPr lang="it-IT" b="1" i="0" dirty="0"/>
            <a:t>arbitrarietà</a:t>
          </a:r>
          <a:r>
            <a:rPr lang="it-IT" b="0" i="0" dirty="0"/>
            <a:t> tra le parole e ciò che rappresentano.</a:t>
          </a:r>
          <a:endParaRPr lang="it-IT" dirty="0"/>
        </a:p>
      </dgm:t>
    </dgm:pt>
    <dgm:pt modelId="{CDDE7CB4-B03A-487B-9F9E-C872C1AA0C19}" type="parTrans" cxnId="{500600C9-B223-4B99-AF1E-D07493244B0F}">
      <dgm:prSet/>
      <dgm:spPr/>
      <dgm:t>
        <a:bodyPr/>
        <a:lstStyle/>
        <a:p>
          <a:endParaRPr lang="it-IT"/>
        </a:p>
      </dgm:t>
    </dgm:pt>
    <dgm:pt modelId="{A11ADE86-B056-440E-B347-D4506BBFB2CE}" type="sibTrans" cxnId="{500600C9-B223-4B99-AF1E-D07493244B0F}">
      <dgm:prSet/>
      <dgm:spPr/>
      <dgm:t>
        <a:bodyPr/>
        <a:lstStyle/>
        <a:p>
          <a:endParaRPr lang="it-IT"/>
        </a:p>
      </dgm:t>
    </dgm:pt>
    <dgm:pt modelId="{F73C97E7-BB8D-47CA-AC54-AD5C71C7A8DF}">
      <dgm:prSet phldrT="[Testo]"/>
      <dgm:spPr/>
      <dgm:t>
        <a:bodyPr/>
        <a:lstStyle/>
        <a:p>
          <a:r>
            <a:rPr lang="it-IT" dirty="0"/>
            <a:t>ANALOGICA</a:t>
          </a:r>
        </a:p>
      </dgm:t>
    </dgm:pt>
    <dgm:pt modelId="{CAB3A243-0A03-43D3-88D0-09AEC1506B49}" type="parTrans" cxnId="{447D18D6-39E8-4A58-9EDC-FFD4E6664A2B}">
      <dgm:prSet/>
      <dgm:spPr/>
      <dgm:t>
        <a:bodyPr/>
        <a:lstStyle/>
        <a:p>
          <a:endParaRPr lang="it-IT"/>
        </a:p>
      </dgm:t>
    </dgm:pt>
    <dgm:pt modelId="{DBE17B7C-9303-4039-BA31-3D3FE7F2AAC1}" type="sibTrans" cxnId="{447D18D6-39E8-4A58-9EDC-FFD4E6664A2B}">
      <dgm:prSet/>
      <dgm:spPr/>
      <dgm:t>
        <a:bodyPr/>
        <a:lstStyle/>
        <a:p>
          <a:endParaRPr lang="it-IT"/>
        </a:p>
      </dgm:t>
    </dgm:pt>
    <dgm:pt modelId="{7B2FBE26-2180-4DF9-B7F1-09700E9CB662}">
      <dgm:prSet phldrT="[Testo]"/>
      <dgm:spPr/>
      <dgm:t>
        <a:bodyPr/>
        <a:lstStyle/>
        <a:p>
          <a:r>
            <a:rPr lang="it-IT" dirty="0"/>
            <a:t>Ogni comunicazione </a:t>
          </a:r>
          <a:r>
            <a:rPr lang="it-IT" u="sng" dirty="0"/>
            <a:t>non verbale</a:t>
          </a:r>
          <a:r>
            <a:rPr lang="it-IT" dirty="0"/>
            <a:t>, comprende posizioni del corpo, gesti, espressioni del viso, inflessioni della voce, il ritmo, la cadenza delle parole.</a:t>
          </a:r>
        </a:p>
      </dgm:t>
    </dgm:pt>
    <dgm:pt modelId="{897E2DA9-DF6F-4368-8BFE-1431C4A7F9EA}" type="parTrans" cxnId="{5C1D83AA-B51C-4881-99DC-96C58B84A12D}">
      <dgm:prSet/>
      <dgm:spPr/>
      <dgm:t>
        <a:bodyPr/>
        <a:lstStyle/>
        <a:p>
          <a:endParaRPr lang="it-IT"/>
        </a:p>
      </dgm:t>
    </dgm:pt>
    <dgm:pt modelId="{2A15C71E-A516-4FA7-9F31-55B7D88BA0E0}" type="sibTrans" cxnId="{5C1D83AA-B51C-4881-99DC-96C58B84A12D}">
      <dgm:prSet/>
      <dgm:spPr/>
      <dgm:t>
        <a:bodyPr/>
        <a:lstStyle/>
        <a:p>
          <a:endParaRPr lang="it-IT"/>
        </a:p>
      </dgm:t>
    </dgm:pt>
    <dgm:pt modelId="{D91B59DD-CECF-40AC-BACB-5FEA46F74097}">
      <dgm:prSet phldrT="[Testo]"/>
      <dgm:spPr/>
      <dgm:t>
        <a:bodyPr/>
        <a:lstStyle/>
        <a:p>
          <a:r>
            <a:rPr lang="it-IT" b="0" i="0" dirty="0"/>
            <a:t>l linguaggio analogico veicola prevalentemente gli </a:t>
          </a:r>
          <a:r>
            <a:rPr lang="it-IT" b="1" i="0" dirty="0"/>
            <a:t>aspetti di relazione</a:t>
          </a:r>
          <a:r>
            <a:rPr lang="it-IT" b="0" i="0" dirty="0"/>
            <a:t>, e prevede una perfetta corrispondenza tra il significato e il significante.</a:t>
          </a:r>
          <a:endParaRPr lang="it-IT" dirty="0"/>
        </a:p>
      </dgm:t>
    </dgm:pt>
    <dgm:pt modelId="{EFC72EDD-80D9-4607-B18E-9B4DE8E843D0}" type="parTrans" cxnId="{9670DABF-4085-442A-9654-C5944AC1B31C}">
      <dgm:prSet/>
      <dgm:spPr/>
      <dgm:t>
        <a:bodyPr/>
        <a:lstStyle/>
        <a:p>
          <a:endParaRPr lang="it-IT"/>
        </a:p>
      </dgm:t>
    </dgm:pt>
    <dgm:pt modelId="{89B07869-EC37-47BE-9E62-5C552B4C9043}" type="sibTrans" cxnId="{9670DABF-4085-442A-9654-C5944AC1B31C}">
      <dgm:prSet/>
      <dgm:spPr/>
      <dgm:t>
        <a:bodyPr/>
        <a:lstStyle/>
        <a:p>
          <a:endParaRPr lang="it-IT"/>
        </a:p>
      </dgm:t>
    </dgm:pt>
    <dgm:pt modelId="{C697B8CD-D6E1-4097-9DE1-A6025C0F0374}" type="pres">
      <dgm:prSet presAssocID="{801A6198-B23D-444F-B811-786618A671CE}" presName="diagram" presStyleCnt="0">
        <dgm:presLayoutVars>
          <dgm:chPref val="1"/>
          <dgm:dir/>
          <dgm:animOne val="branch"/>
          <dgm:animLvl val="lvl"/>
          <dgm:resizeHandles/>
        </dgm:presLayoutVars>
      </dgm:prSet>
      <dgm:spPr/>
    </dgm:pt>
    <dgm:pt modelId="{33154D19-866B-45D2-B7B7-2B237144DC9D}" type="pres">
      <dgm:prSet presAssocID="{287F3C9F-639A-457E-8062-841D81DB7077}" presName="root" presStyleCnt="0"/>
      <dgm:spPr/>
    </dgm:pt>
    <dgm:pt modelId="{862BFABF-DD50-4971-BBC8-01E6B7BDFBBE}" type="pres">
      <dgm:prSet presAssocID="{287F3C9F-639A-457E-8062-841D81DB7077}" presName="rootComposite" presStyleCnt="0"/>
      <dgm:spPr/>
    </dgm:pt>
    <dgm:pt modelId="{B4249860-41BB-47BB-98A4-BB24B69EE6B3}" type="pres">
      <dgm:prSet presAssocID="{287F3C9F-639A-457E-8062-841D81DB7077}" presName="rootText" presStyleLbl="node1" presStyleIdx="0" presStyleCnt="2" custScaleY="45593" custLinFactNeighborX="-47219" custLinFactNeighborY="-12789"/>
      <dgm:spPr/>
    </dgm:pt>
    <dgm:pt modelId="{5BE299E1-E6E2-4507-A452-82154758D135}" type="pres">
      <dgm:prSet presAssocID="{287F3C9F-639A-457E-8062-841D81DB7077}" presName="rootConnector" presStyleLbl="node1" presStyleIdx="0" presStyleCnt="2"/>
      <dgm:spPr/>
    </dgm:pt>
    <dgm:pt modelId="{D055BEBD-27B4-4859-A5F9-84B2A494475F}" type="pres">
      <dgm:prSet presAssocID="{287F3C9F-639A-457E-8062-841D81DB7077}" presName="childShape" presStyleCnt="0"/>
      <dgm:spPr/>
    </dgm:pt>
    <dgm:pt modelId="{D181A65C-1F61-426C-94B6-665C57B246AF}" type="pres">
      <dgm:prSet presAssocID="{428EEAE1-69DF-4AA5-864D-8D46FF03B8A5}" presName="Name13" presStyleLbl="parChTrans1D2" presStyleIdx="0" presStyleCnt="4"/>
      <dgm:spPr/>
    </dgm:pt>
    <dgm:pt modelId="{8DC276DD-6793-45BC-A640-9513A55DFF55}" type="pres">
      <dgm:prSet presAssocID="{FF3E8392-B028-4FCB-9099-3CC04170B8A7}" presName="childText" presStyleLbl="bgAcc1" presStyleIdx="0" presStyleCnt="4" custScaleX="196962" custScaleY="168822" custLinFactNeighborX="-37812" custLinFactNeighborY="-3935">
        <dgm:presLayoutVars>
          <dgm:bulletEnabled val="1"/>
        </dgm:presLayoutVars>
      </dgm:prSet>
      <dgm:spPr/>
    </dgm:pt>
    <dgm:pt modelId="{45A6C45E-BF9F-4E7C-8DD6-03301883DDF2}" type="pres">
      <dgm:prSet presAssocID="{CDDE7CB4-B03A-487B-9F9E-C872C1AA0C19}" presName="Name13" presStyleLbl="parChTrans1D2" presStyleIdx="1" presStyleCnt="4"/>
      <dgm:spPr/>
    </dgm:pt>
    <dgm:pt modelId="{2D3BA93D-7E3B-4C39-8AB6-B635E79E48B1}" type="pres">
      <dgm:prSet presAssocID="{2456E400-9F7F-4606-9608-AEF1FEE84C12}" presName="childText" presStyleLbl="bgAcc1" presStyleIdx="1" presStyleCnt="4" custScaleX="181988" custScaleY="156773" custLinFactNeighborX="-38735" custLinFactNeighborY="-13772">
        <dgm:presLayoutVars>
          <dgm:bulletEnabled val="1"/>
        </dgm:presLayoutVars>
      </dgm:prSet>
      <dgm:spPr/>
    </dgm:pt>
    <dgm:pt modelId="{74CDCBE5-626D-4759-A827-5107AAEE5334}" type="pres">
      <dgm:prSet presAssocID="{F73C97E7-BB8D-47CA-AC54-AD5C71C7A8DF}" presName="root" presStyleCnt="0"/>
      <dgm:spPr/>
    </dgm:pt>
    <dgm:pt modelId="{4E2C96C7-EE8C-4B45-A161-D1C7754E9031}" type="pres">
      <dgm:prSet presAssocID="{F73C97E7-BB8D-47CA-AC54-AD5C71C7A8DF}" presName="rootComposite" presStyleCnt="0"/>
      <dgm:spPr/>
    </dgm:pt>
    <dgm:pt modelId="{3D9F7321-226F-444F-8E8F-774D083A0BEB}" type="pres">
      <dgm:prSet presAssocID="{F73C97E7-BB8D-47CA-AC54-AD5C71C7A8DF}" presName="rootText" presStyleLbl="node1" presStyleIdx="1" presStyleCnt="2" custScaleY="39779"/>
      <dgm:spPr/>
    </dgm:pt>
    <dgm:pt modelId="{FE0C0A8A-686D-4748-BF31-6185762399B8}" type="pres">
      <dgm:prSet presAssocID="{F73C97E7-BB8D-47CA-AC54-AD5C71C7A8DF}" presName="rootConnector" presStyleLbl="node1" presStyleIdx="1" presStyleCnt="2"/>
      <dgm:spPr/>
    </dgm:pt>
    <dgm:pt modelId="{B148ECB4-48B8-4D7C-9C1D-46149F10EE39}" type="pres">
      <dgm:prSet presAssocID="{F73C97E7-BB8D-47CA-AC54-AD5C71C7A8DF}" presName="childShape" presStyleCnt="0"/>
      <dgm:spPr/>
    </dgm:pt>
    <dgm:pt modelId="{A8A32386-98F5-4813-A64C-55EE0597165E}" type="pres">
      <dgm:prSet presAssocID="{897E2DA9-DF6F-4368-8BFE-1431C4A7F9EA}" presName="Name13" presStyleLbl="parChTrans1D2" presStyleIdx="2" presStyleCnt="4"/>
      <dgm:spPr/>
    </dgm:pt>
    <dgm:pt modelId="{A187EB6E-F24E-4381-846B-016A3EC44E7E}" type="pres">
      <dgm:prSet presAssocID="{7B2FBE26-2180-4DF9-B7F1-09700E9CB662}" presName="childText" presStyleLbl="bgAcc1" presStyleIdx="2" presStyleCnt="4" custScaleX="275957" custScaleY="125347" custLinFactNeighborX="60128" custLinFactNeighborY="556">
        <dgm:presLayoutVars>
          <dgm:bulletEnabled val="1"/>
        </dgm:presLayoutVars>
      </dgm:prSet>
      <dgm:spPr/>
    </dgm:pt>
    <dgm:pt modelId="{43844969-1628-4F14-9CF6-95D175FCB94D}" type="pres">
      <dgm:prSet presAssocID="{EFC72EDD-80D9-4607-B18E-9B4DE8E843D0}" presName="Name13" presStyleLbl="parChTrans1D2" presStyleIdx="3" presStyleCnt="4"/>
      <dgm:spPr/>
    </dgm:pt>
    <dgm:pt modelId="{60708B68-678A-422C-9087-499B93CD7CF9}" type="pres">
      <dgm:prSet presAssocID="{D91B59DD-CECF-40AC-BACB-5FEA46F74097}" presName="childText" presStyleLbl="bgAcc1" presStyleIdx="3" presStyleCnt="4" custScaleX="279385" custScaleY="171857" custLinFactNeighborX="61171" custLinFactNeighborY="1668">
        <dgm:presLayoutVars>
          <dgm:bulletEnabled val="1"/>
        </dgm:presLayoutVars>
      </dgm:prSet>
      <dgm:spPr/>
    </dgm:pt>
  </dgm:ptLst>
  <dgm:cxnLst>
    <dgm:cxn modelId="{1BE07618-835A-4339-9F65-6280C8418E11}" type="presOf" srcId="{7B2FBE26-2180-4DF9-B7F1-09700E9CB662}" destId="{A187EB6E-F24E-4381-846B-016A3EC44E7E}" srcOrd="0" destOrd="0" presId="urn:microsoft.com/office/officeart/2005/8/layout/hierarchy3"/>
    <dgm:cxn modelId="{DD51AF63-1747-4A56-8F5A-5584EDB6ADCE}" type="presOf" srcId="{F73C97E7-BB8D-47CA-AC54-AD5C71C7A8DF}" destId="{3D9F7321-226F-444F-8E8F-774D083A0BEB}" srcOrd="0" destOrd="0" presId="urn:microsoft.com/office/officeart/2005/8/layout/hierarchy3"/>
    <dgm:cxn modelId="{6CF63165-E98F-4A9D-B566-A5820F3F4F04}" type="presOf" srcId="{2456E400-9F7F-4606-9608-AEF1FEE84C12}" destId="{2D3BA93D-7E3B-4C39-8AB6-B635E79E48B1}" srcOrd="0" destOrd="0" presId="urn:microsoft.com/office/officeart/2005/8/layout/hierarchy3"/>
    <dgm:cxn modelId="{47BA3449-2E64-4486-99F5-7CB403F82344}" type="presOf" srcId="{F73C97E7-BB8D-47CA-AC54-AD5C71C7A8DF}" destId="{FE0C0A8A-686D-4748-BF31-6185762399B8}" srcOrd="1" destOrd="0" presId="urn:microsoft.com/office/officeart/2005/8/layout/hierarchy3"/>
    <dgm:cxn modelId="{BA63264C-DC32-41E9-8E75-CA0A4AF5843E}" type="presOf" srcId="{428EEAE1-69DF-4AA5-864D-8D46FF03B8A5}" destId="{D181A65C-1F61-426C-94B6-665C57B246AF}" srcOrd="0" destOrd="0" presId="urn:microsoft.com/office/officeart/2005/8/layout/hierarchy3"/>
    <dgm:cxn modelId="{30BE074D-3EB5-477A-A704-6F6E8060CFF6}" type="presOf" srcId="{287F3C9F-639A-457E-8062-841D81DB7077}" destId="{B4249860-41BB-47BB-98A4-BB24B69EE6B3}" srcOrd="0" destOrd="0" presId="urn:microsoft.com/office/officeart/2005/8/layout/hierarchy3"/>
    <dgm:cxn modelId="{34FB3E7F-E8C5-4F75-9117-BBB697550248}" type="presOf" srcId="{897E2DA9-DF6F-4368-8BFE-1431C4A7F9EA}" destId="{A8A32386-98F5-4813-A64C-55EE0597165E}" srcOrd="0" destOrd="0" presId="urn:microsoft.com/office/officeart/2005/8/layout/hierarchy3"/>
    <dgm:cxn modelId="{DD151F9A-B7CF-42EA-8CA3-5775AFDE6527}" type="presOf" srcId="{D91B59DD-CECF-40AC-BACB-5FEA46F74097}" destId="{60708B68-678A-422C-9087-499B93CD7CF9}" srcOrd="0" destOrd="0" presId="urn:microsoft.com/office/officeart/2005/8/layout/hierarchy3"/>
    <dgm:cxn modelId="{C66EB19A-0206-40A2-B013-EAA2FF07AD90}" type="presOf" srcId="{CDDE7CB4-B03A-487B-9F9E-C872C1AA0C19}" destId="{45A6C45E-BF9F-4E7C-8DD6-03301883DDF2}" srcOrd="0" destOrd="0" presId="urn:microsoft.com/office/officeart/2005/8/layout/hierarchy3"/>
    <dgm:cxn modelId="{71FA1DA0-63B2-4C2C-B964-D7DCA62D01AB}" type="presOf" srcId="{801A6198-B23D-444F-B811-786618A671CE}" destId="{C697B8CD-D6E1-4097-9DE1-A6025C0F0374}" srcOrd="0" destOrd="0" presId="urn:microsoft.com/office/officeart/2005/8/layout/hierarchy3"/>
    <dgm:cxn modelId="{5C1D83AA-B51C-4881-99DC-96C58B84A12D}" srcId="{F73C97E7-BB8D-47CA-AC54-AD5C71C7A8DF}" destId="{7B2FBE26-2180-4DF9-B7F1-09700E9CB662}" srcOrd="0" destOrd="0" parTransId="{897E2DA9-DF6F-4368-8BFE-1431C4A7F9EA}" sibTransId="{2A15C71E-A516-4FA7-9F31-55B7D88BA0E0}"/>
    <dgm:cxn modelId="{00857FAB-9727-4EAF-97A7-4AD5B93D8DA7}" type="presOf" srcId="{FF3E8392-B028-4FCB-9099-3CC04170B8A7}" destId="{8DC276DD-6793-45BC-A640-9513A55DFF55}" srcOrd="0" destOrd="0" presId="urn:microsoft.com/office/officeart/2005/8/layout/hierarchy3"/>
    <dgm:cxn modelId="{9670DABF-4085-442A-9654-C5944AC1B31C}" srcId="{F73C97E7-BB8D-47CA-AC54-AD5C71C7A8DF}" destId="{D91B59DD-CECF-40AC-BACB-5FEA46F74097}" srcOrd="1" destOrd="0" parTransId="{EFC72EDD-80D9-4607-B18E-9B4DE8E843D0}" sibTransId="{89B07869-EC37-47BE-9E62-5C552B4C9043}"/>
    <dgm:cxn modelId="{500600C9-B223-4B99-AF1E-D07493244B0F}" srcId="{287F3C9F-639A-457E-8062-841D81DB7077}" destId="{2456E400-9F7F-4606-9608-AEF1FEE84C12}" srcOrd="1" destOrd="0" parTransId="{CDDE7CB4-B03A-487B-9F9E-C872C1AA0C19}" sibTransId="{A11ADE86-B056-440E-B347-D4506BBFB2CE}"/>
    <dgm:cxn modelId="{6FF2F1D2-FBEB-446E-BB8A-4BEFE8BF83AF}" type="presOf" srcId="{287F3C9F-639A-457E-8062-841D81DB7077}" destId="{5BE299E1-E6E2-4507-A452-82154758D135}" srcOrd="1" destOrd="0" presId="urn:microsoft.com/office/officeart/2005/8/layout/hierarchy3"/>
    <dgm:cxn modelId="{447D18D6-39E8-4A58-9EDC-FFD4E6664A2B}" srcId="{801A6198-B23D-444F-B811-786618A671CE}" destId="{F73C97E7-BB8D-47CA-AC54-AD5C71C7A8DF}" srcOrd="1" destOrd="0" parTransId="{CAB3A243-0A03-43D3-88D0-09AEC1506B49}" sibTransId="{DBE17B7C-9303-4039-BA31-3D3FE7F2AAC1}"/>
    <dgm:cxn modelId="{BA0E2AE3-39A9-4FDA-B878-EA2B3535FE2B}" srcId="{801A6198-B23D-444F-B811-786618A671CE}" destId="{287F3C9F-639A-457E-8062-841D81DB7077}" srcOrd="0" destOrd="0" parTransId="{C40B92FF-EB59-4A06-93F1-C7F10D55BAF1}" sibTransId="{EEBCFBCA-4456-4A7E-9BB9-B383487ED5B7}"/>
    <dgm:cxn modelId="{01AE5BF2-5D17-450B-BBDA-BA7BAAEAB768}" srcId="{287F3C9F-639A-457E-8062-841D81DB7077}" destId="{FF3E8392-B028-4FCB-9099-3CC04170B8A7}" srcOrd="0" destOrd="0" parTransId="{428EEAE1-69DF-4AA5-864D-8D46FF03B8A5}" sibTransId="{E56626E9-3CB2-47FA-B6B0-9A779453EE09}"/>
    <dgm:cxn modelId="{4F9A1CF8-65D2-4408-8E6A-9EB5447C07EE}" type="presOf" srcId="{EFC72EDD-80D9-4607-B18E-9B4DE8E843D0}" destId="{43844969-1628-4F14-9CF6-95D175FCB94D}" srcOrd="0" destOrd="0" presId="urn:microsoft.com/office/officeart/2005/8/layout/hierarchy3"/>
    <dgm:cxn modelId="{1A4345E2-B090-4CA5-B271-CC176C1A2414}" type="presParOf" srcId="{C697B8CD-D6E1-4097-9DE1-A6025C0F0374}" destId="{33154D19-866B-45D2-B7B7-2B237144DC9D}" srcOrd="0" destOrd="0" presId="urn:microsoft.com/office/officeart/2005/8/layout/hierarchy3"/>
    <dgm:cxn modelId="{FF157080-AAC9-41B2-A920-3B65A066F95D}" type="presParOf" srcId="{33154D19-866B-45D2-B7B7-2B237144DC9D}" destId="{862BFABF-DD50-4971-BBC8-01E6B7BDFBBE}" srcOrd="0" destOrd="0" presId="urn:microsoft.com/office/officeart/2005/8/layout/hierarchy3"/>
    <dgm:cxn modelId="{BE98C359-8C35-4C0C-AC9C-6C8C5A037CF5}" type="presParOf" srcId="{862BFABF-DD50-4971-BBC8-01E6B7BDFBBE}" destId="{B4249860-41BB-47BB-98A4-BB24B69EE6B3}" srcOrd="0" destOrd="0" presId="urn:microsoft.com/office/officeart/2005/8/layout/hierarchy3"/>
    <dgm:cxn modelId="{38DE2070-B863-4981-8807-4E01330FD228}" type="presParOf" srcId="{862BFABF-DD50-4971-BBC8-01E6B7BDFBBE}" destId="{5BE299E1-E6E2-4507-A452-82154758D135}" srcOrd="1" destOrd="0" presId="urn:microsoft.com/office/officeart/2005/8/layout/hierarchy3"/>
    <dgm:cxn modelId="{7F685843-E829-4E90-BDCD-6FF4A2377101}" type="presParOf" srcId="{33154D19-866B-45D2-B7B7-2B237144DC9D}" destId="{D055BEBD-27B4-4859-A5F9-84B2A494475F}" srcOrd="1" destOrd="0" presId="urn:microsoft.com/office/officeart/2005/8/layout/hierarchy3"/>
    <dgm:cxn modelId="{B2CA4C2C-5A7D-4F0C-8857-B1ACEA8129D2}" type="presParOf" srcId="{D055BEBD-27B4-4859-A5F9-84B2A494475F}" destId="{D181A65C-1F61-426C-94B6-665C57B246AF}" srcOrd="0" destOrd="0" presId="urn:microsoft.com/office/officeart/2005/8/layout/hierarchy3"/>
    <dgm:cxn modelId="{75C4D47E-5318-4DDF-ACE2-809BC2A3441E}" type="presParOf" srcId="{D055BEBD-27B4-4859-A5F9-84B2A494475F}" destId="{8DC276DD-6793-45BC-A640-9513A55DFF55}" srcOrd="1" destOrd="0" presId="urn:microsoft.com/office/officeart/2005/8/layout/hierarchy3"/>
    <dgm:cxn modelId="{DFE89D35-D301-46A6-865C-DD28DF33A1F1}" type="presParOf" srcId="{D055BEBD-27B4-4859-A5F9-84B2A494475F}" destId="{45A6C45E-BF9F-4E7C-8DD6-03301883DDF2}" srcOrd="2" destOrd="0" presId="urn:microsoft.com/office/officeart/2005/8/layout/hierarchy3"/>
    <dgm:cxn modelId="{F0880133-2037-4075-83BF-CD5FFE87338B}" type="presParOf" srcId="{D055BEBD-27B4-4859-A5F9-84B2A494475F}" destId="{2D3BA93D-7E3B-4C39-8AB6-B635E79E48B1}" srcOrd="3" destOrd="0" presId="urn:microsoft.com/office/officeart/2005/8/layout/hierarchy3"/>
    <dgm:cxn modelId="{FB809FC3-0932-469B-BF23-C9720CBC35CC}" type="presParOf" srcId="{C697B8CD-D6E1-4097-9DE1-A6025C0F0374}" destId="{74CDCBE5-626D-4759-A827-5107AAEE5334}" srcOrd="1" destOrd="0" presId="urn:microsoft.com/office/officeart/2005/8/layout/hierarchy3"/>
    <dgm:cxn modelId="{CD08660A-A75A-435B-8B5F-2920F3272CE0}" type="presParOf" srcId="{74CDCBE5-626D-4759-A827-5107AAEE5334}" destId="{4E2C96C7-EE8C-4B45-A161-D1C7754E9031}" srcOrd="0" destOrd="0" presId="urn:microsoft.com/office/officeart/2005/8/layout/hierarchy3"/>
    <dgm:cxn modelId="{25D1BEE1-1E1D-473B-BCAC-469F2ACA2014}" type="presParOf" srcId="{4E2C96C7-EE8C-4B45-A161-D1C7754E9031}" destId="{3D9F7321-226F-444F-8E8F-774D083A0BEB}" srcOrd="0" destOrd="0" presId="urn:microsoft.com/office/officeart/2005/8/layout/hierarchy3"/>
    <dgm:cxn modelId="{5A3D1734-4AB7-4984-A69C-E7AAFFF9C596}" type="presParOf" srcId="{4E2C96C7-EE8C-4B45-A161-D1C7754E9031}" destId="{FE0C0A8A-686D-4748-BF31-6185762399B8}" srcOrd="1" destOrd="0" presId="urn:microsoft.com/office/officeart/2005/8/layout/hierarchy3"/>
    <dgm:cxn modelId="{DDE91BF8-B2B4-45E3-9787-D75C8F8E0A8F}" type="presParOf" srcId="{74CDCBE5-626D-4759-A827-5107AAEE5334}" destId="{B148ECB4-48B8-4D7C-9C1D-46149F10EE39}" srcOrd="1" destOrd="0" presId="urn:microsoft.com/office/officeart/2005/8/layout/hierarchy3"/>
    <dgm:cxn modelId="{D8F50701-3E7A-4FF1-9C8C-BB20BD22ADF2}" type="presParOf" srcId="{B148ECB4-48B8-4D7C-9C1D-46149F10EE39}" destId="{A8A32386-98F5-4813-A64C-55EE0597165E}" srcOrd="0" destOrd="0" presId="urn:microsoft.com/office/officeart/2005/8/layout/hierarchy3"/>
    <dgm:cxn modelId="{CB6ED269-9E26-458C-B711-E9BD47984B57}" type="presParOf" srcId="{B148ECB4-48B8-4D7C-9C1D-46149F10EE39}" destId="{A187EB6E-F24E-4381-846B-016A3EC44E7E}" srcOrd="1" destOrd="0" presId="urn:microsoft.com/office/officeart/2005/8/layout/hierarchy3"/>
    <dgm:cxn modelId="{8559514A-1FA4-48E3-B9B6-1161039B13D8}" type="presParOf" srcId="{B148ECB4-48B8-4D7C-9C1D-46149F10EE39}" destId="{43844969-1628-4F14-9CF6-95D175FCB94D}" srcOrd="2" destOrd="0" presId="urn:microsoft.com/office/officeart/2005/8/layout/hierarchy3"/>
    <dgm:cxn modelId="{A63F7DAC-4EB0-4CA9-8012-3EC6736C83B2}" type="presParOf" srcId="{B148ECB4-48B8-4D7C-9C1D-46149F10EE39}" destId="{60708B68-678A-422C-9087-499B93CD7CF9}"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22637A-D8D1-46BD-8150-98B2B532BE58}">
      <dsp:nvSpPr>
        <dsp:cNvPr id="0" name=""/>
        <dsp:cNvSpPr/>
      </dsp:nvSpPr>
      <dsp:spPr>
        <a:xfrm>
          <a:off x="0" y="680819"/>
          <a:ext cx="9604375" cy="2088000"/>
        </a:xfrm>
        <a:prstGeom prst="rightArrow">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F54115-4E21-4949-973F-F76A98534139}">
      <dsp:nvSpPr>
        <dsp:cNvPr id="0" name=""/>
        <dsp:cNvSpPr/>
      </dsp:nvSpPr>
      <dsp:spPr>
        <a:xfrm>
          <a:off x="6397147" y="1202819"/>
          <a:ext cx="2344818" cy="1044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94640" rIns="0" bIns="294640" numCol="1" spcCol="1270" anchor="ctr" anchorCtr="0">
          <a:noAutofit/>
        </a:bodyPr>
        <a:lstStyle/>
        <a:p>
          <a:pPr marL="0" lvl="0" indent="0" algn="ctr" defTabSz="1289050">
            <a:lnSpc>
              <a:spcPct val="90000"/>
            </a:lnSpc>
            <a:spcBef>
              <a:spcPct val="0"/>
            </a:spcBef>
            <a:spcAft>
              <a:spcPct val="35000"/>
            </a:spcAft>
            <a:buNone/>
          </a:pPr>
          <a:r>
            <a:rPr lang="it-IT" sz="2900" kern="1200" dirty="0"/>
            <a:t>Comunicazione</a:t>
          </a:r>
        </a:p>
      </dsp:txBody>
      <dsp:txXfrm>
        <a:off x="6397147" y="1202819"/>
        <a:ext cx="2344818" cy="1044000"/>
      </dsp:txXfrm>
    </dsp:sp>
    <dsp:sp modelId="{AE2A50B0-3672-4687-930B-B7C254D918EA}">
      <dsp:nvSpPr>
        <dsp:cNvPr id="0" name=""/>
        <dsp:cNvSpPr/>
      </dsp:nvSpPr>
      <dsp:spPr>
        <a:xfrm>
          <a:off x="3583365" y="1202819"/>
          <a:ext cx="2344818" cy="1044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94640" rIns="0" bIns="294640" numCol="1" spcCol="1270" anchor="ctr" anchorCtr="0">
          <a:noAutofit/>
        </a:bodyPr>
        <a:lstStyle/>
        <a:p>
          <a:pPr marL="0" lvl="0" indent="0" algn="ctr" defTabSz="1289050">
            <a:lnSpc>
              <a:spcPct val="90000"/>
            </a:lnSpc>
            <a:spcBef>
              <a:spcPct val="0"/>
            </a:spcBef>
            <a:spcAft>
              <a:spcPct val="35000"/>
            </a:spcAft>
            <a:buNone/>
          </a:pPr>
          <a:r>
            <a:rPr lang="it-IT" sz="2900" kern="1200" dirty="0"/>
            <a:t>Relazione</a:t>
          </a:r>
        </a:p>
      </dsp:txBody>
      <dsp:txXfrm>
        <a:off x="3583365" y="1202819"/>
        <a:ext cx="2344818" cy="1044000"/>
      </dsp:txXfrm>
    </dsp:sp>
    <dsp:sp modelId="{2F256F0D-3722-4BCF-9FAB-A553A5B12383}">
      <dsp:nvSpPr>
        <dsp:cNvPr id="0" name=""/>
        <dsp:cNvSpPr/>
      </dsp:nvSpPr>
      <dsp:spPr>
        <a:xfrm>
          <a:off x="769583" y="1202819"/>
          <a:ext cx="2344818" cy="1044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94640" rIns="0" bIns="294640" numCol="1" spcCol="1270" anchor="ctr" anchorCtr="0">
          <a:noAutofit/>
        </a:bodyPr>
        <a:lstStyle/>
        <a:p>
          <a:pPr marL="0" lvl="0" indent="0" algn="ctr" defTabSz="1289050">
            <a:lnSpc>
              <a:spcPct val="90000"/>
            </a:lnSpc>
            <a:spcBef>
              <a:spcPct val="0"/>
            </a:spcBef>
            <a:spcAft>
              <a:spcPct val="35000"/>
            </a:spcAft>
            <a:buNone/>
          </a:pPr>
          <a:r>
            <a:rPr lang="it-IT" sz="2900" kern="1200" dirty="0"/>
            <a:t>Contesto</a:t>
          </a:r>
        </a:p>
      </dsp:txBody>
      <dsp:txXfrm>
        <a:off x="769583" y="1202819"/>
        <a:ext cx="2344818" cy="1044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AC30F0-AAD6-4BFF-9A83-604D082BC562}">
      <dsp:nvSpPr>
        <dsp:cNvPr id="0" name=""/>
        <dsp:cNvSpPr/>
      </dsp:nvSpPr>
      <dsp:spPr>
        <a:xfrm>
          <a:off x="465201" y="1511225"/>
          <a:ext cx="8836025" cy="1476898"/>
        </a:xfrm>
        <a:prstGeom prst="leftRightArrow">
          <a:avLst/>
        </a:prstGeom>
        <a:solidFill>
          <a:schemeClr val="accent1">
            <a:tint val="6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15D78B-53BE-4617-A7BC-B14F729733E7}">
      <dsp:nvSpPr>
        <dsp:cNvPr id="0" name=""/>
        <dsp:cNvSpPr/>
      </dsp:nvSpPr>
      <dsp:spPr>
        <a:xfrm>
          <a:off x="1172" y="0"/>
          <a:ext cx="3048263" cy="3449638"/>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it-IT" sz="2600" kern="1200" dirty="0"/>
            <a:t>SINTASSI </a:t>
          </a:r>
        </a:p>
        <a:p>
          <a:pPr marL="0" lvl="0" indent="0" algn="ctr" defTabSz="1155700">
            <a:lnSpc>
              <a:spcPct val="90000"/>
            </a:lnSpc>
            <a:spcBef>
              <a:spcPct val="0"/>
            </a:spcBef>
            <a:spcAft>
              <a:spcPct val="35000"/>
            </a:spcAft>
            <a:buNone/>
          </a:pPr>
          <a:r>
            <a:rPr lang="it-IT" sz="2600" kern="1200" dirty="0"/>
            <a:t>  </a:t>
          </a:r>
        </a:p>
      </dsp:txBody>
      <dsp:txXfrm>
        <a:off x="1172" y="0"/>
        <a:ext cx="3048263" cy="1034891"/>
      </dsp:txXfrm>
    </dsp:sp>
    <dsp:sp modelId="{CAD283A3-8C6E-475A-9002-B8E154BE5AE1}">
      <dsp:nvSpPr>
        <dsp:cNvPr id="0" name=""/>
        <dsp:cNvSpPr/>
      </dsp:nvSpPr>
      <dsp:spPr>
        <a:xfrm>
          <a:off x="305998" y="1034891"/>
          <a:ext cx="2438610" cy="2242264"/>
        </a:xfrm>
        <a:prstGeom prst="roundRect">
          <a:avLst>
            <a:gd name="adj" fmla="val 10000"/>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5720" rIns="60960" bIns="45720" numCol="1" spcCol="1270" anchor="ctr" anchorCtr="0">
          <a:noAutofit/>
        </a:bodyPr>
        <a:lstStyle/>
        <a:p>
          <a:pPr marL="0" lvl="0" indent="0" algn="ctr" defTabSz="1066800">
            <a:lnSpc>
              <a:spcPct val="90000"/>
            </a:lnSpc>
            <a:spcBef>
              <a:spcPct val="0"/>
            </a:spcBef>
            <a:spcAft>
              <a:spcPct val="35000"/>
            </a:spcAft>
            <a:buNone/>
          </a:pPr>
          <a:r>
            <a:rPr lang="it-IT" sz="2400" kern="1200" dirty="0"/>
            <a:t>TRASMISSIONE dell’informazione</a:t>
          </a:r>
        </a:p>
        <a:p>
          <a:pPr marL="0" lvl="0" indent="0" algn="ctr" defTabSz="1066800">
            <a:lnSpc>
              <a:spcPct val="90000"/>
            </a:lnSpc>
            <a:spcBef>
              <a:spcPct val="0"/>
            </a:spcBef>
            <a:spcAft>
              <a:spcPct val="35000"/>
            </a:spcAft>
            <a:buNone/>
          </a:pPr>
          <a:r>
            <a:rPr lang="it-IT" sz="2000" kern="1200" dirty="0"/>
            <a:t>(codificazione, canali, etc.) </a:t>
          </a:r>
        </a:p>
      </dsp:txBody>
      <dsp:txXfrm>
        <a:off x="371672" y="1100565"/>
        <a:ext cx="2307262" cy="2110916"/>
      </dsp:txXfrm>
    </dsp:sp>
    <dsp:sp modelId="{FB88157D-B674-4DCF-954A-DA7531ADB1E5}">
      <dsp:nvSpPr>
        <dsp:cNvPr id="0" name=""/>
        <dsp:cNvSpPr/>
      </dsp:nvSpPr>
      <dsp:spPr>
        <a:xfrm>
          <a:off x="3278055" y="0"/>
          <a:ext cx="3048263" cy="3449638"/>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it-IT" sz="2600" kern="1200" dirty="0"/>
            <a:t>PRAGMATICA</a:t>
          </a:r>
        </a:p>
      </dsp:txBody>
      <dsp:txXfrm>
        <a:off x="3278055" y="0"/>
        <a:ext cx="3048263" cy="1034891"/>
      </dsp:txXfrm>
    </dsp:sp>
    <dsp:sp modelId="{967FF6A2-EF59-456C-BD49-5789D67678A8}">
      <dsp:nvSpPr>
        <dsp:cNvPr id="0" name=""/>
        <dsp:cNvSpPr/>
      </dsp:nvSpPr>
      <dsp:spPr>
        <a:xfrm>
          <a:off x="3582882" y="1034891"/>
          <a:ext cx="2438610" cy="2242264"/>
        </a:xfrm>
        <a:prstGeom prst="roundRect">
          <a:avLst>
            <a:gd name="adj" fmla="val 10000"/>
          </a:avLst>
        </a:prstGeom>
        <a:solidFill>
          <a:schemeClr val="accent5">
            <a:hueOff val="-842315"/>
            <a:satOff val="-3972"/>
            <a:lumOff val="98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47625" rIns="63500" bIns="47625" numCol="1" spcCol="1270" anchor="ctr" anchorCtr="0">
          <a:noAutofit/>
        </a:bodyPr>
        <a:lstStyle/>
        <a:p>
          <a:pPr marL="0" lvl="0" indent="0" algn="ctr" defTabSz="1111250">
            <a:lnSpc>
              <a:spcPct val="90000"/>
            </a:lnSpc>
            <a:spcBef>
              <a:spcPct val="0"/>
            </a:spcBef>
            <a:spcAft>
              <a:spcPct val="35000"/>
            </a:spcAft>
            <a:buNone/>
          </a:pPr>
          <a:r>
            <a:rPr lang="it-IT" sz="2500" kern="1200" dirty="0"/>
            <a:t>EFFETTI della comunicazione sul comportamento</a:t>
          </a:r>
        </a:p>
      </dsp:txBody>
      <dsp:txXfrm>
        <a:off x="3648556" y="1100565"/>
        <a:ext cx="2307262" cy="2110916"/>
      </dsp:txXfrm>
    </dsp:sp>
    <dsp:sp modelId="{D3466DDA-2E49-446D-A731-400FFE6C88FA}">
      <dsp:nvSpPr>
        <dsp:cNvPr id="0" name=""/>
        <dsp:cNvSpPr/>
      </dsp:nvSpPr>
      <dsp:spPr>
        <a:xfrm>
          <a:off x="6554939" y="0"/>
          <a:ext cx="3048263" cy="3449638"/>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it-IT" sz="2600" kern="1200" dirty="0"/>
            <a:t>SEMANTICA</a:t>
          </a:r>
        </a:p>
      </dsp:txBody>
      <dsp:txXfrm>
        <a:off x="6554939" y="0"/>
        <a:ext cx="3048263" cy="1034891"/>
      </dsp:txXfrm>
    </dsp:sp>
    <dsp:sp modelId="{5E5939BF-7F9C-4889-B497-23BD9454C01C}">
      <dsp:nvSpPr>
        <dsp:cNvPr id="0" name=""/>
        <dsp:cNvSpPr/>
      </dsp:nvSpPr>
      <dsp:spPr>
        <a:xfrm>
          <a:off x="6859765" y="1034891"/>
          <a:ext cx="2438610" cy="2242264"/>
        </a:xfrm>
        <a:prstGeom prst="roundRect">
          <a:avLst>
            <a:gd name="adj" fmla="val 10000"/>
          </a:avLst>
        </a:prstGeom>
        <a:solidFill>
          <a:schemeClr val="accent5">
            <a:hueOff val="-1684631"/>
            <a:satOff val="-7944"/>
            <a:lumOff val="196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5720" rIns="60960" bIns="45720" numCol="1" spcCol="1270" anchor="ctr" anchorCtr="0">
          <a:noAutofit/>
        </a:bodyPr>
        <a:lstStyle/>
        <a:p>
          <a:pPr marL="0" lvl="0" indent="0" algn="ctr" defTabSz="1066800">
            <a:lnSpc>
              <a:spcPct val="90000"/>
            </a:lnSpc>
            <a:spcBef>
              <a:spcPct val="0"/>
            </a:spcBef>
            <a:spcAft>
              <a:spcPct val="35000"/>
            </a:spcAft>
            <a:buNone/>
          </a:pPr>
          <a:r>
            <a:rPr lang="it-IT" sz="2400" kern="1200" dirty="0"/>
            <a:t>SIGNIFICATO dell’informazione</a:t>
          </a:r>
        </a:p>
        <a:p>
          <a:pPr marL="0" lvl="0" indent="0" algn="ctr" defTabSz="1066800">
            <a:lnSpc>
              <a:spcPct val="90000"/>
            </a:lnSpc>
            <a:spcBef>
              <a:spcPct val="0"/>
            </a:spcBef>
            <a:spcAft>
              <a:spcPct val="35000"/>
            </a:spcAft>
            <a:buNone/>
          </a:pPr>
          <a:r>
            <a:rPr lang="it-IT" sz="2000" kern="1200" dirty="0"/>
            <a:t>(accordo del ricevitore e del trasmettitore)</a:t>
          </a:r>
        </a:p>
      </dsp:txBody>
      <dsp:txXfrm>
        <a:off x="6925439" y="1100565"/>
        <a:ext cx="2307262" cy="211091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BBDC1A-F01C-4EA5-8FAD-BD18C4D8C464}">
      <dsp:nvSpPr>
        <dsp:cNvPr id="0" name=""/>
        <dsp:cNvSpPr/>
      </dsp:nvSpPr>
      <dsp:spPr>
        <a:xfrm>
          <a:off x="2843646" y="144078"/>
          <a:ext cx="3071222" cy="2300999"/>
        </a:xfrm>
        <a:prstGeom prst="ellipse">
          <a:avLst/>
        </a:prstGeom>
        <a:solidFill>
          <a:schemeClr val="accent1">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it-IT" sz="1700" b="1" kern="1200" dirty="0"/>
            <a:t>COMUNICAZIONE</a:t>
          </a:r>
        </a:p>
      </dsp:txBody>
      <dsp:txXfrm>
        <a:off x="3293416" y="481052"/>
        <a:ext cx="2171682" cy="1627051"/>
      </dsp:txXfrm>
    </dsp:sp>
    <dsp:sp modelId="{F1FFB05D-5CCB-415A-A564-ACCDD2D57F10}">
      <dsp:nvSpPr>
        <dsp:cNvPr id="0" name=""/>
        <dsp:cNvSpPr/>
      </dsp:nvSpPr>
      <dsp:spPr>
        <a:xfrm>
          <a:off x="3607445" y="-398481"/>
          <a:ext cx="1146673" cy="988736"/>
        </a:xfrm>
        <a:prstGeom prst="ellipse">
          <a:avLst/>
        </a:prstGeom>
        <a:solidFill>
          <a:schemeClr val="accent1">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it-IT" sz="2000" kern="1200" dirty="0"/>
            <a:t>Parole </a:t>
          </a:r>
        </a:p>
      </dsp:txBody>
      <dsp:txXfrm>
        <a:off x="3775371" y="-253684"/>
        <a:ext cx="810821" cy="699142"/>
      </dsp:txXfrm>
    </dsp:sp>
    <dsp:sp modelId="{E9BC0A64-A507-47FB-AB11-1AD110F0671F}">
      <dsp:nvSpPr>
        <dsp:cNvPr id="0" name=""/>
        <dsp:cNvSpPr/>
      </dsp:nvSpPr>
      <dsp:spPr>
        <a:xfrm>
          <a:off x="5559436" y="2923"/>
          <a:ext cx="2389223" cy="2064052"/>
        </a:xfrm>
        <a:prstGeom prst="ellipse">
          <a:avLst/>
        </a:prstGeom>
        <a:solidFill>
          <a:schemeClr val="accent1">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it-IT" sz="2000" kern="1200" dirty="0"/>
            <a:t>Silenzio</a:t>
          </a:r>
          <a:r>
            <a:rPr lang="it-IT" sz="1300" kern="1200" dirty="0"/>
            <a:t> </a:t>
          </a:r>
        </a:p>
      </dsp:txBody>
      <dsp:txXfrm>
        <a:off x="5909330" y="305196"/>
        <a:ext cx="1689435" cy="1459506"/>
      </dsp:txXfrm>
    </dsp:sp>
    <dsp:sp modelId="{CDB5B5F5-47EE-4865-95C7-14AAAB7142D9}">
      <dsp:nvSpPr>
        <dsp:cNvPr id="0" name=""/>
        <dsp:cNvSpPr/>
      </dsp:nvSpPr>
      <dsp:spPr>
        <a:xfrm>
          <a:off x="3366181" y="1444012"/>
          <a:ext cx="2142368" cy="2026166"/>
        </a:xfrm>
        <a:prstGeom prst="ellipse">
          <a:avLst/>
        </a:prstGeom>
        <a:solidFill>
          <a:schemeClr val="accent1">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it-IT" sz="1600" kern="1200" dirty="0"/>
            <a:t>Linguaggio non verbale </a:t>
          </a:r>
        </a:p>
        <a:p>
          <a:pPr marL="0" lvl="0" indent="0" algn="ctr" defTabSz="711200">
            <a:lnSpc>
              <a:spcPct val="90000"/>
            </a:lnSpc>
            <a:spcBef>
              <a:spcPct val="0"/>
            </a:spcBef>
            <a:spcAft>
              <a:spcPct val="35000"/>
            </a:spcAft>
            <a:buNone/>
          </a:pPr>
          <a:r>
            <a:rPr lang="it-IT" sz="1600" kern="1200" dirty="0"/>
            <a:t>(mimica, sguardo, postura, gesticolazione, prossemica)</a:t>
          </a:r>
        </a:p>
        <a:p>
          <a:pPr marL="0" lvl="0" indent="0" algn="ctr" defTabSz="711200">
            <a:lnSpc>
              <a:spcPct val="90000"/>
            </a:lnSpc>
            <a:spcBef>
              <a:spcPct val="0"/>
            </a:spcBef>
            <a:spcAft>
              <a:spcPct val="35000"/>
            </a:spcAft>
            <a:buNone/>
          </a:pPr>
          <a:endParaRPr lang="it-IT" sz="1300" kern="1200" dirty="0"/>
        </a:p>
      </dsp:txBody>
      <dsp:txXfrm>
        <a:off x="3679924" y="1740737"/>
        <a:ext cx="1514882" cy="1432716"/>
      </dsp:txXfrm>
    </dsp:sp>
    <dsp:sp modelId="{2CC6CF75-EEE8-44BE-9A60-43C1C7567E98}">
      <dsp:nvSpPr>
        <dsp:cNvPr id="0" name=""/>
        <dsp:cNvSpPr/>
      </dsp:nvSpPr>
      <dsp:spPr>
        <a:xfrm>
          <a:off x="1484455" y="35990"/>
          <a:ext cx="1870930" cy="1997876"/>
        </a:xfrm>
        <a:prstGeom prst="ellipse">
          <a:avLst/>
        </a:prstGeom>
        <a:solidFill>
          <a:schemeClr val="accent1">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it-IT" sz="1800" kern="1200" dirty="0"/>
            <a:t>Linguaggio paraverbale </a:t>
          </a:r>
        </a:p>
        <a:p>
          <a:pPr marL="0" lvl="0" indent="0" algn="ctr" defTabSz="800100">
            <a:lnSpc>
              <a:spcPct val="90000"/>
            </a:lnSpc>
            <a:spcBef>
              <a:spcPct val="0"/>
            </a:spcBef>
            <a:spcAft>
              <a:spcPct val="35000"/>
            </a:spcAft>
            <a:buNone/>
          </a:pPr>
          <a:r>
            <a:rPr lang="it-IT" sz="1800" kern="1200" dirty="0"/>
            <a:t>(tono, volume, ritmo)</a:t>
          </a:r>
        </a:p>
      </dsp:txBody>
      <dsp:txXfrm>
        <a:off x="1758446" y="328572"/>
        <a:ext cx="1322948" cy="141271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659E53-7154-4777-B1C0-50DFC3277325}">
      <dsp:nvSpPr>
        <dsp:cNvPr id="0" name=""/>
        <dsp:cNvSpPr/>
      </dsp:nvSpPr>
      <dsp:spPr>
        <a:xfrm>
          <a:off x="325732" y="296936"/>
          <a:ext cx="2437623" cy="1881187"/>
        </a:xfrm>
        <a:prstGeom prst="ellipse">
          <a:avLst/>
        </a:prstGeom>
        <a:solidFill>
          <a:schemeClr val="accent5"/>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it-IT" sz="1800" b="1" kern="1200" dirty="0"/>
            <a:t>Informazione </a:t>
          </a:r>
          <a:r>
            <a:rPr lang="it-IT" sz="1800" kern="1200" dirty="0"/>
            <a:t>(contenuto)</a:t>
          </a:r>
        </a:p>
      </dsp:txBody>
      <dsp:txXfrm>
        <a:off x="682714" y="572429"/>
        <a:ext cx="1723659" cy="1330201"/>
      </dsp:txXfrm>
    </dsp:sp>
    <dsp:sp modelId="{7A85F1F0-0C3E-4013-A15D-F065AAA4B996}">
      <dsp:nvSpPr>
        <dsp:cNvPr id="0" name=""/>
        <dsp:cNvSpPr/>
      </dsp:nvSpPr>
      <dsp:spPr>
        <a:xfrm>
          <a:off x="1072911" y="2163789"/>
          <a:ext cx="1091088" cy="1091088"/>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it-IT" sz="1900" kern="1200"/>
        </a:p>
      </dsp:txBody>
      <dsp:txXfrm>
        <a:off x="1217535" y="2581021"/>
        <a:ext cx="801840" cy="256624"/>
      </dsp:txXfrm>
    </dsp:sp>
    <dsp:sp modelId="{5B6B4A88-21C8-46BC-9F86-54B0DE9ADC09}">
      <dsp:nvSpPr>
        <dsp:cNvPr id="0" name=""/>
        <dsp:cNvSpPr/>
      </dsp:nvSpPr>
      <dsp:spPr>
        <a:xfrm>
          <a:off x="27573" y="3302029"/>
          <a:ext cx="3234551" cy="1881187"/>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it-IT" sz="1600" b="1" kern="1200" dirty="0"/>
            <a:t>Comportamento</a:t>
          </a:r>
        </a:p>
        <a:p>
          <a:pPr marL="0" lvl="0" indent="0" algn="ctr" defTabSz="711200">
            <a:lnSpc>
              <a:spcPct val="90000"/>
            </a:lnSpc>
            <a:spcBef>
              <a:spcPct val="0"/>
            </a:spcBef>
            <a:spcAft>
              <a:spcPct val="35000"/>
            </a:spcAft>
            <a:buNone/>
          </a:pPr>
          <a:r>
            <a:rPr lang="it-IT" sz="1600" b="0" kern="1200" dirty="0"/>
            <a:t>(aspetto relazionale)</a:t>
          </a:r>
        </a:p>
      </dsp:txBody>
      <dsp:txXfrm>
        <a:off x="501262" y="3577522"/>
        <a:ext cx="2287173" cy="1330201"/>
      </dsp:txXfrm>
    </dsp:sp>
    <dsp:sp modelId="{A4205802-77BB-425E-B8EC-24965BBDCE92}">
      <dsp:nvSpPr>
        <dsp:cNvPr id="0" name=""/>
        <dsp:cNvSpPr/>
      </dsp:nvSpPr>
      <dsp:spPr>
        <a:xfrm rot="21336870">
          <a:off x="3538219" y="2222389"/>
          <a:ext cx="588872" cy="69980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377950">
            <a:lnSpc>
              <a:spcPct val="90000"/>
            </a:lnSpc>
            <a:spcBef>
              <a:spcPct val="0"/>
            </a:spcBef>
            <a:spcAft>
              <a:spcPct val="35000"/>
            </a:spcAft>
            <a:buNone/>
          </a:pPr>
          <a:endParaRPr lang="it-IT" sz="3100" kern="1200"/>
        </a:p>
      </dsp:txBody>
      <dsp:txXfrm>
        <a:off x="3538478" y="2369103"/>
        <a:ext cx="412210" cy="419881"/>
      </dsp:txXfrm>
    </dsp:sp>
    <dsp:sp modelId="{F70A16DF-C06B-45AB-9143-BF3B4C3C6D02}">
      <dsp:nvSpPr>
        <dsp:cNvPr id="0" name=""/>
        <dsp:cNvSpPr/>
      </dsp:nvSpPr>
      <dsp:spPr>
        <a:xfrm>
          <a:off x="4364444" y="506049"/>
          <a:ext cx="3762374" cy="3762374"/>
        </a:xfrm>
        <a:prstGeom prst="ellipse">
          <a:avLst/>
        </a:prstGeom>
        <a:solidFill>
          <a:srgbClr val="FFC0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it-IT" sz="2400" kern="1200" dirty="0"/>
            <a:t>COMUNICAZIONE</a:t>
          </a:r>
        </a:p>
      </dsp:txBody>
      <dsp:txXfrm>
        <a:off x="4915431" y="1057036"/>
        <a:ext cx="2660400" cy="26604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D77512-D7AB-4FFA-873B-FCF1A878CBAE}">
      <dsp:nvSpPr>
        <dsp:cNvPr id="0" name=""/>
        <dsp:cNvSpPr/>
      </dsp:nvSpPr>
      <dsp:spPr>
        <a:xfrm>
          <a:off x="-3899257" y="-598737"/>
          <a:ext cx="4647113" cy="4647113"/>
        </a:xfrm>
        <a:prstGeom prst="blockArc">
          <a:avLst>
            <a:gd name="adj1" fmla="val 18900000"/>
            <a:gd name="adj2" fmla="val 2700000"/>
            <a:gd name="adj3" fmla="val 465"/>
          </a:avLst>
        </a:prstGeom>
        <a:noFill/>
        <a:ln w="15875"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A8024ED-51A1-4D7E-8DEA-7CE6BE49FAE9}">
      <dsp:nvSpPr>
        <dsp:cNvPr id="0" name=""/>
        <dsp:cNvSpPr/>
      </dsp:nvSpPr>
      <dsp:spPr>
        <a:xfrm>
          <a:off x="296194" y="344963"/>
          <a:ext cx="9077960" cy="689927"/>
        </a:xfrm>
        <a:prstGeom prst="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47630" tIns="45720" rIns="45720" bIns="45720" numCol="1" spcCol="1270" anchor="ctr" anchorCtr="0">
          <a:noAutofit/>
        </a:bodyPr>
        <a:lstStyle/>
        <a:p>
          <a:pPr marL="0" lvl="0" indent="0" algn="l" defTabSz="800100">
            <a:lnSpc>
              <a:spcPct val="90000"/>
            </a:lnSpc>
            <a:spcBef>
              <a:spcPct val="0"/>
            </a:spcBef>
            <a:spcAft>
              <a:spcPct val="35000"/>
            </a:spcAft>
            <a:buNone/>
          </a:pPr>
          <a:r>
            <a:rPr lang="it-IT" sz="1800" b="1" i="0" kern="1200" dirty="0"/>
            <a:t>  Le sequenze di scambi comunicativi STIMOLO-RISPOSTA-RINFOZO   costituiscono la «punteggiatura» degli scambi comunicativi. </a:t>
          </a:r>
          <a:endParaRPr lang="it-IT" sz="1800" b="1" kern="1200" dirty="0"/>
        </a:p>
      </dsp:txBody>
      <dsp:txXfrm>
        <a:off x="296194" y="344963"/>
        <a:ext cx="9077960" cy="689927"/>
      </dsp:txXfrm>
    </dsp:sp>
    <dsp:sp modelId="{E4ABCC50-7519-4803-B878-B728C1B43374}">
      <dsp:nvSpPr>
        <dsp:cNvPr id="0" name=""/>
        <dsp:cNvSpPr/>
      </dsp:nvSpPr>
      <dsp:spPr>
        <a:xfrm>
          <a:off x="0" y="249848"/>
          <a:ext cx="862409" cy="862409"/>
        </a:xfrm>
        <a:prstGeom prst="ellipse">
          <a:avLst/>
        </a:prstGeom>
        <a:solidFill>
          <a:schemeClr val="lt1">
            <a:hueOff val="0"/>
            <a:satOff val="0"/>
            <a:lumOff val="0"/>
            <a:alphaOff val="0"/>
          </a:schemeClr>
        </a:solidFill>
        <a:ln w="1587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EFF9BE4-C472-4AB9-A367-35BBFAB9E090}">
      <dsp:nvSpPr>
        <dsp:cNvPr id="0" name=""/>
        <dsp:cNvSpPr/>
      </dsp:nvSpPr>
      <dsp:spPr>
        <a:xfrm>
          <a:off x="731720" y="1379855"/>
          <a:ext cx="8827171" cy="689927"/>
        </a:xfrm>
        <a:prstGeom prst="rect">
          <a:avLst/>
        </a:prstGeom>
        <a:solidFill>
          <a:schemeClr val="accent5">
            <a:hueOff val="-842315"/>
            <a:satOff val="-3972"/>
            <a:lumOff val="98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47630" tIns="45720" rIns="45720" bIns="45720" numCol="1" spcCol="1270" anchor="ctr" anchorCtr="0">
          <a:noAutofit/>
        </a:bodyPr>
        <a:lstStyle/>
        <a:p>
          <a:pPr marL="0" lvl="0" indent="0" algn="l" defTabSz="800100">
            <a:lnSpc>
              <a:spcPct val="90000"/>
            </a:lnSpc>
            <a:spcBef>
              <a:spcPct val="0"/>
            </a:spcBef>
            <a:spcAft>
              <a:spcPct val="35000"/>
            </a:spcAft>
            <a:buNone/>
          </a:pPr>
          <a:r>
            <a:rPr lang="it-IT" sz="1800" b="1" i="0" kern="1200" dirty="0"/>
            <a:t>Il flusso comunicativo è organizzato ed espresso secondo la punteggiatura dell’iterazione.</a:t>
          </a:r>
          <a:endParaRPr lang="it-IT" sz="1800" b="1" kern="1200" dirty="0"/>
        </a:p>
      </dsp:txBody>
      <dsp:txXfrm>
        <a:off x="731720" y="1379855"/>
        <a:ext cx="8827171" cy="689927"/>
      </dsp:txXfrm>
    </dsp:sp>
    <dsp:sp modelId="{72B22322-1912-4618-9A68-49E316C09DED}">
      <dsp:nvSpPr>
        <dsp:cNvPr id="0" name=""/>
        <dsp:cNvSpPr/>
      </dsp:nvSpPr>
      <dsp:spPr>
        <a:xfrm>
          <a:off x="300515" y="1293614"/>
          <a:ext cx="862409" cy="862409"/>
        </a:xfrm>
        <a:prstGeom prst="ellipse">
          <a:avLst/>
        </a:prstGeom>
        <a:solidFill>
          <a:schemeClr val="lt1">
            <a:hueOff val="0"/>
            <a:satOff val="0"/>
            <a:lumOff val="0"/>
            <a:alphaOff val="0"/>
          </a:schemeClr>
        </a:solidFill>
        <a:ln w="15875" cap="flat" cmpd="sng" algn="ctr">
          <a:solidFill>
            <a:schemeClr val="accent5">
              <a:hueOff val="-842315"/>
              <a:satOff val="-3972"/>
              <a:lumOff val="980"/>
              <a:alphaOff val="0"/>
            </a:schemeClr>
          </a:solidFill>
          <a:prstDash val="solid"/>
        </a:ln>
        <a:effectLst/>
      </dsp:spPr>
      <dsp:style>
        <a:lnRef idx="2">
          <a:scrgbClr r="0" g="0" b="0"/>
        </a:lnRef>
        <a:fillRef idx="1">
          <a:scrgbClr r="0" g="0" b="0"/>
        </a:fillRef>
        <a:effectRef idx="0">
          <a:scrgbClr r="0" g="0" b="0"/>
        </a:effectRef>
        <a:fontRef idx="minor"/>
      </dsp:style>
    </dsp:sp>
    <dsp:sp modelId="{D91FFCE4-87D8-482B-AFEC-A295895D7E02}">
      <dsp:nvSpPr>
        <dsp:cNvPr id="0" name=""/>
        <dsp:cNvSpPr/>
      </dsp:nvSpPr>
      <dsp:spPr>
        <a:xfrm>
          <a:off x="480931" y="2414746"/>
          <a:ext cx="9077960" cy="689927"/>
        </a:xfrm>
        <a:prstGeom prst="rect">
          <a:avLst/>
        </a:prstGeom>
        <a:solidFill>
          <a:schemeClr val="accent5">
            <a:hueOff val="-1684631"/>
            <a:satOff val="-7944"/>
            <a:lumOff val="196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47630" tIns="45720" rIns="45720" bIns="45720" numCol="1" spcCol="1270" anchor="ctr" anchorCtr="0">
          <a:noAutofit/>
        </a:bodyPr>
        <a:lstStyle/>
        <a:p>
          <a:pPr marL="0" lvl="0" indent="0" algn="l" defTabSz="800100">
            <a:lnSpc>
              <a:spcPct val="90000"/>
            </a:lnSpc>
            <a:spcBef>
              <a:spcPct val="0"/>
            </a:spcBef>
            <a:spcAft>
              <a:spcPct val="35000"/>
            </a:spcAft>
            <a:buNone/>
          </a:pPr>
          <a:r>
            <a:rPr lang="it-IT" sz="1800" b="1" i="0" kern="1200" dirty="0"/>
            <a:t>A seconda della “punteggiatura” usata, cambia il significato dato alla comunicazione e alla relazione,  e vengono generate diverse visioni della realtà.</a:t>
          </a:r>
          <a:endParaRPr lang="it-IT" sz="1800" b="1" kern="1200" dirty="0"/>
        </a:p>
      </dsp:txBody>
      <dsp:txXfrm>
        <a:off x="480931" y="2414746"/>
        <a:ext cx="9077960" cy="689927"/>
      </dsp:txXfrm>
    </dsp:sp>
    <dsp:sp modelId="{47FEBBA6-C80D-4642-BC15-705CCFDD6A93}">
      <dsp:nvSpPr>
        <dsp:cNvPr id="0" name=""/>
        <dsp:cNvSpPr/>
      </dsp:nvSpPr>
      <dsp:spPr>
        <a:xfrm>
          <a:off x="49726" y="2328505"/>
          <a:ext cx="862409" cy="862409"/>
        </a:xfrm>
        <a:prstGeom prst="ellipse">
          <a:avLst/>
        </a:prstGeom>
        <a:solidFill>
          <a:schemeClr val="lt1">
            <a:hueOff val="0"/>
            <a:satOff val="0"/>
            <a:lumOff val="0"/>
            <a:alphaOff val="0"/>
          </a:schemeClr>
        </a:solidFill>
        <a:ln w="15875" cap="flat" cmpd="sng" algn="ctr">
          <a:solidFill>
            <a:schemeClr val="accent5">
              <a:hueOff val="-1684631"/>
              <a:satOff val="-7944"/>
              <a:lumOff val="196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330DEA-0BF7-4DB8-BC91-CF2057050C20}">
      <dsp:nvSpPr>
        <dsp:cNvPr id="0" name=""/>
        <dsp:cNvSpPr/>
      </dsp:nvSpPr>
      <dsp:spPr>
        <a:xfrm rot="16200000">
          <a:off x="1020961" y="-622571"/>
          <a:ext cx="1804505" cy="3049647"/>
        </a:xfrm>
        <a:prstGeom prst="downArrow">
          <a:avLst>
            <a:gd name="adj1" fmla="val 50000"/>
            <a:gd name="adj2" fmla="val 35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marL="0" lvl="0" indent="0" algn="ctr" defTabSz="1333500">
            <a:lnSpc>
              <a:spcPct val="90000"/>
            </a:lnSpc>
            <a:spcBef>
              <a:spcPct val="0"/>
            </a:spcBef>
            <a:spcAft>
              <a:spcPct val="35000"/>
            </a:spcAft>
            <a:buNone/>
          </a:pPr>
          <a:r>
            <a:rPr lang="it-IT" sz="3000" kern="1200" dirty="0"/>
            <a:t>NUMERICO</a:t>
          </a:r>
        </a:p>
      </dsp:txBody>
      <dsp:txXfrm rot="5400000">
        <a:off x="398390" y="451126"/>
        <a:ext cx="2733859" cy="902253"/>
      </dsp:txXfrm>
    </dsp:sp>
    <dsp:sp modelId="{506C4AA6-7567-48DF-B8F1-DF4B1562D6F4}">
      <dsp:nvSpPr>
        <dsp:cNvPr id="0" name=""/>
        <dsp:cNvSpPr/>
      </dsp:nvSpPr>
      <dsp:spPr>
        <a:xfrm rot="5400000">
          <a:off x="4647391" y="-635394"/>
          <a:ext cx="1724539" cy="3057074"/>
        </a:xfrm>
        <a:prstGeom prst="downArrow">
          <a:avLst>
            <a:gd name="adj1" fmla="val 50000"/>
            <a:gd name="adj2" fmla="val 35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marL="0" lvl="0" indent="0" algn="ctr" defTabSz="1333500">
            <a:lnSpc>
              <a:spcPct val="90000"/>
            </a:lnSpc>
            <a:spcBef>
              <a:spcPct val="0"/>
            </a:spcBef>
            <a:spcAft>
              <a:spcPct val="35000"/>
            </a:spcAft>
            <a:buNone/>
          </a:pPr>
          <a:r>
            <a:rPr lang="it-IT" sz="3000" kern="1200" dirty="0"/>
            <a:t>ANALOGICO</a:t>
          </a:r>
        </a:p>
      </dsp:txBody>
      <dsp:txXfrm rot="-5400000">
        <a:off x="4282918" y="462008"/>
        <a:ext cx="2755280" cy="86226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249860-41BB-47BB-98A4-BB24B69EE6B3}">
      <dsp:nvSpPr>
        <dsp:cNvPr id="0" name=""/>
        <dsp:cNvSpPr/>
      </dsp:nvSpPr>
      <dsp:spPr>
        <a:xfrm>
          <a:off x="0" y="0"/>
          <a:ext cx="1993095" cy="45435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it-IT" sz="2300" kern="1200" dirty="0"/>
            <a:t>NUMERICA</a:t>
          </a:r>
        </a:p>
      </dsp:txBody>
      <dsp:txXfrm>
        <a:off x="13308" y="13308"/>
        <a:ext cx="1966479" cy="427739"/>
      </dsp:txXfrm>
    </dsp:sp>
    <dsp:sp modelId="{D181A65C-1F61-426C-94B6-665C57B246AF}">
      <dsp:nvSpPr>
        <dsp:cNvPr id="0" name=""/>
        <dsp:cNvSpPr/>
      </dsp:nvSpPr>
      <dsp:spPr>
        <a:xfrm>
          <a:off x="199309" y="454355"/>
          <a:ext cx="152527" cy="1052798"/>
        </a:xfrm>
        <a:custGeom>
          <a:avLst/>
          <a:gdLst/>
          <a:ahLst/>
          <a:cxnLst/>
          <a:rect l="0" t="0" r="0" b="0"/>
          <a:pathLst>
            <a:path>
              <a:moveTo>
                <a:pt x="0" y="0"/>
              </a:moveTo>
              <a:lnTo>
                <a:pt x="0" y="1052798"/>
              </a:lnTo>
              <a:lnTo>
                <a:pt x="152527" y="1052798"/>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DC276DD-6793-45BC-A640-9513A55DFF55}">
      <dsp:nvSpPr>
        <dsp:cNvPr id="0" name=""/>
        <dsp:cNvSpPr/>
      </dsp:nvSpPr>
      <dsp:spPr>
        <a:xfrm>
          <a:off x="351836" y="665958"/>
          <a:ext cx="3140512" cy="1682391"/>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marL="0" lvl="0" indent="0" algn="ctr" defTabSz="844550">
            <a:lnSpc>
              <a:spcPct val="90000"/>
            </a:lnSpc>
            <a:spcBef>
              <a:spcPct val="0"/>
            </a:spcBef>
            <a:spcAft>
              <a:spcPct val="35000"/>
            </a:spcAft>
            <a:buNone/>
          </a:pPr>
          <a:r>
            <a:rPr lang="it-IT" sz="1900" b="0" i="0" kern="1200" dirty="0"/>
            <a:t>Comunicazione di tipo </a:t>
          </a:r>
          <a:r>
            <a:rPr lang="it-IT" sz="1900" b="0" i="0" u="sng" kern="1200" dirty="0"/>
            <a:t>digitale</a:t>
          </a:r>
          <a:r>
            <a:rPr lang="it-IT" sz="1900" b="0" i="0" kern="1200" dirty="0"/>
            <a:t>, in cui si utilizzano le parole, </a:t>
          </a:r>
          <a:r>
            <a:rPr lang="it-IT" sz="1900" b="1" i="0" kern="1200" dirty="0"/>
            <a:t>cioè dei segni usati convenzionalmente per designare qualcosa.</a:t>
          </a:r>
          <a:r>
            <a:rPr lang="it-IT" sz="1900" b="0" i="0" kern="1200" dirty="0"/>
            <a:t> </a:t>
          </a:r>
          <a:endParaRPr lang="it-IT" sz="1900" kern="1200" dirty="0"/>
        </a:p>
      </dsp:txBody>
      <dsp:txXfrm>
        <a:off x="401112" y="715234"/>
        <a:ext cx="3041960" cy="1583839"/>
      </dsp:txXfrm>
    </dsp:sp>
    <dsp:sp modelId="{45A6C45E-BF9F-4E7C-8DD6-03301883DDF2}">
      <dsp:nvSpPr>
        <dsp:cNvPr id="0" name=""/>
        <dsp:cNvSpPr/>
      </dsp:nvSpPr>
      <dsp:spPr>
        <a:xfrm>
          <a:off x="199309" y="454355"/>
          <a:ext cx="137810" cy="2826259"/>
        </a:xfrm>
        <a:custGeom>
          <a:avLst/>
          <a:gdLst/>
          <a:ahLst/>
          <a:cxnLst/>
          <a:rect l="0" t="0" r="0" b="0"/>
          <a:pathLst>
            <a:path>
              <a:moveTo>
                <a:pt x="0" y="0"/>
              </a:moveTo>
              <a:lnTo>
                <a:pt x="0" y="2826259"/>
              </a:lnTo>
              <a:lnTo>
                <a:pt x="137810" y="2826259"/>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3BA93D-7E3B-4C39-8AB6-B635E79E48B1}">
      <dsp:nvSpPr>
        <dsp:cNvPr id="0" name=""/>
        <dsp:cNvSpPr/>
      </dsp:nvSpPr>
      <dsp:spPr>
        <a:xfrm>
          <a:off x="337119" y="2499456"/>
          <a:ext cx="2901755" cy="1562317"/>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marL="0" lvl="0" indent="0" algn="ctr" defTabSz="844550">
            <a:lnSpc>
              <a:spcPct val="90000"/>
            </a:lnSpc>
            <a:spcBef>
              <a:spcPct val="0"/>
            </a:spcBef>
            <a:spcAft>
              <a:spcPct val="35000"/>
            </a:spcAft>
            <a:buNone/>
          </a:pPr>
          <a:r>
            <a:rPr lang="it-IT" sz="1900" b="0" i="0" kern="1200" dirty="0"/>
            <a:t>Ciò che caratterizza questa modalità comunicativa è l’</a:t>
          </a:r>
          <a:r>
            <a:rPr lang="it-IT" sz="1900" b="1" i="0" kern="1200" dirty="0"/>
            <a:t>arbitrarietà</a:t>
          </a:r>
          <a:r>
            <a:rPr lang="it-IT" sz="1900" b="0" i="0" kern="1200" dirty="0"/>
            <a:t> tra le parole e ciò che rappresentano.</a:t>
          </a:r>
          <a:endParaRPr lang="it-IT" sz="1900" kern="1200" dirty="0"/>
        </a:p>
      </dsp:txBody>
      <dsp:txXfrm>
        <a:off x="382878" y="2545215"/>
        <a:ext cx="2810237" cy="1470799"/>
      </dsp:txXfrm>
    </dsp:sp>
    <dsp:sp modelId="{3D9F7321-226F-444F-8E8F-774D083A0BEB}">
      <dsp:nvSpPr>
        <dsp:cNvPr id="0" name=""/>
        <dsp:cNvSpPr/>
      </dsp:nvSpPr>
      <dsp:spPr>
        <a:xfrm>
          <a:off x="4194907" y="1679"/>
          <a:ext cx="1993095" cy="396416"/>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it-IT" sz="2300" kern="1200" dirty="0"/>
            <a:t>ANALOGICA</a:t>
          </a:r>
        </a:p>
      </dsp:txBody>
      <dsp:txXfrm>
        <a:off x="4206518" y="13290"/>
        <a:ext cx="1969873" cy="373194"/>
      </dsp:txXfrm>
    </dsp:sp>
    <dsp:sp modelId="{A8A32386-98F5-4813-A64C-55EE0597165E}">
      <dsp:nvSpPr>
        <dsp:cNvPr id="0" name=""/>
        <dsp:cNvSpPr/>
      </dsp:nvSpPr>
      <dsp:spPr>
        <a:xfrm>
          <a:off x="4394216" y="398096"/>
          <a:ext cx="810089" cy="879249"/>
        </a:xfrm>
        <a:custGeom>
          <a:avLst/>
          <a:gdLst/>
          <a:ahLst/>
          <a:cxnLst/>
          <a:rect l="0" t="0" r="0" b="0"/>
          <a:pathLst>
            <a:path>
              <a:moveTo>
                <a:pt x="0" y="0"/>
              </a:moveTo>
              <a:lnTo>
                <a:pt x="0" y="879249"/>
              </a:lnTo>
              <a:lnTo>
                <a:pt x="810089" y="879249"/>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187EB6E-F24E-4381-846B-016A3EC44E7E}">
      <dsp:nvSpPr>
        <dsp:cNvPr id="0" name=""/>
        <dsp:cNvSpPr/>
      </dsp:nvSpPr>
      <dsp:spPr>
        <a:xfrm>
          <a:off x="5204305" y="652774"/>
          <a:ext cx="4400069" cy="1249142"/>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marL="0" lvl="0" indent="0" algn="ctr" defTabSz="844550">
            <a:lnSpc>
              <a:spcPct val="90000"/>
            </a:lnSpc>
            <a:spcBef>
              <a:spcPct val="0"/>
            </a:spcBef>
            <a:spcAft>
              <a:spcPct val="35000"/>
            </a:spcAft>
            <a:buNone/>
          </a:pPr>
          <a:r>
            <a:rPr lang="it-IT" sz="1900" kern="1200" dirty="0"/>
            <a:t>Ogni comunicazione </a:t>
          </a:r>
          <a:r>
            <a:rPr lang="it-IT" sz="1900" u="sng" kern="1200" dirty="0"/>
            <a:t>non verbale</a:t>
          </a:r>
          <a:r>
            <a:rPr lang="it-IT" sz="1900" kern="1200" dirty="0"/>
            <a:t>, comprende posizioni del corpo, gesti, espressioni del viso, inflessioni della voce, il ritmo, la cadenza delle parole.</a:t>
          </a:r>
        </a:p>
      </dsp:txBody>
      <dsp:txXfrm>
        <a:off x="5240891" y="689360"/>
        <a:ext cx="4326897" cy="1175970"/>
      </dsp:txXfrm>
    </dsp:sp>
    <dsp:sp modelId="{43844969-1628-4F14-9CF6-95D175FCB94D}">
      <dsp:nvSpPr>
        <dsp:cNvPr id="0" name=""/>
        <dsp:cNvSpPr/>
      </dsp:nvSpPr>
      <dsp:spPr>
        <a:xfrm>
          <a:off x="4394216" y="398096"/>
          <a:ext cx="755430" cy="2620357"/>
        </a:xfrm>
        <a:custGeom>
          <a:avLst/>
          <a:gdLst/>
          <a:ahLst/>
          <a:cxnLst/>
          <a:rect l="0" t="0" r="0" b="0"/>
          <a:pathLst>
            <a:path>
              <a:moveTo>
                <a:pt x="0" y="0"/>
              </a:moveTo>
              <a:lnTo>
                <a:pt x="0" y="2620357"/>
              </a:lnTo>
              <a:lnTo>
                <a:pt x="755430" y="2620357"/>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0708B68-678A-422C-9087-499B93CD7CF9}">
      <dsp:nvSpPr>
        <dsp:cNvPr id="0" name=""/>
        <dsp:cNvSpPr/>
      </dsp:nvSpPr>
      <dsp:spPr>
        <a:xfrm>
          <a:off x="5149647" y="2162135"/>
          <a:ext cx="4454727" cy="1712636"/>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marL="0" lvl="0" indent="0" algn="ctr" defTabSz="844550">
            <a:lnSpc>
              <a:spcPct val="90000"/>
            </a:lnSpc>
            <a:spcBef>
              <a:spcPct val="0"/>
            </a:spcBef>
            <a:spcAft>
              <a:spcPct val="35000"/>
            </a:spcAft>
            <a:buNone/>
          </a:pPr>
          <a:r>
            <a:rPr lang="it-IT" sz="1900" b="0" i="0" kern="1200" dirty="0"/>
            <a:t>l linguaggio analogico veicola prevalentemente gli </a:t>
          </a:r>
          <a:r>
            <a:rPr lang="it-IT" sz="1900" b="1" i="0" kern="1200" dirty="0"/>
            <a:t>aspetti di relazione</a:t>
          </a:r>
          <a:r>
            <a:rPr lang="it-IT" sz="1900" b="0" i="0" kern="1200" dirty="0"/>
            <a:t>, e prevede una perfetta corrispondenza tra il significato e il significante.</a:t>
          </a:r>
          <a:endParaRPr lang="it-IT" sz="1900" kern="1200" dirty="0"/>
        </a:p>
      </dsp:txBody>
      <dsp:txXfrm>
        <a:off x="5199808" y="2212296"/>
        <a:ext cx="4354405" cy="1612314"/>
      </dsp:txXfrm>
    </dsp:sp>
  </dsp:spTree>
</dsp:drawing>
</file>

<file path=ppt/diagrams/layout1.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2.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1/31/2022</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48A87A34-81AB-432B-8DAE-1953F412C126}" type="datetimeFigureOut">
              <a:rPr lang="en-US" dirty="0"/>
              <a:t>1/31/2022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447191" y="2824269"/>
            <a:ext cx="4645152" cy="2644457"/>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412362" y="2821491"/>
            <a:ext cx="4645152" cy="2637371"/>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1/31/2022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1/31/2022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1/31/2022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1/31/2022</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1/31/2022</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A216EDE-8A0E-4ED7-9899-30EFD1BD6548}"/>
              </a:ext>
            </a:extLst>
          </p:cNvPr>
          <p:cNvSpPr>
            <a:spLocks noGrp="1"/>
          </p:cNvSpPr>
          <p:nvPr>
            <p:ph type="ctrTitle"/>
          </p:nvPr>
        </p:nvSpPr>
        <p:spPr/>
        <p:txBody>
          <a:bodyPr>
            <a:normAutofit fontScale="90000"/>
          </a:bodyPr>
          <a:lstStyle/>
          <a:p>
            <a:r>
              <a:rPr lang="it-IT" dirty="0"/>
              <a:t>PRAGMATICA DELLA COMUNICAZIONE UMANA</a:t>
            </a:r>
          </a:p>
        </p:txBody>
      </p:sp>
      <p:sp>
        <p:nvSpPr>
          <p:cNvPr id="3" name="Sottotitolo 2">
            <a:extLst>
              <a:ext uri="{FF2B5EF4-FFF2-40B4-BE49-F238E27FC236}">
                <a16:creationId xmlns:a16="http://schemas.microsoft.com/office/drawing/2014/main" id="{35566A0B-C5F4-4B94-A256-32667F00FCA3}"/>
              </a:ext>
            </a:extLst>
          </p:cNvPr>
          <p:cNvSpPr>
            <a:spLocks noGrp="1"/>
          </p:cNvSpPr>
          <p:nvPr>
            <p:ph type="subTitle" idx="1"/>
          </p:nvPr>
        </p:nvSpPr>
        <p:spPr/>
        <p:txBody>
          <a:bodyPr/>
          <a:lstStyle/>
          <a:p>
            <a:r>
              <a:rPr lang="it-IT" dirty="0"/>
              <a:t>STUDI E MODELLI  INTERATTIVI DELLE PATOLOGIE E DEI PARADOSSI</a:t>
            </a:r>
          </a:p>
          <a:p>
            <a:r>
              <a:rPr lang="it-IT" dirty="0"/>
              <a:t>(Paul </a:t>
            </a:r>
            <a:r>
              <a:rPr lang="it-IT" dirty="0" err="1"/>
              <a:t>watzlawick</a:t>
            </a:r>
            <a:r>
              <a:rPr lang="it-IT" dirty="0"/>
              <a:t>, </a:t>
            </a:r>
            <a:r>
              <a:rPr lang="it-IT" dirty="0" err="1"/>
              <a:t>janet</a:t>
            </a:r>
            <a:r>
              <a:rPr lang="it-IT" dirty="0"/>
              <a:t> </a:t>
            </a:r>
            <a:r>
              <a:rPr lang="it-IT" dirty="0" err="1"/>
              <a:t>helmick</a:t>
            </a:r>
            <a:r>
              <a:rPr lang="it-IT" dirty="0"/>
              <a:t> </a:t>
            </a:r>
            <a:r>
              <a:rPr lang="it-IT" dirty="0" err="1"/>
              <a:t>beavin</a:t>
            </a:r>
            <a:r>
              <a:rPr lang="it-IT" dirty="0"/>
              <a:t>, don d. </a:t>
            </a:r>
            <a:r>
              <a:rPr lang="it-IT" dirty="0" err="1"/>
              <a:t>jackson</a:t>
            </a:r>
            <a:r>
              <a:rPr lang="it-IT" dirty="0"/>
              <a:t>)</a:t>
            </a:r>
          </a:p>
        </p:txBody>
      </p:sp>
    </p:spTree>
    <p:extLst>
      <p:ext uri="{BB962C8B-B14F-4D97-AF65-F5344CB8AC3E}">
        <p14:creationId xmlns:p14="http://schemas.microsoft.com/office/powerpoint/2010/main" val="17539370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F4ECEDE-B677-444D-9971-291F9384189B}"/>
              </a:ext>
            </a:extLst>
          </p:cNvPr>
          <p:cNvSpPr>
            <a:spLocks noGrp="1"/>
          </p:cNvSpPr>
          <p:nvPr>
            <p:ph type="title"/>
          </p:nvPr>
        </p:nvSpPr>
        <p:spPr/>
        <p:txBody>
          <a:bodyPr/>
          <a:lstStyle/>
          <a:p>
            <a:r>
              <a:rPr lang="it-IT" dirty="0"/>
              <a:t>1. L’IMPOSSIBILITA’ DI NON COMUNICARE: </a:t>
            </a:r>
            <a:br>
              <a:rPr lang="it-IT" dirty="0"/>
            </a:br>
            <a:r>
              <a:rPr lang="it-IT" dirty="0"/>
              <a:t>il comportamento non ha un suo opposto</a:t>
            </a:r>
          </a:p>
        </p:txBody>
      </p:sp>
      <p:graphicFrame>
        <p:nvGraphicFramePr>
          <p:cNvPr id="6" name="Segnaposto contenuto 5">
            <a:extLst>
              <a:ext uri="{FF2B5EF4-FFF2-40B4-BE49-F238E27FC236}">
                <a16:creationId xmlns:a16="http://schemas.microsoft.com/office/drawing/2014/main" id="{C7C9B3F9-B9C8-4F5C-BB2C-ADBFA9B2A806}"/>
              </a:ext>
            </a:extLst>
          </p:cNvPr>
          <p:cNvGraphicFramePr>
            <a:graphicFrameLocks noGrp="1"/>
          </p:cNvGraphicFramePr>
          <p:nvPr>
            <p:ph idx="1"/>
            <p:extLst>
              <p:ext uri="{D42A27DB-BD31-4B8C-83A1-F6EECF244321}">
                <p14:modId xmlns:p14="http://schemas.microsoft.com/office/powerpoint/2010/main" val="1714487255"/>
              </p:ext>
            </p:extLst>
          </p:nvPr>
        </p:nvGraphicFramePr>
        <p:xfrm>
          <a:off x="1450976" y="2394065"/>
          <a:ext cx="8513214" cy="30716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37508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78E8D1-480C-4DF1-9C08-C85BD7AD5254}"/>
              </a:ext>
            </a:extLst>
          </p:cNvPr>
          <p:cNvSpPr>
            <a:spLocks noGrp="1"/>
          </p:cNvSpPr>
          <p:nvPr>
            <p:ph type="title"/>
          </p:nvPr>
        </p:nvSpPr>
        <p:spPr/>
        <p:txBody>
          <a:bodyPr>
            <a:normAutofit fontScale="90000"/>
          </a:bodyPr>
          <a:lstStyle/>
          <a:p>
            <a:r>
              <a:rPr lang="it-IT" dirty="0"/>
              <a:t>2. Livelli comunicativi di </a:t>
            </a:r>
            <a:br>
              <a:rPr lang="it-IT" dirty="0"/>
            </a:br>
            <a:r>
              <a:rPr lang="it-IT" dirty="0"/>
              <a:t>contenuto e di relazione</a:t>
            </a:r>
            <a:br>
              <a:rPr lang="it-IT" dirty="0"/>
            </a:br>
            <a:endParaRPr lang="it-IT" dirty="0"/>
          </a:p>
        </p:txBody>
      </p:sp>
      <p:sp>
        <p:nvSpPr>
          <p:cNvPr id="3" name="Segnaposto contenuto 2">
            <a:extLst>
              <a:ext uri="{FF2B5EF4-FFF2-40B4-BE49-F238E27FC236}">
                <a16:creationId xmlns:a16="http://schemas.microsoft.com/office/drawing/2014/main" id="{7D1845A4-2E4C-4195-9375-B804208D48CA}"/>
              </a:ext>
            </a:extLst>
          </p:cNvPr>
          <p:cNvSpPr>
            <a:spLocks noGrp="1"/>
          </p:cNvSpPr>
          <p:nvPr>
            <p:ph idx="1"/>
          </p:nvPr>
        </p:nvSpPr>
        <p:spPr/>
        <p:txBody>
          <a:bodyPr>
            <a:normAutofit/>
          </a:bodyPr>
          <a:lstStyle/>
          <a:p>
            <a:r>
              <a:rPr lang="it-IT" dirty="0"/>
              <a:t>All’interno di ogni comunicazione si possono individuare due livelli complementari, uno di </a:t>
            </a:r>
            <a:r>
              <a:rPr lang="it-IT" b="1" dirty="0"/>
              <a:t>contenuto</a:t>
            </a:r>
            <a:r>
              <a:rPr lang="it-IT" dirty="0"/>
              <a:t> ed uno di </a:t>
            </a:r>
            <a:r>
              <a:rPr lang="it-IT" b="1" dirty="0"/>
              <a:t>relazione</a:t>
            </a:r>
            <a:r>
              <a:rPr lang="it-IT" dirty="0"/>
              <a:t>.</a:t>
            </a:r>
          </a:p>
          <a:p>
            <a:r>
              <a:rPr lang="it-IT" dirty="0"/>
              <a:t>Il livello di </a:t>
            </a:r>
            <a:r>
              <a:rPr lang="it-IT" b="1" dirty="0"/>
              <a:t>contenuto </a:t>
            </a:r>
            <a:r>
              <a:rPr lang="it-IT" dirty="0"/>
              <a:t>esprime il «che cosa» della comunicazione, l’informazione o messaggio che si vuole far arrivare al ricevitore.</a:t>
            </a:r>
          </a:p>
          <a:p>
            <a:r>
              <a:rPr lang="it-IT" dirty="0"/>
              <a:t>Il livello di </a:t>
            </a:r>
            <a:r>
              <a:rPr lang="it-IT" b="1" dirty="0"/>
              <a:t>relazione</a:t>
            </a:r>
            <a:r>
              <a:rPr lang="it-IT" dirty="0"/>
              <a:t> esprime il «come», ovvero il tipo di relazione che si vuole instaurare con la persona a cui ci si rivolge.</a:t>
            </a:r>
          </a:p>
          <a:p>
            <a:r>
              <a:rPr lang="it-IT" dirty="0"/>
              <a:t>Il contesto in cui ha luogo la comunicazione servirà a chiarire ulteriormente la tipologia di relazione.</a:t>
            </a:r>
          </a:p>
          <a:p>
            <a:pPr marL="0" indent="0">
              <a:buNone/>
            </a:pPr>
            <a:endParaRPr lang="it-IT" b="1" dirty="0"/>
          </a:p>
        </p:txBody>
      </p:sp>
    </p:spTree>
    <p:extLst>
      <p:ext uri="{BB962C8B-B14F-4D97-AF65-F5344CB8AC3E}">
        <p14:creationId xmlns:p14="http://schemas.microsoft.com/office/powerpoint/2010/main" val="38618791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a 2">
            <a:extLst>
              <a:ext uri="{FF2B5EF4-FFF2-40B4-BE49-F238E27FC236}">
                <a16:creationId xmlns:a16="http://schemas.microsoft.com/office/drawing/2014/main" id="{DC6F14FD-9211-497C-B5E6-D38E3F5ABCAF}"/>
              </a:ext>
            </a:extLst>
          </p:cNvPr>
          <p:cNvGraphicFramePr/>
          <p:nvPr>
            <p:extLst>
              <p:ext uri="{D42A27DB-BD31-4B8C-83A1-F6EECF244321}">
                <p14:modId xmlns:p14="http://schemas.microsoft.com/office/powerpoint/2010/main" val="3847176064"/>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14509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C705EFC-4C7E-4A27-8E21-B1A1B34A4FE3}"/>
              </a:ext>
            </a:extLst>
          </p:cNvPr>
          <p:cNvSpPr>
            <a:spLocks noGrp="1"/>
          </p:cNvSpPr>
          <p:nvPr>
            <p:ph type="title"/>
          </p:nvPr>
        </p:nvSpPr>
        <p:spPr/>
        <p:txBody>
          <a:bodyPr>
            <a:normAutofit fontScale="90000"/>
          </a:bodyPr>
          <a:lstStyle/>
          <a:p>
            <a:r>
              <a:rPr lang="it-IT" dirty="0"/>
              <a:t>3. </a:t>
            </a:r>
            <a:r>
              <a:rPr lang="it-IT" dirty="0">
                <a:ln w="0"/>
                <a:solidFill>
                  <a:schemeClr val="tx1"/>
                </a:solidFill>
                <a:effectLst>
                  <a:outerShdw blurRad="38100" dist="19050" dir="2700000" algn="tl" rotWithShape="0">
                    <a:schemeClr val="dk1">
                      <a:alpha val="40000"/>
                    </a:schemeClr>
                  </a:outerShdw>
                </a:effectLst>
              </a:rPr>
              <a:t>La punteggiatura della sequenza di eventi</a:t>
            </a:r>
            <a:br>
              <a:rPr lang="it-IT" dirty="0"/>
            </a:br>
            <a:r>
              <a:rPr lang="it-IT" dirty="0"/>
              <a:t> </a:t>
            </a:r>
          </a:p>
        </p:txBody>
      </p:sp>
      <p:graphicFrame>
        <p:nvGraphicFramePr>
          <p:cNvPr id="5" name="Segnaposto contenuto 4">
            <a:extLst>
              <a:ext uri="{FF2B5EF4-FFF2-40B4-BE49-F238E27FC236}">
                <a16:creationId xmlns:a16="http://schemas.microsoft.com/office/drawing/2014/main" id="{EBBBAA53-A1FC-470E-9CA8-D22F80DD44D6}"/>
              </a:ext>
            </a:extLst>
          </p:cNvPr>
          <p:cNvGraphicFramePr>
            <a:graphicFrameLocks noGrp="1"/>
          </p:cNvGraphicFramePr>
          <p:nvPr>
            <p:ph idx="1"/>
            <p:extLst>
              <p:ext uri="{D42A27DB-BD31-4B8C-83A1-F6EECF244321}">
                <p14:modId xmlns:p14="http://schemas.microsoft.com/office/powerpoint/2010/main" val="2287274957"/>
              </p:ext>
            </p:extLst>
          </p:nvPr>
        </p:nvGraphicFramePr>
        <p:xfrm>
          <a:off x="1450975" y="2016125"/>
          <a:ext cx="9604375" cy="3449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919608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5480AE-0666-43F6-8C5C-E97AB58F772A}"/>
              </a:ext>
            </a:extLst>
          </p:cNvPr>
          <p:cNvSpPr>
            <a:spLocks noGrp="1"/>
          </p:cNvSpPr>
          <p:nvPr>
            <p:ph type="title"/>
          </p:nvPr>
        </p:nvSpPr>
        <p:spPr/>
        <p:txBody>
          <a:bodyPr/>
          <a:lstStyle/>
          <a:p>
            <a:r>
              <a:rPr lang="it-IT" dirty="0"/>
              <a:t>4. Comunicazione numerica e analogica</a:t>
            </a:r>
            <a:br>
              <a:rPr lang="it-IT" dirty="0"/>
            </a:br>
            <a:endParaRPr lang="it-IT" dirty="0"/>
          </a:p>
        </p:txBody>
      </p:sp>
      <p:sp>
        <p:nvSpPr>
          <p:cNvPr id="3" name="Segnaposto contenuto 2">
            <a:extLst>
              <a:ext uri="{FF2B5EF4-FFF2-40B4-BE49-F238E27FC236}">
                <a16:creationId xmlns:a16="http://schemas.microsoft.com/office/drawing/2014/main" id="{E6E10B7E-9EAE-4C51-9948-D6F6A0FDC9FC}"/>
              </a:ext>
            </a:extLst>
          </p:cNvPr>
          <p:cNvSpPr>
            <a:spLocks noGrp="1"/>
          </p:cNvSpPr>
          <p:nvPr>
            <p:ph idx="1"/>
          </p:nvPr>
        </p:nvSpPr>
        <p:spPr/>
        <p:txBody>
          <a:bodyPr/>
          <a:lstStyle/>
          <a:p>
            <a:r>
              <a:rPr lang="it-IT" dirty="0"/>
              <a:t>Quando comunichiamo utilizziamo due differenti «moduli» o linguaggi complementari:</a:t>
            </a:r>
          </a:p>
          <a:p>
            <a:endParaRPr lang="it-IT" dirty="0"/>
          </a:p>
        </p:txBody>
      </p:sp>
      <p:graphicFrame>
        <p:nvGraphicFramePr>
          <p:cNvPr id="4" name="Diagramma 3">
            <a:extLst>
              <a:ext uri="{FF2B5EF4-FFF2-40B4-BE49-F238E27FC236}">
                <a16:creationId xmlns:a16="http://schemas.microsoft.com/office/drawing/2014/main" id="{B6C1F796-9314-4FA4-8B53-420ED3075319}"/>
              </a:ext>
            </a:extLst>
          </p:cNvPr>
          <p:cNvGraphicFramePr/>
          <p:nvPr>
            <p:extLst>
              <p:ext uri="{D42A27DB-BD31-4B8C-83A1-F6EECF244321}">
                <p14:modId xmlns:p14="http://schemas.microsoft.com/office/powerpoint/2010/main" val="2313505542"/>
              </p:ext>
            </p:extLst>
          </p:nvPr>
        </p:nvGraphicFramePr>
        <p:xfrm>
          <a:off x="1754909" y="3241964"/>
          <a:ext cx="8170488" cy="30570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860484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6A8CF15-F129-48E2-9F3A-68D7A07DD45B}"/>
              </a:ext>
            </a:extLst>
          </p:cNvPr>
          <p:cNvSpPr>
            <a:spLocks noGrp="1"/>
          </p:cNvSpPr>
          <p:nvPr>
            <p:ph type="title"/>
          </p:nvPr>
        </p:nvSpPr>
        <p:spPr/>
        <p:txBody>
          <a:bodyPr/>
          <a:lstStyle/>
          <a:p>
            <a:r>
              <a:rPr lang="it-IT" dirty="0"/>
              <a:t>4. Comunicazione numerica e analogica</a:t>
            </a:r>
          </a:p>
        </p:txBody>
      </p:sp>
      <p:graphicFrame>
        <p:nvGraphicFramePr>
          <p:cNvPr id="5" name="Segnaposto contenuto 4">
            <a:extLst>
              <a:ext uri="{FF2B5EF4-FFF2-40B4-BE49-F238E27FC236}">
                <a16:creationId xmlns:a16="http://schemas.microsoft.com/office/drawing/2014/main" id="{C972281D-EBD3-487E-A042-E32FAD101E66}"/>
              </a:ext>
            </a:extLst>
          </p:cNvPr>
          <p:cNvGraphicFramePr>
            <a:graphicFrameLocks noGrp="1"/>
          </p:cNvGraphicFramePr>
          <p:nvPr>
            <p:ph idx="1"/>
            <p:extLst>
              <p:ext uri="{D42A27DB-BD31-4B8C-83A1-F6EECF244321}">
                <p14:modId xmlns:p14="http://schemas.microsoft.com/office/powerpoint/2010/main" val="1086041533"/>
              </p:ext>
            </p:extLst>
          </p:nvPr>
        </p:nvGraphicFramePr>
        <p:xfrm>
          <a:off x="1450975" y="1967344"/>
          <a:ext cx="9604375" cy="42006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990617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A4247E-31E1-46B3-984C-6DF3C43643C0}"/>
              </a:ext>
            </a:extLst>
          </p:cNvPr>
          <p:cNvSpPr>
            <a:spLocks noGrp="1"/>
          </p:cNvSpPr>
          <p:nvPr>
            <p:ph type="title"/>
          </p:nvPr>
        </p:nvSpPr>
        <p:spPr/>
        <p:txBody>
          <a:bodyPr/>
          <a:lstStyle/>
          <a:p>
            <a:r>
              <a:rPr lang="it-IT" dirty="0"/>
              <a:t>4. Comunicazione numerica e analogica</a:t>
            </a:r>
          </a:p>
        </p:txBody>
      </p:sp>
      <p:sp>
        <p:nvSpPr>
          <p:cNvPr id="3" name="Segnaposto contenuto 2">
            <a:extLst>
              <a:ext uri="{FF2B5EF4-FFF2-40B4-BE49-F238E27FC236}">
                <a16:creationId xmlns:a16="http://schemas.microsoft.com/office/drawing/2014/main" id="{3CF9A21B-D900-4DB5-B9BB-AFDC0802FF8E}"/>
              </a:ext>
            </a:extLst>
          </p:cNvPr>
          <p:cNvSpPr>
            <a:spLocks noGrp="1"/>
          </p:cNvSpPr>
          <p:nvPr>
            <p:ph idx="1"/>
          </p:nvPr>
        </p:nvSpPr>
        <p:spPr/>
        <p:txBody>
          <a:bodyPr/>
          <a:lstStyle/>
          <a:p>
            <a:r>
              <a:rPr lang="it-IT" dirty="0"/>
              <a:t>Il linguaggio numerico e analogico sono costantemente combinati, ma la traduzione dall’uno all’altro comporta una notevole perdita di informazione.</a:t>
            </a:r>
          </a:p>
        </p:txBody>
      </p:sp>
      <p:sp>
        <p:nvSpPr>
          <p:cNvPr id="4" name="Rettangolo con angoli arrotondati 3">
            <a:extLst>
              <a:ext uri="{FF2B5EF4-FFF2-40B4-BE49-F238E27FC236}">
                <a16:creationId xmlns:a16="http://schemas.microsoft.com/office/drawing/2014/main" id="{76146407-959B-4C4C-AC21-A4A59E3E3224}"/>
              </a:ext>
            </a:extLst>
          </p:cNvPr>
          <p:cNvSpPr/>
          <p:nvPr/>
        </p:nvSpPr>
        <p:spPr>
          <a:xfrm>
            <a:off x="2280270" y="3000652"/>
            <a:ext cx="7448203" cy="21542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«Gli esseri umani comunicano sia con il modulo numerico che con quello analogico. Il linguaggio logico ha una sintassi logica assai </a:t>
            </a:r>
            <a:r>
              <a:rPr lang="it-IT" dirty="0" err="1"/>
              <a:t>comlessa</a:t>
            </a:r>
            <a:r>
              <a:rPr lang="it-IT" dirty="0"/>
              <a:t> e di estrema efficacia, ma manca di una semantica adeguata nel settore della relazione, mentre il linguaggio analogico ha la semantica, ma non ha nessuna sintassi adeguata per definire in un modo che non sua ambiguo la natura della relazione.» </a:t>
            </a:r>
          </a:p>
          <a:p>
            <a:pPr algn="ctr"/>
            <a:r>
              <a:rPr lang="it-IT" dirty="0"/>
              <a:t>(</a:t>
            </a:r>
            <a:r>
              <a:rPr lang="it-IT" dirty="0" err="1"/>
              <a:t>Watzlawick</a:t>
            </a:r>
            <a:r>
              <a:rPr lang="it-IT" dirty="0"/>
              <a:t>, 1967, p. 57)</a:t>
            </a:r>
          </a:p>
        </p:txBody>
      </p:sp>
    </p:spTree>
    <p:extLst>
      <p:ext uri="{BB962C8B-B14F-4D97-AF65-F5344CB8AC3E}">
        <p14:creationId xmlns:p14="http://schemas.microsoft.com/office/powerpoint/2010/main" val="11300817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A8C496A-3461-45A4-B92C-E4CD2771482F}"/>
              </a:ext>
            </a:extLst>
          </p:cNvPr>
          <p:cNvSpPr>
            <a:spLocks noGrp="1"/>
          </p:cNvSpPr>
          <p:nvPr>
            <p:ph type="title"/>
          </p:nvPr>
        </p:nvSpPr>
        <p:spPr>
          <a:xfrm>
            <a:off x="1294362" y="867037"/>
            <a:ext cx="9603275" cy="1049235"/>
          </a:xfrm>
        </p:spPr>
        <p:txBody>
          <a:bodyPr/>
          <a:lstStyle/>
          <a:p>
            <a:r>
              <a:rPr lang="it-IT" dirty="0"/>
              <a:t>5. Interazione complementare e simmetrica</a:t>
            </a:r>
          </a:p>
        </p:txBody>
      </p:sp>
      <p:sp>
        <p:nvSpPr>
          <p:cNvPr id="3" name="Segnaposto contenuto 2">
            <a:extLst>
              <a:ext uri="{FF2B5EF4-FFF2-40B4-BE49-F238E27FC236}">
                <a16:creationId xmlns:a16="http://schemas.microsoft.com/office/drawing/2014/main" id="{1FF8EEE2-1AE8-4489-B216-40F25495E46F}"/>
              </a:ext>
            </a:extLst>
          </p:cNvPr>
          <p:cNvSpPr>
            <a:spLocks noGrp="1"/>
          </p:cNvSpPr>
          <p:nvPr>
            <p:ph idx="1"/>
          </p:nvPr>
        </p:nvSpPr>
        <p:spPr/>
        <p:txBody>
          <a:bodyPr/>
          <a:lstStyle/>
          <a:p>
            <a:r>
              <a:rPr lang="it-IT" dirty="0"/>
              <a:t>Gli scambi comunicativi possono costituirsi di relazioni basate sull</a:t>
            </a:r>
            <a:r>
              <a:rPr lang="it-IT" b="1" dirty="0"/>
              <a:t>’uguaglianza </a:t>
            </a:r>
            <a:r>
              <a:rPr lang="it-IT" dirty="0"/>
              <a:t>o sulla </a:t>
            </a:r>
            <a:r>
              <a:rPr lang="it-IT" b="1" dirty="0"/>
              <a:t>differenza</a:t>
            </a:r>
            <a:r>
              <a:rPr lang="it-IT" dirty="0"/>
              <a:t>, generando interazioni </a:t>
            </a:r>
            <a:r>
              <a:rPr lang="it-IT" b="1" dirty="0"/>
              <a:t>simmetriche</a:t>
            </a:r>
            <a:r>
              <a:rPr lang="it-IT" dirty="0"/>
              <a:t> o </a:t>
            </a:r>
            <a:r>
              <a:rPr lang="it-IT" b="1" dirty="0"/>
              <a:t>complementari</a:t>
            </a:r>
            <a:r>
              <a:rPr lang="it-IT" dirty="0"/>
              <a:t>.</a:t>
            </a:r>
          </a:p>
        </p:txBody>
      </p:sp>
      <p:sp>
        <p:nvSpPr>
          <p:cNvPr id="4" name="Rettangolo con angoli arrotondati 3">
            <a:extLst>
              <a:ext uri="{FF2B5EF4-FFF2-40B4-BE49-F238E27FC236}">
                <a16:creationId xmlns:a16="http://schemas.microsoft.com/office/drawing/2014/main" id="{0E2F8831-AC6E-467C-93DD-19E7DAA7EE49}"/>
              </a:ext>
            </a:extLst>
          </p:cNvPr>
          <p:cNvSpPr/>
          <p:nvPr/>
        </p:nvSpPr>
        <p:spPr>
          <a:xfrm>
            <a:off x="1296141" y="2884153"/>
            <a:ext cx="9108489" cy="1279474"/>
          </a:xfrm>
          <a:prstGeom prst="roundRect">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it-IT" b="0" i="0" dirty="0">
                <a:solidFill>
                  <a:sysClr val="windowText" lastClr="000000"/>
                </a:solidFill>
                <a:effectLst/>
                <a:latin typeface="Open Sans" panose="020B0606030504020204" pitchFamily="34" charset="0"/>
              </a:rPr>
              <a:t>Si ha </a:t>
            </a:r>
            <a:r>
              <a:rPr lang="it-IT" b="1" i="0" dirty="0">
                <a:solidFill>
                  <a:sysClr val="windowText" lastClr="000000"/>
                </a:solidFill>
                <a:effectLst/>
                <a:latin typeface="Open Sans" panose="020B0606030504020204" pitchFamily="34" charset="0"/>
              </a:rPr>
              <a:t>un’interazione simmetrica </a:t>
            </a:r>
            <a:r>
              <a:rPr lang="it-IT" b="0" i="0" dirty="0">
                <a:solidFill>
                  <a:sysClr val="windowText" lastClr="000000"/>
                </a:solidFill>
                <a:effectLst/>
                <a:latin typeface="Open Sans" panose="020B0606030504020204" pitchFamily="34" charset="0"/>
              </a:rPr>
              <a:t>quando gli interlocutori si considerano sullo stesso piano, e quindi di pari livello: nessuno dei due interlocutori sembra voler sottomettere l’altro.</a:t>
            </a:r>
            <a:endParaRPr lang="it-IT" dirty="0">
              <a:solidFill>
                <a:sysClr val="windowText" lastClr="000000"/>
              </a:solidFill>
            </a:endParaRPr>
          </a:p>
        </p:txBody>
      </p:sp>
      <p:sp>
        <p:nvSpPr>
          <p:cNvPr id="5" name="Rettangolo con angoli arrotondati 4">
            <a:extLst>
              <a:ext uri="{FF2B5EF4-FFF2-40B4-BE49-F238E27FC236}">
                <a16:creationId xmlns:a16="http://schemas.microsoft.com/office/drawing/2014/main" id="{26AB66B5-7C06-464F-AD67-2DF746A50EE9}"/>
              </a:ext>
            </a:extLst>
          </p:cNvPr>
          <p:cNvSpPr/>
          <p:nvPr/>
        </p:nvSpPr>
        <p:spPr>
          <a:xfrm>
            <a:off x="1296141" y="4417109"/>
            <a:ext cx="9294920" cy="1468785"/>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Si ha un’</a:t>
            </a:r>
            <a:r>
              <a:rPr lang="it-IT" b="1" dirty="0"/>
              <a:t>interazione complementare quando gli interlocutori hanno due diverse posizioni: un partner assume una posizione primaria o «one up», mentre l’altro tiene la posizione secondaria o «one down».</a:t>
            </a:r>
          </a:p>
        </p:txBody>
      </p:sp>
    </p:spTree>
    <p:extLst>
      <p:ext uri="{BB962C8B-B14F-4D97-AF65-F5344CB8AC3E}">
        <p14:creationId xmlns:p14="http://schemas.microsoft.com/office/powerpoint/2010/main" val="29274553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B9C61E8-61D9-4B79-B46D-EC4D376D074F}"/>
              </a:ext>
            </a:extLst>
          </p:cNvPr>
          <p:cNvSpPr>
            <a:spLocks noGrp="1"/>
          </p:cNvSpPr>
          <p:nvPr>
            <p:ph type="title"/>
          </p:nvPr>
        </p:nvSpPr>
        <p:spPr/>
        <p:txBody>
          <a:bodyPr/>
          <a:lstStyle/>
          <a:p>
            <a:r>
              <a:rPr lang="it-IT" dirty="0"/>
              <a:t>…Per concludere</a:t>
            </a:r>
          </a:p>
        </p:txBody>
      </p:sp>
      <p:sp>
        <p:nvSpPr>
          <p:cNvPr id="3" name="Segnaposto contenuto 2">
            <a:extLst>
              <a:ext uri="{FF2B5EF4-FFF2-40B4-BE49-F238E27FC236}">
                <a16:creationId xmlns:a16="http://schemas.microsoft.com/office/drawing/2014/main" id="{3D3B919D-1BEA-46EE-8DEA-F948C94AAD3A}"/>
              </a:ext>
            </a:extLst>
          </p:cNvPr>
          <p:cNvSpPr>
            <a:spLocks noGrp="1"/>
          </p:cNvSpPr>
          <p:nvPr>
            <p:ph idx="1"/>
          </p:nvPr>
        </p:nvSpPr>
        <p:spPr>
          <a:xfrm>
            <a:off x="1451579" y="1969163"/>
            <a:ext cx="9447996" cy="3450613"/>
          </a:xfrm>
        </p:spPr>
        <p:txBody>
          <a:bodyPr/>
          <a:lstStyle/>
          <a:p>
            <a:pPr marL="0" indent="0">
              <a:buNone/>
            </a:pPr>
            <a:r>
              <a:rPr lang="it-IT" dirty="0"/>
              <a:t>.</a:t>
            </a:r>
          </a:p>
          <a:p>
            <a:endParaRPr lang="it-IT" dirty="0"/>
          </a:p>
        </p:txBody>
      </p:sp>
      <p:sp>
        <p:nvSpPr>
          <p:cNvPr id="5" name="Rettangolo 4">
            <a:extLst>
              <a:ext uri="{FF2B5EF4-FFF2-40B4-BE49-F238E27FC236}">
                <a16:creationId xmlns:a16="http://schemas.microsoft.com/office/drawing/2014/main" id="{7202155C-719A-4839-9273-D33676736791}"/>
              </a:ext>
            </a:extLst>
          </p:cNvPr>
          <p:cNvSpPr/>
          <p:nvPr/>
        </p:nvSpPr>
        <p:spPr>
          <a:xfrm>
            <a:off x="1451579" y="1853754"/>
            <a:ext cx="8438144" cy="9144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ln w="0"/>
                <a:solidFill>
                  <a:schemeClr val="tx1"/>
                </a:solidFill>
                <a:effectLst>
                  <a:outerShdw blurRad="38100" dist="19050" dir="2700000" algn="tl" rotWithShape="0">
                    <a:schemeClr val="dk1">
                      <a:alpha val="40000"/>
                    </a:schemeClr>
                  </a:outerShdw>
                </a:effectLst>
              </a:rPr>
              <a:t>Il </a:t>
            </a:r>
            <a:r>
              <a:rPr lang="it-IT" b="1" dirty="0">
                <a:ln w="0"/>
                <a:solidFill>
                  <a:schemeClr val="tx1"/>
                </a:solidFill>
                <a:effectLst>
                  <a:outerShdw blurRad="38100" dist="19050" dir="2700000" algn="tl" rotWithShape="0">
                    <a:schemeClr val="dk1">
                      <a:alpha val="40000"/>
                    </a:schemeClr>
                  </a:outerShdw>
                </a:effectLst>
              </a:rPr>
              <a:t>contesto</a:t>
            </a:r>
            <a:r>
              <a:rPr lang="it-IT" dirty="0">
                <a:ln w="0"/>
                <a:solidFill>
                  <a:schemeClr val="tx1"/>
                </a:solidFill>
                <a:effectLst>
                  <a:outerShdw blurRad="38100" dist="19050" dir="2700000" algn="tl" rotWithShape="0">
                    <a:schemeClr val="dk1">
                      <a:alpha val="40000"/>
                    </a:schemeClr>
                  </a:outerShdw>
                </a:effectLst>
              </a:rPr>
              <a:t> sociale e culturale influenza lo stile di relazione</a:t>
            </a:r>
            <a:r>
              <a:rPr lang="it-IT" dirty="0">
                <a:solidFill>
                  <a:sysClr val="windowText" lastClr="000000"/>
                </a:solidFill>
              </a:rPr>
              <a:t>.</a:t>
            </a:r>
          </a:p>
        </p:txBody>
      </p:sp>
      <p:sp>
        <p:nvSpPr>
          <p:cNvPr id="6" name="Rettangolo 5">
            <a:extLst>
              <a:ext uri="{FF2B5EF4-FFF2-40B4-BE49-F238E27FC236}">
                <a16:creationId xmlns:a16="http://schemas.microsoft.com/office/drawing/2014/main" id="{8893062B-BBD6-4822-9EF9-615F4C592D89}"/>
              </a:ext>
            </a:extLst>
          </p:cNvPr>
          <p:cNvSpPr/>
          <p:nvPr/>
        </p:nvSpPr>
        <p:spPr>
          <a:xfrm>
            <a:off x="1412784" y="3035624"/>
            <a:ext cx="8438145" cy="1054223"/>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ln w="0"/>
                <a:solidFill>
                  <a:schemeClr val="tx1"/>
                </a:solidFill>
                <a:effectLst>
                  <a:outerShdw blurRad="38100" dist="19050" dir="2700000" algn="tl" rotWithShape="0">
                    <a:schemeClr val="dk1">
                      <a:alpha val="40000"/>
                    </a:schemeClr>
                  </a:outerShdw>
                </a:effectLst>
              </a:rPr>
              <a:t>Data la natura </a:t>
            </a:r>
            <a:r>
              <a:rPr lang="it-IT" b="1" dirty="0">
                <a:ln w="0"/>
                <a:solidFill>
                  <a:schemeClr val="tx1"/>
                </a:solidFill>
                <a:effectLst>
                  <a:outerShdw blurRad="38100" dist="19050" dir="2700000" algn="tl" rotWithShape="0">
                    <a:schemeClr val="dk1">
                      <a:alpha val="40000"/>
                    </a:schemeClr>
                  </a:outerShdw>
                </a:effectLst>
              </a:rPr>
              <a:t>interdipendente</a:t>
            </a:r>
            <a:r>
              <a:rPr lang="it-IT" dirty="0">
                <a:ln w="0"/>
                <a:solidFill>
                  <a:schemeClr val="tx1"/>
                </a:solidFill>
                <a:effectLst>
                  <a:outerShdw blurRad="38100" dist="19050" dir="2700000" algn="tl" rotWithShape="0">
                    <a:schemeClr val="dk1">
                      <a:alpha val="40000"/>
                    </a:schemeClr>
                  </a:outerShdw>
                </a:effectLst>
              </a:rPr>
              <a:t> della relazione comunicativa, nessun partner impone all’altro un certo tipo di comportamento, ma ciascuno si comporta in un modo che influenza e presuppone il comportamento dell’altro.</a:t>
            </a:r>
          </a:p>
        </p:txBody>
      </p:sp>
      <p:sp>
        <p:nvSpPr>
          <p:cNvPr id="7" name="Rettangolo 6">
            <a:extLst>
              <a:ext uri="{FF2B5EF4-FFF2-40B4-BE49-F238E27FC236}">
                <a16:creationId xmlns:a16="http://schemas.microsoft.com/office/drawing/2014/main" id="{5F2B4D8B-E53C-4AC1-A37A-1666C89478A5}"/>
              </a:ext>
            </a:extLst>
          </p:cNvPr>
          <p:cNvSpPr/>
          <p:nvPr/>
        </p:nvSpPr>
        <p:spPr>
          <a:xfrm>
            <a:off x="1412783" y="4357317"/>
            <a:ext cx="8438145" cy="1062459"/>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ln w="0"/>
                <a:solidFill>
                  <a:schemeClr val="tx1"/>
                </a:solidFill>
                <a:effectLst>
                  <a:outerShdw blurRad="38100" dist="19050" dir="2700000" algn="tl" rotWithShape="0">
                    <a:schemeClr val="dk1">
                      <a:alpha val="40000"/>
                    </a:schemeClr>
                  </a:outerShdw>
                </a:effectLst>
              </a:rPr>
              <a:t>La comunicazione, in quanto </a:t>
            </a:r>
            <a:r>
              <a:rPr lang="it-IT" b="1" dirty="0">
                <a:ln w="0"/>
                <a:solidFill>
                  <a:schemeClr val="tx1"/>
                </a:solidFill>
                <a:effectLst>
                  <a:outerShdw blurRad="38100" dist="19050" dir="2700000" algn="tl" rotWithShape="0">
                    <a:schemeClr val="dk1">
                      <a:alpha val="40000"/>
                    </a:schemeClr>
                  </a:outerShdw>
                </a:effectLst>
              </a:rPr>
              <a:t>sistema</a:t>
            </a:r>
            <a:r>
              <a:rPr lang="it-IT" dirty="0">
                <a:ln w="0"/>
                <a:solidFill>
                  <a:schemeClr val="tx1"/>
                </a:solidFill>
                <a:effectLst>
                  <a:outerShdw blurRad="38100" dist="19050" dir="2700000" algn="tl" rotWithShape="0">
                    <a:schemeClr val="dk1">
                      <a:alpha val="40000"/>
                    </a:schemeClr>
                  </a:outerShdw>
                </a:effectLst>
              </a:rPr>
              <a:t>, va considerata a livello transazionale.</a:t>
            </a:r>
          </a:p>
        </p:txBody>
      </p:sp>
    </p:spTree>
    <p:extLst>
      <p:ext uri="{BB962C8B-B14F-4D97-AF65-F5344CB8AC3E}">
        <p14:creationId xmlns:p14="http://schemas.microsoft.com/office/powerpoint/2010/main" val="199212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34C8D12-E5C8-4D3D-A7F4-2353D211A38D}"/>
              </a:ext>
            </a:extLst>
          </p:cNvPr>
          <p:cNvSpPr>
            <a:spLocks noGrp="1"/>
          </p:cNvSpPr>
          <p:nvPr>
            <p:ph type="title"/>
          </p:nvPr>
        </p:nvSpPr>
        <p:spPr/>
        <p:txBody>
          <a:bodyPr/>
          <a:lstStyle/>
          <a:p>
            <a:r>
              <a:rPr lang="it-IT" dirty="0"/>
              <a:t>La mente umana è un fenomeno isolato?</a:t>
            </a:r>
          </a:p>
        </p:txBody>
      </p:sp>
      <p:graphicFrame>
        <p:nvGraphicFramePr>
          <p:cNvPr id="4" name="Segnaposto contenuto 3">
            <a:extLst>
              <a:ext uri="{FF2B5EF4-FFF2-40B4-BE49-F238E27FC236}">
                <a16:creationId xmlns:a16="http://schemas.microsoft.com/office/drawing/2014/main" id="{95FA4EC3-5714-43FC-943C-793DDE098336}"/>
              </a:ext>
            </a:extLst>
          </p:cNvPr>
          <p:cNvGraphicFramePr>
            <a:graphicFrameLocks noGrp="1"/>
          </p:cNvGraphicFramePr>
          <p:nvPr>
            <p:ph idx="1"/>
            <p:extLst>
              <p:ext uri="{D42A27DB-BD31-4B8C-83A1-F6EECF244321}">
                <p14:modId xmlns:p14="http://schemas.microsoft.com/office/powerpoint/2010/main" val="3857052738"/>
              </p:ext>
            </p:extLst>
          </p:nvPr>
        </p:nvGraphicFramePr>
        <p:xfrm>
          <a:off x="1450975" y="2016125"/>
          <a:ext cx="9604375" cy="3449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24146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E00404A-ECE2-4401-AD83-D489D15E8382}"/>
              </a:ext>
            </a:extLst>
          </p:cNvPr>
          <p:cNvSpPr>
            <a:spLocks noGrp="1"/>
          </p:cNvSpPr>
          <p:nvPr>
            <p:ph type="title"/>
          </p:nvPr>
        </p:nvSpPr>
        <p:spPr/>
        <p:txBody>
          <a:bodyPr>
            <a:normAutofit fontScale="90000"/>
          </a:bodyPr>
          <a:lstStyle/>
          <a:p>
            <a:r>
              <a:rPr lang="it-IT" dirty="0"/>
              <a:t>interpretare il comportamento: L’IMPORTANZA DEL CONTESTO per comprendere I FENOMENI</a:t>
            </a:r>
          </a:p>
        </p:txBody>
      </p:sp>
      <p:sp>
        <p:nvSpPr>
          <p:cNvPr id="3" name="Segnaposto contenuto 2">
            <a:extLst>
              <a:ext uri="{FF2B5EF4-FFF2-40B4-BE49-F238E27FC236}">
                <a16:creationId xmlns:a16="http://schemas.microsoft.com/office/drawing/2014/main" id="{1C8A3D02-7C0C-4678-88E2-D1BD08A32AC4}"/>
              </a:ext>
            </a:extLst>
          </p:cNvPr>
          <p:cNvSpPr>
            <a:spLocks noGrp="1"/>
          </p:cNvSpPr>
          <p:nvPr>
            <p:ph idx="1"/>
          </p:nvPr>
        </p:nvSpPr>
        <p:spPr>
          <a:xfrm>
            <a:off x="1451579" y="1928554"/>
            <a:ext cx="9603275" cy="3537792"/>
          </a:xfrm>
        </p:spPr>
        <p:txBody>
          <a:bodyPr/>
          <a:lstStyle/>
          <a:p>
            <a:r>
              <a:rPr lang="it-IT" dirty="0"/>
              <a:t>Un fenomeno resta inspiegabile finché il campo di osservazione non è abbastanza ampio da includere il </a:t>
            </a:r>
            <a:r>
              <a:rPr lang="it-IT" b="1" dirty="0"/>
              <a:t>contesto</a:t>
            </a:r>
            <a:r>
              <a:rPr lang="it-IT" dirty="0"/>
              <a:t> in cui si verifica.</a:t>
            </a:r>
          </a:p>
          <a:p>
            <a:r>
              <a:rPr lang="it-IT" dirty="0"/>
              <a:t>È necessario includere nell’indagine i comportamenti, le reazioni degli altri ad essi ed il contesto in cui tutto ciò accade, guardando alla </a:t>
            </a:r>
            <a:r>
              <a:rPr lang="it-IT" b="1" dirty="0"/>
              <a:t>relazione</a:t>
            </a:r>
            <a:r>
              <a:rPr lang="it-IT" dirty="0"/>
              <a:t> tra le parti in un’ottica sistemica.</a:t>
            </a:r>
          </a:p>
          <a:p>
            <a:r>
              <a:rPr lang="it-IT" dirty="0"/>
              <a:t>Passaggio dallo studio del comportamento umano dall’analisi deduttiva della mente all’analisi delle </a:t>
            </a:r>
            <a:r>
              <a:rPr lang="it-IT" b="1" dirty="0"/>
              <a:t>manifestazioni osservabili nella relazione</a:t>
            </a:r>
            <a:r>
              <a:rPr lang="it-IT" dirty="0"/>
              <a:t>: il veicolo di tali manifestazioni è la </a:t>
            </a:r>
            <a:r>
              <a:rPr lang="it-IT" b="1" dirty="0"/>
              <a:t>comunicazione</a:t>
            </a:r>
            <a:r>
              <a:rPr lang="it-IT" dirty="0"/>
              <a:t>.</a:t>
            </a:r>
          </a:p>
        </p:txBody>
      </p:sp>
    </p:spTree>
    <p:extLst>
      <p:ext uri="{BB962C8B-B14F-4D97-AF65-F5344CB8AC3E}">
        <p14:creationId xmlns:p14="http://schemas.microsoft.com/office/powerpoint/2010/main" val="11698443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0747DDF-E11F-42E9-B965-991C0F0E068A}"/>
              </a:ext>
            </a:extLst>
          </p:cNvPr>
          <p:cNvSpPr>
            <a:spLocks noGrp="1"/>
          </p:cNvSpPr>
          <p:nvPr>
            <p:ph type="title"/>
          </p:nvPr>
        </p:nvSpPr>
        <p:spPr/>
        <p:txBody>
          <a:bodyPr/>
          <a:lstStyle/>
          <a:p>
            <a:r>
              <a:rPr lang="it-IT" dirty="0"/>
              <a:t>Cosa intendiamo per comunicazione?</a:t>
            </a:r>
            <a:br>
              <a:rPr lang="it-IT" dirty="0"/>
            </a:br>
            <a:endParaRPr lang="it-IT" dirty="0"/>
          </a:p>
        </p:txBody>
      </p:sp>
      <p:graphicFrame>
        <p:nvGraphicFramePr>
          <p:cNvPr id="4" name="Segnaposto contenuto 3">
            <a:extLst>
              <a:ext uri="{FF2B5EF4-FFF2-40B4-BE49-F238E27FC236}">
                <a16:creationId xmlns:a16="http://schemas.microsoft.com/office/drawing/2014/main" id="{ADC2B540-CA14-41D9-BE7A-3A9DD833B5F9}"/>
              </a:ext>
            </a:extLst>
          </p:cNvPr>
          <p:cNvGraphicFramePr>
            <a:graphicFrameLocks noGrp="1"/>
          </p:cNvGraphicFramePr>
          <p:nvPr>
            <p:ph idx="1"/>
            <p:extLst>
              <p:ext uri="{D42A27DB-BD31-4B8C-83A1-F6EECF244321}">
                <p14:modId xmlns:p14="http://schemas.microsoft.com/office/powerpoint/2010/main" val="1647468119"/>
              </p:ext>
            </p:extLst>
          </p:nvPr>
        </p:nvGraphicFramePr>
        <p:xfrm>
          <a:off x="1450975" y="2016125"/>
          <a:ext cx="9604375" cy="3449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Ovale 4">
            <a:extLst>
              <a:ext uri="{FF2B5EF4-FFF2-40B4-BE49-F238E27FC236}">
                <a16:creationId xmlns:a16="http://schemas.microsoft.com/office/drawing/2014/main" id="{BDF8FDA4-1ED6-4AB0-9CEE-9DD00B496D2E}"/>
              </a:ext>
            </a:extLst>
          </p:cNvPr>
          <p:cNvSpPr/>
          <p:nvPr/>
        </p:nvSpPr>
        <p:spPr>
          <a:xfrm>
            <a:off x="2937858" y="2209799"/>
            <a:ext cx="2194560" cy="1485207"/>
          </a:xfrm>
          <a:prstGeom prst="ellipse">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INDIVIDUO</a:t>
            </a:r>
          </a:p>
        </p:txBody>
      </p:sp>
      <p:sp>
        <p:nvSpPr>
          <p:cNvPr id="6" name="Ovale 5">
            <a:extLst>
              <a:ext uri="{FF2B5EF4-FFF2-40B4-BE49-F238E27FC236}">
                <a16:creationId xmlns:a16="http://schemas.microsoft.com/office/drawing/2014/main" id="{35D6ED0B-967E-4DBE-948D-171C164DBC31}"/>
              </a:ext>
            </a:extLst>
          </p:cNvPr>
          <p:cNvSpPr/>
          <p:nvPr/>
        </p:nvSpPr>
        <p:spPr>
          <a:xfrm>
            <a:off x="7115001" y="2171702"/>
            <a:ext cx="2050472" cy="1440871"/>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AMBIENTE</a:t>
            </a:r>
          </a:p>
        </p:txBody>
      </p:sp>
      <p:sp>
        <p:nvSpPr>
          <p:cNvPr id="8" name="Ovale 7">
            <a:extLst>
              <a:ext uri="{FF2B5EF4-FFF2-40B4-BE49-F238E27FC236}">
                <a16:creationId xmlns:a16="http://schemas.microsoft.com/office/drawing/2014/main" id="{54B32D38-C5EB-4C5B-9599-AECB15DB2AFF}"/>
              </a:ext>
            </a:extLst>
          </p:cNvPr>
          <p:cNvSpPr/>
          <p:nvPr/>
        </p:nvSpPr>
        <p:spPr>
          <a:xfrm>
            <a:off x="6035040" y="3589714"/>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Ovale 8">
            <a:extLst>
              <a:ext uri="{FF2B5EF4-FFF2-40B4-BE49-F238E27FC236}">
                <a16:creationId xmlns:a16="http://schemas.microsoft.com/office/drawing/2014/main" id="{0CA713F8-8804-4FAD-916C-DCE758D9CAAF}"/>
              </a:ext>
            </a:extLst>
          </p:cNvPr>
          <p:cNvSpPr/>
          <p:nvPr/>
        </p:nvSpPr>
        <p:spPr>
          <a:xfrm>
            <a:off x="4882342" y="2065712"/>
            <a:ext cx="2599113" cy="17733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SCAMBIO</a:t>
            </a:r>
          </a:p>
          <a:p>
            <a:pPr algn="ctr"/>
            <a:r>
              <a:rPr lang="it-IT" dirty="0"/>
              <a:t> DI INFORMAZIONI</a:t>
            </a:r>
          </a:p>
        </p:txBody>
      </p:sp>
    </p:spTree>
    <p:extLst>
      <p:ext uri="{BB962C8B-B14F-4D97-AF65-F5344CB8AC3E}">
        <p14:creationId xmlns:p14="http://schemas.microsoft.com/office/powerpoint/2010/main" val="3853044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018B61A-3772-43D0-892A-946A99FA4A5D}"/>
              </a:ext>
            </a:extLst>
          </p:cNvPr>
          <p:cNvSpPr>
            <a:spLocks noGrp="1"/>
          </p:cNvSpPr>
          <p:nvPr>
            <p:ph type="title"/>
          </p:nvPr>
        </p:nvSpPr>
        <p:spPr/>
        <p:txBody>
          <a:bodyPr/>
          <a:lstStyle/>
          <a:p>
            <a:r>
              <a:rPr lang="it-IT" dirty="0"/>
              <a:t>Elementi che definiscono</a:t>
            </a:r>
            <a:br>
              <a:rPr lang="it-IT" dirty="0"/>
            </a:br>
            <a:r>
              <a:rPr lang="it-IT" dirty="0"/>
              <a:t> IL CONCETTO DI COMUNICAZIONE</a:t>
            </a:r>
          </a:p>
        </p:txBody>
      </p:sp>
      <p:sp>
        <p:nvSpPr>
          <p:cNvPr id="3" name="Segnaposto contenuto 2">
            <a:extLst>
              <a:ext uri="{FF2B5EF4-FFF2-40B4-BE49-F238E27FC236}">
                <a16:creationId xmlns:a16="http://schemas.microsoft.com/office/drawing/2014/main" id="{D68D6D9B-9AF3-4477-9D7A-09FF6641E67B}"/>
              </a:ext>
            </a:extLst>
          </p:cNvPr>
          <p:cNvSpPr>
            <a:spLocks noGrp="1"/>
          </p:cNvSpPr>
          <p:nvPr>
            <p:ph idx="1"/>
          </p:nvPr>
        </p:nvSpPr>
        <p:spPr/>
        <p:txBody>
          <a:bodyPr/>
          <a:lstStyle/>
          <a:p>
            <a:r>
              <a:rPr lang="it-IT" dirty="0"/>
              <a:t>La comunicazione si definisce come «</a:t>
            </a:r>
            <a:r>
              <a:rPr lang="it-IT" b="1" dirty="0"/>
              <a:t>unità di comportamento genericamente definita</a:t>
            </a:r>
            <a:r>
              <a:rPr lang="it-IT" dirty="0"/>
              <a:t>»</a:t>
            </a:r>
          </a:p>
          <a:p>
            <a:r>
              <a:rPr lang="it-IT" dirty="0"/>
              <a:t>Le varie unità di comunicazione sono definibili come «</a:t>
            </a:r>
            <a:r>
              <a:rPr lang="it-IT" b="1" dirty="0"/>
              <a:t>comportamenti</a:t>
            </a:r>
            <a:r>
              <a:rPr lang="it-IT" dirty="0"/>
              <a:t>»</a:t>
            </a:r>
          </a:p>
          <a:p>
            <a:r>
              <a:rPr lang="it-IT" dirty="0"/>
              <a:t>Una singola unità di comunicazione è chiamata «</a:t>
            </a:r>
            <a:r>
              <a:rPr lang="it-IT" b="1" dirty="0"/>
              <a:t>messaggio</a:t>
            </a:r>
            <a:r>
              <a:rPr lang="it-IT" dirty="0"/>
              <a:t>», oppure </a:t>
            </a:r>
            <a:r>
              <a:rPr lang="it-IT" i="1" dirty="0"/>
              <a:t>una </a:t>
            </a:r>
            <a:r>
              <a:rPr lang="it-IT" dirty="0"/>
              <a:t>comunicazione.</a:t>
            </a:r>
          </a:p>
          <a:p>
            <a:r>
              <a:rPr lang="it-IT" dirty="0"/>
              <a:t>Una serie di messaggi scambiata tra persone è definita «</a:t>
            </a:r>
            <a:r>
              <a:rPr lang="it-IT" b="1" dirty="0"/>
              <a:t>interazione</a:t>
            </a:r>
            <a:r>
              <a:rPr lang="it-IT" dirty="0"/>
              <a:t>».</a:t>
            </a:r>
          </a:p>
        </p:txBody>
      </p:sp>
    </p:spTree>
    <p:extLst>
      <p:ext uri="{BB962C8B-B14F-4D97-AF65-F5344CB8AC3E}">
        <p14:creationId xmlns:p14="http://schemas.microsoft.com/office/powerpoint/2010/main" val="890837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5382652-D4D2-4ADE-A000-85EE08E441DE}"/>
              </a:ext>
            </a:extLst>
          </p:cNvPr>
          <p:cNvSpPr>
            <a:spLocks noGrp="1"/>
          </p:cNvSpPr>
          <p:nvPr>
            <p:ph type="title"/>
          </p:nvPr>
        </p:nvSpPr>
        <p:spPr/>
        <p:txBody>
          <a:bodyPr/>
          <a:lstStyle/>
          <a:p>
            <a:r>
              <a:rPr lang="it-IT" dirty="0"/>
              <a:t>Comprendere la COMUNICAZIONE UMANA: </a:t>
            </a:r>
            <a:br>
              <a:rPr lang="it-IT" dirty="0"/>
            </a:br>
            <a:r>
              <a:rPr lang="it-IT" dirty="0"/>
              <a:t>3 SETTORI DI STUDIO</a:t>
            </a:r>
          </a:p>
        </p:txBody>
      </p:sp>
      <p:graphicFrame>
        <p:nvGraphicFramePr>
          <p:cNvPr id="5" name="Segnaposto contenuto 4">
            <a:extLst>
              <a:ext uri="{FF2B5EF4-FFF2-40B4-BE49-F238E27FC236}">
                <a16:creationId xmlns:a16="http://schemas.microsoft.com/office/drawing/2014/main" id="{9E689FEE-0C1B-4342-BBF9-3169BB3881D3}"/>
              </a:ext>
            </a:extLst>
          </p:cNvPr>
          <p:cNvGraphicFramePr>
            <a:graphicFrameLocks noGrp="1"/>
          </p:cNvGraphicFramePr>
          <p:nvPr>
            <p:ph idx="1"/>
            <p:extLst>
              <p:ext uri="{D42A27DB-BD31-4B8C-83A1-F6EECF244321}">
                <p14:modId xmlns:p14="http://schemas.microsoft.com/office/powerpoint/2010/main" val="1609362436"/>
              </p:ext>
            </p:extLst>
          </p:nvPr>
        </p:nvGraphicFramePr>
        <p:xfrm>
          <a:off x="1450975" y="2016125"/>
          <a:ext cx="9604375" cy="3449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82780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3325B3-7B18-43AC-96DD-FCA5F365AA51}"/>
              </a:ext>
            </a:extLst>
          </p:cNvPr>
          <p:cNvSpPr>
            <a:spLocks noGrp="1"/>
          </p:cNvSpPr>
          <p:nvPr>
            <p:ph type="title"/>
          </p:nvPr>
        </p:nvSpPr>
        <p:spPr/>
        <p:txBody>
          <a:bodyPr/>
          <a:lstStyle/>
          <a:p>
            <a:r>
              <a:rPr lang="it-IT" dirty="0"/>
              <a:t>ELEMENTI DI PRAGMATICA DELLA COMUNICAZIONE</a:t>
            </a:r>
          </a:p>
        </p:txBody>
      </p:sp>
      <p:sp>
        <p:nvSpPr>
          <p:cNvPr id="3" name="Segnaposto contenuto 2">
            <a:extLst>
              <a:ext uri="{FF2B5EF4-FFF2-40B4-BE49-F238E27FC236}">
                <a16:creationId xmlns:a16="http://schemas.microsoft.com/office/drawing/2014/main" id="{4B984DC7-41CE-4BA8-AF5A-610E4B223CE0}"/>
              </a:ext>
            </a:extLst>
          </p:cNvPr>
          <p:cNvSpPr>
            <a:spLocks noGrp="1"/>
          </p:cNvSpPr>
          <p:nvPr>
            <p:ph idx="1"/>
          </p:nvPr>
        </p:nvSpPr>
        <p:spPr/>
        <p:txBody>
          <a:bodyPr>
            <a:normAutofit fontScale="92500" lnSpcReduction="10000"/>
          </a:bodyPr>
          <a:lstStyle/>
          <a:p>
            <a:r>
              <a:rPr lang="it-IT" dirty="0"/>
              <a:t>Tutta la comunicazione, compresi i segni del contesto interpersonale, influenza il comportamento (aspetto «pragmatico»), e tutto il comportamento è comunicazione. </a:t>
            </a:r>
          </a:p>
          <a:p>
            <a:r>
              <a:rPr lang="it-IT" dirty="0"/>
              <a:t>In tale ottica, comunicazione e comportamento sono utilizzati come sinonimi.</a:t>
            </a:r>
          </a:p>
          <a:p>
            <a:r>
              <a:rPr lang="it-IT" dirty="0"/>
              <a:t>I dati della pragmatica comprendono non solo le parole, ma anche i fatti non verbali concomitanti ed il linguaggio del corpo.</a:t>
            </a:r>
          </a:p>
          <a:p>
            <a:r>
              <a:rPr lang="it-IT" dirty="0"/>
              <a:t>Alle azioni del comportamento personale si aggiungono i segni della comunicazione inerenti al </a:t>
            </a:r>
            <a:r>
              <a:rPr lang="it-IT" b="1" dirty="0"/>
              <a:t>contesto</a:t>
            </a:r>
            <a:r>
              <a:rPr lang="it-IT" dirty="0"/>
              <a:t> in cui la comunicazione ha luogo.</a:t>
            </a:r>
          </a:p>
          <a:p>
            <a:r>
              <a:rPr lang="it-IT" dirty="0"/>
              <a:t>Gli effetti che la comunicazione ha sul ricevitore non sono scindibili dagli effetti che la reazione del ricevitore ha sul trasmettitore (interazione).</a:t>
            </a:r>
          </a:p>
        </p:txBody>
      </p:sp>
    </p:spTree>
    <p:extLst>
      <p:ext uri="{BB962C8B-B14F-4D97-AF65-F5344CB8AC3E}">
        <p14:creationId xmlns:p14="http://schemas.microsoft.com/office/powerpoint/2010/main" val="1307069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0D5E765-4A11-459D-B064-4B9E2DD6DF17}"/>
              </a:ext>
            </a:extLst>
          </p:cNvPr>
          <p:cNvSpPr>
            <a:spLocks noGrp="1"/>
          </p:cNvSpPr>
          <p:nvPr>
            <p:ph type="title"/>
          </p:nvPr>
        </p:nvSpPr>
        <p:spPr/>
        <p:txBody>
          <a:bodyPr>
            <a:normAutofit/>
          </a:bodyPr>
          <a:lstStyle/>
          <a:p>
            <a:r>
              <a:rPr lang="it-IT" dirty="0"/>
              <a:t>I 5 assiomi della comunicazione</a:t>
            </a:r>
          </a:p>
        </p:txBody>
      </p:sp>
      <p:sp>
        <p:nvSpPr>
          <p:cNvPr id="3" name="Segnaposto contenuto 2">
            <a:extLst>
              <a:ext uri="{FF2B5EF4-FFF2-40B4-BE49-F238E27FC236}">
                <a16:creationId xmlns:a16="http://schemas.microsoft.com/office/drawing/2014/main" id="{440865CC-3955-4539-8F94-CCBFEEE6A90C}"/>
              </a:ext>
            </a:extLst>
          </p:cNvPr>
          <p:cNvSpPr>
            <a:spLocks noGrp="1"/>
          </p:cNvSpPr>
          <p:nvPr>
            <p:ph idx="1"/>
          </p:nvPr>
        </p:nvSpPr>
        <p:spPr/>
        <p:txBody>
          <a:bodyPr/>
          <a:lstStyle/>
          <a:p>
            <a:r>
              <a:rPr lang="it-IT" dirty="0"/>
              <a:t>Gli assiomi costituiscono alcune fondamentali proprietà semplici della comunicazione, che hanno fondamentali implicazioni interpersonali.</a:t>
            </a:r>
          </a:p>
          <a:p>
            <a:pPr marL="0" indent="0">
              <a:buNone/>
            </a:pPr>
            <a:endParaRPr lang="it-IT" dirty="0"/>
          </a:p>
        </p:txBody>
      </p:sp>
      <p:sp>
        <p:nvSpPr>
          <p:cNvPr id="5" name="Rettangolo con angoli arrotondati 4">
            <a:extLst>
              <a:ext uri="{FF2B5EF4-FFF2-40B4-BE49-F238E27FC236}">
                <a16:creationId xmlns:a16="http://schemas.microsoft.com/office/drawing/2014/main" id="{5C636634-DEC9-4C5E-A147-D6ECA2E3EC3F}"/>
              </a:ext>
            </a:extLst>
          </p:cNvPr>
          <p:cNvSpPr/>
          <p:nvPr/>
        </p:nvSpPr>
        <p:spPr>
          <a:xfrm>
            <a:off x="182880" y="3301092"/>
            <a:ext cx="1917467" cy="170315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ln w="0">
                  <a:solidFill>
                    <a:sysClr val="windowText" lastClr="000000"/>
                  </a:solidFill>
                </a:ln>
                <a:solidFill>
                  <a:schemeClr val="tx1"/>
                </a:solidFill>
                <a:effectLst>
                  <a:outerShdw blurRad="38100" dist="19050" dir="2700000" algn="tl" rotWithShape="0">
                    <a:schemeClr val="dk1">
                      <a:alpha val="40000"/>
                    </a:schemeClr>
                  </a:outerShdw>
                </a:effectLst>
              </a:rPr>
              <a:t>1.</a:t>
            </a:r>
          </a:p>
          <a:p>
            <a:pPr algn="ctr"/>
            <a:r>
              <a:rPr lang="it-IT" dirty="0">
                <a:ln w="0">
                  <a:solidFill>
                    <a:sysClr val="windowText" lastClr="000000"/>
                  </a:solidFill>
                </a:ln>
                <a:solidFill>
                  <a:schemeClr val="tx1"/>
                </a:solidFill>
                <a:effectLst>
                  <a:outerShdw blurRad="38100" dist="19050" dir="2700000" algn="tl" rotWithShape="0">
                    <a:schemeClr val="dk1">
                      <a:alpha val="40000"/>
                    </a:schemeClr>
                  </a:outerShdw>
                </a:effectLst>
              </a:rPr>
              <a:t>L’impossibilità di </a:t>
            </a:r>
          </a:p>
          <a:p>
            <a:pPr algn="ctr"/>
            <a:r>
              <a:rPr lang="it-IT" dirty="0">
                <a:ln w="0">
                  <a:solidFill>
                    <a:sysClr val="windowText" lastClr="000000"/>
                  </a:solidFill>
                </a:ln>
                <a:solidFill>
                  <a:schemeClr val="tx1"/>
                </a:solidFill>
                <a:effectLst>
                  <a:outerShdw blurRad="38100" dist="19050" dir="2700000" algn="tl" rotWithShape="0">
                    <a:schemeClr val="dk1">
                      <a:alpha val="40000"/>
                    </a:schemeClr>
                  </a:outerShdw>
                </a:effectLst>
              </a:rPr>
              <a:t>non-comunicare</a:t>
            </a:r>
          </a:p>
        </p:txBody>
      </p:sp>
      <p:sp>
        <p:nvSpPr>
          <p:cNvPr id="6" name="Rettangolo con angoli arrotondati 5">
            <a:extLst>
              <a:ext uri="{FF2B5EF4-FFF2-40B4-BE49-F238E27FC236}">
                <a16:creationId xmlns:a16="http://schemas.microsoft.com/office/drawing/2014/main" id="{DFADB8F2-7342-4D33-B6FC-82C9A238D5AC}"/>
              </a:ext>
            </a:extLst>
          </p:cNvPr>
          <p:cNvSpPr/>
          <p:nvPr/>
        </p:nvSpPr>
        <p:spPr>
          <a:xfrm>
            <a:off x="2553486" y="3301091"/>
            <a:ext cx="1876093" cy="15590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2. </a:t>
            </a:r>
          </a:p>
          <a:p>
            <a:pPr algn="ctr"/>
            <a:r>
              <a:rPr lang="it-IT" dirty="0"/>
              <a:t>Livelli comunicativi di contenuto e di relazione</a:t>
            </a:r>
          </a:p>
        </p:txBody>
      </p:sp>
      <p:sp>
        <p:nvSpPr>
          <p:cNvPr id="7" name="Rettangolo con angoli arrotondati 6">
            <a:extLst>
              <a:ext uri="{FF2B5EF4-FFF2-40B4-BE49-F238E27FC236}">
                <a16:creationId xmlns:a16="http://schemas.microsoft.com/office/drawing/2014/main" id="{7D3F6CF7-6C1A-42F6-83E2-BB07E533AF03}"/>
              </a:ext>
            </a:extLst>
          </p:cNvPr>
          <p:cNvSpPr/>
          <p:nvPr/>
        </p:nvSpPr>
        <p:spPr>
          <a:xfrm>
            <a:off x="5054138" y="3301091"/>
            <a:ext cx="1834342" cy="15590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ln w="0"/>
                <a:solidFill>
                  <a:schemeClr val="tx1"/>
                </a:solidFill>
                <a:effectLst>
                  <a:outerShdw blurRad="38100" dist="19050" dir="2700000" algn="tl" rotWithShape="0">
                    <a:schemeClr val="dk1">
                      <a:alpha val="40000"/>
                    </a:schemeClr>
                  </a:outerShdw>
                </a:effectLst>
              </a:rPr>
              <a:t>3. </a:t>
            </a:r>
          </a:p>
          <a:p>
            <a:pPr algn="ctr"/>
            <a:r>
              <a:rPr lang="it-IT" dirty="0">
                <a:ln w="0"/>
                <a:solidFill>
                  <a:schemeClr val="tx1"/>
                </a:solidFill>
                <a:effectLst>
                  <a:outerShdw blurRad="38100" dist="19050" dir="2700000" algn="tl" rotWithShape="0">
                    <a:schemeClr val="dk1">
                      <a:alpha val="40000"/>
                    </a:schemeClr>
                  </a:outerShdw>
                </a:effectLst>
              </a:rPr>
              <a:t>La punteggiatura della sequenza di eventi</a:t>
            </a:r>
            <a:endParaRPr lang="it-IT" dirty="0"/>
          </a:p>
        </p:txBody>
      </p:sp>
      <p:sp>
        <p:nvSpPr>
          <p:cNvPr id="8" name="Rettangolo con angoli arrotondati 7">
            <a:extLst>
              <a:ext uri="{FF2B5EF4-FFF2-40B4-BE49-F238E27FC236}">
                <a16:creationId xmlns:a16="http://schemas.microsoft.com/office/drawing/2014/main" id="{1EE51538-2948-479F-9255-9BC1AAF729CD}"/>
              </a:ext>
            </a:extLst>
          </p:cNvPr>
          <p:cNvSpPr/>
          <p:nvPr/>
        </p:nvSpPr>
        <p:spPr>
          <a:xfrm>
            <a:off x="7513039" y="3301089"/>
            <a:ext cx="1834342" cy="15590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4.</a:t>
            </a:r>
          </a:p>
          <a:p>
            <a:pPr algn="ctr"/>
            <a:r>
              <a:rPr lang="it-IT" dirty="0" err="1"/>
              <a:t>Comunicazionenumerica</a:t>
            </a:r>
            <a:r>
              <a:rPr lang="it-IT" dirty="0"/>
              <a:t> e analogica</a:t>
            </a:r>
          </a:p>
        </p:txBody>
      </p:sp>
      <p:sp>
        <p:nvSpPr>
          <p:cNvPr id="9" name="Rettangolo con angoli arrotondati 8">
            <a:extLst>
              <a:ext uri="{FF2B5EF4-FFF2-40B4-BE49-F238E27FC236}">
                <a16:creationId xmlns:a16="http://schemas.microsoft.com/office/drawing/2014/main" id="{6386C4E9-F822-4337-8DB3-F11B499F5235}"/>
              </a:ext>
            </a:extLst>
          </p:cNvPr>
          <p:cNvSpPr/>
          <p:nvPr/>
        </p:nvSpPr>
        <p:spPr>
          <a:xfrm>
            <a:off x="9903606" y="3301090"/>
            <a:ext cx="1834342" cy="15590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ln w="0"/>
                <a:solidFill>
                  <a:schemeClr val="tx1"/>
                </a:solidFill>
                <a:effectLst>
                  <a:outerShdw blurRad="38100" dist="19050" dir="2700000" algn="tl" rotWithShape="0">
                    <a:schemeClr val="dk1">
                      <a:alpha val="40000"/>
                    </a:schemeClr>
                  </a:outerShdw>
                </a:effectLst>
              </a:rPr>
              <a:t>5.</a:t>
            </a:r>
          </a:p>
          <a:p>
            <a:pPr algn="ctr"/>
            <a:r>
              <a:rPr lang="it-IT" dirty="0">
                <a:ln w="0"/>
                <a:solidFill>
                  <a:schemeClr val="tx1"/>
                </a:solidFill>
                <a:effectLst>
                  <a:outerShdw blurRad="38100" dist="19050" dir="2700000" algn="tl" rotWithShape="0">
                    <a:schemeClr val="dk1">
                      <a:alpha val="40000"/>
                    </a:schemeClr>
                  </a:outerShdw>
                </a:effectLst>
              </a:rPr>
              <a:t>Interazione complementare e simmetrica</a:t>
            </a:r>
            <a:endParaRPr lang="it-IT" dirty="0"/>
          </a:p>
        </p:txBody>
      </p:sp>
    </p:spTree>
    <p:extLst>
      <p:ext uri="{BB962C8B-B14F-4D97-AF65-F5344CB8AC3E}">
        <p14:creationId xmlns:p14="http://schemas.microsoft.com/office/powerpoint/2010/main" val="428728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6244CD-3B90-4874-B21A-91DBFF8B9711}"/>
              </a:ext>
            </a:extLst>
          </p:cNvPr>
          <p:cNvSpPr>
            <a:spLocks noGrp="1"/>
          </p:cNvSpPr>
          <p:nvPr>
            <p:ph type="title"/>
          </p:nvPr>
        </p:nvSpPr>
        <p:spPr/>
        <p:txBody>
          <a:bodyPr/>
          <a:lstStyle/>
          <a:p>
            <a:r>
              <a:rPr lang="it-IT" dirty="0"/>
              <a:t>1. L’IMPOSSIBILITA’ DI NON COMUNICARE: </a:t>
            </a:r>
            <a:br>
              <a:rPr lang="it-IT" dirty="0"/>
            </a:br>
            <a:r>
              <a:rPr lang="it-IT" dirty="0"/>
              <a:t>il comportamento non ha un suo opposto</a:t>
            </a:r>
          </a:p>
        </p:txBody>
      </p:sp>
      <p:sp>
        <p:nvSpPr>
          <p:cNvPr id="3" name="Segnaposto contenuto 2">
            <a:extLst>
              <a:ext uri="{FF2B5EF4-FFF2-40B4-BE49-F238E27FC236}">
                <a16:creationId xmlns:a16="http://schemas.microsoft.com/office/drawing/2014/main" id="{DFB0BA7F-FDC2-44C5-8F17-7F0E7BDEFFC4}"/>
              </a:ext>
            </a:extLst>
          </p:cNvPr>
          <p:cNvSpPr>
            <a:spLocks noGrp="1"/>
          </p:cNvSpPr>
          <p:nvPr>
            <p:ph idx="1"/>
          </p:nvPr>
        </p:nvSpPr>
        <p:spPr/>
        <p:txBody>
          <a:bodyPr/>
          <a:lstStyle/>
          <a:p>
            <a:r>
              <a:rPr lang="it-IT" dirty="0"/>
              <a:t>Non esiste un qualcosa che sia un non-comportamento, o più semplicemente, non è possibile non avere un comportamento.</a:t>
            </a:r>
          </a:p>
          <a:p>
            <a:r>
              <a:rPr lang="it-IT" dirty="0"/>
              <a:t>L’attività o l’inattività, le parole e il silenzio </a:t>
            </a:r>
            <a:r>
              <a:rPr lang="it-IT" b="1" dirty="0"/>
              <a:t>hanno tutti valore di messaggio, </a:t>
            </a:r>
            <a:r>
              <a:rPr lang="it-IT" dirty="0"/>
              <a:t>che influenza gli altri ed innesca una risposta (scambio comunicativo)</a:t>
            </a:r>
          </a:p>
          <a:p>
            <a:r>
              <a:rPr lang="it-IT" dirty="0"/>
              <a:t>La comunicazione ha luogo anche quando è intenzionale, inconscia, inefficacie (ovvero, quando non si ha la comprensione reciproca)</a:t>
            </a:r>
          </a:p>
          <a:p>
            <a:r>
              <a:rPr lang="it-IT" dirty="0"/>
              <a:t>In sintesi, tale assioma </a:t>
            </a:r>
            <a:r>
              <a:rPr lang="it-IT" dirty="0" err="1"/>
              <a:t>metacomunicazionale</a:t>
            </a:r>
            <a:r>
              <a:rPr lang="it-IT" dirty="0"/>
              <a:t> indica che </a:t>
            </a:r>
            <a:r>
              <a:rPr lang="it-IT" b="1" dirty="0"/>
              <a:t>non si può non comunicare</a:t>
            </a:r>
            <a:r>
              <a:rPr lang="it-IT" dirty="0"/>
              <a:t>.</a:t>
            </a:r>
          </a:p>
          <a:p>
            <a:endParaRPr lang="it-IT" dirty="0"/>
          </a:p>
        </p:txBody>
      </p:sp>
    </p:spTree>
    <p:extLst>
      <p:ext uri="{BB962C8B-B14F-4D97-AF65-F5344CB8AC3E}">
        <p14:creationId xmlns:p14="http://schemas.microsoft.com/office/powerpoint/2010/main" val="126679469"/>
      </p:ext>
    </p:extLst>
  </p:cSld>
  <p:clrMapOvr>
    <a:masterClrMapping/>
  </p:clrMapOvr>
</p:sld>
</file>

<file path=ppt/theme/theme1.xml><?xml version="1.0" encoding="utf-8"?>
<a:theme xmlns:a="http://schemas.openxmlformats.org/drawingml/2006/main" name="Raccolta">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TM10001114[[fn=Raccolta]]</Template>
  <TotalTime>1806</TotalTime>
  <Words>1084</Words>
  <Application>Microsoft Office PowerPoint</Application>
  <PresentationFormat>Widescreen</PresentationFormat>
  <Paragraphs>100</Paragraphs>
  <Slides>18</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18</vt:i4>
      </vt:variant>
    </vt:vector>
  </HeadingPairs>
  <TitlesOfParts>
    <vt:vector size="22" baseType="lpstr">
      <vt:lpstr>Arial</vt:lpstr>
      <vt:lpstr>Gill Sans MT</vt:lpstr>
      <vt:lpstr>Open Sans</vt:lpstr>
      <vt:lpstr>Raccolta</vt:lpstr>
      <vt:lpstr>PRAGMATICA DELLA COMUNICAZIONE UMANA</vt:lpstr>
      <vt:lpstr>La mente umana è un fenomeno isolato?</vt:lpstr>
      <vt:lpstr>interpretare il comportamento: L’IMPORTANZA DEL CONTESTO per comprendere I FENOMENI</vt:lpstr>
      <vt:lpstr>Cosa intendiamo per comunicazione? </vt:lpstr>
      <vt:lpstr>Elementi che definiscono  IL CONCETTO DI COMUNICAZIONE</vt:lpstr>
      <vt:lpstr>Comprendere la COMUNICAZIONE UMANA:  3 SETTORI DI STUDIO</vt:lpstr>
      <vt:lpstr>ELEMENTI DI PRAGMATICA DELLA COMUNICAZIONE</vt:lpstr>
      <vt:lpstr>I 5 assiomi della comunicazione</vt:lpstr>
      <vt:lpstr>1. L’IMPOSSIBILITA’ DI NON COMUNICARE:  il comportamento non ha un suo opposto</vt:lpstr>
      <vt:lpstr>1. L’IMPOSSIBILITA’ DI NON COMUNICARE:  il comportamento non ha un suo opposto</vt:lpstr>
      <vt:lpstr>2. Livelli comunicativi di  contenuto e di relazione </vt:lpstr>
      <vt:lpstr>Presentazione standard di PowerPoint</vt:lpstr>
      <vt:lpstr>3. La punteggiatura della sequenza di eventi  </vt:lpstr>
      <vt:lpstr>4. Comunicazione numerica e analogica </vt:lpstr>
      <vt:lpstr>4. Comunicazione numerica e analogica</vt:lpstr>
      <vt:lpstr>4. Comunicazione numerica e analogica</vt:lpstr>
      <vt:lpstr>5. Interazione complementare e simmetrica</vt:lpstr>
      <vt:lpstr>…Per concludere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PRAGMATICA DELLA COMUNICAZIONE UMANA</dc:title>
  <dc:creator>ada dinacci</dc:creator>
  <cp:lastModifiedBy>ada dinacci</cp:lastModifiedBy>
  <cp:revision>28</cp:revision>
  <dcterms:created xsi:type="dcterms:W3CDTF">2022-01-31T11:26:47Z</dcterms:created>
  <dcterms:modified xsi:type="dcterms:W3CDTF">2022-02-01T17:33:43Z</dcterms:modified>
</cp:coreProperties>
</file>