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93" r:id="rId4"/>
    <p:sldId id="309" r:id="rId5"/>
    <p:sldId id="310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/>
    <p:restoredTop sz="94830"/>
  </p:normalViewPr>
  <p:slideViewPr>
    <p:cSldViewPr>
      <p:cViewPr varScale="1">
        <p:scale>
          <a:sx n="117" d="100"/>
          <a:sy n="117" d="100"/>
        </p:scale>
        <p:origin x="188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mediante dei Coefficienti mediante Formula di Analisi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7713830" cy="32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Ogni fasore ha ampiezza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e frequenza 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kf</a:t>
            </a:r>
            <a:r>
              <a:rPr lang="it-IT" altLang="it-IT" sz="2400" baseline="-25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 con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baseline="-25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frequenza fondamentale.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 coefficienti sono forniti dalla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Formula di Analisi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(determina il peso delle armoniche) – </a:t>
            </a:r>
            <a:r>
              <a:rPr lang="it-IT" altLang="it-IT" sz="2400" b="1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Dimostrazione Calcolo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0" name="Object 16"/>
          <p:cNvGraphicFramePr>
            <a:graphicFrameLocks noChangeAspect="1"/>
          </p:cNvGraphicFramePr>
          <p:nvPr/>
        </p:nvGraphicFramePr>
        <p:xfrm>
          <a:off x="2524918" y="2052768"/>
          <a:ext cx="33845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600" imgH="1003300" progId="Equation.3">
                  <p:embed/>
                </p:oleObj>
              </mc:Choice>
              <mc:Fallback>
                <p:oleObj name="Equation" r:id="rId2" imgW="4038600" imgH="1003300" progId="Equation.3">
                  <p:embed/>
                  <p:pic>
                    <p:nvPicPr>
                      <p:cNvPr id="1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918" y="2052768"/>
                        <a:ext cx="33845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34182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ttangolo 1"/>
          <p:cNvSpPr>
            <a:spLocks noChangeArrowheads="1"/>
          </p:cNvSpPr>
          <p:nvPr/>
        </p:nvSpPr>
        <p:spPr bwMode="auto">
          <a:xfrm>
            <a:off x="280026" y="827307"/>
            <a:ext cx="8036390" cy="16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24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ESEMPI di Calcolo dei Coefficienti tramite formula di Analisi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Coseno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Costante </a:t>
            </a:r>
          </a:p>
          <a:p>
            <a:pPr marL="342900" indent="-342900" hangingPunct="1">
              <a:lnSpc>
                <a:spcPct val="100000"/>
              </a:lnSpc>
              <a:spcBef>
                <a:spcPts val="240"/>
              </a:spcBef>
            </a:pP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Serie</a:t>
            </a:r>
            <a:r>
              <a:rPr lang="en-US" dirty="0"/>
              <a:t> di Fourier</a:t>
            </a:r>
          </a:p>
        </p:txBody>
      </p:sp>
    </p:spTree>
    <p:extLst>
      <p:ext uri="{BB962C8B-B14F-4D97-AF65-F5344CB8AC3E}">
        <p14:creationId xmlns:p14="http://schemas.microsoft.com/office/powerpoint/2010/main" val="706943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86</Words>
  <Application>Microsoft Macintosh PowerPoint</Application>
  <PresentationFormat>Presentazione su schermo (4:3)</PresentationFormat>
  <Paragraphs>19</Paragraphs>
  <Slides>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Serie di Fourier</vt:lpstr>
      <vt:lpstr>Serie di Fourier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113</cp:revision>
  <cp:lastPrinted>1601-01-01T00:00:00Z</cp:lastPrinted>
  <dcterms:created xsi:type="dcterms:W3CDTF">2014-02-26T18:00:47Z</dcterms:created>
  <dcterms:modified xsi:type="dcterms:W3CDTF">2022-11-16T11:39:43Z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