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66" r:id="rId2"/>
    <p:sldId id="301" r:id="rId3"/>
    <p:sldId id="270" r:id="rId4"/>
    <p:sldId id="288" r:id="rId5"/>
    <p:sldId id="290" r:id="rId6"/>
    <p:sldId id="318" r:id="rId7"/>
    <p:sldId id="320" r:id="rId8"/>
    <p:sldId id="321" r:id="rId9"/>
    <p:sldId id="293" r:id="rId10"/>
    <p:sldId id="323" r:id="rId11"/>
    <p:sldId id="324" r:id="rId12"/>
    <p:sldId id="322" r:id="rId13"/>
    <p:sldId id="294" r:id="rId14"/>
    <p:sldId id="325" r:id="rId15"/>
    <p:sldId id="326" r:id="rId16"/>
    <p:sldId id="296" r:id="rId17"/>
    <p:sldId id="319" r:id="rId18"/>
    <p:sldId id="295" r:id="rId19"/>
    <p:sldId id="297" r:id="rId20"/>
    <p:sldId id="298" r:id="rId21"/>
    <p:sldId id="317" r:id="rId22"/>
    <p:sldId id="299" r:id="rId23"/>
    <p:sldId id="302" r:id="rId24"/>
    <p:sldId id="310" r:id="rId25"/>
  </p:sldIdLst>
  <p:sldSz cx="9144000" cy="6858000" type="screen4x3"/>
  <p:notesSz cx="6858000" cy="9144000"/>
  <p:custDataLst>
    <p:tags r:id="rId2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6T14:04:00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5980 7797 0,'52'0'141,"-26"0"-125,0 0-16,0 0 0,52 0 15,-52 0-15,0 0 16,-26 26-16,52-26 15,0 0 1,0 0-16,-26 0 16,26 25-1,-26-25 1,26 0-16,26 0 16,0 26-16,26 26 15,-52-26-15,26-26 0,26 26 16,-78-26-16,78 52 15,-52-52-15,-26 26 16,26 0-16,0-26 16,0 0-1,0 26 1,-26 0-16,26-26 16,26 26-16,-52-26 15,26 26-15,26-26 16,-52 26-16,26-26 15,0 26-15,-26-26 16,52 26-16,0-26 16,-26 26-16,0-26 15,52 26-15,-52-26 16,-26 0-16,78 26 16,-52-26-16,26 0 15,-26 0 1,0 26-16,0-26 15,26 0 1,-52 26-16,78-26 16,-26 0-16,-26 26 15,104 0-15,-130-26 16,26 0-16,26 0 16,-26 0-16,26 0 15,-26 26-15,0-26 16,-26 0-16,52 0 15,26 0-15,-26 0 16,26 26-16,-52-26 16,78 0-16,-52 0 15,52 0 1,-78 0-16,26 0 16,26 0-16,-52-26 15,26 0-15,-26 0 16,52 26-16,-52 0 15,0 0-15,26-26 16,-26 26-16,0 0 16,-26 0-16,0 0 15,-26-26-15,78 26 16,-52 0 0,26 0-1,-26-26-15,26 26 16,0 0-16,-27 0 15,27 0-15,26-26 0,-52 0 16,26 0 0,0 26-16,-26-26 15,26 26-15,-26 0 16,26 0-16,26-26 16,-52 26-16,0 0 15,26-26 1,0 26-1,52 0-15,-26-26 0,-26 26 16,26 0 0,0 0-16,26-26 15,-52 0-15,52 26 16,0 0-16,-78 0 16,78 0-16,-52 0 0,-26 0 15,52 0-15,0 0 16,-26 0-16,26-26 15,0 26-15,26-26 16,-52 26-16,52 0 16,-52 0-16,-26 0 15,26-26 1,-26 26-16,78-26 16,0 26-1,-26 0-15,26-26 16,-78 26-16,52 0 15,-26 0-15,0 0 0,0 0 16,-26 0-16,26 0 16,26-26-16,-26 26 15,26 0-15,0 0 16,52-26-16,-52 26 16,0 0-16,-52 0 15,0 0-15,-26-26 16,26 26-16,0 0 15,0 0-15,0 0 0,26 0 16,0 0-16,26 0 16,-26 0-16,-26 0 15,52 0 1,-26 0-16,26 0 16,-26 0-16,0 0 15,0 0 1,0 0-16,-26 0 15,26 0-15,0 0 16,26 0-16,0 0 16,52 0-16,-26 0 15,-52 0-15,78 0 16,-78 0-16,0 0 16,26 0-16,0 0 0,-26 0 15,52 0-15,-26 0 16,0 0-16,0 0 15,26 0-15,26 0 16,-52 0 0,0 0-16,26 0 15,78 0 1,-104 0-16,26 0 16,0 26-16,0-26 15,-52 0-15,52 0 16,0 0-16,-78 0 15,26 0-15,104 0 16,-104 0-16,-26 0 16,78 26-16,0 0 0,0-26 15,0 0-15,-78 0 16,78 0-16,-52 26 16,-26-26-16,26 0 15,26 0-15,0 0 16,26 26-16,0-26 31,-52 0-31,26 0 16,52 0-16,-26 0 15,26 0-15,0 0 16,-26 0-16,26 26 16,-26-26-16,0 0 15,-26 0-15,104 0 16,-104 0-16,26 0 0,0 0 15,0 0-15,52 26 16,-52-26-16,0 0 16,-26 0-16,0 0 15,26 0-15,-52 0 16,26 0-16,-26 0 16,-26 0-16,104 0 15,-52 0-15,26 0 16,-52 0-16,26 0 15,-52 0-15,0 0 16</inkml:trace>
  <inkml:trace contextRef="#ctx0" brushRef="#br0" timeOffset="2518.0929">5876 8888 0,'26'0'109,"104"-26"-109,78 26 16,-104 0-16,52 0 16,0-26-16,-26 26 15,78 0-15,-26 0 16,78 0-16,-130 0 15,-26 0 1,0 0-16,-26 0 16,26 0-16,0 0 15,-26 0-15,-26 26 16,26-26-16,26 0 16,-52 0-16,26 0 15,26 0 1,-52 0-16,78 0 0,-52 0 15,-26 0-15,-26 0 16,26 0 0,-52 26-16,26-26 15,0 0-15,0 0 16,0 0 0,0 0-1,0 0 1,26 0-16,-26 0 15,52 0-15,-26 26 16,0-26-16,26 0 16,0 0-16,-52 0 15,26 0-15,26 0 16,-52 0-16,52 0 16,-26 0-16,-26 0 15,26 26-15,-26-26 16,52 26-16,0-26 15,-52 0-15,26 26 16,0-26-16,0 0 16,0 0-16,0 26 0,26 0 31,0-26-31,0 26 16,-52-26-16,52 26 15,26 0-15,0-26 16,-52 0-16,0 0 15,-26 0-15,0 0 16,26 0-16,0 0 16,-26 0-16,78 26 15,-26-26-15,-26 0 16,0 0-16,-26 0 16,25 0-16,1 0 15,-26 0-15,0 0 16,0 0-1,0 0 1,26 0-16,-26 0 16,26 0-1,-26 0-15,52 0 16,-52 0 15,-26-26 0,26 26-31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7T11:03:12.3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5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3-05-17T11:05:32.118"/>
    </inkml:context>
  </inkml:definitions>
  <inkml:trace contextRef="#ctx0" brushRef="#br0">4265 2967 84 0,'0'0'98'0,"0"0"-98"15,0 0-53-15,0 0 43 16,0 0-78-16</inkml:trace>
  <inkml:trace contextRef="#ctx0" brushRef="#br0" timeOffset="875.0765">4198 2592 92 0,'0'0'440'16,"0"0"-397"-16,0 0 40 15,0 0 50-15,0 0-54 16,0 0-20-16,-40-41-29 16,38 41-28-16,2 0-2 15,0 9-18 1,0 16 8-16,0 17 10 15,0 14 7-15,0 15 6 16,2 11-7-16,5 8-1 16,0 5 2-16,0 4 0 0,0-2-4 15,-2 1-2 1,-3 4 2-16,-2 3 1 0,0 0-4 16,0-1-2-16,5-2 2 15,2 0 3-15,7 7-2 16,-7 10-1-16,-7 5 2 15,0 0-1-15,0 2 0 0,0 1 0 16,0-2 5-16,0-4-3 16,0-3-1-16,0-1-2 15,0-6 2 1,0-3-1-16,0-7 4 16,0-5-4-16,0 4 1 15,0 5-2-15,0 5 0 16,0 3 2-16,0-5-2 15,0-2 0-15,0-7 0 16,0 0-1-16,0-6 3 0,0 0-2 16,7 2 0-16,7 3 0 15,-7 9 0-15,0 7 0 16,0 6 0-16,-3 4 1 16,-1 4-1-16,-3 2 0 0,0 3 0 15,0 0 3 1,0-2-3-16,4 1 0 0,3 2-3 15,-4-4 5 1,1 3-2-16,-1 1 2 16,-3 4 3-16,0-1 5 15,0-5 4-15,0-1-5 16,0-6-3-16,-3-1 4 16,3 0-2-16,0-7-3 15,0 5 1-15,0 0-3 16,0 1 1-16,0 6 7 0,0 6 4 15,0 2-5-15,0 2 9 16,0-4-7-16,0-7-10 16,0-8 1-16,0-3 0 15,0-12-1-15,0-5-2 16,0-2 1-16,0-4 0 16,0 0-1-16,0-9 1 0,0-8-2 15,-4-13 0 1,1-13-9-16,3-9-18 15,0-15-23-15,0-15-69 16,0-12-251-16</inkml:trace>
  <inkml:trace contextRef="#ctx0" brushRef="#br0" timeOffset="1904.4113">4177 11730 787 0,'0'0'59'0,"0"0"-58"0,0 0 72 15,0 0-15-15,0 0-49 16,0 0-9-16,-14 0 0 16,14 0-6-16,0 0 0 15,0 0 0-15,21 0 6 16,14 0-1-16,7 0 2 0,4-6 2 15,15-2-3-15,2 5 5 16,26 0-5-16,7-2 5 16,21-1-2-16,6-3-3 15,13-5 1-15,9-3 0 16,4-5-1-16,10 1-1 16,11 2 1-16,3-3 1 0,12 6 1 15,-5 1-2-15,-3 5 1 16,1 2-1-16,9 2 0 15,2 0 0-15,2-5 3 16,15 0-3-16,13-1 4 0,8 1-4 16,0 2-1-16,-1-2-1 15,1 0 2 1,-3 3-2 0,5-3 2-16,-3 1 3 0,-1 2-2 15,1 2 0-15,1 1 3 16,6 3-2-16,15 1 4 15,9-2-5-15,5-2 2 16,4-1-1-16,-4 0-2 16,-3 0 1-16,2 0 0 0,-8 0 0 15,1-2 0-15,-6-2 1 16,11 4-1-16,14 0 4 16,-2 4-2-16,3 2-1 15,6 0-2-15,-14 0 5 16,1 0-1-16,-10 7 5 15,-5-1 1 1,0-5-1-16,-2-1-3 16,9 0 1-16,8 0 4 0,13 0-7 15,-5 0 2 1,1-1-4-16,-5-5-2 16,-16 4 1-16,4 2 2 0,-11 0-1 15,-8-3 0 1,-6 1 2-16,4-4 4 0,5-3-4 0,2 0 9 15,0 1-3-15,-11-6-8 16,-14 2-2-16,-15 5 3 16,-18 1 3-16,-17 0-2 15,-20 6 1-15,-26 0 0 16,-14 0 1-16,-22 0 0 16,-25 7 0-1,-16-1-4-15,-19 0-2 16,-14-3 2-16,-7-3-1 15,-7 0 1-15,0 0 4 16,0 0-6-16,0 0-34 16,0-6-64-16,0-16-127 15,0-3-194-15</inkml:trace>
  <inkml:trace contextRef="#ctx0" brushRef="#br0" timeOffset="2512.3379">21081 10744 687 0,'0'0'7'0,"0"0"3"16,0 0 84-16,0 0-41 15,0 0-47-15,0 0-1 16,82-85-4-16,18 71 4 16,-2 13-4-16,-4 1-1 0,-17 16-3 15,-9 22 3-15,-26 11 3 16,-14 10 9-16,-28 14 14 0,0 13 0 15,-49 1 22-15,-15 2-20 16,-3-10 8-16,6-8-10 16,5-13-11-16,2-14 2 15,7-11-13-15,12-15 4 16,7-10-6-16,7-8 2 16,3 0-4-1,1-26-40-15,-4-16-35 16,10-6 22-16,-1-8-16 15,3-2 16-15,2-1-11 16,-5-1 5-16,-2 4-32 16,-7 7 16-16,0 2 73 15,0 10 2-15,2 9 20 16,10 11 57-16,2 6 49 0,2 11-53 16,5 0-32-16,0 0-39 15,0 23-1-15,0 8 10 0,0 1-3 16,7-5-8-1,7-9-2-15,-7-12-98 0,-2-6-159 16,-5 0-230-16</inkml:trace>
  <inkml:trace contextRef="#ctx0" brushRef="#br0" timeOffset="4663.7727">6685 4349 445 0,'0'0'141'16,"0"0"-121"-16,0 0 49 15,0 0 5-15,0 0-26 16,0 0-17-16,0-17-12 15,0 17-9-15,0 0-10 16,0 0-1-16,0 0-3 16,0 17 4-1,0 8 5-15,0 5 4 16,0 8 6-16,0 3-7 16,10 6-3-16,8 4 13 15,-4 6 5-15,12 0-9 16,-5 3-4-16,2 2-5 0,10-5-1 15,2 2 0-15,5 0 5 16,2 4-9-16,7 8 4 0,-2 5 1 16,9 10 6-1,2 4-7-15,-2-2 7 0,0 3 0 16,5 0-4-16,2 0-4 16,5-4-3-16,2-1 4 15,9-5-3-15,3-5 0 16,14 0-1-16,2-2 3 0,5 3-4 15,4 0 1-15,-9-1 0 16,-2-4 0-16,0-3 1 16,7-3-2-16,6-1-2 15,1 2 3-15,7 1 1 16,-7 1 1-16,-3-1-1 16,3-1 0-1,0 2 4-15,-1-5-4 16,4 5 0-16,1-7 3 15,3-2-4-15,7-6 0 16,-8-3 0-16,13-5 1 0,-5-2-1 16,9-4-2-16,16-3 2 15,3 0 5-15,5-3-1 16,1-3-4-16,-8-3 0 0,9-3 1 16,-3-1 0-16,17-3-1 15,-5-3-1-15,-2-3 0 16,7-2 1-16,-2-2 1 15,-1 1 0-15,3-4 0 16,-3 1 2-16,3-2 0 16,5 2 0-1,11-5-3-15,5-4 1 16,-3 0-1-16,1 0-3 16,-7-4 3-16,-1-12 0 15,1-7 2-15,-6 4-2 16,-1-4 4-16,-15 2-4 15,-4-1 2-15,-14-1 4 16,7-1-1-16,-14 1-5 0,2-3 0 0,-9-3 5 16,2-4-5-1,2-4 0-15,3 0-1 0,5-3 1 16,-13 1 1-16,-13-3 1 16,-2 3-2-16,-17-2 0 15,-2 1-2-15,-5 3 2 16,-5 4 1-16,-9-2-1 0,-4 2 0 15,-10-1 0-15,-7-7 4 16,0-4-2-16,2-6 4 16,-6-10-6-16,1-3 4 15,-4-6-3-15,5 2 1 16,-5 3-1-16,5 3 3 16,-7 5-3-1,-1-3 0-15,-1 0-2 16,6-5 2-16,0-5-1 15,3-4 1-15,0-5-1 16,2-4 0-16,0-7 4 16,5-1-1-16,-1-8-2 15,-4 4 0-15,5 6-1 0,-7 1 0 16,-5 6 0-16,0-6 2 0,-2-9-2 16,9-7 1-16,5-6-1 15,2-1-1-15,2-2 1 16,-2 2 3-16,-2 1-3 15,-5 8 0-15,-7 3 1 16,-7 8-1-16,-9 4 0 16,-8 0 1-1,-8 6 1-15,1 4 1 16,-4 6 3-16,-7 4 1 16,7 3-6-16,-2 3 1 15,-3 8 4-15,3 7-5 16,-10 17 2-16,3 14 8 15,-5 14 16-15,0 1-11 16,0 0-16-16,0 0-12 0,0 10-13 16,0 11-15-16,0 7-15 15,10 0-79-15,4-13-219 16</inkml:trace>
  <inkml:trace contextRef="#ctx0" brushRef="#br0" timeOffset="5111.5065">20464 2729 191 0,'0'0'551'16,"0"0"-544"-16,0 0-4 16,0 0 14-16,0 0-10 15,0 0 9-15,82-43 23 16,-70 34-19-16,-12-1 3 16,0-1 56-16,0-4-47 15,-33 3-28-15,-14 6-2 16,-23 6 1-16,-21 4 4 0,-19 33 6 15,-4 21-7-15,-3 20 36 16,14 9-15-16,26 10-14 16,24-7 17-1,41-10-13-15,12-12-10 16,33-14 0-16,41-11-7 16,22-15-1-16,16-17-1 15,17-11 0-15,6 0-23 16,-11-18-46-16,-21-15-56 15,-40-4-242-15</inkml:trace>
  <inkml:trace contextRef="#ctx0" brushRef="#br0" timeOffset="5565.7567">20677 3021 222 0,'0'0'520'0,"0"0"-516"16,0 0 39-16,0 0-21 0,0 0-22 16,0 0 0-16,-2 94 0 15,30-135 15-15,7-21 2 16,7-17-17-16,-10-4-6 16,-11-4-6-16,-21 4 12 15,0 11 11-15,-28 15 9 0,-14 23 17 16,10 13 39-16,4 15-24 15,21 6-5-15,2 0-25 16,5 0-22-16,0 6-10 16,26 11 2-16,30-5-3 15,25-7 11-15,6-5 0 16,-10 0 0-16,-21-8 1 0,-23 3 5 16,-26 2 14-16,-7 3 15 15,0 0-14-15,0 36-13 16,-5 28 13-16,-32 23 20 15,-17 18-10-15,12 2-3 16,9-5-20-16,24-12-8 0,9-18-3 31,9-18-39-31,40-20-32 16,19-21-44-16,7-13-74 0,-5-25-513 16</inkml:trace>
  <inkml:trace contextRef="#ctx0" brushRef="#br0" timeOffset="6520.4257">21462 3126 384 0,'0'0'71'15,"0"0"21"-15,0 0 46 16,88-117-100-1,-78 81 4-15,-10 7 21 16,0 7-11-16,-3 7 24 16,-29 7-34-16,-10 8-42 15,-12 0 5-15,12 20-6 0,2 16 2 16,12 10-1 0,17 4 0-16,11 2-2 0,0-4-1 15,25-5 1-15,31-9-1 16,24-9-18-16,4-11 13 0,5-10 2 15,2-4 2-15,-10 0-15 16,-13-16-5-16,-7-1 18 16,-14 2-6-16,-24 8 1 15,-9 4 7-15,-14 3 1 16,0 0-1 0,0 0-23-16,0 0 26 15,0 4-2-15,21 4 3 16,23-3 0-16,15-5 7 15,13 0 15-15,3-23-2 16,-5-10-10-16,-14-7-3 16,-14-8-6-16,-16 0 2 15,-26 1 4-15,0 6 8 0,-26 17 38 16,-39 14-37-16,-24 10-14 16,-14 9-4-16,-7 25-4 15,15 10-19-15,20 2 25 0,26 2-1 16,23-2-6-1,26-3 6-15,0-7-2 0,26-11-1 16,32-13 0-16,15-12-20 16,11-3 3-16,4-34 12 0,-6-13-12 15,-5-11-10-15,-16-12 14 16,-14-3 8-16,-19-2 9 16,-14-1 11-16,-14 1 6 15,0 10-11-15,-7 14-1 16,-19 14-3-1,5 20 31-15,0 11-1 16,14 9 0-16,0 0-32 16,7 18-3-16,0 23 3 15,0 11 0-15,0 5 0 16,0 6 1-16,19 1 1 16,-3 3-2-16,3 3 11 15,-10-2 3-15,3-8 14 0,-5-8-5 16,0-20-13-16,0-10-9 0,0-16-2 15,7-6 0-15,12 0-5 16,9-23 6-16,4-8 8 16,-8 3-7-16,-13 10-1 15,-11 7 1-15,-7 11 9 16,0 0 31 0,0 0-14-16,0 0-23 15,0 9 8-15,0 8-4 16,-7 3-4-16,7-3-4 15,0-9-1-15,0-4-13 16,3-4-61-16,27-6-40 16,5-27-9-16,7-11-437 15</inkml:trace>
  <inkml:trace contextRef="#ctx0" brushRef="#br0" timeOffset="6767.9116">22896 3072 279 0,'0'0'0'0,"0"0"0"16,0 0 41-16,198 75 55 0,-116-75-25 16,-12-2-29-16,-16-26 54 0,-19-3-61 15,-14-9-7 1,-16-3 23-16,-5-5 3 0,-14 3 15 16,-47 6-10-16,-14 7-8 15,-2 16-6-15,5 11-3 16,16 5-28-1,9 17-14-15,12 27-9 16,7 15-38-16,14 10-109 16,14-2-236-16</inkml:trace>
  <inkml:trace contextRef="#ctx0" brushRef="#br0" timeOffset="10461.3179">13314 7826 481 0,'0'0'146'0,"0"0"-4"16,0 0 10-16,0 0-41 0,0 0-52 15,0 0-32-15,0 8-14 16,0 4-2-16,0 4 5 16,0 2 1-16,0-1-14 15,0-1 0-15,0-10-1 16,0 2-1-16,0-7 1 0,0-1-4 15,0 0-1-15,0 0-12 16,0-1-6-16,0-13 21 0,0 3-1 16,0 4 2-16,0 7-2 15,0 0-7-15,0 2 8 16,0 20 9-16,-7-2-7 16,0-1-2-16,7-10-2 15,0-9 2 1,0 0-2-16,0 0-5 15,19-30 2-15,-3-5 5 16,-9 1 9-16,-7 9-5 16,0 16 8-16,-23 9 6 15,-17 0 3-15,8 24-13 16,-3 15-8-16,7 9-1 16,9-2-15-16,19-16-63 0,0-21-176 15,5-9-484-15</inkml:trace>
  <inkml:trace contextRef="#ctx0" brushRef="#br0" timeOffset="13128.8178">7180 9087 189 0,'0'0'347'0,"0"0"-329"15,0 0-18-15,0 0 6 16,0 0-4-16,0 0 5 16,12 27 9-16,2-11 6 15,0 0 14-15,7 7-1 16,5 5-12-16,2 1-1 15,7 2-4 1,5 5 5-16,9 1-2 16,11 3-4-16,4 2 0 15,17-6-3-15,3 2-1 16,5-4-7-16,5-4 12 16,-10 2-13-16,11-10-1 15,-3 1-2-15,-4-5 5 16,1-2-6-16,0-1 0 0,0 0 2 15,6 0 9-15,1-4 4 16,0-1 8-16,0-5-13 0,6-4-6 16,-10 1 1-16,1 1 0 15,-4 0-2-15,-1 3-1 16,-3 1-1-16,-4 2 2 16,-4-6 1-16,-2 2-1 0,-7-1-3 15,2-4 4-15,-5 0-2 16,-2 0 6-16,-7 0-5 15,-2-4-1-15,-5-11 6 16,5-2-1-16,-5 1 11 16,-2 2-11-16,2 1-1 15,-2 4-6 1,-5-2 1-16,4 5-1 16,-4-2-1-16,7-2 5 15,-2 3-3-15,14-7 1 16,-5-1 3-16,7-3 2 15,-5 2-6-15,-2-1 2 16,-9 2 2-16,-2 3-1 16,-6 0-4-16,3 0-1 0,-2-4 1 15,-7-1-1-15,2 2 1 16,0-4-1-16,0-4 3 16,4 0 0-16,4-5-3 0,6 4 2 15,4-1 1-15,3 5-3 16,-2-2 2-16,0 3-2 15,2 1 0 1,5-5 0-16,-1 0 1 16,3-4 0-16,-2 1 1 15,-5 1-2-15,5 4 0 16,-5-3 0-16,-2 3 0 16,-5-1 0-16,4-1 0 15,-10-2 1-15,6-2 0 16,-3 0-1-16,1-7 0 0,2 3 0 15,0-1 1-15,-7 1-1 16,-9 8 5-16,0 1-5 16,-10-4-2-16,-2 4-1 15,-2-5 3-15,-5-2 1 0,4 0 3 16,-1 0-3-16,-3-2-2 16,0 3 2-16,4 0-1 15,3 1 2-15,14-5-2 0,1 0 3 16,15-6-1-16,5-4-2 15,5 0 0-15,9 0-1 16,7 0 1-16,-2 0 0 16,-8 3 2-16,8 3-1 15,-19 3 0 1,0 1-1-16,3-2 0 16,-10-6 0-16,-7-3 2 15,4-5 1-15,-4 3-3 16,-7 0 0-16,-2 3 1 15,-12 2-1-15,0 6 1 16,-7 0-1-16,-2 3-2 16,2-4 2-16,2-7 6 0,10-6-4 15,7-6 1-15,4-3 0 16,3 3-1-16,6-3-1 16,-8 1-1-16,6 3 3 15,-2-1-3-15,0-3 0 0,5-11 2 16,-5-4-1-16,7-6 0 31,-2-4 0-31,-5-4 4 0,0-4-5 16,-2-9 1-16,2 3-3 15,-3 3 4-15,-11 5-2 16,5-1 1-16,-5-2 0 16,0-2-1-16,7-9 1 15,-2-2-1-15,2-7-2 16,7-8 1-16,5-7 1 0,2-12 4 15,0-3-4-15,2 6 0 16,-2 3 1-16,0 5-1 16,-2-1 0-16,-5 1 1 15,-7-1 4-15,-2-1-4 16,-5-2-1-16,0-5 0 0,7 0 0 31,0-6 0-31,5-2-1 16,2 10-4-16,-3 13 10 15,1 24-8-15,-12 13 6 16,-4 12 1-16,-13 8-4 0,3 5 2 0,0 4-2 0,-2 9 1 16,-5 6 3-16,0 4 4 15,0 10 0 1,-5 8 4-16,3 11-2 16,-5 4-5-16,0 3-5 15,0 0-1-15,0 0-26 16,0 0-29-16,0 15-11 15,0 16-74-15,0 11-12 16,-14 3-400-16</inkml:trace>
  <inkml:trace contextRef="#ctx0" brushRef="#br0" timeOffset="14853.3657">13506 8030 549 0,'0'0'162'0,"0"0"-128"15,0 0 9-15,0 0-9 16,0 0-18-16,0 0-7 0,-14 48 9 16,28-48-4-16,-2 0-4 15,-3-4 18-15,10-20 14 16,-3-11-11-16,-4 2-23 15,-12 2 8-15,0 11 3 16,-12 8 26-16,-23 6-26 0,-5 6 5 16,5 0-11-16,5 0-8 15,4 12-1-15,12 8-4 0,7 2-5 16,7 1 5-16,0-9-5 16,2-4 5-16,24-5-3 15,2-5 1-15,-2 0-5 16,-5-5 7-16,-7-13 12 15,-14-5-2 1,0-1 13-16,0 3 5 16,-14 3-3-16,-19 5-6 15,-2 7-3-15,0 4 0 16,7 2-14-16,0 2-2 16,2 26-10-16,19 11-27 15,7 5-49-15,0 4-81 16,33-6-73-16,11-2-333 0</inkml:trace>
  <inkml:trace contextRef="#ctx0" brushRef="#br0" timeOffset="16219.4224">13473 8073 627 0,'0'0'142'0,"0"0"-122"0,0 0 0 16,0 0-20-16,0 0-12 15,0 0-100-15,0 5-259 16</inkml:trace>
  <inkml:trace contextRef="#ctx0" brushRef="#br0" timeOffset="16372.7411">13525 8294 665 0,'0'0'93'0,"0"0"-47"15,0 0 28 1,0 0-61-16,0 0-13 15,0 0-47-15,-19 90-93 16,19-56-175-16</inkml:trace>
  <inkml:trace contextRef="#ctx0" brushRef="#br0" timeOffset="16504.5447">13499 8803 360 0,'0'0'70'0,"0"0"110"16,0 0-69-16,0 0-86 15,0 0-25-15,0 0-15 16,-7 90-101-16,-7-57-210 16</inkml:trace>
  <inkml:trace contextRef="#ctx0" brushRef="#br0" timeOffset="16657.5183">13410 9427 136 0,'0'0'509'0,"0"0"-501"0,0 0-4 16,0 0-4-16,0 0-4 16,-42 116-251-1</inkml:trace>
  <inkml:trace contextRef="#ctx0" brushRef="#br0" timeOffset="16773.5833">13307 9975 687 0,'0'0'8'16,"0"0"0"-16,0 0 10 0,-49 126-18 16,49-95-55-16,0 0-363 15</inkml:trace>
  <inkml:trace contextRef="#ctx0" brushRef="#br0" timeOffset="17058.7256">13314 10566 888 0,'0'0'49'0,"0"0"9"16,0 0 52-16,0 0-66 16,0 0-43-16,-70 113-1 15,70-102-28-15,0 1-11 16,0 2-31-16,10 2-50 0,-6-4-78 16,-4 0-4-16,0 1 202 15,0 2 2-15,-4 4 35 0,-10 2 46 16,4 7 86-16,-1-3-62 15,4 0-36-15,4-7-29 16,3-3 29-16,0-3-20 16,0-3-38-16,0-6-12 15,0-3 2-15,0 0-3 16,0-12-92-16,0-21-142 0,0-10-583 16</inkml:trace>
  <inkml:trace contextRef="#ctx0" brushRef="#br0" timeOffset="17960.3688">4254 7679 556 0,'0'0'144'15,"0"0"3"-15,0 0 15 16,0 0-36-1,0 0-50-15,0 0-15 16,-17-6-15-16,17 6-15 16,0 0-14-16,0 0-16 15,0 0-1-15,0 0-6 16,0 0-37-16,21 0-50 16,28 11 12-16,26 1-153 15,0-4-203-15</inkml:trace>
  <inkml:trace contextRef="#ctx0" brushRef="#br0" timeOffset="18075.9854">5293 7826 575 0,'0'0'169'0,"0"0"-168"15,0 0 43-15,0 0-20 16,187 9-24 0,-119-9-57-16,20-10-147 15,8 5-191-15</inkml:trace>
  <inkml:trace contextRef="#ctx0" brushRef="#br0" timeOffset="18176.3627">6706 7894 423 0,'0'0'10'0,"0"0"-10"16,0 0-9-16,0 0-159 16</inkml:trace>
  <inkml:trace contextRef="#ctx0" brushRef="#br0" timeOffset="18392.7372">8091 7908 382 0,'0'0'14'16,"0"0"88"-1,0 0-20-15,206 20-69 16,-117-20-13-16,0-9-57 16,6 0-219-16</inkml:trace>
  <inkml:trace contextRef="#ctx0" brushRef="#br0" timeOffset="18492.9761">9086 7975 294 0,'0'0'78'0,"0"0"56"0,0 0-64 16,185 45-70-16,-110-45-38 15,7-8-192-15</inkml:trace>
  <inkml:trace contextRef="#ctx0" brushRef="#br0" timeOffset="18577.4358">9811 7997 281 0,'0'0'18'16,"0"0"16"-16,0 0-34 0,0 0-59 15</inkml:trace>
  <inkml:trace contextRef="#ctx0" brushRef="#br0" timeOffset="18693.3793">10614 7967 449 0,'0'0'19'0,"0"0"79"0,0 0-42 16,234 45-49-16,-127-52-7 16,5-28-347-16</inkml:trace>
  <inkml:trace contextRef="#ctx0" brushRef="#br0" timeOffset="19009.1905">11887 8015 662 0,'0'0'7'15,"0"0"64"-15,0 0-44 16,234-3-23-16,-138-24-4 0,-1 6-39 16,-6 11-51-16,-14 10-34 31,-24 0 25-31,-11 0 74 15,-5 13 15-15,-7-1 10 0,-2-1 131 16,6-5 53-16,-8-3-78 16,1 0-30-16,-4-3-1 15,0 0-44-15,5 0 2 16,-10 0-21-16,6 0-11 16,-4 0 0-16,3 5-2 15,-2 8-10-15,-12 8-16 0,-5-2 5 16,-2-4-33-16,7-6 0 15,5-9-33-15,2-4-305 16</inkml:trace>
  <inkml:trace contextRef="#ctx0" brushRef="#br0" timeOffset="19794.3076">2280 7622 433 0,'0'0'515'0,"0"0"-496"16,0 0-8 0,0 0 39-16,0 0-18 15,0 0-26-15,5-82 24 16,-5 45-22-16,0-1 5 15,-47 6-3-15,-37 4-7 16,-38 4-3-16,-16 15 5 16,-11 9-5-16,-3 7 0 15,14 35 0-15,15 12 4 0,22 11 5 16,33 3 11-16,31 3 2 16,25-9-4-16,12-8-12 15,14-12-1-15,26-11 2 16,16-8-6-16,5-6 12 0,2-12-9 15,5-1-1-15,-1-4 0 16,-6 0-2 0,-12 0-2-16,0 2-39 15,-7 10-28-15,10 5-73 16,-15 2-83-16,-11 1-276 16</inkml:trace>
  <inkml:trace contextRef="#ctx0" brushRef="#br0" timeOffset="20294.7728">2252 7880 701 0,'0'0'36'0,"-14"111"64"15,14-70-27 1,0-13-26-16,0-15-31 0,0-12-16 16,19-1-1-16,-3-30 1 15,17-32-2-15,2-23-8 16,-10-14-114 0,-22-7-32-16,-3 5 31 15,-35 18 125-15,-28 22 24 16,-3 20 97-16,15 25 4 15,11 13-43-15,26 3 13 16,14 0-54-16,0 9-41 16,0 15-1-16,21-3-1 15,26-5-1-15,9-8-2 0,0-8 5 16,-9 0 1-16,-15 0 0 16,-15 0 13-16,-13 0 10 15,3 6-12-15,0 18-9 16,7 10 46-16,0 13-23 15,-7 7-12-15,0 8-6 16,7 7-4 0,-7 4-4-16,14-4-1 15,5-5-17-15,2-12-136 0,0-30-157 16</inkml:trace>
  <inkml:trace contextRef="#ctx0" brushRef="#br0" timeOffset="21166.0477">2915 7879 734 0,'0'0'34'16,"0"0"51"-16,0 0-18 16,0 0-7-16,0 0-8 15,0 0-28-15,-114-2-22 0,90 35 9 16,-1 6-8-16,18-1-3 15,7-1 1-15,0-5-1 16,0-5-2-16,35-6-12 16,4-8 11-16,4-8-16 15,6-4 3-15,-10-1-9 0,-4 0 8 32,-7-6 10-32,-2-4 5 15,-12 1 3-15,-7 1-1 16,0 7 6-16,-7 1-4 15,0 0-1-15,7 0-1 0,0 0-14 16,14 0 13 0,5-3 2-16,2-3-1 0,12-6 10 15,-5-6 5-15,0-11-3 0,-3-2-3 16,-11-11 12-16,-11-3-17 16,-10 1-2-16,0 5 4 15,-35 8-3-15,-19 13-2 16,-9 13 7-16,0 5-8 15,-10 27-23-15,3 21 11 16,17 8 9 0,15 5 2-16,20 0 1 15,11-7-11-15,7-10 7 16,7-9 4-16,32-17-8 16,10-13-16-16,0-5-28 0,5-20 13 15,2-19 36 1,-9-13-17-16,2-8-22 0,-9-7-8 15,-19-5 29-15,-7 2 21 16,-14 4 27-16,0 6 32 0,0 10-27 16,-14 16-18-16,-5 16 23 15,3 13 6-15,2 5-36 16,2 0-7-16,5 28-5 16,-7 13 5-16,14 7 10 15,0 5-5-15,0-4-4 0,7 1-1 16,21-1 0-16,0-1 2 15,-2-3-3-15,2-8 2 16,-7-3-2-16,0-10 0 16,-3-8-38-16,3-8-14 15,-7-8-66-15,12-2-59 16,-10-24 74 0,5-6 14-16,-9 2 34 15,2 7 32-15,-14 8 24 16,0 11 137-16,0 4 33 15,0 0-136-15,0 2-24 16,0 11-7-16,0-1-3 16,0 0-1-16,0-4-85 0,0-3-119 15,0-3-29-15</inkml:trace>
  <inkml:trace contextRef="#ctx0" brushRef="#br0" timeOffset="21412.6266">3539 8036 131 0,'0'0'175'16,"0"0"-158"-16,0 0 76 16,0 0 47-16,0 0 8 15,0 0-94-15,112-139 39 16,-112 91 26-16,0 5 13 0,-16 9-59 15,-24 9-31-15,-7 16-25 16,-2 9-17-16,2 6-3 16,3 36-30-16,-3 13-47 15,8 9-86-15,-3-2-219 0</inkml:trace>
  <inkml:trace contextRef="#ctx0" brushRef="#br0" timeOffset="21998.7057">1266 8871 738 0,'0'0'53'16,"-14"151"3"-16,14-72 74 15,0-11-47-15,0-17-49 16,12-20-28-16,-5-19-4 15,7-12-2-15,0-12-5 16,5-46-12 0,2-23-57-16,-12-15-94 15,-9-1 14-15,0 10 51 16,-35 7 98-16,-14 18 5 16,2 20 80-16,5 19 2 15,28 17 20-15,7 6 17 16,7 0-92-16,0 12-27 15,7 11-3-15,28 1 3 0,19-7 0 16,2-5-6-16,-7-9 6 16,-9 0 1-16,-15-3 0 15,-11 8 13-15,0 11 2 16,-4 14 20-16,1 21 26 0,-8 15-22 16,-3 9 2-1,0 3-17 1,0-4-11-16,11-7-14 0,10-10-1 15,7-17-45-15,7-14-42 16,5-16-108-16,-5-13-193 16</inkml:trace>
  <inkml:trace contextRef="#ctx0" brushRef="#br0" timeOffset="22183.4505">1909 9155 344 0,'0'0'596'16,"0"0"-593"-16,0 0 20 16,0 110 12-16,0-90-29 15,0-9-6-15,21-8-26 0,11-3-119 16,-4-17-245-16</inkml:trace>
  <inkml:trace contextRef="#ctx0" brushRef="#br0" timeOffset="22553.126">2182 9226 843 0,'0'0'19'0,"0"0"-19"16,0 0 0-16,0 0-7 15,0 0 7-15,0 0 4 16,194-17-2-16,-159-8 15 15,-10 10-9-15,-18 12 12 0,0 3-2 16,-7 0-9-16,0 6 36 16,0 25-16-16,-7 9 15 15,-7-1-4-15,7-5-33 16,7-14-7-16,0-11-1 16,0-9-3-16,28 0-11 15,5-11 15 1,2-12 8-16,0-2 0 15,-7 7-2-15,-14 7-3 16,-7 11-3-16,-2 0-5 0,-5 0-14 16,0 25 18-16,2 9 1 15,3-1 12-15,9-9-12 16,7-13-6-16,12-11-107 16,9-20-293-16</inkml:trace>
  <inkml:trace contextRef="#ctx0" brushRef="#br0" timeOffset="22715.9623">2848 9076 560 0,'0'0'528'0,"0"0"-528"0,0 0 0 16,0 0 7-16,0 0-6 16,0 0-1-16,-54 75-22 15,58-75-132-15,13 0-131 16</inkml:trace>
  <inkml:trace contextRef="#ctx0" brushRef="#br0" timeOffset="23185.9766">2848 9076 379 0,'53'93'394'0,"-53"-73"-388"16,0-4-1-16,0-7 14 15,0-6-13-15,10-3 1 16,11 0 7-16,-3-3 31 0,10-17 21 15,-9 4-26-15,-5 6-35 16,-7 5 2-16,-7 5-2 16,0 0-2-16,0 0-3 15,7 6 0-15,7 9 0 16,7 3 1-16,14-3 0 16,7-4 8-16,5-7-5 15,7-4 0 1,-5 0 1-16,-14-4 0 15,-7-7 5-15,-17 3 2 16,-4 4 4-16,-7 4-11 0,0 0 3 16,0 0 4-1,0 0-12-15,7 0-2 0,7 0-16 16,7 0 18-16,19 0 3 16,9-2 2-16,14-26-4 0,-2-9 1 15,-7-4-2-15,-19-3-10 16,-21 9 3-16,-14 5 7 15,0 7 8-15,-35 11 47 16,-19 9-16-16,-9 3-5 16,-5 0 1-16,5 23-19 15,9 3-16 1,19 2-19-16,14-3-52 16,14-5-89-16,7-9-125 15</inkml:trace>
  <inkml:trace contextRef="#ctx1" brushRef="#br0">4654 7693 0</inkml:trace>
  <inkml:trace contextRef="#ctx0" brushRef="#br0" timeOffset="143738.6535">4450 12798 270 0,'0'0'505'15,"-348"0"-417"-15,175 26 59 16,12 29-62 0,35 14-41-16,25 16-19 15,38 6-23-15,37 0 6 16,26-1 10-16,19-8-8 16,56-11 2-16,16-14 4 15,19-21-4-15,11-19-9 16,-4-17-3-16,-7-5-1 15,-7-24-37-15,-26-4-48 0,-31 5-196 16</inkml:trace>
  <inkml:trace contextRef="#ctx0" brushRef="#br0" timeOffset="144201.9817">4683 13487 1017 0,'0'0'21'0,"-7"129"-18"15,7-83 24-15,10-20-7 16,15-24-20 0,4-10-2-16,10-58-40 15,-1-27 38-15,-13-17-42 16,-18-2 22-16,-7 13 24 15,-42 9 13-15,-25 15 37 16,3 18 3-16,11 22-16 16,25 16 25-16,16 13-3 15,12 4-36-15,0 1-23 0,5-5-6 16,58-13-19-16,40-10 19 16,25-16 2-16,5-4 0 15,-18 2-7-15,-34 12 11 16,-39 16 4-16,-14 11 9 15,-21 8 6-15,-2 0-5 0,2 19-3 32,-7 35-3-32,0 28 43 15,-19 26-11-15,-16 11-27 0,10-6-10 16,15-9-3-16,10-14-2 16,14-18-60-16,42-15-37 15,12-24-24-15,0-29-215 16</inkml:trace>
  <inkml:trace contextRef="#ctx0" brushRef="#br0" timeOffset="144524.1612">5795 13505 812 0,'0'0'44'0,"0"0"-41"0,206-151 11 16,-138 82-7 0,-22-2-7-16,-32 12 1 0,-14 14 21 15,0 17 67-15,-46 16 7 16,-10 12-39 0,-12 4-29-16,-7 38-4 15,14 18-19-15,12 12-4 16,21 11-1-16,21-1 0 15,7-9-1-15,28-13-3 16,47-14-6-16,14-21-44 16,21-20-50-16,9-5-95 15,-2-47-140-15</inkml:trace>
  <inkml:trace contextRef="#ctx0" brushRef="#br0" timeOffset="145141.4816">6597 13461 507 0,'0'0'158'16,"0"0"-145"0,0 0 120-16,193 49-36 15,-104-64-54-15,-2-24-32 16,-17-13 8-16,-24 2-19 16,-29 1 17-16,-17 6-2 0,-14 4 46 15,-49 10-35-15,-7 13 14 16,-19 14 14-16,-7 2-39 15,7 23-9-15,8 17-6 0,20 12-6 16,14 11 5-16,19 2-4 16,28 3-6-16,0-6 1 15,33-19-14-15,37-18-21 16,12-25-41-16,6-4 17 16,1-49-46-16,-12-15 13 15,-4-12-65-15,-17-7 66 0,-17-1 101 31,-15 1 62-31,-17 1 72 0,-7 5-38 16,0 12-22-16,-28 19 13 16,-7 19-18-16,7 19-24 15,2 12-3-15,10 2-21 16,-3 33-21-16,5 15-2 16,7 16 0-16,7 10 2 0,0 1 0 15,0-2 0-15,14-6 0 16,12-6 1-16,-3-10-1 15,10-10 0 1,2-16-1-16,11-17-1 0,3-10-5 16,12-6-35-16,0-23-28 15,-12 0 24-15,-14 5 25 0,-14 15 21 16,-14 9 0-16,-7 0 38 16,0 17 42-16,-14 23-38 15,-14 11-16-15,14-3 0 16,9-15-26-16,5-18-4 15,19-15-67-15,37-15-51 16,-2-38-85 0,-1-11-459-16</inkml:trace>
  <inkml:trace contextRef="#ctx0" brushRef="#br0" timeOffset="145388.9642">7557 13492 105 0,'0'0'158'0,"0"0"98"16,198 62-15-16,-102-62-127 16,-12-33-56-16,-9-19-5 15,-22-9 15-15,-18-4-24 16,-30 7 22-16,-5 8 0 16,-33 9-20-16,-34 16 2 15,-8 11-2 1,5 14-21-16,2 6-25 15,19 36-7-15,9 17-14 16,26 10-36-16,14 9-25 16,33-12-58-16,58-18-238 15</inkml:trace>
  <inkml:trace contextRef="#ctx0" brushRef="#br0" timeOffset="145843.4777">9215 12660 413 0,'0'0'312'0,"-42"129"-253"0,28-29 102 16,9 10-44 0,5-3-58-16,0-10-30 0,12-17-15 15,16-20-11-15,-7-21-3 16,0-24-20-16,-2-15-68 16,-5-38-89-16,-5-26 56 15,-9-16-360 1</inkml:trace>
  <inkml:trace contextRef="#ctx0" brushRef="#br0" timeOffset="146222.4516">8900 12716 459 0,'0'0'266'0,"0"0"-265"16,0 0 7-16,0 0-6 16,254-120 22-16,-104 106 32 0,-1 12 21 15,-16 2-21-15,-25 25-14 16,-38 20-18-16,-37 15-21 0,-33 11 17 15,-40 5-20-15,-44-8-7 16,-24-8-7-16,3-17 5 16,19-13-37-16,30-12 24 15,35-7 21-15,21-2 1 0,42-4-144 16,54 4 125-16,32 3 16 16,10 1 1-16,0 10 4 15,-1 3 63-15,-27 5 65 16,-28 2-31-16,-40 2-54 15,-42-5 1-15,-2 2-10 16,-66-4 18 0,-32-2-23-16,-13-6-6 15,-1-1-22-15,16-7-1 16,23-1-2-16,28-5-13 16,31 0-48-16,16 2-4 15,16-2-44-15,66-6-79 16,21 0-276-16</inkml:trace>
  <inkml:trace contextRef="#ctx0" brushRef="#br0" timeOffset="146645.759">10696 13285 924 0,'0'0'46'0,"0"128"41"16,21-66 11-16,26-9-33 15,-1-18-41-15,-11-16-13 16,-14-18-7-16,-18-1-1 16,-3-51 13-16,-21-31 9 0,-42-23-24 15,-19-17-2-15,-2 0 2 16,9 0 2-16,33 3-3 15,42 14-1-15,21 18-5 16,70 25-15-16,40 28-6 16,11 19 25-16,8 15-6 0,-17 9-1 31,-23 27 4-31,-35 12 5 16,-36 4 31-16,-39 2 3 15,-14 2 3-15,-81-2 10 0,-43-6 0 16,-30-8-22-16,2-14-16 15,21-8-9-15,56-11-42 16,54 1-46-16,35-2-33 16,35-3-230-16</inkml:trace>
  <inkml:trace contextRef="#ctx0" brushRef="#br0" timeOffset="147263.3711">12438 13044 746 0,'0'0'40'16,"0"0"-24"-16,0 0 81 0,0 0-54 15,0 0 4-15,0 0 15 16,103-9-19-16,-96-7-5 16,-7-1 5-16,0 5-10 15,0 1-22-15,-14 6-11 16,-7 5 0-16,-2 0-23 15,-3 16-52 1,12 14-72-16,2 8-46 16,10 4-311-16</inkml:trace>
  <inkml:trace contextRef="#ctx0" brushRef="#br0" timeOffset="147463.5904">12333 13605 985 0,'0'0'104'0,"0"0"-47"0,0 0 53 16,0 0-57-16,0 0-15 15,0 0 10-15,7-51-26 16,-7 56-22-16,-7 19-47 16,-18 9-58-16,8 2-79 0,3-10-501 15</inkml:trace>
  <inkml:trace contextRef="#ctx0" brushRef="#br0" timeOffset="148866.3239">15129 12464 812 0,'0'0'99'16,"0"0"-25"-16,-292-32 9 15,169 32-42-15,-1 3-25 0,12 23-7 16,18 14 4-1,19 16 10 1,19 8-4-16,14 17-8 16,14 6 3-16,21 3 3 0,7-4-3 15,35-12 4-15,42-13-3 16,26-17 11-16,14-13 9 16,4-17-24-16,-8-10-11 15,-11-4-1-15,-15 0 0 16,-17-6-29-16,-9-9-61 0,-26 3-78 15,-14 6-547-15</inkml:trace>
  <inkml:trace contextRef="#ctx0" brushRef="#br0" timeOffset="149236.3891">15431 13087 662 0,'0'0'67'15,"0"0"38"-15,0 0 11 16,0 0-41-16,207 59-34 15,-120-61 10-15,-17-27-22 16,-9-13-24-16,-31-6 18 16,-25-3-2-16,-5 0 23 0,-26 3-12 15,-30 4 2-15,-7 8-7 16,2 11 12-16,5 17-13 16,-2 8-23-16,2 17-3 15,7 31-13-15,7 17-46 16,28 3-50-16,14-3-53 15,42-17-185 1</inkml:trace>
  <inkml:trace contextRef="#ctx0" brushRef="#br0" timeOffset="149652.467">16631 12840 873 0,'0'0'45'0,"0"0"-30"16,0 0 114-16,-156-115-49 15,100 94-35-15,0 10-21 16,-3 11-13-16,10 0-11 15,0 23-5-15,28 17 5 16,16 10-3-16,5 8-3 16,40 3 0-16,28-1 6 15,0-1 0-15,-12-11 0 16,-10-1 0-16,-25-11 1 0,-21-9 4 16,-11-6 13-16,-52-7 31 15,-26-6 13-15,-7-6-38 0,5-2-14 16,12 0-1-1,30 0-4-15,23-2-5 0,26 2-3 16,5 0-62-16,69 0-68 16,38-2 29-16,31-12-319 0</inkml:trace>
  <inkml:trace contextRef="#ctx0" brushRef="#br0" timeOffset="149837.0627">17201 13047 938 0,'0'0'77'16,"0"0"-70"-16,0 0 110 15,-84 111-66-15,84-91-43 16,0-9-8-16,9-9-5 16,17-2-66-16,16-31-36 15,-14-22-228-15</inkml:trace>
  <inkml:trace contextRef="#ctx0" brushRef="#br0" timeOffset="149968.5728">16755 12701 641 0,'0'0'407'0,"0"0"-340"16,0 0 59-16,0 0-83 15,0 0-34-15,334-110 8 16,-133 91-16-16,4 1-1 16,-20 9-53-1,-29 6-66-15,-46 3-121 16,-49 4-319-16</inkml:trace>
  <inkml:trace contextRef="#ctx0" brushRef="#br0" timeOffset="150199.9936">17801 13053 748 0,'0'0'49'0,"0"0"186"0,264 47-145 16,-170-47-39-16,-12-32-18 15,-19-16-18-15,-21-12-1 16,-35-3 29-16,-7 1 15 15,-68 11 4-15,-35 12-15 16,-16 16-21-16,-9 23-19 16,4 0-7-16,19 45-2 0,16 23-4 15,28 17-3-15,36 5-48 0,25-2-32 16,67-16 1-16,48-22-36 16,11-25-313-16</inkml:trace>
  <inkml:trace contextRef="#ctx0" brushRef="#br0" timeOffset="150516.6855">18687 13004 991 0,'0'0'30'0,"0"0"69"16,-61 126-14-16,61-102-55 0,0-9-26 15,0-15-4-15,0 0-30 16,19-40-3-16,-3-19-34 0,-16-13-114 16,0-8-3-1,-56 0 170-15,-14 4 14 0,2 10 79 16,19 14 64-16,26 16-17 31,20 16-6-31,3 7-48 0,26 4-53 16,40 3-12-16,34 3-7 15,19 3-1-15,3 0-42 16,-1 3-57-16,-16 19-70 16,-16 1-194-16</inkml:trace>
  <inkml:trace contextRef="#ctx0" brushRef="#br0" timeOffset="151202.957">19222 12902 51 0,'0'0'767'16,"0"0"-739"-16,0 0 107 16,-35 137-45-16,56-103-49 15,46-9-11-15,22-16 2 16,14-6 25-16,2-3-9 0,-5-23-41 16,-22-17-3-16,-29-9 6 15,-28-9-4-15,-21-5-5 16,-21 7 4-16,-47 5 2 15,-23 19 22-15,-5 16 0 16,0 16-16-16,7 0-12 16,15 34-1-1,18 20-6-15,30 13-2 16,26 1-21-16,21-8-42 16,65-13-11-16,24-18-22 15,7-23-130-15,0-6-277 16</inkml:trace>
  <inkml:trace contextRef="#ctx0" brushRef="#br0" timeOffset="151371.5378">20147 12833 763 0,'0'0'155'0,"-61"109"-109"16,35-46 93-16,17 0-72 16,9-15-11-16,0-14-40 15,21-15-16-15,14-19-2 16,5-11-67-16,-12-43-64 0,-28-25-220 15</inkml:trace>
  <inkml:trace contextRef="#ctx0" brushRef="#br0" timeOffset="151503.1488">19707 12560 850 0,'0'0'129'0,"0"0"8"16,0 0-8-16,0 0-114 16,0 0-1-1,201-59 9-15,-44 73-23 16,13 11-5-16,1 10-43 15,-12 4-64-15,-7-3-340 16</inkml:trace>
  <inkml:trace contextRef="#ctx0" brushRef="#br0" timeOffset="152035.4298">21277 12931 935 0,'0'0'16'0,"-33"121"134"16,33-67-32-16,7-14-76 16,40-10-24-16,7-17-10 15,-5-13-8-15,-14-14 0 16,0-37-1-16,-30-20-12 15,-5-11-28-15,-54-8 19 16,-49 7 20-16,0 15-17 0,15 15 15 16,32 15 4-16,37 13 8 15,19 1-8-15,75 3-21 16,48 3 21-16,36 4 1 0,5 13 0 16,-19 1-1-16,-38 1-1 15,-51 22-2-15,-51 11-5 16,-24 10 8-1,-79 2 0-15,-37 2 0 16,4-10-5-16,28-8 5 16,35-7 0-16,50-4 0 15,18-3-7-15,58 1-4 16,33 0-3-16,19 2 11 16,-3 1 3-16,-18 3 1 15,-26 2 1-15,-28-2 35 0,-23 2-5 16,-12 0-11-16,-26 2 27 15,-37 4-33-15,-9-2-7 16,9-2-4-16,14-4-4 16,23-1-38-16,26-4-43 15,0-10-200-15</inkml:trace>
  <inkml:trace contextRef="#ctx0" brushRef="#br0" timeOffset="152643.7661">22272 13073 886 0,'0'0'115'0,"0"0"-60"16,-53 130 56-16,53-101-69 16,0-13-29-16,0-11-8 15,4-5-3-15,3-16 11 16,0-34 2-16,-4-16-15 15,-3-13-5-15,-3-1-4 16,-32 10 9-16,-5 9 0 0,12 16 3 16,21 9-3-16,7 8-1 15,42 7-13-15,36 2 8 16,10 8-2-16,-8 5 0 0,-24 6-1 16,-21 0-8-1,-21 0 8-15,-9 3 4 0,-5-3 5 16,0 6 1-1,-8-6 31 1,-13 0 1-16,3 0-2 0,11 0-9 16,0 0-9-16,2 0-12 15,3-3-2-15,-3 0 2 16,5 0-2-16,0 3 2 16,0 0 0-16,0 0-1 15,0 0-5-15,0-3 2 0,0 1-11 16,7-2-16-16,37-2 29 15,15-2 1-15,9 2 1 16,-3 4-1-16,-9 2 0 16,-9 0-3-16,-12 10-2 15,-26 14-3-15,-9 1 8 16,0 10 0-16,-56-5 5 0,-12-1-3 16,-9-7 7-16,-2-8-6 15,9-6 3-15,7-4-6 16,16 1-22-16,14-3-5 0,19-1-41 15,14 4-104-15,0-1-70 16,0 4-21-16,0 1 22 16</inkml:trace>
  <inkml:trace contextRef="#ctx0" brushRef="#br0" timeOffset="154293.8421">14123 13894 327 0,'0'0'444'15,"0"0"-419"-15,0 0 88 16,0 0-3-16,0 0-61 16,0 0-36-16,-7 0-13 15,53 0 0-15,17 0 23 16,14 1 7-16,26-1-14 16,19 0 3-16,20 0-6 15,12 0-6-15,14 0 7 0,12 0-8 16,14 0-4-16,12-1 7 15,4-4 7-15,-2 2-14 16,-3 3-1-16,6 0 1 16,4 0-1-16,9 0-2 0,7 0 1 15,5 0 0-15,16-6-1 16,10-2 2 0,11 1 2-16,-4 3-2 15,-5-1-1-15,-14 5 2 16,-5 0 3-16,0 0-2 15,-2 0 3-15,-5 1 4 16,-11 5-6-16,-1-6 6 16,-1 0-5-16,-3 0-4 15,4 0 2-15,5-7-2 0,-4-5-1 16,4 0 2-16,-4 1-1 16,2 5 2-16,-10 1-3 15,-13 5 2-15,-22 0-1 16,-34 0 9-16,-33 0-5 15,-26 0-4-15,-33 0-2 16,-30 0-3-16,-28 0-20 0,-7 0-23 16,-68 0-14-16,-39 0-120 15,-38 13-187-15</inkml:trace>
  <inkml:trace contextRef="#ctx0" brushRef="#br0" timeOffset="154910.4223">18028 14465 111 0,'0'0'559'16,"0"0"-514"-16,-182-7 108 16,130 7-46-16,1 20-42 15,14 15-24-15,11 13 0 16,19 12-7-16,7 5-18 15,56-4-12-15,54-10-4 16,39-18 0 0,22-21 1-16,-1-12 2 15,-15-12 0-15,-34-27 1 16,-25-17-1-16,-36-12 4 16,-38-9-2-16,-22-7 2 15,-68-1 14-15,-54 10 26 0,-39 14-19 16,-23 24-8-16,-8 25 2 15,15 12-7-15,25 38-13 0,28 21-2 16,37 12-7-16,57 4-61 16,30 2-29-16,56-6-14 15,56-9-107-15,17-14-169 16</inkml:trace>
  <inkml:trace contextRef="#ctx0" brushRef="#br0" timeOffset="155164.1616">18364 14631 806 0,'0'0'72'0,"0"0"31"16,0 0-9 0,0 0-6-16,84 145-8 15,5-105-10-15,21 2 0 16,11-3-1-16,-8-7-16 15,-11-10-31-15,-29-8-15 16,-29-8-5-16,-23-6-2 0,-16 0-41 16,-5 0-55-16,0 0-30 15,-40 0-149-15</inkml:trace>
  <inkml:trace contextRef="#ctx0" brushRef="#br0" timeOffset="172342.1397">22683 10817 796 0,'0'0'279'15,"0"0"-273"-15,0 0 4 16,0 0 46-16,0 0-18 16,0 0-18-16,0 0-18 15,-102 23 0-15,102 40 16 0,0 13 8 16,0-6-17 0,53-13-1-16,22-14-1 0,14-20-3 15,9-21-4-15,-7-2-1 16,-5-30 1-16,-18-25 10 15,-30-12-1-15,-27-10 1 0,-11-4-1 16,-56 1-7-16,-33 11 0 16,-13 16 3-16,-6 27-3 15,3 26 2-15,2 3-4 16,17 40-7 0,23 13-1-16,37 6-29 15,26 7-73-15,7-7-79 16,59-8-126-16,22-17-201 15</inkml:trace>
  <inkml:trace contextRef="#ctx0" brushRef="#br0" timeOffset="172588.7601">23113 10995 894 0,'0'0'110'0,"0"0"-42"15,140 117 57-15,-58-66-22 16,14 0-36-16,7-8-20 16,6-7 4-16,-1-12-23 0,-24-10-22 15,-16-9-3-15,-26-5-3 16,-24 0-67-16,-18 0-13 16,-7 0-23-16,-67 0-216 15</inkml:trace>
  <inkml:trace contextRef="#ctx0" brushRef="#br0" timeOffset="173813.6704">2086 2083 756 0,'0'0'224'15,"0"0"-224"-15,0 0 0 16,0 0 27-16,0 0 21 16,0 0-25-16,227 37 13 0,-178-71 16 15,-10-5-11 1,-22-7-24-16,-17-4-15 15,-14 4 3-15,-63 3-5 16,-33 7-6-16,-26 21-5 16,-36 15 10-16,-13 28 0 15,7 38-5-15,13 18 6 16,43 10 2-16,38 7-2 16,44 1-4-16,38 1 2 15,2-4 2-15,63-12 5 0,40-18 10 16,21-19 9-16,11-20 24 15,-4-17-8-15,-7-13-9 16,-14 0-22-16,-22-8 1 16,-4-11-10-16,-25 4-5 15,-29 9-34-15,-30 6-61 16,-7 0-119 0,-63 12-692-16</inkml:trace>
  <inkml:trace contextRef="#ctx0" brushRef="#br0" timeOffset="177322.4627">13492 8021 332 0,'0'0'480'16,"0"0"-390"-16,0 0-2 15,0 0-6-15,0 0-61 16,0 0-21-16,0 0-5 16,-7-1-48-16,7 1-105 0,0 0-105 15</inkml:trace>
  <inkml:trace contextRef="#ctx0" brushRef="#br0" timeOffset="177522.7681">13492 8021 448 0,'-49'-11'194'15,"49"11"-137"-15,0 0 42 16,0 0-49-16,0 0-38 15,0 0-11-15,0 0-1 16,0 0-19-16,0 0-107 16,0 0-92-16,0 0-7 0,0 0-48 15</inkml:trace>
  <inkml:trace contextRef="#ctx0" brushRef="#br0" timeOffset="177670.107">13452 8010 29 0,'0'0'26'0,"0"0"58"16,0 0 27-16,0 0-40 16,0 0-29-16,0 0-14 15,0 34-12-15,0-20-16 16,-2 2-79-16</inkml:trace>
  <inkml:trace contextRef="#ctx0" brushRef="#br0" timeOffset="177839.1293">13396 8420 262 0,'0'0'166'15,"0"0"16"-15,0 0-24 16,0 0-96-16,0 0-39 16,0 0-20-16,0 30-3 0,0-2-13 15,0 6-269-15</inkml:trace>
  <inkml:trace contextRef="#ctx0" brushRef="#br0" timeOffset="177970.7203">13340 8951 421 0,'0'0'97'16,"0"0"-16"-16,0 0-32 15,0 0-49-15,-82 130-183 16</inkml:trace>
  <inkml:trace contextRef="#ctx0" brushRef="#br0" timeOffset="178139.628">13226 9447 150 0,'0'0'72'16,"0"0"-25"-16,0 0-4 15,0 0 24-15,0 0 14 16,0 0-60-16,0 97-17 15,0-79-4 1,0 5-2-16,0 0-25 16,0 5-109-16,0 3-21 15</inkml:trace>
  <inkml:trace contextRef="#ctx0" brushRef="#br0" timeOffset="178270.6792">13141 9933 197 0,'0'0'83'0,"0"0"-13"0,0 0 6 15,0 0-10-15,0 0 7 16,-7 108-48-16,17-85-25 16,-3 2-241-16</inkml:trace>
  <inkml:trace contextRef="#ctx0" brushRef="#br0" timeOffset="178408.6475">13113 10410 631 0,'0'0'65'0,"0"0"10"15,0 0 27-15,0 0-48 16,0 0-44-16,0 0-10 16,0 84-9-16,0-57-130 15,0 0-369 1</inkml:trace>
  <inkml:trace contextRef="#ctx0" brushRef="#br0" timeOffset="178524.8715">13106 10866 822 0,'0'0'42'0,"0"0"50"0,0 0 40 16,0 0-78-16,0 0-54 16,0 0-6-16,-37 69-177 0,16-48-725 15</inkml:trace>
  <inkml:trace contextRef="#ctx0" brushRef="#br0" timeOffset="179511.4526">13062 11599 529 0,'0'0'92'16,"0"0"13"-16,0 0-7 16,0 0-53-16,0 0 14 15,0 0-48-15,-58-47-9 16,46 47 9-16,-2 0 20 0,0 0 0 15,-5 0-20-15,-2 8-1 16,-2 12-7-16,-10 5-3 0,5 12 1 16,0 11 0-1,2 15 0-15,5 10 5 0,14 1 2 16,7 0-8-16,0-9-3 31,54-17 1-31,9-15-3 0,14-18 5 16,3-15 5-16,-3-6 23 15,-2-39-5-15,2-18 4 16,-10-16-18-16,-18-11 3 16,-23-3 16-16,-26 4 36 15,-7 18-11-15,-56 15-14 16,-19 16 4-16,-4 18-19 0,2 19-8 16,14 3-16-16,2 11-2 15,14 26-3-15,12 14-38 16,21 12-33-16,21 6-12 15,0 0-25-15,42-9-25 16,19-10-67-16,-5-16-178 16</inkml:trace>
  <inkml:trace contextRef="#ctx0" brushRef="#br0" timeOffset="179812.5941">13223 11803 544 0,'0'0'189'16,"0"0"-114"-16,0 0 46 16,0 0-29-16,0 0 16 15,105 109-35-15,-44-73 9 16,0-3-10-16,-5-6-21 0,-9-6-22 15,-12-5-17-15,-14-8-8 16,-7-2-4-16,-7-6 0 16,-3 2-1-16,-1 1-35 15,1-1-58-15,3-2-34 16,3 0-104-16,-6 0-266 0</inkml:trace>
  <inkml:trace contextRef="#ctx0" brushRef="#br0" timeOffset="181617.5061">13959 11964 381 0,'0'0'159'16,"0"0"-26"-16,0 0-10 0,0 0-58 16,0 0-16-16,0 0-16 0,-9 0 3 15,9 4 9-15,0 15 7 16,-5 2-14-16,3 1-2 15,2 4-6-15,-5-1-8 16,3-2 6-16,-3 0-19 16,-2-7-2-1,7-4-6-15,-7-6 4 16,7-1-5-16,0-5-4 16,0 0-22-16,0 0-5 15,0 0-8-15,0 0-47 16,0-2-88-16,7-19 11 15,7 1-214-15</inkml:trace>
  <inkml:trace contextRef="#ctx0" brushRef="#br0" timeOffset="181933.5737">13959 11964 590 0,'-82'-44'131'0,"82"44"-47"0,0 0-34 16,0 0-34-1,0 0 4 1,26 2-1-16,7-2-16 0,2 0 40 16,0-3-3-16,4-19-3 15,-8-1 15-15,2-2-16 16,-12 5-10-16,0 6 8 16,-7 7-10-16,-10 7-3 15,-4 0-11-15,3 0-10 0,-3 24-15 16,0 6 15-16,4 11 29 15,-4-5-14-15,0-2-10 16,3-5 9-16,1-9-9 16,6-3-5-16,4-9-2 15,-3-5-44-15,22-3-52 16,-3-3-63-16,3-20-261 0</inkml:trace>
  <inkml:trace contextRef="#ctx0" brushRef="#br0" timeOffset="182118.0761">14580 11880 748 0,'0'0'212'0,"0"0"-180"16,0 0 78-16,0 0-32 16,0 0-56-16,0 0-20 15,-25 105-2-15,25-105-14 16,0 0-64-16,18-14-134 15,3-15-269-15</inkml:trace>
  <inkml:trace contextRef="#ctx0" brushRef="#br0" timeOffset="182249.5621">14580 11880 1040 0,'24'-121'114'0,"-41"121"-107"15,10 0 42-15,7 0-35 16,0 0-14-1,10 0-151-15,36 0-203 16,1-6-262-16</inkml:trace>
  <inkml:trace contextRef="#ctx0" brushRef="#br0" timeOffset="182781.9102">14875 11829 785 0,'0'0'33'16,"0"0"48"-16,0 0 5 15,-45 120-27-15,45-98-30 16,0-6-12-16,0-7 18 0,0-6-32 16,0 0 7-16,0-3-8 15,0 0 5-15,0 0 2 16,0 0 20-16,0-15-5 15,0-8-23-15,0-7 1 16,0-1-2-16,0-1 0 16,12-1 0-1,2 5-1-15,0 5 0 16,-7 11 1-16,0 3 1 16,-2 6-1-16,-3 3-1 0,3 0-2 15,2 0-5-15,0 9-6 16,2 15 6-16,5 6 8 15,5 5 3-15,2-2-2 16,7-5 3-16,5-2 8 0,2-11-10 16,-3-10 10-16,-1-5-6 15,1 0 2-15,10-19 11 16,-2-13 7-16,-5-5 2 16,-7-2-9-16,-7 6 15 15,-9 9-5-15,-10 4-10 16,-2 10-13-1,0 6-6-15,0 2-4 16,0 2-48-16,0 0-27 16,0 0-49-16,0 11-184 15,0-4-389-15</inkml:trace>
  <inkml:trace contextRef="#ctx0" brushRef="#br0" timeOffset="235200.2809">4307 15496 61 0,'0'0'765'0,"0"0"-765"0,0 0-7 16,0 0 7-16,192-15 40 15,-157-9 0-15,-9-6-10 16,-24-4 13-16,-2-3 24 16,-28-5-46-16,-35 2 2 15,-24 7 1-15,-11 7-2 16,-11 19 1-16,-6 7-9 0,-9 22-13 15,1 33-2-15,6 24 2 16,28 23-2-16,28 9 0 16,33 2-1-16,28-5 1 15,5-17 0-15,58-17 1 16,26-18-1-16,35-24-14 16,18-16-34-16,3-16-99 0,-14-19-352 15</inkml:trace>
  <inkml:trace contextRef="#ctx0" brushRef="#br0" timeOffset="235431.538">4768 15778 847 0,'0'0'23'15,"-82"134"-10"-15,54-67 70 16,7-7-16-16,14-9-42 16,7-9-19-16,0-10-6 0,7-18 0 15,18-14-90-15,6-10-126 16,-5-38-215-16</inkml:trace>
  <inkml:trace contextRef="#ctx0" brushRef="#br0" timeOffset="235600.8706">4693 15374 834 0,'0'0'66'16,"259"-18"-25"-16,-86 11 51 0,4 5-50 16,-13 0-27-16,-19 2-15 15,-31 0-19-15,-39 0-100 16,-47 4-125-16</inkml:trace>
  <inkml:trace contextRef="#ctx0" brushRef="#br0" timeOffset="235763.7187">4534 15657 747 0,'0'0'88'16,"0"0"-10"-1,0 0 50-15,294 43-78 16,-156-41-22-16,0-2-16 15,-10 0-12-15,-23 8-47 16,-39 7-182-16,-36 4-402 16</inkml:trace>
  <inkml:trace contextRef="#ctx0" brushRef="#br0" timeOffset="236048.6299">5697 15904 938 0,'0'0'22'0,"180"2"-9"16,-56-2 71-16,-3 0-80 15,-4 0-4-15,-21-12-195 16,-52-1-320-16</inkml:trace>
  <inkml:trace contextRef="#ctx0" brushRef="#br0" timeOffset="236148.652">5795 16021 909 0,'0'0'73'0,"0"0"-72"16,0 0-1-16,0 0 0 16,192 29-6-16,-75-29-285 15</inkml:trace>
  <inkml:trace contextRef="#ctx0" brushRef="#br0" timeOffset="236618.5909">7358 16045 785 0,'0'0'2'0,"0"0"-2"0,0 0 87 16,0 0-25-16,234-77-27 16,-132 7-23-16,8-18-6 15,-2-8-3-15,-17-6-3 16,-17 7-3-16,-27 17 3 15,-31 24 1 1,-16 19 37-16,0 24 15 16,-2 11 0-16,-24 0-16 15,-9 26-33-15,-14 36-4 16,-11 22 0-16,6 17 11 16,12 2 10-16,21-5-16 15,16-13-5-15,5-17 0 16,19-13 0-16,37-20-35 0,30-20-30 15,24-15-63-15,9-13-149 16</inkml:trace>
  <inkml:trace contextRef="#ctx0" brushRef="#br0" timeOffset="236919.5256">8460 15971 566 0,'0'0'13'0,"0"0"26"16,0 0 36-16,222 104 51 16,-93-104-37-16,9-13-61 15,-10-28-10-15,-23-12-8 16,-32-6-3-16,-43-10 9 0,-30-3 57 16,-23 0-19-16,-66 10 15 15,-19 11-11-15,-8 17-11 16,18 20-4-16,11 14-33 0,17 8-10 15,9 38-5-15,12 22-3 16,28 6-23-16,21 5-37 31,21-8-21-31,56-10-77 16,17-18-164-16</inkml:trace>
  <inkml:trace contextRef="#ctx0" brushRef="#br0" timeOffset="237984.4137">9881 15657 589 0,'0'0'88'0,"0"0"-58"16,0 0 59-16,-82 152-52 0,82-97-19 16,21-4 19-16,44-12-24 15,12-14 2-15,12-16 2 16,0-9 40-16,-7-11-31 15,-8-29-15-15,-17-14-10 16,-15-8 0-16,-24-6 7 16,-18-1 12-1,-18 8 38-15,-43 12 7 16,-9 13-7-16,7 19 17 16,-10 17-50-16,-4 11-25 15,-12 46-6-15,1 20-4 16,11 20-42-16,30 3-93 0,26-15-277 15</inkml:trace>
  <inkml:trace contextRef="#ctx0" brushRef="#br0" timeOffset="246577.5322">3347 17118 750 0,'0'0'68'0,"0"0"-62"0,0 0 68 16,0 0-33-16,0 0-41 16,0 0-3-16,0 0 3 15,14-5 48-15,7-17 11 16,-7-10-32-16,-7-7-14 0,-7-6-6 16,-7 2-6-16,-39 3 4 15,-10 11 0-15,-14 15 14 16,-12 14-9-16,-14 6-10 15,-7 45-1-15,8 20 1 16,20 20-2-16,26 10-3 16,30-2 4-1,19-5-1-15,28-14 1 16,37-16 0-16,6-17-2 16,17-20-33-16,15-27-126 15,0-2-225-15</inkml:trace>
  <inkml:trace contextRef="#ctx0" brushRef="#br0" timeOffset="247032.4053">3553 17430 406 0,'0'0'217'0,"0"0"-169"0,0 0 62 15,0 0-89-15,0 0-21 16,0 0 9-16,84 31-22 16,-16-104-7-16,-1-16-77 15,-17-4 97-15,-25 3 3 16,-25 9 106-16,0 18-22 16,-21 20-7-1,-18 20 0-15,17 14-34 16,1 9-23-16,7 0-20 0,3 21-3 15,8 12-5-15,3 7 3 16,10-3-3-16,51-8 4 16,13-13-3-16,8-15-10 15,-12-1 5-15,-9 0 9 16,-33-6 4-16,-21 6 56 0,-7 0 9 16,0 0-58-16,-7 21 7 15,-28 26-1-15,-26 23 12 16,0 10-4-16,-2 4-14 15,28-7-11-15,17-12-7 16,18-8-45-16,7-14-94 16,46-21-144-1,8-18-249-15</inkml:trace>
  <inkml:trace contextRef="#ctx0" brushRef="#br0" timeOffset="247918.8436">4205 17527 659 0,'0'0'121'0,"0"0"-113"16,0 0 38-16,123-117 4 15,-95 75 7-15,-16 8-9 16,-12 10 25-1,0 9-24-15,0 11-26 16,-21 4 5-16,-19 6-27 16,-2 28 1-16,-4 15-4 15,11 12-1-15,16-1 3 16,19-1 0-16,7-7-11 16,54-13-4-16,27-16 0 15,8-15-4-15,14-8-22 0,-14-5 14 16,0-20-22-16,-22 2 24 15,-18 6 13-15,-23 6 9 16,-17 8 2-16,-16 3-9 0,0 0-31 16,0 0 24-16,0 0 17 15,12 0 8-15,2 0-2 16,7 0-2-16,14-6 24 16,12-20 30-16,-5-10-41 0,-14-7-9 15,-9-2 8-15,-19 7 39 16,0 2-25-16,-28 11-21 15,-19 10-7-15,-7 12 0 16,-2 3-2-16,7 18-11 16,2 24-2-1,8 12-2-15,15 2 5 16,13 2-10-16,11-8 1 16,4-13-38-16,34-15-46 15,8-16 36-15,15-6-2 16,9-30 23-16,5-19-72 15,7-14-56-15,-12-4 79 16,-17-4 95-16,-6-1 198 0,-24 5-52 16,-16 9-52-16,-7 10-36 15,-9 18-58-15,-19 18 0 16,-5 12 56-16,5 0-33 0,0 27-23 16,0 21-1-16,-4 11-1 15,18 5 1-15,9 2-6 16,3-1-17-1,2-7 22-15,0-8 2 16,0-10 0-16,21-13 0 16,7-6 0-16,7-15-2 15,11-6-3-15,15-6 4 16,-5-23-2-16,-2-2-2 16,-19 3 5-16,-21 11 49 15,-2 8 50-15,-12 9 12 0,0 0-67 16,0 0-12-16,0 0-26 15,0 0-6-15,0 0-10 16,0 8 10-16,0-1-1 16,0 2 0-16,0-7-86 15,0-2-36-15,16 0-61 16,12-23-347-16</inkml:trace>
  <inkml:trace contextRef="#ctx0" brushRef="#br0" timeOffset="248097.3321">5877 17603 752 0,'0'0'28'16,"0"0"-3"-1,0 0 90-15,0 0-51 16,0 0-59-16,0 0-5 16,-7 17-2-16,7-51-11 15,0-5-121-15,0-3-159 16</inkml:trace>
  <inkml:trace contextRef="#ctx0" brushRef="#br0" timeOffset="248466.469">6069 17638 813 0,'0'0'114'0,"0"0"-113"0,0 0 57 16,0 0-42-16,0 0 8 15,0 0 38-15,-7-64-61 16,-5 26 5-16,3 0 6 16,-10 1-7-16,-2 3-2 15,7 0 0-15,0 5 1 0,2 4 1 16,10 8-2-16,2 5 6 15,0 4 9-15,0 1-18 16,0 3-2-16,0-1-2 16,0 5 3-16,0 0-7 15,2 0-25-15,5 0 7 16,-2 0-25 0,2 0 21-16,7 9-6 15,-7 6-49-15,0 0-43 16,-2-1-157-16,-3 1-39 15</inkml:trace>
  <inkml:trace contextRef="#ctx0" brushRef="#br0" timeOffset="248936.1264">6255 17470 566 0,'0'0'83'16,"0"0"-22"-16,0 0 17 16,-28 120-64-16,28-102-3 0,21-6-2 15,5-12 0 1,2 0 19-16,19-19 39 0,-5-25-9 16,5-12-37-16,-19-4 3 15,-21 1 32-15,-7 9-5 0,-19 13 10 16,-37 14-13-16,-7 13-20 15,-12 10-15-15,-7 18-13 16,8 28-6-16,11 14-12 0,16 7-31 16,40-2-37-1,7-8-55-15,33-10-35 0,30-23-330 32</inkml:trace>
  <inkml:trace contextRef="#ctx0" brushRef="#br0" timeOffset="249321.4886">7454 17388 852 0,'0'0'69'0,"0"0"18"16,-14 130-11-16,14-95-49 0,0-10-12 16,14-8-11-16,11-14-4 15,-8-3-1-15,1-20-16 16,-8-31 3-16,-10-17-102 16,-7-15-37-16,-56-4 39 15,-12 4 114-15,7 7 58 16,19 19 43-1,21 15-34-15,21 16 26 16,7 7-15-16,14 4-64 16,70-5-8-16,45-4 5 15,37 0-7-15,9 9-1 16,-9 5-3-16,-17 7-37 16,-23 3-95-16,-37 3-52 15,-47 19-172-15</inkml:trace>
  <inkml:trace contextRef="#ctx0" brushRef="#br0" timeOffset="249600.0508">7996 17266 332 0,'0'0'164'0,"-35"127"24"16,35-73-53-16,46-11-79 15,31-12 62-15,38-14-22 16,9-14-62 0,-1-3-13-16,-6-40-2 15,-21-16-14-15,-28-10 13 16,-31-7-11-16,-37 5 29 15,-9 8 15-15,-66 12-11 16,-21 17-8-16,-6 21-28 16,-13 10-3-16,5 23-1 15,5 31-8-15,12 18 3 0,34 6-18 16,34 3-27-16,25-8-10 16,21-11-2-16,53-19-9 15,29-17-61-15,7-26-152 16,0-3-130-16</inkml:trace>
  <inkml:trace contextRef="#ctx0" brushRef="#br0" timeOffset="249769.1135">8988 17328 718 0,'0'0'60'0,"0"0"34"0,-109 136 51 15,97-97-75-15,12-7-19 31,0-14-39-31,7-11-12 0,26-7-18 16,16-30-33-16,4-36-57 16,1-24-313-16</inkml:trace>
  <inkml:trace contextRef="#ctx0" brushRef="#br0" timeOffset="249900.6687">8680 16809 768 0,'0'0'154'0,"0"0"-42"0,0 0-47 16,0 0-46-16,0 0-17 15,180 16 5-15,-38 17 2 16,29 3-9-16,9-3-21 16,4 0-159-16,-4-4-201 0</inkml:trace>
  <inkml:trace contextRef="#ctx0" brushRef="#br0" timeOffset="250154.4651">10374 17175 992 0,'0'0'154'0,"0"0"-127"16,0 0 56-16,0 0-70 15,0 0-13-15,0 0-6 16,-7 74-53 0,7-43-56-16,0-3-157 15,-12 3-419-15</inkml:trace>
  <inkml:trace contextRef="#ctx0" brushRef="#br0" timeOffset="250270.5648">10091 17589 273 0,'0'0'544'0,"0"0"-416"16,0 0 22-16,0 0-48 15,0 0-36-15,0 0-64 0,-40 25-2 16,82-38-107-16,-7-14-240 16</inkml:trace>
  <inkml:trace contextRef="#ctx0" brushRef="#br0" timeOffset="251372.3222">11798 17476 701 0,'0'0'51'16,"0"0"-31"-16,0 0 110 15,180-42-81-15,-58-16-30 16,9-15 0-16,-8-7-7 15,-20-4 19-15,-26 9 21 0,-25 13-33 16,-29 17-1-16,-23 15 10 16,0 15-7-16,0 12-5 15,-2 3 5-15,-24 8-21 0,-14 35-11 16,-2 22 11 0,0 16-1-16,21 9 1 0,14-2 0 15,7-7-1-15,0-7-7 0,2-17-60 16,31-12-56-16,14-22-59 15,2-15-195-15</inkml:trace>
  <inkml:trace contextRef="#ctx0" brushRef="#br0" timeOffset="251726.2701">13011 17209 442 0,'0'0'169'16,"0"0"-99"-16,-26 107 55 0,26-66-45 16,33-5-35-1,23-10-24-15,14-11-2 0,12-15 27 16,4-6 7-16,-9-31-7 15,-2-14-16-15,-26-6 6 16,-23-6-9 0,-26 3 14-16,-12 6-21 15,-49 10 4-15,-16 16-15 16,7 13-9-16,2 15-1 16,1 9-9-16,17 33-1 15,15 21-35-15,24 7-18 16,11 4-28-16,25-6-48 15,32-19-126-15</inkml:trace>
  <inkml:trace contextRef="#ctx0" brushRef="#br0" timeOffset="252058.5347">13842 17310 364 0,'0'0'307'0,"0"0"-299"15,0 0 92-15,-60 124-58 16,106-94-23-16,36-10 11 16,28-14 19-16,7-6 45 0,-8-6-25 15,-13-29-32-15,-14-10-10 16,-26-5-12-16,-21-5 1 15,-23 3 11-15,-12 6-11 16,-35 11-4-16,-47 16-1 16,-26 19-11-16,-11 5-1 15,-9 36-22-15,9 18-54 0,16-1-125 16,16-3-340-16</inkml:trace>
  <inkml:trace contextRef="#ctx0" brushRef="#br0" timeOffset="252880.4472">11978 17915 667 0,'0'0'88'0,"0"0"-56"0,0 0 129 16,0 0-52-16,0 0-68 15,0 0-41-15,-67-23-5 16,139 23 5-16,47 0 7 15,56 0 0-15,33 0 5 0,33 0-10 16,25 0 17-16,21 0 4 16,17 0 20-16,-10 0-6 15,-34-6 9-15,-48 0-20 16,-53 1-10-16,-49 0-7 16,-43 1-5-16,-34 1-4 15,-26 1-4 1,-7 2-5-16,0-2 6 15,-28 2-7-15,-37 0-24 0,-19 0-73 16,-5 13-65-16,5 2-124 16</inkml:trace>
  <inkml:trace contextRef="#ctx0" brushRef="#br0" timeOffset="253593.5908">12609 18229 650 0,'0'0'32'0,"0"0"-17"16,0 0 64-16,-112 128-16 15,98-71-27-15,9 1-5 16,5-8-18-16,7-8 4 16,33-14-3-16,9-11 5 0,0-11 47 15,5-6-14-15,-1-4-5 16,3-31-3-16,-2-13-6 0,-12-10-10 15,-14-7-12 1,-23 2-13-16,-5 4 4 16,-33 13-7-16,-16 15 15 0,-19 18-2 15,5 13-13 1,-9 13-3-16,2 35-6 16,16 12-22-16,19 6-50 15,28 1-40-15,7-10-120 16,21-15-288-16</inkml:trace>
  <inkml:trace contextRef="#ctx0" brushRef="#br0" timeOffset="253831.9877">12896 18482 516 0,'0'0'361'0,"0"0"-338"0,0 0 26 16,0 0 61-16,0 0-25 15,89 112-27-15,-42-80 2 0,2-4 1 16,-7-5-14 0,-9-6-30-16,-12-9-14 0,-14-3 1 31,0-5-4-31,-7 0-45 0,0 0-56 0,0 0-56 31,0-7-491-31</inkml:trace>
  <inkml:trace contextRef="#ctx0" brushRef="#br0" timeOffset="255936.2044">15788 17670 947 0,'0'0'57'16,"0"0"-18"-16,0 0 25 0,0 0-48 15,0 0-7-15,241-4 5 16,-125 6 12-16,-8-2-16 16,-17 0-9-16,-9 0-2 15,-12 0-94-15,-31-6-173 16,-34-12-545-16</inkml:trace>
  <inkml:trace contextRef="#ctx0" brushRef="#br0" timeOffset="256098.8064">16166 17574 964 0,'0'0'65'0,"0"0"-63"16,0 0 33-16,0 156-13 0,0-105-12 16,26-6-4-16,16-8-6 15,14-17-42-15,19-20-185 16,4 0-508-16</inkml:trace>
  <inkml:trace contextRef="#ctx0" brushRef="#br0" timeOffset="256552.8532">17808 17201 635 0,'0'0'156'0,"0"0"-58"15,0 0 26-15,0 0-38 16,0 0-52-16,173-122-6 0,-147 96 3 15,-17 1 3-15,-9 2-19 16,0-2-10-16,-14 2-5 16,-42 1-3-16,-25 13 0 15,-29 9 3-15,-12 0-2 16,3 25 4-16,5 26 1 16,18 11-3-1,21 13 1-15,24 1 3 16,25 2 2-16,26-9-1 15,21-12-4-15,42-6 2 16,19-15-2-16,11-10 9 0,3-9-5 16,-5-11-5-1,3-6-8-15,-10 0-34 0,-14 0-31 16,-5 0-94-16,-23-11-320 16</inkml:trace>
  <inkml:trace contextRef="#ctx0" brushRef="#br0" timeOffset="256969.5013">18371 17160 613 0,'0'0'47'15,"0"0"-4"1,0 0-6-16,0 0 43 16,-39 150-11-16,29-78 4 0,3 2-19 15,7-9-14-15,0-6-17 16,0-16-14-16,31-11 1 16,1-17 11-16,3-14-5 15,15-1-2-15,15-22 28 16,12-24-5-16,14-15-19 0,-2-9 6 15,-7-5 7-15,-22 3 1 16,-13 9 5-16,-24 15-11 16,-16 12-5-16,-7 13-18 15,0 11-3-15,0 5-2 16,0 7 0-16,0 0-38 16,0 0-68-1,5 18-43-15,2 12-103 16,-7-2-254-16</inkml:trace>
  <inkml:trace contextRef="#ctx0" brushRef="#br0" timeOffset="257617.0446">17038 17973 855 0,'0'0'41'15,"0"0"69"-15,0 0 4 16,0 0-62-16,0 0-41 15,217-30 4-15,-33 18 26 16,43-2 4-16,25-2 6 16,-2 1 3-16,-26 0-20 15,-39 3-4-15,-47 0-24 16,-42 6-1-16,-40-2 0 0,-28 4-2 16,-17 1-3-16,-11 3 0 15,0 0-21-15,0 0-44 16,-28 0-31-16,-25 0-43 15,-8 15-161-15,-9 5-383 0</inkml:trace>
  <inkml:trace contextRef="#ctx0" brushRef="#br0" timeOffset="258087.1848">17507 18201 535 0,'0'0'104'0,"0"0"-19"0,-54 108 24 15,54-63-39-15,3-6-19 16,43-10-9-16,15-10 12 16,7-13-2-1,2-6-21-15,-2-15 5 16,7-27-8-16,-5-15 2 15,-7-16-17-15,-17-4-7 16,-20-1 8-16,-26 9 3 16,0 15-6-16,-40 13 14 15,-20 19-9-15,-10 18-7 16,-12 4-9-16,-7 26-9 0,5 29-28 16,19 14-57-16,34 5-37 15,31-1-116-15,0-10-305 16</inkml:trace>
  <inkml:trace contextRef="#ctx0" brushRef="#br0" timeOffset="258334.6802">18037 18214 854 0,'0'0'65'16,"0"0"18"-16,0 0 31 15,0 0-37-15,150 123-3 16,-87-87-14-16,-2 1 11 0,-1-8-29 16,-6-4-16-16,-5-7-8 15,-7-5-9-15,-9-10-9 16,-10-3-1-16,-2 0-26 16,-2 0-44-16,-5 0-55 15,-9-19-129-15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7T11:08:3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5933 1582 566 0,'0'0'36'0,"0"0"-29"15,0 0 21-15,0 0 51 16,0 0-37-16,0 0 21 0,0 0-7 0,-35 0-11 16,42 0-7-1,26-12 0-15,9-13-8 0,14-7-8 16,-21-8-7 0,-16-7-1-16,-19-7-2 0,-56-6 25 31,-59 0-23-31,-44 4 0 15,-46 13-4-15,-15 22-10 16,-4 21 3-16,23 25-3 16,17 54 0-16,32 39-4 0,16 47 4 15,33 28 3-15,43 8 16 16,50-7-3-16,13-29-3 16,78-28-9-16,29-35-3 15,26-28 4-15,16-32-5 0,32-37 0 16,29-10 0-16,13-49-40 15,-6-23-66-15,-50-4-268 16</inkml:trace>
  <inkml:trace contextRef="#ctx0" brushRef="#br0" timeOffset="354.1874">5966 2281 632 0,'0'0'13'0,"0"0"54"0,301 97 22 16,-163-97 3-16,11-34-15 16,-4-35-39-16,-7-24-15 15,-14-18-6-15,-28-9-9 16,-47-3 27-16,-45 9 26 15,-18 18-6-15,-74 23-25 16,-27 27-6 0,-11 30 9-16,-9 16-21 15,-3 44-12-15,9 50-3 16,12 31-2-16,26 22 0 16,38 3-10-16,46-15-21 15,14-20 3-15,88-27-46 16,48-38-93-16,16-39-179 0</inkml:trace>
  <inkml:trace contextRef="#ctx0" brushRef="#br0" timeOffset="570.7913">7603 1714 749 0,'0'0'54'0,"-100"177"80"15,65-87-42-15,14-8-43 16,14-8-25-16,7-9-21 16,0-17-3-16,46-20-16 15,4-28-69-15,10-9-143 16,-11-45-425 0</inkml:trace>
  <inkml:trace contextRef="#ctx0" brushRef="#br0" timeOffset="733.5464">6447 1310 837 0,'0'0'258'15,"0"0"-254"-15,238-46 10 0,3 20 37 16,53-2-8-16,29 0-30 16,-1 9-6-16,-35 15-7 15,-46 4-73-15,-50 21-68 16,-60 12-305-16</inkml:trace>
  <inkml:trace contextRef="#ctx0" brushRef="#br0" timeOffset="1288.3273">9467 1333 700 0,'0'0'50'15,"-210"-66"-14"-15,98 45 78 16,2 13-20 0,14 6-47-16,24 2-22 15,16 14-15-15,23 29-4 16,19 21-3-16,14 21-3 15,12 20 1-15,65 12 4 16,26-1-5-16,-1-3 3 16,-6-19-2-16,-28-18 4 0,-28-16 20 15,-33-20-3-15,-7-10-7 16,-54-15 6-16,-35-15 39 0,-42 0-21 16,-20-12-21-16,-13-13-12 15,8 2-3-15,25 6-1 16,42 8 0-16,35 7-1 15,38 2-1-15,16 0-12 32,0 5-101-32,35 23 35 0,35 3-39 15,12-1-233-15,0-6-172 16</inkml:trace>
  <inkml:trace contextRef="#ctx0" brushRef="#br0" timeOffset="3123.5388">11177 1372 737 0,'0'0'194'16,"0"0"-194"-16,0 0 9 15,-23 131 24-15,-5-25 76 16,2 11-41-16,12 2-5 16,14-19-36-16,0-22-12 0,0-27-11 15,21-24-4-15,19-27-13 16,4-15-70-16,7-56-84 0,-8-39-399 15</inkml:trace>
  <inkml:trace contextRef="#ctx0" brushRef="#br0" timeOffset="3276.9461">10374 1024 396 0,'0'0'736'0,"0"0"-736"15,0 0 0-15,261-15 11 16,-37 24 16-16,31 10 0 15,4 1-25-15,-25 8-2 16,-36 7-95-16,-39-4-26 16,-37-2-265-16</inkml:trace>
  <inkml:trace contextRef="#ctx0" brushRef="#br0" timeOffset="3524.764">11798 1652 679 0,'0'0'75'0,"0"0"70"0,234 105-64 15,-124-105-19-15,7-19-21 0,-3-35-21 16,-16-9-6 0,-23-7 9-16,-40-4 7 0,-35 3-11 15,-21 1 7-15,-56 12 2 16,-26 16 1-16,-7 28 0 16,-4 14-25-16,-3 33-4 15,7 30-6 1,0 25 5-16,36 10-5 15,39 3-34-15,35-12-13 16,53-12-42-16,64-29-98 16,23-34-339-16</inkml:trace>
  <inkml:trace contextRef="#ctx0" brushRef="#br0" timeOffset="3709.5805">13062 1646 212 0,'0'0'719'0,"-119"143"-672"0,84-70 46 16,9-22-44-16,26-14-17 31,0-18-32-31,0-19-14 0,40-8-71 16,16-49 1-16,0-37-462 15</inkml:trace>
  <inkml:trace contextRef="#ctx0" brushRef="#br0" timeOffset="3860.8863">12415 978 1170 0,'0'0'3'15,"0"0"15"-15,364 5 18 16,-83 8 18-16,34 0-17 16,3 4-37-16,-26 3-13 15,-45 6-87-15,-41-1-96 16,-68 0-517-16</inkml:trace>
  <inkml:trace contextRef="#ctx0" brushRef="#br0" timeOffset="4063.1441">14728 1544 1069 0,'0'0'130'0,"0"0"-123"15,0 0-7-15,0 0 0 16,0 0-21-16,0 0-147 16</inkml:trace>
  <inkml:trace contextRef="#ctx0" brushRef="#br0" timeOffset="4194.8261">14926 2014 1221 0,'0'0'8'0,"0"0"-7"31,0 0 1-31,0 0-2 0,0 0-143 16,0 0-225-1</inkml:trace>
  <inkml:trace contextRef="#ctx0" brushRef="#br0" timeOffset="4779.7582">16890 1055 822 0,'0'0'151'0,"0"0"-137"16,-25 108-14-16,-15-7 109 16,-4 30-18-16,-3 13-8 15,12-2-35-15,14-18-16 16,16-24-17-16,5-30-11 15,0-30-4-15,0-20-1 16,12-20-15-16,23-3-19 0,14-40-26 16,12-22-108-16,-1-16-164 15</inkml:trace>
  <inkml:trace contextRef="#ctx0" brushRef="#br0" timeOffset="4980.501">16547 1067 1045 0,'0'0'20'16,"0"0"-14"-16,257-6 63 15,-47 6 1-15,31 6-11 16,6 2-30-16,-27-3-24 16,-31-3-5-16,-42 1-9 15,-37 6-48-15,-51 5-58 16,-59-2-161-16,-59 0-463 0</inkml:trace>
  <inkml:trace contextRef="#ctx0" brushRef="#br0" timeOffset="5142.8977">16528 1336 620 0,'0'0'396'16,"0"0"-388"-16,0 0 99 16,232 98-18-16,-59-81-35 0,25-3-10 15,3-8-31-15,-19 0-13 16,-37 0-49-16,-40 1-104 15,-44 1-509-15</inkml:trace>
  <inkml:trace contextRef="#ctx0" brushRef="#br0" timeOffset="5481.7742">18799 1709 802 0,'0'0'291'0,"0"0"-277"0,205 0 73 16,-69 0-21-16,37 11-34 16,16 1-19-16,2 2-13 15,-18-8-9-15,-16-6-67 16,-54 0-125-16,-59-17-770 0</inkml:trace>
  <inkml:trace contextRef="#ctx0" brushRef="#br0" timeOffset="5644.5552">19605 1503 1046 0,'0'0'22'16,"-35"109"7"-16,16-28 73 0,19 3-62 15,0-3-27-15,61-9-13 16,49-12-20-16,41-12-90 16,48-25-174-16</inkml:trace>
  <inkml:trace contextRef="#ctx0" brushRef="#br0" timeOffset="5967.0586">22506 1250 806 0,'0'0'42'0,"0"0"55"15,-208-88-5 1,126 71-40-16,0 15 5 15,-11 2-10-15,-12 22-23 16,-12 30 4-16,-7 17 11 0,15 17-3 16,20 22 1-16,35 8-8 15,40 0-1-15,14-9-15 16,77-24-3-16,40-21-3 16,32-21-7-1,29-17-18-15,27-15-52 0,8-9-58 16,-19 0-147-16</inkml:trace>
  <inkml:trace contextRef="#ctx0" brushRef="#br0" timeOffset="6383.6361">23445 1294 862 0,'0'0'55'0,"0"0"-43"0,0 0-4 16,-96 123 77-16,47-26-9 0,7 13-26 16,7 4-3-16,16-4-2 15,19-23-18-15,0-18-6 16,19-21-12-16,23-26 0 15,21-19 11-15,26-6 3 16,25-42 6-16,19-23 3 16,12-19-1-16,-2-10 0 0,-15-5-5 15,-11 2-3-15,-21 15 1 16,-22 15-7-16,-17 22-17 16,-15 12 0-16,-10 10-2 15,-11 11-26-15,-7 8-20 16,-7 7-41-16,-4 0-39 15,-3 16-130 1,-21 13-431-16</inkml:trace>
  <inkml:trace contextRef="#ctx0" brushRef="#br0" timeOffset="8588.9913">15650 1130 868 0,'0'0'15'0,"0"0"80"16,0 0-18-16,0 0-53 0,0 0-15 15,0 0 21 1,0 0 0-16,3 71-11 0,62-71-2 15,12 0-10-15,0-24 0 16,-5-10-2-16,-27-4-5 0,-26 0 0 16,-19 3-18-16,-40 10 4 15,-77 14 1-15,-60 11 4 16,-45 13 5-16,-26 35 3 16,3 23 1-16,39 18 0 15,54 24 4-15,43 22 26 16,48 12 6-1,47 3 4-15,14-8-15 16,77-23-7-16,44-25 6 16,31-26 1-16,7-26-12 15,2-27-3-15,-21-15-1 16,-32-12-9-16,-33-16-5 0,-40 2-42 16,-35 3-54-1,-42 7-127-15,-80 10-741 0</inkml:trace>
  <inkml:trace contextRef="#ctx0" brushRef="#br0" timeOffset="10224.3503">3931 3933 1029 0,'0'0'39'0,"0"0"-39"16,0 0 14-16,-14 116-3 15,63-105 9-15,19-11-8 16,14-16-11-16,14-29-1 16,-8-15-8-16,-32-5-24 15,-42 5 26-15,-21 8 6 0,-77 7 26 16,-44 15 10-16,-31 21 8 15,-25 9-16-15,-22 53-4 16,7 38 5-16,8 29 6 16,32 24-7-16,49 9 5 15,57-11-13-15,43-11-12 16,13-21-8 0,71-22-2-16,50-26-40 15,40-28-53-15,22-31-26 16,13-9-173-16</inkml:trace>
  <inkml:trace contextRef="#ctx0" brushRef="#br0" timeOffset="10524.8851">4237 4585 699 0,'0'0'10'15,"0"0"59"-15,255 37 80 16,-124-45-72-16,21-39-24 0,-10-14-24 16,-11-14-16-16,-28-7 7 15,-47-3 42-15,-52 3-19 16,-15 7 30-16,-71 12-15 16,-23 23-9-16,-5 18-2 15,0 22-26-15,3 0-19 16,2 39-2-1,9 23 0-15,14 12-8 16,26 14-34-16,44-4-36 16,26-4-39-16,87-21-119 15,23-21-677-15</inkml:trace>
  <inkml:trace contextRef="#ctx0" brushRef="#br0" timeOffset="10894.2991">6330 4140 1044 0,'0'0'59'0,"-7"-122"-59"15,-54 63 13-15,-23 5 10 16,-25 17 20 0,-22 17-32-16,-7 17-5 15,3 3-6-15,18 25 0 16,16 18 3-16,31 19-3 15,42 6-3-15,28 11 3 16,68 4 1-16,65-4-1 16,24-4 7-16,-8-6-6 15,-32-9 1-15,-28-11 7 0,-47-9 29 16,-42-10 1-16,-7-13-8 16,-70-3 48-16,-45-8 19 15,-23-6-26-15,-14 0-37 0,12 0-16 16,42 0-17-16,42 0-2 15,44 0-20-15,40-6-60 16,101-8-95-16,58-3-10 0,39-6-168 16</inkml:trace>
  <inkml:trace contextRef="#ctx0" brushRef="#br0" timeOffset="11072.3018">6618 4527 994 0,'0'0'57'16,"0"0"6"-16,-187 146 26 16,154-113-52-16,19-10-18 15,14-15-19-15,2-8-64 16,52-22-64-16,14-37-197 16</inkml:trace>
  <inkml:trace contextRef="#ctx0" brushRef="#br0" timeOffset="11209.9027">6342 3814 1267 0,'0'0'34'16,"180"5"-23"-16,-10 16 40 15,22 12-16-15,6 4-34 16,-20 6-1 0,-31 0-134-16,-44 2-284 15</inkml:trace>
  <inkml:trace contextRef="#ctx0" brushRef="#br0" timeOffset="11325.9918">7316 4505 1169 0,'0'0'178'0,"0"0"-176"16,0 0-4-16,0 0-92 16,0 0-284-16</inkml:trace>
  <inkml:trace contextRef="#ctx0" brushRef="#br0" timeOffset="11641.5569">8468 4710 1103 0,'0'0'19'0,"0"0"29"15,0 0-22-15,0 0-15 0,0 0-9 16,0 0-2-16,60-102-6 16,-60 6-11-16,0-16 12 15,-72-1-9-15,-17-1 14 16,5 19 5-16,23 23 48 16,38 25 5-16,23 18 5 15,21 12-17-15,89 14-40 0,56 3-4 16,65 0-2-16,16 7-4 15,-13 12-23-15,-21 9-69 16,-41-3-51-16,-43 0-384 0</inkml:trace>
  <inkml:trace contextRef="#ctx0" brushRef="#br0" timeOffset="11895.6725">9339 4550 288 0,'0'0'556'0,"0"0"-428"0,0 0 18 16,231 89-64-16,-114-106-50 16,0-37 4-16,-15-12-17 15,-32-15 20-15,-37 1 34 0,-33-4-3 16,-40 6-3-16,-55 13-25 16,-22 19-29-16,-7 21-3 15,7 25-10-15,3 6-1 16,4 46-9-1,14 18-11-15,33 13-41 16,49 4-33-16,42-3-25 16,96-24-6-16,33-23-268 15</inkml:trace>
  <inkml:trace contextRef="#ctx0" brushRef="#br0" timeOffset="12080.1984">10593 4544 623 0,'0'0'511'0,"0"0"-491"0,-159 139 96 16,131-115-71-16,21-13-41 15,7-11-4-15,0-17-36 16,14-37-14-16,14-28-211 16,-28-20-444-16</inkml:trace>
  <inkml:trace contextRef="#ctx0" brushRef="#br0" timeOffset="12196.1432">10016 3913 1176 0,'0'0'75'0,"0"0"23"16,0 0-27-16,194-37-58 16,-2 40-13-16,41 23-2 15,26 14-22-15,1 4-116 16,-13 2-169 0</inkml:trace>
  <inkml:trace contextRef="#ctx0" brushRef="#br0" timeOffset="12675.1049">12539 4627 1019 0,'0'0'18'16,"0"0"117"-16,-82 108-81 15,82-97-42-15,0-11-6 16,28-22 6 0,28-32-12-16,5-23-43 15,-19-14-33-15,-42-8-23 16,-21-5-101-16,-70 8-53 16,-24 19 253-16,10 23 97 15,24 25 131-15,27 18-82 16,26 11-64-16,28 0-38 15,0 12-27-15,21 21 10 0,68-2-10 16,60-5-17-16,36-17-9 0,1-9-8 16,-20-5-12-16,-42-17 21 15,-37-3 8-15,-24 0 12 16,-21 6 18-16,-24 8 7 16,-11 7 33-16,-7 4-2 15,0 3-47-15,-25 34-21 0,-17 28 1 16,-14 17 13-16,-5 12-1 15,14-3-12-15,17-7-1 16,18-16-13-16,12-16-29 16,19-19-19-16,37-27-70 15,19-6-80-15</inkml:trace>
  <inkml:trace contextRef="#ctx0" brushRef="#br0" timeOffset="13082.7387">13732 4230 85 0,'0'0'771'0,"0"0"-756"16,0 0 86-16,0 0-17 16,-151 141-34-16,125-100-25 15,10 5-5-15,9-4 2 16,7-3-1-16,0-1-7 15,0-7 11-15,30-3-3 16,10-3-5 0,16-5 7-16,4-6 1 15,18-3-10-15,10-10-8 16,1-1-7-16,-3 0 0 16,-15-14-26-16,-18-6-37 15,-18-1 11-15,-21-2 15 16,-7 1 23-16,-7-1-23 15,-7-5-17-15,-25 3 6 0,-17 0-2 16,-7 7 5-16,-12 5 5 16,12 6-26-16,9 7-28 0,12 0 11 15,14 0 69 1,16 0-13-16,5 0-94 0,0 0-64 16,19-2 26-1</inkml:trace>
  <inkml:trace contextRef="#ctx0" brushRef="#br0" timeOffset="13198.8241">13924 4299 396 0,'0'0'189'16,"0"0"109"-16,0 0-117 16,0 0-79-16,0 0-49 15,0 0-22-15,-131-102-31 16,201 98-69-16,45-4-167 16,23-1-372-16</inkml:trace>
  <inkml:trace contextRef="#ctx0" brushRef="#br0" timeOffset="13577.3143">14711 4259 798 0,'0'0'27'0,"-54"107"146"0,33-48-46 16,14-5-40-16,0-11-29 16,7-15-29-16,0-13-23 0,0-15-2 15,0-11 1 1,-4-32-5-16,-10-20-88 0,-7-11-32 15,0-7-18-15,0 3-41 16,21 9 151 0,0 20 28-16,18 18 45 15,38 20 31-15,28 11-50 16,17 25 36-16,2 23-26 16,-15 15-10-16,-24 9-6 15,-32 3 7-15,-32 2 48 16,-4-9-2-16,-64-9 1 15,-16-17-7-15,-5-18 1 0,0-10-30 16,21-9-16-16,5-5-8 16,21 0-14-16,10-17-32 15,32-1-60-15,0-3-34 16,70-2-84-16,18-3-381 16</inkml:trace>
  <inkml:trace contextRef="#ctx0" brushRef="#br0" timeOffset="13715.6587">15108 4527 940 0,'0'0'92'0,"0"0"41"16,-142 112-47-16,128-98-60 16,14-9-26-16,7-5-35 0,61-14-68 15,13-23-184-15</inkml:trace>
  <inkml:trace contextRef="#ctx0" brushRef="#br0" timeOffset="13835.864">15508 4086 1172 0,'0'0'72'15,"0"0"46"-15,0 0-68 0,0 0-50 16,0 0-3-16,0 0-102 16,81-12-57-16,-20 35-130 0</inkml:trace>
  <inkml:trace contextRef="#ctx0" brushRef="#br0" timeOffset="14085.5378">15776 4610 852 0,'0'0'26'0,"218"40"83"15,-74-40-46-15,-13-6-9 16,-14-30-18-16,-21-13-25 15,-29-13 26-15,-27-6-12 0,-33-5 14 16,-7 4 9-16,-56 9-9 16,-30 18-17-16,-12 14-7 15,-10 22-15-15,-9 6 0 16,1 42-5-16,6 27-17 16,21 19-58-16,42 10-94 0,47-1-317 31</inkml:trace>
  <inkml:trace contextRef="#ctx0" brushRef="#br0" timeOffset="14682.0188">17372 4117 1209 0,'0'0'37'0,"0"0"10"16,0 0-8-16,0 0-39 15,0 0-54-15,0 0-58 16,114 51-119-16</inkml:trace>
  <inkml:trace contextRef="#ctx0" brushRef="#br0" timeOffset="14825.248">17358 4710 966 0,'0'0'220'16,"0"0"-212"-16,0 0 132 0,0 0-55 15,0 0-73 1,0 0-12-16,-12 5-61 0,31-2-103 16,37-3-399-16</inkml:trace>
  <inkml:trace contextRef="#ctx0" brushRef="#br0" timeOffset="15484.0031">19672 4117 894 0,'0'0'95'15,"0"0"-91"-15,0 0 72 16,234-34-40-16,-185 4-19 0,-28-2-7 16,-21-2-7-1,0-6-3-15,-68 3 0 0,-34 6 0 16,-29 11 2-16,-12 20 6 15,-2 0 14-15,22 28-9 16,13 24 20-16,26 21-1 16,23 13-16-16,33 15 3 15,28 1 13-15,16-8-6 16,71-14-4-16,32-24-12 16,23-19-7-16,24-20-3 15,5-17-30-15,-1 0-54 16,-11-11-78-16,-28-24-516 15</inkml:trace>
  <inkml:trace contextRef="#ctx0" brushRef="#br0" timeOffset="16108.9607">20794 4224 346 0,'0'0'487'16,"-80"117"-306"-16,36-40-51 15,6-4-16-15,6 1-38 16,13-17-54-16,12-17-20 16,7-16-2-16,0-17-18 0,26-7-6 15,37 0-28-15,16-23 25 16,3-8-30-16,-5-4 27 15,-14-2 10-15,-16-8-7 16,-12 0 5-16,-16-3 19 16,-19 2 3-16,0 7 4 15,-19 0 7-15,-35 3 24 16,-16 6-3-16,-5 5-20 16,5 8 5-16,14 5 19 15,17 9-2-15,6 3-16 16,5 0-17-16,0 12 1 15,-5 19-1-15,5 13-1 16,5 10 0-16,4 6 3 16,7 0-2-16,10-1 1 15,2-11 3-15,0-6-4 0,21-12 2 16,35-11 1-16,23-10 6 16,17-9-2-16,14-9-6 15,9-24 3-15,3-10-5 16,-24-8-2-16,-19-3-1 15,-44-6 0-15,-35-2-5 16,-14-3-1-16,-65 6 7 16,-24 8-1-16,-2 19 1 15,4 15 4-15,10 17 1 16,17 3-3-16,4 40-1 16,9 14 0-16,35 13 1 15,26 9-24-15,51-3-42 0,76-12-67 16,36-20-395-16</inkml:trace>
  <inkml:trace contextRef="#ctx0" brushRef="#br0" timeOffset="16467.707">22623 4117 332 0,'0'0'662'0,"0"0"-646"16,0 0 87-16,-267-124-50 16,176 103-33-16,16 7-14 0,22 7 4 15,15 7 5 1,17 0-13-16,-4 13-2 0,11 22 0 16,9 17-11-16,5 14 10 15,0 14-3-15,0 2 4 16,0 4 0-16,0-5 2 15,-16-15-1-15,-24-13 18 16,-2-22 14-16,2-17 1 16,-9-14 18-16,0 0 1 15,-12-18-19-15,15-15-28 16,18-4-6-16,28 3-51 16,11 6-28-16,73 11-39 15,38 5-119-15,11 9-242 16</inkml:trace>
  <inkml:trace contextRef="#ctx0" brushRef="#br0" timeOffset="16640.2259">23141 4435 957 0,'0'0'57'0,"0"0"78"16,-177 113-31-16,135-80-46 15,9-6-31-15,26-6-23 16,2-11-4-16,5-10-1 0,12 0-56 15,44-23-57-15,9-28-240 16</inkml:trace>
  <inkml:trace contextRef="#ctx0" brushRef="#br0" timeOffset="16786.997">22915 3684 1194 0,'0'0'25'0,"0"0"-15"15,285 24 11-15,-108 6 0 16,8 6-11-16,-15 1-10 16,-27 6-59-16,-38 2-68 0,-26 1-177 15</inkml:trace>
  <inkml:trace contextRef="#ctx0" brushRef="#br0" timeOffset="16994.1883">24199 4411 1051 0,'0'0'35'0,"-77"120"136"16,56-67-110-16,14-18-24 16,7-15-22-16,0-12-15 15,3-8-23-15,32-15-21 16,9-32-63-16,-9-26-246 15</inkml:trace>
  <inkml:trace contextRef="#ctx0" brushRef="#br0" timeOffset="17141.3859">24052 3803 1122 0,'0'0'63'16,"187"-26"-29"-16,-21 26 54 0,32 0-39 15,15 9-16-15,-8 19-23 16,-29 3-10-16,-39 4-19 0,-52 9-63 15,-71 7-45 1,-42 0-236-16</inkml:trace>
  <inkml:trace contextRef="#ctx0" brushRef="#br0" timeOffset="17825.6446">23767 4760 909 0,'0'0'87'0,"0"0"-56"16,0 0 45-16,0 0-56 31,0 0-1-31,0 0-5 0,89 34 3 16,-19-59-8-16,-16-3-4 15,-29 5 6-15,-25 5 22 16,0 4 6-16,-35 5-8 16,-25 5-17-16,-3 4-14 15,-10 0-1-15,12 27-6 16,19 7-62-16,28 1-83 0,14-4-375 16</inkml:trace>
  <inkml:trace contextRef="#ctx0" brushRef="#br0" timeOffset="18125.5185">24685 4820 859 0,'0'0'98'0,"0"0"-36"0,0 0 32 16,0 0-59-16,0 0-5 15,0 0-11-15,42 46-2 16,-2-46 14-16,-5-9-7 16,-9-9-14-16,-12-1-6 15,-14 1-4-15,0 1-5 16,-5 7-34-16,-51 10-38 0,-26 0-180 15,-28 4-487-15</inkml:trace>
  <inkml:trace contextRef="#ctx0" brushRef="#br0" timeOffset="18594.8687">19366 5242 891 0,'0'0'68'16,"0"0"-20"-16,0 0 74 16,0 0-74-16,241 0-27 15,-21 7 15-15,81 8 17 16,89 0 12-16,77 9-22 15,61 3 6-15,30 4 11 16,-16 2-16-16,-61-4-10 0,-62-6-18 16,-104-6-3-16,-84-5-10 15,-91-6-1-15,-60-1-1 0,-64-5-2 16,-16 0-35-16,-82 0 4 16,-49 0-37-16,-46 0-69 15,-31 0-30-15,-2 0-127 16</inkml:trace>
  <inkml:trace contextRef="#ctx0" brushRef="#br0" timeOffset="19058.4418">20574 5951 871 0,'0'0'137'0,"0"0"-113"15,-222 146 94-15,189-73-48 16,33 2-15-16,26-1-29 16,77-12-7-1,42-15 9-15,42-23 0 16,16-24 14-16,-2-17-21 16,-17-37-8-16,-34-18-7 15,-52-18-2-15,-54-8 2 16,-44-8-5-16,-79 8-1 15,-66 15 4-15,-33 21-3 16,-29 36-2-16,-18 26 1 0,10 8-11 16,26 42-41-16,51 11-28 15,71 16-41-15,67 0-81 16,14-7-132-16,86-10-251 16</inkml:trace>
  <inkml:trace contextRef="#ctx0" brushRef="#br0" timeOffset="19227.7957">21595 6273 1132 0,'0'0'156'0,"198"74"-101"16,-74-3 127-16,0 8-76 15,-10 8-51-15,-4-7-25 16,-14-17-27-16,-21-20-3 16,-26-16-65-1,-28-10-105-15,-21-2-88 16,-28 1-463-16</inkml:trace>
  <inkml:trace contextRef="#ctx0" brushRef="#br0" timeOffset="25375.4245">3429 7696 242 0,'0'0'840'0,"0"0"-795"15,0 0 59-15,0 0-35 16,0 0-53-16,0 0-12 16,255-9-1-16,-43 15 13 0,22 1-1 15,-17-5-4-15,-37 0-11 0,-52 0-7 16,-57 1-50-1,-71 5-70-15,-33-2-184 16</inkml:trace>
  <inkml:trace contextRef="#ctx0" brushRef="#br0" timeOffset="25529.1591">3060 8050 1004 0,'0'0'87'0,"0"0"-49"16,227 51 84-16,-83-42-79 15,27-5-8-15,7-4-24 16,-20 3-11-16,-36 3-49 16,-52 2-158-16</inkml:trace>
  <inkml:trace contextRef="#ctx0" brushRef="#br0" timeOffset="26161.8355">6804 7579 819 0,'0'0'119'0,"0"0"-60"16,0 0 75-16,232-14-73 15,-144-14-14-15,4-6-27 16,-20-9-10-16,-23-2-4 15,-28-9-1-15,-21-3-3 16,-40-9-2-16,-55 5 0 16,-39 13 15-16,-43 14-7 0,-29 22-2 15,-6 12-4-15,6 31-2 16,33 38 7-16,31 22 8 16,39 22-9-16,47 8 8 15,37 1 0-15,19-11 22 16,61-11-23-16,49-22-4 15,28-22-6 1,35-26-3-16,16-21-40 16,5-9-51-16,-3-4-82 15,-34-21-492-15</inkml:trace>
  <inkml:trace contextRef="#ctx0" brushRef="#br0" timeOffset="26446.3929">7790 7496 1059 0,'0'0'87'0,"0"0"-87"0,0 0 40 16,0 0 38-16,0 159 9 15,0-93-41-15,0-6 10 16,-7-6-32-16,-7-9-14 15,14-12-8-15,-7-12-4 16,7-7-2-16,0-8-30 16,0-4-24-16,0-2 10 15,0 0-6 1,0-11-28-16,14-24-35 16,21-13-187-16</inkml:trace>
  <inkml:trace contextRef="#ctx0" brushRef="#br0" timeOffset="26631.0686">7755 7295 916 0,'0'0'73'0,"0"0"16"0,308-19 6 16,-109 17-28-16,14 2-6 16,13 0-27-16,-20 0-26 15,-15 0-8-15,-34 0-2 16,-48 6-41-16,-64 6-71 15,-45 3-167 1,-77-3-443-16</inkml:trace>
  <inkml:trace contextRef="#ctx0" brushRef="#br0" timeOffset="26793.8886">7982 7495 797 0,'0'0'127'0,"0"0"32"16,0 0-15-16,266 87-74 0,-135-73-10 15,14-3-11 1,-15-10-36-16,-20-1-13 0,-28 0-37 16,-21 0-61-16,-29 0-107 15,-18 0-600-15</inkml:trace>
  <inkml:trace contextRef="#ctx0" brushRef="#br0" timeOffset="27232.7022">9871 7735 1071 0,'0'0'71'0,"0"0"0"15,297 3 14-15,-145 6-28 16,4-4-35-16,-4-5-12 16,-14 0-10-16,-24 0-22 15,-18-14-92-15,-47-11-112 16,-44-9-779-16</inkml:trace>
  <inkml:trace contextRef="#ctx0" brushRef="#br0" timeOffset="27395.4437">10565 7474 780 0,'0'0'162'0,"0"0"-123"31,-135 171 86-31,86-93-55 0,9-1-10 16,19-4-36-16,21-12-13 15,0-14-11-15,35-18-31 16,37-19-126-16,3-10-447 16</inkml:trace>
  <inkml:trace contextRef="#ctx0" brushRef="#br0" timeOffset="27819.1238">11955 7537 805 0,'0'0'61'16,"0"0"125"-16,0 0-113 15,0 0-16 1,240 53-20-16,-165-67-12 16,-5-16-3-16,-9-10-19 15,-19-7-1-15,-21-6-2 16,-21-3 0-16,-7 5-6 16,-63 5 6-16,-40 13 0 15,-25 18-3-15,-15 15 1 16,5 15-2-16,15 41 4 0,13 23 3 15,21 21 7-15,14 10 30 16,26 6 4-16,28-10-13 16,28-13-21-16,35-15-10 0,63-22-13 15,38-17-38 1,27-23-39-16,10-16-90 0,-14-11-465 16</inkml:trace>
  <inkml:trace contextRef="#ctx0" brushRef="#br0" timeOffset="28335.0505">13158 7412 561 0,'0'0'99'0,"0"0"-30"0,0 0 12 31,0 0-39-31,0 0-20 16,0 0-4-16,0 57 32 15,-14-23 9-15,-10 9-19 0,-15 11 2 16,4 7 1-16,-12 7-11 15,5 3 3-15,7-6-16 16,9-5-3-16,19-18-5 16,0-12 0-16,7-15-7 0,0-15 0 15,19 0 3-15,32-21 31 16,24-19-8-16,18-14-20 16,3-6-5-16,-12-6 9 15,5-5-10-15,2 1 0 16,-2 1-1-16,4 0-1 0,-4 9-2 15,-5 9 1-15,-9 12 1 16,-19 13 13-16,-9 9 9 16,-15 6-24-16,-15 8 0 15,-10 0 0-15,-7 3-16 16,0 0-58-16,-7 6-51 16,-54 16-144-1,-30 1-281-15</inkml:trace>
  <inkml:trace contextRef="#ctx0" brushRef="#br0" timeOffset="29167.6024">6225 8200 851 0,'0'0'15'16,"0"0"89"-16,0 0-10 16,0 0-41-1,0 0-27-15,0 0 4 16,-135 0 8-16,135 0-4 15,0 0 4-15,0 0-21 16,0 3-2-16,14 3-7 16,39 5 4-16,43 3 8 15,42 5 18-15,39 1-20 0,36 3-5 16,35 3-2-16,25 0 0 16,31 1 0-16,32 1 4 15,26-3 14-15,21-7 5 16,24-1-8-16,4-5-2 15,7 4-7-15,-14 2 5 0,-14 7-2 16,-28 0 1-16,-40 1 5 16,-34 2-17-1,-34-3-1-15,-30-2-4 16,-37-2-1-16,-23-5 3 16,-52-4-4-16,-40-6 0 15,-27-1-2-15,-27-5 3 16,-11 2-1-16,-7-2 1 15,0 0 3-15,0 0-6 16,0 0 0-16,0 0-15 0,-14-8-20 16,-11-6-42-16,-20 0-21 15,-15 3-87-15,-22 0-152 16</inkml:trace>
  <inkml:trace contextRef="#ctx0" brushRef="#br0" timeOffset="29667.6726">8652 9393 773 0,'0'0'267'0,"0"0"-260"16,-189 93 68-16,140-35-7 0,14 5-12 15,28 3-13 1,7-6-26-16,53-7-4 0,43-14 3 31,23-21 18-31,24-18-19 16,-5-8-10-16,-1-41 2 0,-13-19-6 16,-16-14 5-16,-38-10-2 15,-38-4-3-15,-32 3-1 16,-32 9 0-16,-64 21 0 15,-28 21 4-15,-21 27-3 16,-20 15-1-16,-6 27-5 0,15 26-54 16,32 12-48-16,61 0-65 15,63-2-430-15</inkml:trace>
  <inkml:trace contextRef="#ctx0" brushRef="#br0" timeOffset="29820.9617">9385 9721 1174 0,'0'0'60'0,"0"0"0"16,166 159 77-16,-119-83-90 16,-12 1-5-16,-7-11-23 0,-14-16-19 15,-2-14-28-15,-5-18-124 16,0-12-89-16,0-6-783 31</inkml:trace>
  <inkml:trace contextRef="#ctx0" brushRef="#br0" timeOffset="31502.9608">13711 7967 960 0,'0'0'104'0,"0"0"12"16,0 0-17-16,0 0-55 15,0 0-11-15,316 53 59 16,-104-32-10-16,15-6-43 0,-36-5-25 16,-32-3-12-16,-49-5-2 15,-45-2-39-15,-55 9-83 16,-34 5-67-16,-97 10-308 15</inkml:trace>
  <inkml:trace contextRef="#ctx0" brushRef="#br0" timeOffset="31641.0617">13676 8426 1053 0,'0'0'90'15,"0"0"-3"-15,0 0 23 16,248 48-67-16,-103-42-26 15,4-6-17-15,-11 0-93 16,-28 0-244-16</inkml:trace>
  <inkml:trace contextRef="#ctx0" brushRef="#br0" timeOffset="34309.8456">16370 7922 707 0,'0'0'141'16,"0"0"-106"-16,0 0 129 15,268 15-85-15,-123-35-41 0,12-20-21 16,-13-11-2-1,-22-6-6-15,-26-6-5 0,-40-4-3 32,-49 1 1-32,-7 4 5 15,-63 8 5-15,-45 14 11 0,-23 21-11 16,-27 19-7-16,-13 17-5 16,7 39 0-16,13 23 0 15,36 21 0-15,24 19 3 16,23 7 1-16,26 5 24 15,42-5 8-15,0-24-8 0,49-18 3 16,19-27-13-16,14-24-8 16,2-26-5-16,9-7-5 15,3-11-26-15,2-23-40 16,-4 3-83-16,-31 5-362 16</inkml:trace>
  <inkml:trace contextRef="#ctx0" brushRef="#br0" timeOffset="34679.6716">17776 7565 616 0,'0'0'326'0,"0"0"-316"0,0 0-1 16,0 0 69-16,-54 145-4 16,31-53-30-16,-3 11 33 15,5 6-1-15,-7-3-33 16,7-8-19-16,7-22-15 15,2-26-9-15,12-27 0 16,0-20-2 0,0-3-19-16,19-37-29 15,30-19-76-15,7-24-177 0</inkml:trace>
  <inkml:trace contextRef="#ctx0" brushRef="#br0" timeOffset="34849.128">17556 7553 986 0,'0'0'95'0,"206"-22"-49"16,-22 14 53-16,36 2-26 15,9 2-31-15,-19 4-26 16,-44 0-16-16,-59 0-6 16,-65 0-56-16,-42 16-107 15,-81 5-272 1</inkml:trace>
  <inkml:trace contextRef="#ctx0" brushRef="#br0" timeOffset="34980.7691">17666 7849 842 0,'0'0'126'0,"192"31"42"16,-50-22-95-16,17-7-26 0,0-2-31 0,-24 0-16 15,-46 4-57-15,-59 9-192 16</inkml:trace>
  <inkml:trace contextRef="#ctx0" brushRef="#br0" timeOffset="35397.2415">14896 9027 972 0,'0'0'79'0,"0"0"-31"0,0 0 55 0,0 0-53 16,236 26 3-16,2-15 19 16,70-3 9-16,54-5 9 15,35-2-12-15,-16-1-11 16,-40 0-25-16,-47 0-42 16,-81 0 0-16,-61 0-1 15,-59 0-2 1,-48-1-37-16,-34-2-13 15,-11 3-3-15,0-2-6 16,-11 2-27-16,-41 0-14 16,-23 5-61-16,-25 12-212 15</inkml:trace>
  <inkml:trace contextRef="#ctx0" brushRef="#br0" timeOffset="35851.9165">15505 9860 48 0,'0'0'874'15,"0"0"-829"-15,-196 125 76 16,147-59-20-16,23 3-44 16,26-6-28-16,19-15-19 15,58-13 7-15,24-22 9 16,11-13-4-16,12-18 8 15,4-40 4-15,7-25 4 0,-18-15-21 16,-26-10-4-16,-42-3-5 16,-44 13-8-16,-17 8 0 0,-76 24 2 15,-31 25-3-15,-26 31 1 16,-16 10-4-16,6 42-10 16,8 16-32-16,35 11-40 31,44 3-56-31,61-5-151 0,28-13-424 15</inkml:trace>
  <inkml:trace contextRef="#ctx0" brushRef="#br0" timeOffset="36052.1959">16232 9960 1047 0,'0'0'53'0,"58"130"134"16,-11-49-89-16,9 3-12 15,9-1-8-15,-2-8-43 16,12-14-8-16,-7-20-20 0,-5-25-7 16,12-16-47-16,6-25-143 31,-3-29-106-31</inkml:trace>
  <inkml:trace contextRef="#ctx0" brushRef="#br0" timeOffset="36515.0614">19724 8881 1155 0,'0'0'12'0,"264"35"35"16,-105-16 10-16,-10-7-23 15,-23-3-34-15,-25-7-7 16,-36-2-86-16,-25-7-278 16</inkml:trace>
  <inkml:trace contextRef="#ctx0" brushRef="#br0" timeOffset="36683.8843">20298 8854 1168 0,'0'0'9'0,"-102"128"68"16,53-55-10-16,14-4-27 16,23-13-33-16,12-13-7 0,49-15-75 15,54-22-98-15,32-6-389 16</inkml:trace>
  <inkml:trace contextRef="#ctx0" brushRef="#br0" timeOffset="37153.7217">22744 8228 454 0,'0'0'615'0,"0"0"-563"0,0 0 58 15,0 0-23-15,145-108-35 16,-138 86-19-16,-7-3-6 15,0 5 1-15,-35 5-14 16,-45 9-3-16,-39 6-11 16,-40 21 0-16,-18 33 0 15,2 21-2 1,21 16 1-16,25 16 1 16,26 1 12-16,33 3 12 15,31-9 10-15,39-9-11 16,25-15-11-16,59-17 4 15,26-21-6-15,19-20-10 16,1-15-3-16,-6-5-48 0,-14 0-57 16,-26-19-42-16,-26-4-212 0</inkml:trace>
  <inkml:trace contextRef="#ctx0" brushRef="#br0" timeOffset="37531.8895">23024 8418 947 0,'0'0'55'0,"0"0"-19"0,0 0 17 32,0 0 29-32,3 172-20 15,-6-76-6-15,-34 7 2 16,2-1-1-16,12-11 0 0,18-18-14 15,5-22-18-15,0-20-10 16,19-19-3-16,18-12 5 16,38-12 1-16,35-34 0 15,32-23-16-15,22-13-2 16,-6-15 0-16,-13 0 2 0,-14 5 0 16,-28 14 3-16,-31 24 19 15,-30 18-8-15,-25 11-8 0,-6 13-8 16,-11 6-4-16,0 6-30 15,0 0-46-15,-39 20-68 16,-20 15-8-16,-16 7-151 16</inkml:trace>
  <inkml:trace contextRef="#ctx0" brushRef="#br0" timeOffset="37917.1816">20443 9621 1058 0,'0'0'36'16,"0"0"63"-16,0 0-6 15,351 27-12-15,-80-11-19 16,46 1-17-16,27-2 10 16,8-1 35-16,-15-7-19 15,-36-6-25-15,-51-1-19 16,-54 0-21-16,-70 0-6 0,-46 0-1 15,-43 0-30-15,-32-1-40 16,-5 1-32-16,-56 0-14 16,-38 0-51-16,-18 21 40 15,-12 2-214-15</inkml:trace>
  <inkml:trace contextRef="#ctx0" brushRef="#br0" timeOffset="38371.2262">21121 10698 1020 0,'0'0'51'0,"0"0"-7"15,-180 108 70-15,135-54-38 16,24 0-26-16,21 0-26 16,0-3-3-16,61-9 0 15,33-14 22-15,29-17 16 16,22-11-51-16,14-33 0 15,7-30-4 1,-3-21-2-16,-11-19 0 16,-30-16 6-16,-55-5 1 0,-53 5 0 15,-28 20 5 1,-93 27 3-16,-45 33-1 0,-39 28-14 16,-29 11-2-1,-7 38-4-15,27 22 0 0,36 15-46 16,64 7-23-16,69 5-34 0,31-7-4 15,70-9-26-15,45-18-190 16</inkml:trace>
  <inkml:trace contextRef="#ctx0" brushRef="#br0" timeOffset="38618.6004">21635 10738 1168 0,'0'0'51'16,"0"0"87"-16,308 170 7 0,-117-97-38 31,36 7 23-31,14-8-64 16,-29-7-49-16,-46-17-15 0,-56-23-2 15,-52-11-23-15,-44-14-73 16,-14 0-81-16,-75-14-71 15,-48-17-988-15</inkml:trace>
  <inkml:trace contextRef="#ctx0" brushRef="#br0" timeOffset="44172.8051">1792 11194 828 0,'0'0'129'15,"0"0"-118"-15,0 0 13 16,0 0 30-16,0 0-2 0,0 0-8 16,0 0-18-16,67 116 0 15,-17-115-6-15,20-1 0 16,11-23-8-16,8-22 1 16,-7-15-9-16,-21-5 0 15,-38 2-4-15,-23 3-4 0,-42 9 2 16,-56 4 2-16,-45 16 0 15,-27 19 6-15,-24 12-5 16,-16 34-2-16,16 43-4 16,23 19 4-16,48 17 1 15,34 13 1-15,54 1-1 16,35-2 2 0,21-7 1-16,74-19 11 15,36-16 16-15,33-21 6 16,13-22 6-16,-4-23-12 15,-16-17-11-15,-34-4-2 16,-31-24-11-16,-39 1-6 16,-18 6-12-16,-23 7-32 15,-12 6-21-15,0 5-34 0,-14 3-99 16,-12 0-259-16</inkml:trace>
  <inkml:trace contextRef="#ctx0" brushRef="#br0" timeOffset="44706.5035">3266 11085 622 0,'0'0'340'0,"0"0"-257"16,0 0-21-16,0 0-41 15,-42 131 13-15,30-25 62 16,-2 5-34-16,0 0-16 15,0-18-18-15,0-21-17 16,14-22-5-16,0-22-5 16,0-13-1-16,0-9-4 15,0-6-18-15,7 0-30 16,26 0-27-16,9-27-25 16,-7-12-123-16,-7-9-274 15</inkml:trace>
  <inkml:trace contextRef="#ctx0" brushRef="#br0" timeOffset="44885.8611">3053 11139 918 0,'0'0'44'16,"0"0"45"-16,315-50-1 16,-142 34-40-16,-2 10-21 15,-26 0-14-15,-36 6-13 16,-34 0-2-16,-35 0-66 15,-33 18-63-15,-12 6-185 16,-72 6-120-16</inkml:trace>
  <inkml:trace contextRef="#ctx0" brushRef="#br0" timeOffset="45039.6233">3027 11436 688 0,'0'0'116'15,"0"0"15"-15,0 0 64 16,220 73-92-16,-85-62-49 15,10-11-20-15,-7 0-19 16,-28 0-15-16,-31 8-46 16,-30 16-77-16,-21 7-182 15,-16 2-557-15</inkml:trace>
  <inkml:trace contextRef="#ctx0" brushRef="#br0" timeOffset="45395.2337">4342 11744 1050 0,'0'0'56'0,"0"0"-17"15,0 0 49-15,267 0-41 16,-172 0-30-16,-17 0-14 15,-25 0-3-15,-20 0-35 16,-31 0-97-16,-2 4-267 16</inkml:trace>
  <inkml:trace contextRef="#ctx0" brushRef="#br0" timeOffset="45538.8771">4149 11920 863 0,'0'0'48'0,"0"0"116"15,289 8-91-15,-144-8-58 16,-2-11-11-16,-6-11-4 16,-41 4-166-16,-28-4-562 15</inkml:trace>
  <inkml:trace contextRef="#ctx0" brushRef="#br0" timeOffset="46162.5455">5898 11879 49 0,'0'0'601'15,"0"0"-545"-15,0 0 128 16,206-53-100-16,-118 5-39 16,-3-6 3-16,-4-8 2 15,-6-6 0 1,-7-5-24-16,-8-4-13 15,-10 6 5-15,-15 11 2 16,-10 12-5-16,-15 17 4 16,-6 17 2-16,-4 8 17 15,0 6-17-15,0 0-21 16,0 17-6-16,0 26-6 0,0 22 12 16,0 14 8-16,0 6 5 15,-4 0 4-15,-17-6-6 16,-3-7-7-16,6-13-4 0,11-11-3 15,7-11-26-15,0-10-33 16,35-4-48-16,25-11-162 16,3-8-190-16</inkml:trace>
  <inkml:trace contextRef="#ctx0" brushRef="#br0" timeOffset="46525.7608">7068 11730 590 0,'0'0'128'0,"0"0"-3"16,-39 131-19-16,39-95-42 0,56-5-25 15,30-5 22-15,17-16 9 0,9-10-44 16,2-7-6-16,-15-31-7 16,-18-10-10-16,-20-8 4 15,-33-6-2-15,-28 0 11 16,0 11 40-16,-28 8-26 16,-35 15-14-16,-12 13 5 15,-7 15-21 1,-6 9 0-16,20 31-6 15,12 13-31-15,23 7-43 16,33-1-18-16,0-5-75 16,40-9-214-16</inkml:trace>
  <inkml:trace contextRef="#ctx0" brushRef="#br0" timeOffset="46911.2448">8049 11823 573 0,'0'0'146'0,"0"0"-11"16,68 140-43-16,9-115-8 0,26-9-35 15,14-16 7-15,-3-2 2 16,-11-33-30-16,-26-15-9 16,-21-12-18-16,-30-9 31 15,-26-4-23-15,0 6-2 16,-35 12 8-16,-26 19-5 0,-9 25-7 31,-16 13-3-31,-17 36-7 16,-7 30-20-16,-2 15-52 0,23 5-75 15,28-16-260 1</inkml:trace>
  <inkml:trace contextRef="#ctx0" brushRef="#br0" timeOffset="68443.7328">991 13053 64 0,'0'0'10'0,"0"0"-10"0,0 0 155 16,0 0-9-16,0 0-74 15,0 0-53-15,0 0-2 16,-61-37 2-16,61 37-19 16,0 0-1-16,0 0-30 0,0 0-50 15,0-2 10-15,0 2-14 32,0 0-5-32</inkml:trace>
  <inkml:trace contextRef="#ctx0" brushRef="#br0" timeOffset="68944.5216">1388 12854 455 0,'0'0'264'0,"0"0"-239"16,0 0 7-16,0 0 39 15,0 0-11-15,0 0-30 31,-14 120-5-31,42-109-7 16,7-11 15-16,11 0-8 0,3-23-7 16,5-21 13-16,2-14-16 15,-14-7-12-15,-23-5-3 16,-19 4-3-16,-19 12 3 16,-58 15 0-16,-26 24 3 15,-20 15 7-15,-8 15 2 0,-5 42-12 16,6 27 0-16,20 19-1 15,35 13-3-15,33 8 3 16,35-5-1-16,7-8 1 16,68-12-1-16,27-20 2 15,22-17-1-15,14-31-40 16,7-30-92 0,-3-2-169-16</inkml:trace>
  <inkml:trace contextRef="#ctx0" brushRef="#br0" timeOffset="69207.6161">1997 13098 718 0,'0'0'66'16,"-42"139"78"-16,24-71-48 15,11-9-67-15,7-11-21 16,0-19-7-16,0-14-2 16,0-15-27-16,18-24-86 15,13-35 31-15,1-23-396 16</inkml:trace>
  <inkml:trace contextRef="#ctx0" brushRef="#br0" timeOffset="69376.6765">1766 12747 821 0,'0'0'116'0,"0"0"-36"15,0 0 5-15,0 0-48 16,0 0-28-16,238-2 39 16,-51 9 14-16,-2-1-35 15,-22-2-27-15,-25 1-7 0,-49 1-41 16,-33 8-37-16,-56 5-170 15,-38 6-403-15</inkml:trace>
  <inkml:trace contextRef="#ctx0" brushRef="#br0" timeOffset="69508.1548">1916 13058 392 0,'0'0'402'16,"0"0"-386"-16,0 0 113 15,0 0-14-15,191 88-72 16,-81-62-36-16,21-5-7 15,4-6-201-15,-18-9-434 16</inkml:trace>
  <inkml:trace contextRef="#ctx0" brushRef="#br0" timeOffset="70125.6043">2992 13178 509 0,'0'0'169'0,"-60"138"-37"16,39-59 43-16,7-7-81 16,14-13-27-16,0-22-29 15,0-17-29-15,4-20-6 0,24-6 3 16,21-60-6 0,14-30 4-16,5-24-4 0,-26-6-12 15,-37 9 7-15,-5 15-4 0,-47 18 9 31,-21 22 2-31,17 27 3 16,4 21 2-16,19 14 11 16,-4 14-18-16,-3 38-4 15,13 19 2-15,22 5 0 0,0-9 0 16,57-15-4-16,24-21 5 16,36-22-1-16,12-9 2 15,8-35 0-15,-6-24-5 16,-21-9 5-16,-28-1 4 15,-47 16 9-15,-17 20 38 16,-18 17 5-16,0 16 2 16,-11 0-19-16,-31 29-38 15,-7 34-1-15,-12 19-3 0,12 18 2 16,16 4-1-16,19 1 0 0,14-3-1 16,7-12 0-1,47-15-67-15,2-21-40 0,12-22-21 16,-12-20-221-1,-10-12-290-15</inkml:trace>
  <inkml:trace contextRef="#ctx0" brushRef="#br0" timeOffset="71266.0378">3864 13563 667 0,'0'0'74'0,"0"0"45"15,0 0-11-15,238-102-10 0,-177 53-49 16,-26-4-11-16,-14 7 4 16,-21 10 0-16,0 11-2 15,-14 8-2-15,-26 11-21 0,-16 6-14 16,0 8-3 0,-5 29-5-16,7 14-2 0,12 15 3 31,24 6-3-31,18-1 4 15,0-8 1-15,25-12-14 16,43-15-12-16,16-13 15 0,19-15-5 16,0-8 17-16,-3-2-11 15,-11-26 2-15,-19 0 3 16,-7-1-1-16,-30 8-9 16,-19 6 13-16,-7 6 4 0,-7 8 0 15,0-1 4-15,0 2 9 16,0 0-13-16,0 0 0 15,7 0-8-15,4-5 2 16,6-7 6-16,4-7 2 16,-7-5 19-16,-10-9 14 15,-4-2-9-15,0 1-9 0,-21 3-10 16,-14 3 0-16,-9 8-7 16,7 6 0-16,-10 11-13 15,12 3-12-15,0 12-3 0,2 27-14 16,7 15 15-16,17 9 10 15,2 6 8-15,7-6 8 16,0-9 0 0,21-14-6-1,35-14-15-15,12-18 9 0,21-8 13 16,9-25-3-16,5-29 3 16,-1-19-5-16,-6-15 5 15,-16-13 4-15,-24-1 13 16,-35 9 5-16,-21 12 14 15,-14 21-35-15,-40 18 3 0,-9 16-4 16,9 19 0-16,-2 7 1 16,21 1-1-16,2 27-6 15,12 12-2-15,7 8 7 16,7 9-7-16,7 6-6 16,-4 4 10-16,4-2 4 15,0-5-2 1,0-7 1-16,18-12 1 15,3-11-2-15,12-13-1 16,-5-11-2-16,0-6 1 16,19-16 4-16,9-32 7 0,26-24-7 15,6-16-16 1,1-9-25-16,-12-2-11 0,-16 3 50 16,-26 11 2-16,-14 15 15 15,-21 27 13-15,0 18 0 0,0 17-1 16,0 8-10-16,-14 6-17 15,-7 24-4-15,0 10-2 16,7 11 5-16,14-1 0 16,0 4 2-16,0 4 0 15,0 4 0-15,0 16 1 0,0 0-2 16,0 1 3-16,2-8 7 16,3-20 0-16,2-12-9 15,0-16 1-15,0-17-2 16,0-6 0-16,7 0 1 15,12-14-1-15,2-12 2 16,7-9 3 0,0 2-3-16,-14 4 0 15,-10 7 1-15,-8 11 23 16,-3 8-5-16,0 3 15 16,0 0-9-16,0 0-23 0,0 2-4 15,0 13-4-15,0 4 0 16,0-1 4-16,0-1 0 15,0-7-16-15,4-7-66 0,11-3-48 16,13-17-254-16</inkml:trace>
  <inkml:trace contextRef="#ctx0" brushRef="#br0" timeOffset="71497.7937">6083 13466 13 0,'0'0'861'0,"0"0"-852"16,0 0 124-16,0 0-48 16,0 0-31-16,0 0-3 15,177-53-10-15,-149-2-5 16,-21-3-5-16,-7 3 19 16,-7 4-21-16,-40 17-11 0,-2 13-5 15,3 21-12-15,-10 5-1 0,9 50-50 16,-2 26-29-16,14 12-12 15,30-9-109-15,5-18-428 16</inkml:trace>
  <inkml:trace contextRef="#ctx0" brushRef="#br0" timeOffset="71852.0265">6975 13376 682 0,'0'0'413'0,"0"0"-388"15,0 0 35-15,0 0-3 0,0 0-38 16,0 0 8-16,12-21 8 15,-12 21-10-15,0 0 6 0,2-1 2 16,-2-3-14-16,0 3 5 16,0-1-5-16,0 2-14 15,0 0-3-15,5 0-4 16,-5 0-11-16,2 0-48 16,10 0-26-16,2 2-55 31,-7 16-202-31,-7 6-367 0</inkml:trace>
  <inkml:trace contextRef="#ctx0" brushRef="#br0" timeOffset="72037.0638">6863 13671 882 0,'0'0'101'16,"0"0"17"-16,0 0 2 0,0 0-22 15,0 0-34-15,0 0-13 16,0 2-16-16,0-2-20 0,0 0-8 15,0 0-7-15,0 0-27 16,0 0-110-16,0 0-86 16,0 0-805-16</inkml:trace>
  <inkml:trace contextRef="#ctx0" brushRef="#br0" timeOffset="72631.7151">8797 13661 618 0,'0'0'215'15,"0"0"-208"-15,0 0-5 16,0 0 123-16,0 0-70 16,0 0 2-16,304-183-22 0,-176 87 12 15,-18-9-3-15,-21 6 6 16,-22 8-30-16,-32 12 6 15,-21 22-12-15,-14 20 2 16,0 19 13-16,0 14-6 0,0 4-12 16,0 2-11-1,-14 44-12-15,-7 27 3 16,-7 29 8 0,3 12 1-16,4 7 1 0,0-8-1 15,7-16 1-15,9-26-1 16,5-23-35-16,12-26-53 15,51-22-28-15,25-13-100 16,15-44-553-16</inkml:trace>
  <inkml:trace contextRef="#ctx0" brushRef="#br0" timeOffset="72932.6863">9846 13461 682 0,'0'0'85'16,"0"113"-1"-16,32-75-19 16,24-19-1-16,19-14-18 15,9-5 2-15,12-29 0 0,4-32 1 16,-15-16-29 0,-8-13-2-16,-31-3 34 0,-34 9-4 15,-12 15 24-15,-33 18-23 16,-34 25 1-16,-8 17-26 0,-9 9-24 15,-19 45-4-15,0 33 0 16,7 23-1-16,26 15-36 16,38-11-23-16,32-14-21 15,46-26-20-15,50-23-97 16,28-33-408-16</inkml:trace>
  <inkml:trace contextRef="#ctx0" brushRef="#br0" timeOffset="73218.0366">10806 13365 588 0,'0'0'48'16,"0"0"71"-16,-21 146-11 0,74-106-9 16,36-14-5-1,30-17-34-15,19-9-23 0,5-28 4 16,-15-25 1-16,-30-14-14 15,-30-6-1-15,-33-1 12 16,-35 3-1-16,0 11 7 16,-68 18-13-16,-28 16-17 0,-30 21-13 15,-30 5-2 1,-1 40-16-16,-2 26-25 0,29 21-38 16,22 12-33-16,17 2-38 15,30-12-211-15</inkml:trace>
  <inkml:trace contextRef="#ctx0" brushRef="#br0" timeOffset="73672.4929">8229 14393 624 0,'0'0'118'0,"0"0"76"15,0 0-52-15,0 0-83 16,0 0-13-16,0 0-27 16,96 0-8-16,39 0 12 15,59 0 19 1,52 0-8-16,50-12 4 16,64-10 24-16,39-7-12 15,27-1-16-15,6 6 0 16,-35-1-17-16,-54 8-14 0,-81 0-6 15,-94 6 5 1,-77 0-5-16,-58 2-2 0,-33 1-42 16,-54 3-6-16,-70 2-56 0,-46 3-74 15,-15 0-145-15,19 7-426 16</inkml:trace>
  <inkml:trace contextRef="#ctx0" brushRef="#br0" timeOffset="74157.4694">9724 14923 808 0,'0'0'130'16,"0"0"-93"-16,0 0 66 16,0 0-54-1,0 0-19-15,-180 170 13 16,173-88-4-16,7-12-17 15,19-13 0-15,44-16-4 16,14-22-1-16,17-19 12 16,8-22 2-16,3-46-12 15,-4-29-1-15,-38-20 14 16,-30-1 1-16,-33 2-19 0,-80 17-9 16,-37 19 3-16,-20 32 3 15,6 28-6-15,-5 20-5 16,10 34-2-16,12 29-34 15,23 18-36-15,44 10-34 16,40 6-3-16,14-3-61 0,63-10-116 16,19-24-361-16</inkml:trace>
  <inkml:trace contextRef="#ctx0" brushRef="#br0" timeOffset="74419.797">9860 15110 950 0,'0'0'101'0,"0"0"-6"15,226 127 49-15,-81-64-29 16,19 1-31-16,13 2-21 0,-4-3 11 15,-24-9-33-15,-20-15-25 16,-45-17-14-16,-35-11-2 16,-28-11-64-16,-21 0-68 15,0-24-34-15,-21-11-341 16</inkml:trace>
  <inkml:trace contextRef="#ctx0" brushRef="#br0" timeOffset="84970.9941">12464 14066 771 0,'0'0'67'0,"0"0"44"15,0 0 21-15,0 0-73 0,0 0 7 16,0 0-17-16,0 0-9 15,-21-18-4-15,21 18-11 16,7-3-25-16,63 3-3 0,47-1 3 16,32-1 9-16,10 2-7 15,-23 0-2-15,-33 0-2 16,-29 0-24-16,-32 6-23 16,-16 5-2-16,-24 2-34 15,-2 10-42-15,-63 5-86 16,-44-2-182-16</inkml:trace>
  <inkml:trace contextRef="#ctx0" brushRef="#br0" timeOffset="85149.4271">12476 14419 635 0,'0'0'91'0,"0"0"101"16,226 34-25-1,-109-26-79-15,0-4-5 16,-12-2-38-16,-23-2-28 15,-21 0-17-15,-5 0-2 16,-17 0-55-16,-6-8-57 16,-17-4-336-16</inkml:trace>
  <inkml:trace contextRef="#ctx0" brushRef="#br0" timeOffset="85750.8593">13800 14132 719 0,'0'0'91'0,"0"0"-21"16,0 0 104-16,0 0-97 15,0 0-43-15,0 0-17 16,117-111 1-16,-28 39 11 16,2-12-15-1,2-18 4-15,5-13 7 16,3-12-8-16,2-9-10 15,2-2-4-15,4 7-2 16,6 13 5-16,-3 16-1 16,-2 12 0-16,-10 16 0 15,-18 16 0-15,-19 15 8 0,-23 17-2 16,-19 11-7-16,-12 7-4 16,-9 6-3-16,0 2-10 0,0 0-29 15,0 11-43 1,-21 26 9-16,-14 3-92 0,7 2-335 15</inkml:trace>
  <inkml:trace contextRef="#ctx0" brushRef="#br0" timeOffset="86521.133">15746 11772 629 0,'0'0'73'16,"0"0"25"-1,0 0 27-15,0 0-77 16,0 0-3-16,-164 148 10 16,164-95-15-16,7-8 2 15,42-4-12-15,5-19-19 16,7-14 1-16,9-8 0 0,5-19-1 15,-5-29 1-15,-12-17-12 16,-27-9 0-16,-31-8-3 16,0-3 3-16,-68 0 1 15,-23 11-1-15,-19 20-1 16,0 23 0-16,7 26 1 16,15 7-2-16,18 44-4 15,18 14 0-15,29 13-11 16,23 0-44-1,0-4-11-15,49-10-50 16,19-8 3-16,6-14-3 0,-4-15-117 16,-6-10 17-1</inkml:trace>
  <inkml:trace contextRef="#ctx0" brushRef="#br0" timeOffset="86690.2239">15774 11988 538 0,'0'0'121'15,"0"0"119"-15,0 0-86 16,0 0-70-16,163 126-32 16,-125-109-43-16,2-4-7 15,-8 1-2-15,-4-4-61 16,-11-4-216-16</inkml:trace>
  <inkml:trace contextRef="#ctx0" brushRef="#br0" timeOffset="87106.7644">16561 11968 382 0,'0'0'448'16,"0"0"-311"-16,0 0-9 15,0 0-27-15,0 0-45 16,257-5-26-16,-185 6-27 16,-29 3-1-16,-18 1-4 15,-25 1-29-15,-18 6-88 0,-53 2-65 16,-29 5-238-16</inkml:trace>
  <inkml:trace contextRef="#ctx0" brushRef="#br0" timeOffset="87222.4514">16365 12174 254 0,'0'0'319'15,"0"0"-91"-15,0 0-89 16,0 0-46 0,203 69-53-16,-121-67-40 15,-10-2-81-15,-6 0-411 16</inkml:trace>
  <inkml:trace contextRef="#ctx0" brushRef="#br0" timeOffset="87523.4374">17248 11727 79 0,'0'0'636'0,"0"0"-509"16,0 0 53-16,0 0-81 0,0 0-28 16,0 0-52-16,14-51-19 15,-14 81-4-15,0 14 4 16,7 8 18-16,-7 7 8 16,0 2-15-16,0 2-8 15,0-3 0-15,0-4-3 16,0-13-3-1,0-9-45-15,0-11-35 16,0-15-98-16,33-8-218 16</inkml:trace>
  <inkml:trace contextRef="#ctx0" brushRef="#br0" timeOffset="87793.1283">17577 12014 567 0,'0'0'151'0,"0"0"-17"0,0 0-26 15,206 75-26-15,-110-75-33 16,13 0-25 0,-18-23-12-16,-16-13-8 15,-28-6-2-15,-28-3 1 16,-19-3 6-16,-38 2 27 15,-46 9-13-15,-26 11-19 16,1 15-4-16,-6 11 0 16,12 12-1-16,19 30 1 15,28 12-9-15,35 8-114 0,21-2-167 16</inkml:trace>
  <inkml:trace contextRef="#ctx0" brushRef="#br0" timeOffset="88742.4805">19640 11802 613 0,'0'0'165'0,"0"0"-107"0,0 0 43 0,0 0-33 16,0 0-22-16,0 0 2 16,208 0-19-16,-162-12-3 15,-18-3-3-15,-7-4-7 16,-14-7-15-16,-7-2-1 16,0-4 0-16,-35-2-3 15,-28 5 3-15,-25 10 0 0,-15 14 0 16,0 5-5-16,0 25 5 15,19 21 0-15,23 16 1 16,15 9 1-16,25 8-1 16,21 4 6-16,0-5 8 15,60-7 0-15,24-14 11 16,24-11-19 0,4-15-5-16,3-14 1 15,-13-12-3-15,-13-5-39 16,-14 0-51-16,-24-3-167 0,-18-8-297 15</inkml:trace>
  <inkml:trace contextRef="#ctx0" brushRef="#br0" timeOffset="89011.401">20235 11974 629 0,'0'0'142'16,"0"0"-62"-16,0 0 14 15,0 0-12-15,0 0-26 16,0 0-38-16,98 127 14 16,-83-93-7-16,-8-3-19 15,4-6-3-15,-11-7-2 16,0-7-1-16,3-6-38 0,-3-5-50 15,0 0-32-15,0 0 55 0,-3-25-205 16,-22-11-200-16</inkml:trace>
  <inkml:trace contextRef="#ctx0" brushRef="#br0" timeOffset="89173.8759">20235 11974 648 0,'-18'-91'115'0,"92"74"64"15,41 0-43-15,25 0-63 0,5 8-39 16,-12 1-24-16,-35 1-8 15,-35 6-2-15,-37 1-16 16,-26 0-51-16,-12 5-145 16,-60 12 10-16,-24 1-166 15</inkml:trace>
  <inkml:trace contextRef="#ctx0" brushRef="#br0" timeOffset="89274.114">20471 11922 306 0,'0'0'250'0,"0"0"-61"16,0 0-44-16,0 0-44 15,0 0-23-15,206 71-53 16,-99-59-25-16,-4 1-108 16,-12-4-342-16</inkml:trace>
  <inkml:trace contextRef="#ctx0" brushRef="#br0" timeOffset="89744.2617">21044 12075 617 0,'0'0'164'16,"0"0"1"-16,0 0-63 15,0 0-64-15,-61 108-12 16,61-100-22-16,0-7 1 16,0-1 2-16,0 0 0 15,0-9-7-15,14-22 0 16,7-16-46-16,0-7-57 15,-7-9 30-15,-9 0 8 0,-5 7 28 16,0 13 37-16,0 19 26 16,-7 14 76-16,-7 10-43 15,-5 0-37-15,7 18-7 16,3 13 3-16,9 5 12 16,0-4-12-16,21-7 13 0,40-5-11 15,16-15-2-15,4-5-12 0,1-5 3 16,-14-22-1-16,-19-3 5 15,-21 7 20-15,-16 10 1 16,-12 8 26-16,0 5-16 16,-5 0-28-16,-37 23-12 15,-5 18-2-15,-9 13 8 16,10 8-6 0,17-3-3-16,20-7-1 15,9-8-4-15,0-6-55 16,45-10-29-16,15-5-10 15,10-10-69-15,3-12-332 16</inkml:trace>
  <inkml:trace contextRef="#ctx0" brushRef="#br0" timeOffset="90013.811">21779 12160 327 0,'0'0'575'16,"0"0"-509"-16,0 0 73 16,213 6-40-16,-110-2-67 15,4 0-22-15,-16-1 0 16,-30-2-10-16,-40 4-13 15,-21 1-63-15,-61 5-188 0,-37 1-41 16</inkml:trace>
  <inkml:trace contextRef="#ctx0" brushRef="#br0" timeOffset="90145.2012">21688 12378 552 0,'0'0'204'16,"0"0"-6"-16,0 0-43 0,185 83-57 31,-87-72-58-31,9-5-20 15,-9-6-20-15,-20 0-33 16,-41 0-199-16,-37 0-713 16</inkml:trace>
  <inkml:trace contextRef="#ctx0" brushRef="#br0" timeOffset="93236.6699">23197 12237 321 0,'0'0'247'0,"0"0"-73"16,0 0-62-16,-177 131-27 15,137-97-30-15,10-1-19 16,4-10-14-16,12-9-8 15,12-6-5 1,-3-5-4-16,5-3-1 16,0 0 5-16,0 0 1 15,21-28-8-15,21-14 2 16,9-6 2-16,5-9-4 16,5-6-2-16,-2-5 0 15,1 1 0-15,-6 8 2 0,0 12-1 16,-24 14-1-16,-4 16 3 0,-19 8 2 15,-3 9 7 1,-4 9-12-16,0 33 0 0,0 15 5 16,-25 13 2-1,-8 2 23-15,3-7-9 0,4-9-8 16,7-9-2-16,17-9-9 16,2-4-1-16,0-11-1 0,0-9-1 15,2-3-48-15,31-5-33 16,7-6-195-16,2 0-244 15</inkml:trace>
  <inkml:trace contextRef="#ctx0" brushRef="#br0" timeOffset="93553.3518">23711 12303 659 0,'0'0'78'0,"0"0"-46"16,0 0 9-16,0 0 46 0,0 0-26 16,75 125 16-16,-12-83-17 0,14-11-13 15,9-8-24-15,6-17-15 16,3-6 4-16,-1-6-8 16,-13-23-4-16,-17-13-1 15,-36-9 0-15,-28-3 1 16,0-1 5-16,-54 5 6 15,-9 10 6 1,-5 20 10-16,-9 17-5 16,-19 8-18-16,-11 41-4 15,-3 17-2-15,21 15-48 16,33 0-107-16,42-4-393 16</inkml:trace>
  <inkml:trace contextRef="#ctx0" brushRef="#br0" timeOffset="95673.5161">15557 13130 262 0,'0'0'280'0,"0"0"-149"15,-103 159-9-15,89-90-20 16,14-8-20-16,0-5-22 15,33-10-17-15,13-15-5 16,-1-15-28-16,6-16-9 16,5 0 8-1,0-28 19-15,5-25-19 16,-5-15-4-16,-16-17-5 16,-33-4 0-16,-7 2-6 15,-42 16 6-15,-45 26 0 16,-15 22-1-16,-8 23 0 15,5 3-5-15,4 37 0 16,31 13 5-16,30 10-7 0,38 2-25 16,2-3-40-16,42-6-21 15,26-15-64-15,14-13-5 16,2-14 23-16,-3-8 97 16,-17-4 43-16,-18 2 51 15,-6-2 91-15,-10 12-21 16,3 9-45-16,2 10 25 0,-2 7 9 15,-5 4-49-15,4 3-22 0,-4-5-15 16,-4 1-15-16,-5-6-7 16,2-6-2-16,0-8-15 15,-7-8-142-15,-3-10-408 16</inkml:trace>
  <inkml:trace contextRef="#ctx0" brushRef="#br0" timeOffset="95958.3145">16412 13538 901 0,'0'0'68'0,"0"0"-33"15,0 0 29-15,238-10-39 16,-173 10-25-16,-11 0-9 16,-28 7-93-16,-26 12-187 15</inkml:trace>
  <inkml:trace contextRef="#ctx0" brushRef="#br0" timeOffset="96074.3343">16475 13725 779 0,'0'0'118'15,"0"0"-54"-15,0 0 22 16,0 0-86-16,198 0-56 16,-151 0-268-16</inkml:trace>
  <inkml:trace contextRef="#ctx0" brushRef="#br0" timeOffset="96744.951">17316 13408 343 0,'0'0'42'0,"0"0"64"0,0 0-51 16,0 0-25-16,0 0 25 15,0 0 31-15,-21-15-26 16,16 10-13-16,-2-1 4 15,5 3-1-15,-3-3-17 16,3-3-4-16,2-1-8 0,0-4-4 16,0-1 3-16,28-3-18 15,28 2 1-15,14 2 2 16,-3 8 2-16,-6 3 1 16,-14 3-5-16,-12 3-3 15,-19 27-5-15,-16 8 5 16,-2 5 5-1,-52 2 3-15,-9 1 8 16,-12-4 3-16,19-5-9 16,10-1 2-16,11-2 2 15,14-8-8-15,16-1-2 16,5-2-4-16,0-4-4 16,28-1 4-16,19-1 0 0,13-3 0 15,3 0 0-15,5-5-31 0,7 0-65 16,-12-9-127-16,-9 0-336 15</inkml:trace>
  <inkml:trace contextRef="#ctx0" brushRef="#br0" timeOffset="96998.9811">17858 13671 417 0,'0'0'105'16,"0"0"87"-16,0 0-115 15,0 0-34-15,0 0 33 16,247 37-35-16,-170-68-23 16,-9-9-7-1,-21-5 31-15,-15-1 21 16,-29 1-1-16,-3 5-11 16,-35 11-18-16,-35 12-24 15,-17 17-9-15,-2 6-3 16,5 31 2-16,21 15-16 0,31 7-95 15,32-5-121-15,2-4-290 16</inkml:trace>
  <inkml:trace contextRef="#ctx0" brushRef="#br0" timeOffset="97500.4561">20058 13526 738 0,'0'0'27'0,"0"0"42"0,0 0 48 16,63-129-54-16,-72 93-24 15,-45 6-21-15,-16 1 2 16,-17 13 8-16,-8 15-5 15,-11 1-11-15,-3 17-4 16,8 20 2-16,20 11 7 16,24 7-6-1,29 13 6-15,28 4 7 16,0 0-5-16,35-1-2 16,26-12-12-16,14-14-5 15,7-13-1-15,2-19-18 16,7-13-13-16,-5 0-34 15,-11-9-111-15,-19-21-432 0</inkml:trace>
  <inkml:trace contextRef="#ctx0" brushRef="#br0" timeOffset="97852.6934">20217 13617 78 0,'0'0'568'16,"0"0"-515"-1,0 0 117-15,0 0-13 16,0 0-68-16,0 0-22 16,11 122-9-16,-4-98-31 15,-4-12-23-15,4-8-2 16,-3-4-2-16,-1 0-8 16,1-4-12-16,3-21-11 15,0-10-28-15,0-7-12 0,-7-8-121 16,0-4 31-16,0 0-111 15,0 8 272-15,0 9 61 16,0 13 181-16,0 4-63 0,54 5-60 16,21 0-52-1,30-3-12-15,16 3-25 0,-1 1-12 16,-18 4-18 0,-20 4 0-16,-33 6-53 15,-35 0-37-15,-14 5-236 16,-44 12-421-16</inkml:trace>
  <inkml:trace contextRef="#ctx0" brushRef="#br0" timeOffset="97963.7024">20303 13526 268 0,'0'0'459'16,"0"0"-314"-16,0 0-13 16,236 33-65-16,-136-29-67 15,-11 1-79-15,-5-5-470 16</inkml:trace>
  <inkml:trace contextRef="#ctx0" brushRef="#br0" timeOffset="98449.4174">20882 13608 710 0,'0'0'92'0,"0"0"85"0,0 0-62 16,0 0-49-1,0 0-35-15,0 0-17 16,-49 99 1-16,49-99 1 16,26-8-14-16,16-24-2 15,14-13-3-15,-7-9-35 16,-11-9 7-16,-24-9-1 16,-12 0 5-16,-2 6 6 15,0 18 21-15,0 21 2 0,0 21 19 16,-7 6 0-16,5 9-20 15,-5 25 3-15,7 4 13 16,0 1-5-16,7-3 2 16,37-13 10-16,21-13-13 15,12-10 4-15,5 0 8 0,-5-24-7 32,-2-5-5-32,-21-2 7 0,-22 12 23 15,-22 10 7-15,-10 4 2 16,0 5-22-1,-10 14-24-15,-41 23-2 0,-12 19 0 16,-12 12 5-16,22 6-6 16,25 4-1-16,28 0-1 15,0-2-3-15,51-11-55 0,5-11-31 16,14-20-3-16,5-14-41 16,2-20-437-16</inkml:trace>
  <inkml:trace contextRef="#ctx0" brushRef="#br0" timeOffset="98696.9181">21887 13713 938 0,'0'0'41'0,"0"0"77"0,243 3-28 16,-136 5-73-16,-4-1-17 15,-14 4-15-15,-40 3-56 16,-49 2-120-16,-7-1-466 16</inkml:trace>
  <inkml:trace contextRef="#ctx0" brushRef="#br0" timeOffset="98819.3414">21908 13931 667 0,'0'0'105'0,"0"0"84"16,0 0-31-16,187 33-71 16,-73-33-47-16,-2 0-25 15,-16 0-15-15,-28-5-17 16,-40 3-215 0,-28-3-682-16</inkml:trace>
  <inkml:trace contextRef="#ctx0" brushRef="#br0" timeOffset="102477.0428">23690 13498 714 0,'0'0'54'0,"0"0"181"15,0 0-135-15,0 0-40 0,0 0-31 16,0 0-12-1,0 0 24-15,276-26 11 0,-134 23 1 16,-23 1-23-16,-30 2-20 16,-35 0-8-16,-19-1-2 15,-21 1-10 1,-9 0-26-16,-5 0-24 16,-7 0-36-16,-54 0-27 15,-16 0-248-15,-19 0-296 16</inkml:trace>
  <inkml:trace contextRef="#ctx0" brushRef="#br0" timeOffset="102977.5994">23905 13441 663 0,'0'0'117'16,"0"0"49"-16,0 0-54 16,0 0-63-16,0 0-26 0,0 0-20 15,-56 1 0 1,28 26 5-16,-5 5 6 0,5 1 18 31,0 2-1-31,0 4-7 16,0 4-1-16,0-4-7 0,2-5 1 15,5-8-6 1,3-9-5-16,11-5 1 0,0-5-4 16,7-7-2-16,0 0 1 15,0 0 4-15,0 0-1 16,0 0-3-16,18 0 2 0,17-17-2 15,19 3-1-15,14-2 0 16,4 4 2-16,22 6-3 16,1 6 1-16,4 0-4 15,-4 21 2-15,-15 18-3 16,-17 7-7-16,-21 7 9 16,-16-5 0-16,-26 3 0 0,0-5 2 15,-36-5 0-15,-31-6 5 16,-20-9-2-16,3-10 0 15,9-7 3-15,8-9-5 0,18 0 6 16,9 0 7 0,12-11 6-16,12-6-1 0,4 0-6 15,10 8-6 1,-3 1-7 0,5 5-3-16,0 3-7 0,0 0-35 15,0 3-78 1,0 20-18-16,0 1-237 0</inkml:trace>
  <inkml:trace contextRef="#ctx0" brushRef="#br0" timeOffset="103993.9781">15027 15129 756 0,'0'0'69'0,"0"0"7"0,0 0 19 16,-80 139-20-16,106-96-39 16,37-7-14-16,19-13 9 15,11-19-7 1,-2-4 1-16,3-29-5 15,-10-23-2-15,-14-17 4 16,-17-14-7-16,-25-6 18 16,-28-7-12-16,-14 3 0 0,-56 12 0 15,-25 24-12-15,-27 25-3 16,-16 32-6-16,1 9-6 16,15 45-1-16,33 20-12 15,52 13-41-15,37 1-11 16,2-2-3-16,78-8-82 15,15-23-216-15</inkml:trace>
  <inkml:trace contextRef="#ctx0" brushRef="#br0" timeOffset="104163.0254">15454 15256 938 0,'0'0'187'0,"0"0"-105"16,0 0-4-16,0 0-56 15,0 0-16-15,89 108 62 16,-57-54-11-16,3-3-28 15,-9-6-28 1,-17-12-1-16,-1-9-29 16,-4-6-110-16,-4-9-31 15,0-4-203-15</inkml:trace>
  <inkml:trace contextRef="#ctx0" brushRef="#br0" timeOffset="104532.2437">16164 15218 35 0,'0'0'1070'0,"0"0"-1021"0,0 0 62 15,215 14-24-15,-147-11-70 16,-15-3-17-16,-25 2-31 16,-28-1-105-16,0 2-606 0</inkml:trace>
  <inkml:trace contextRef="#ctx0" brushRef="#br0" timeOffset="104663.7243">16026 15549 1170 0,'0'0'81'15,"0"0"-1"1,227 4 7-16,-131-4-49 16,-12 0-38-16,-10 0-61 0,-32-4-385 15</inkml:trace>
  <inkml:trace contextRef="#ctx0" brushRef="#br0" timeOffset="105434.1997">17075 14827 1012 0,'0'0'53'16,"213"-15"20"-16,-80 7 17 16,-2 2-52-16,-17 3-37 15,-32 3-1-15,-40 0-19 16,-35 0-66-16,-7 15-248 0,-70-1-291 16</inkml:trace>
  <inkml:trace contextRef="#ctx0" brushRef="#br0" timeOffset="105839.3241">17201 14854 452 0,'0'0'335'0,"0"0"-325"15,0 0 41-15,0 0 36 16,0 0-41-16,-126 144 7 16,100-105 11-16,8-3-5 15,1-3-19-15,-1-9-16 16,11-8-12-16,0-8-7 15,7-7-2 1,0 2-1-16,0-3 9 16,0 0-4-16,0 0-7 15,28-4-2-15,25-11-2 16,22 6 4-16,2 9 0 16,5 3-3-16,-14 25-5 15,-15 14-3-15,-25 9 6 16,-21 3 5-16,-7 2 1 0,-18-2 0 15,-34-6 1-15,-6-11 1 16,-5-11 5-16,7-8 11 0,2-14 8 16,12-4-10-1,9 0-2-15,12 0-2 0,14-4-13 16,0-2-1-16,7 3-28 16,26 3-51-1,32 0-104-15,17 3-110 16</inkml:trace>
  <inkml:trace contextRef="#ctx0" brushRef="#br0" timeOffset="106120.1402">17918 15452 245 0,'0'0'255'15,"0"0"-91"-15,0 0-34 0,0 0 12 16,215 59-10-16,-126-60-51 31,-7-34-28-31,-5-7 3 0,-12-9-13 16,-27 1-3 0,-24 4-10-16,-14 8-12 0,-10 10-6 15,-46 11-7-15,-19 17-5 16,-11 5-9-16,9 35-17 15,28 17-67-15,49 0-96 16,16-11-499-16</inkml:trace>
  <inkml:trace contextRef="#ctx0" brushRef="#br0" timeOffset="106652.8822">20380 15223 864 0,'0'0'75'16,"0"0"-22"-16,0 0 49 15,0 0-75-15,0 0-16 16,0 0 14-16,98-77 3 15,-79 43-15-15,-19-5-13 16,0-1 4-16,-21 3 4 16,-42 1 3-1,-19 16 5-15,-11 12-1 16,2 8 0-16,-5 18-8 16,2 31-1-16,15 19-4 0,14 12 0 15,23 10 3-15,21 4 9 16,21-3-7-16,0-7-7 15,35-15 1-15,28-19-2 16,11-20-19-16,8-19-34 0,12-11-7 16,-10 0-74-16,4-26-312 15</inkml:trace>
  <inkml:trace contextRef="#ctx0" brushRef="#br0" timeOffset="106900.395">20854 15252 696 0,'0'0'83'15,"0"0"-26"-15,0 0 86 16,-81 112-50-16,67-63-10 0,7-4-12 31,0-2-34-31,7-12-14 0,0-14-17 16,0-8-6-1,0-9-33-15,11 0-33 0,27-15 8 16,1-17-159-16,-6-10-167 16</inkml:trace>
  <inkml:trace contextRef="#ctx0" brushRef="#br0" timeOffset="107054.1289">20854 15252 472 0,'-63'-151'476'15,"63"148"-351"-15,14 3-44 16,42 0-5-16,33 0-35 15,21 0-24-15,11 0-11 16,-8 0-5-16,-20 6-1 16,-32 8-86-1,-38 5-121-15,-23-2-553 16</inkml:trace>
  <inkml:trace contextRef="#ctx0" brushRef="#br0" timeOffset="107201.3369">20873 15379 972 0,'0'0'90'0,"0"0"38"15,229 0-71-15,-157 0-56 16,-11 0-1-16,-19-8-40 16,-18 5-102-16,-13-1-575 15</inkml:trace>
  <inkml:trace contextRef="#ctx0" brushRef="#br0" timeOffset="107740.0833">21527 15422 777 0,'0'0'154'16,"0"0"17"-16,-105 147-70 0,79-109-49 16,12-11-30-16,12-12-18 15,2-11-2-15,0-4 2 16,0-7-4-16,16-26-40 0,17-15-47 16,7-12 14-16,-10-12-32 15,-9-5-24-15,-14-2 93 16,-7 10 36-16,0 21 23 15,-7 18 83-15,-16 18 0 16,-5 12-52-16,-5 0-23 16,7 23-19-1,5 11 3-15,14-3 2 16,7-2-13-16,42-8-4 16,47-14-1-16,19-7 1 15,1-3 7-15,-13-27-1 16,-19-2 7-16,-23-2-2 15,-14 9 34-15,-19 8 31 16,-19 11-6-16,-2 6-9 0,0 0-45 16,-21 23-16-16,-40 25-3 15,-11 22 3-15,-8 12 2 16,6-2-2-16,15-3-3 0,20-14 3 16,25-15-36-16,14-15-50 15,0-20-21-15,42-13-129 16,25-4-554-1</inkml:trace>
  <inkml:trace contextRef="#ctx0" brushRef="#br0" timeOffset="108002.8725">22319 15374 627 0,'0'0'399'16,"0"0"-330"-16,0 0 60 16,229 0-61-16,-157 0-53 0,-16 2-15 15,-9 1-11-15,-33-2-47 16,-14 1-57-16,-7 2-342 15</inkml:trace>
  <inkml:trace contextRef="#ctx0" brushRef="#br0" timeOffset="108140.584">22328 15558 816 0,'0'0'167'0,"0"0"-8"15,0 0-45-15,182 13-67 16,-104-13-24-16,-8 0-23 15,-24 0-104-15,-27 0-315 16</inkml:trace>
  <inkml:trace contextRef="#ctx0" brushRef="#br0" timeOffset="110393.6619">23952 15401 486 0,'0'0'160'16,"0"0"-29"-16,0 0-36 15,0 0-4-15,0 0-26 16,0 0-19-16,-82-8-9 0,80 1-11 15,2 0 0-15,0-4-12 32,0-3-2-32,14-3-12 0,42-3 0 15,25 0 0-15,15 3 5 16,2 8-3-16,-11 4 2 16,-24 5-2-16,-16 0-2 15,-26 5-4-15,-12 15-5 16,-9 6 0-16,-9 11 9 15,-55 6 0-15,-17 5 3 0,-8 0 1 16,7 0-1-16,21-3-2 16,22-2-1-16,25-1 0 15,14-3 0-15,4-7-1 16,59-5 1-16,31-6 19 16,16-9 32-16,9-10-9 15,-9-2-9-15,-17 0-7 0,-30 0-18 16,-28-6-4-16,-21 1-4 15,-14 2-19-15,-7 3-55 0,-56 0-43 16,-37 0-293-16</inkml:trace>
  <inkml:trace contextRef="#ctx0" brushRef="#br0" timeOffset="113454.2207">15005 12220 468 0,'0'0'106'0,"0"0"41"16,0 0-47-16,0-115 17 16,0 91-49-16,0 2 5 15,0 4-38-15,0 4 21 16,0 1-22-16,0 4-9 15,0 8-3-15,-4 1-9 0,1 0-4 16,-4 0-9-16,3 0-2 16,-10 0-4-16,0 8 4 15,-12 13 2-15,-2 5 5 16,5 5-3-16,-3 8-2 16,0 6 0-16,-4 10 0 15,-10 3 1 1,1 2-1-16,-4 3 0 15,1-3 3-15,0 0-2 0,10-2-1 16,4-2 0-16,9 1-1 16,-2-2 1-16,5 1 0 15,2-4 1-15,-5 1-1 16,0-4 0-16,-2 5 4 16,-7 7-4-16,0-1 0 0,-7 2-1 15,2-3 1-15,10-5 2 16,-3-5-1-16,12-6 0 15,-4-7 1-15,8 0-1 16,-1 1-1-16,1 4 2 16,-4-1 1-16,-4 8-1 15,4 5 0 1,-7 3 3-16,-5-1-4 16,5 1 2-16,-7-2-2 15,2 0 0-15,3-1 1 16,-10-2 0-16,12-5-1 15,-5 3 1-15,10-7 4 0,2 3-6 16,0 3 2 0,0-3 0-16,-5 3 2 0,-2 1-2 15,0 5-2-15,-5-1 3 0,5-1 5 16,0-1-4-16,7 0 5 16,0 8 1-16,0 4-5 15,-4 7 8-15,4 4 0 16,-7-3 7-16,0-3-17 15,7-6 4-15,-7-2 1 0,2-5-3 16,3-8-1-16,-3-1 8 16,5-4-2-16,2-1-4 15,-9-4 0-15,7 1 3 16,-2-5-4-16,2-3 0 16,2-6-2-16,12-4-3 15,-7-9 1 1,7 0-1-16,0-5 4 15,0-1-4-15,-7-4 0 16,7 2 2-16,0-3-2 16,0 0 1-16,0 0-2 15,0 0-3-15,0 0-27 0,-12-18-18 16,-2-15-60-16,0 1-1 16,-2-2-86-16,-5 6-465 15</inkml:trace>
  <inkml:trace contextRef="#ctx0" brushRef="#br0" timeOffset="114018.268">12929 15441 716 0,'0'0'73'0,"0"0"81"15,0 0-38-15,0 0-54 16,0 0-25-16,0 0-37 0,28-33-7 16,-28 77 7-16,2 18 1 15,5 13 19-15,5-2-1 16,7 1 2-16,2-6 1 15,2-8-15 1,5-9-3-16,5-12 13 16,2-14-10-16,0-8 1 15,16-11 8-15,5-6 11 16,12-2 3-16,7-25-5 16,-5-9-13-16,-2-6-1 15,-19-3-9-15,-17-1 1 16,-25 1 6-16,-7-4-7 0,-14 1-2 15,-39-2-6-15,-22-4 5 16,0 6-13-16,12 13 3 0,21 16 11 16,16 10 5-1,26 7-3-15,0 2-2 0,0 0-2 16,26 0-17-16,44 0 19 16,26 4 2-16,28 3 8 0,11-6-1 15,-11-1 8 1,-14 0-13-16,-19 0-4 0,-16 0-26 15,-12-6-27-15,-10 2-59 16,-20-1-106-16</inkml:trace>
  <inkml:trace contextRef="#ctx0" brushRef="#br0" timeOffset="115675.6044">24923 12795 189 0,'0'0'31'15,"0"0"43"1,0 130 46-16,0-75-29 16,-4 9-13-16,-6 4 17 15,-4 9-29-15,3-1-14 16,-3-2 2-16,2-1 1 0,-2-7-2 16,-2-4-14-1,-5 1-11-15,-5-5 2 0,-2-3-7 16,0 4 2-16,7-1-8 0,0-2-2 15,2-2-2-15,5 0 1 16,2-1-5-16,3-2 5 16,-3 0-3-16,5-2 1 15,-7-4-3-15,0-3 2 16,-7 0-9-16,-4-2-1 16,1-3 8-1,3-1 1-15,0-1-1 16,3-1-6-16,6-3 3 15,5 8 1-15,0 0 0 16,-2 5-6-16,-3 2 8 16,-5 2-4-16,-1-1-2 15,-3-4 3-15,0 0-1 16,9-9-3-16,5-6-2 0,5-10 2 16,2-4 2-16,0-6-4 15,0-4 2-15,0-3-2 16,0 2 2-16,0-3 0 0,0 0 0 15,0 0 0 1,0 0 0-16,0 0-2 0,0 0-33 16,0 0-11-16,0-12-45 0,0-1-62 15,2 1-182-15</inkml:trace>
  <inkml:trace contextRef="#ctx0" brushRef="#br0" timeOffset="116576.9675">24171 14744 212 0,'0'0'353'16,"0"0"-221"-16,0 0-16 0,0 0-19 15,0 0-30 1,0 0-23-16,5-67-26 0,-5 67-18 31,0 16 0-31,-14 20 9 16,-23 19 27-16,2 7-18 16,-1 9-8-16,4-8-2 15,8-6 4-15,10-12-5 0,7-12 5 16,7-13-1-16,0-9-3 15,17-10-1-15,41-1 16 16,19-10 27-16,19-15-17 0,2-13-24 16,-2-1-6-16,-10 2-1 15,-23-1 2-15,-14 10 2 16,-21 2 10-16,-9 6 9 0,-19 6-11 16,7 2-5-16,-7 6 3 15,0 1-9-15,0 4-2 16,0-1-1-16,0-1 2 15,0 2-2-15,0-6-2 16,0 2 2-16,-12-4 0 16,-4-6-4-16,-3-1 3 0,-4-4 0 15,-3-3-4 1,-6 1 4-16,4-4 0 0,4-4-5 16,3 6-4-1,10 2 6 1,4 10-3-16,2 7 7 0,5 5 0 15,0 0 0-15,0 0-12 16,19 15-2-16,20 9 14 16,6 0 2-16,-1-3 1 15,5-4-1-15,-2-5-2 16,-12-6 0-16,0-3-2 0,-9-3-44 16,-19 0-53-16,-7 0-184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7T12:10:06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15781 7017 0,'26'-26'109,"0"26"-109,0 0 16,0 0-1,26 0-15,-26 0 16,0 0 0,0 0-1,26 0 17,0 0-17,-26 0 1,0 0-16,52 0 15,-26 0-15,-26 0 16,26 0-16,-26-26 16,26 26-16,-26 0 15,26 0-15,-26 0 0,52 0 16,-26 0-16,-26 0 16,26 0-16,-26 0 15,0 0-15,26 0 16,-26 0-16,52 0 15,-52 0-15,26 0 32,-26 0-32,0 0 15,26 0-15,0 0 16,-26 0-16,26 0 16,-26 0-16,26 0 15,0 0-15,-26 0 16,26 0-16,0 0 15,-26 0-15,52 0 0,-52 0 16,26 0-16,-26 0 16,52 0-16,-26 26 15,0-26-15,-26 0 16,26 0-16,-26 0 16,52 0-16,-52 0 15,26 0-15,26 0 16,-26 0-1,-52 26 1,26-26-16,0 0 16,0 0-16,0 0 15,0 0 1,0 0 0,0 0-1,0 0-15,0 0 31,0 26-31,0 0 188,-26 0-157,0 0-15,0 0-1,0 0-15,0 0 16,0 0 0,26 0-16,-26 0 15,0 0 32,0 0-31,26 0 15,-26 0-15,0 0-1,0 0 1,0 0 0,0 0 15,0 26-31,0-26 0,0 0 31,0 0-31,0 0 31,0 0-31,0 0 16,0 0 0,0 0-1,0 0 1,0 0-1,0 0 1,0-1 0,26 1-16,-26 0 31,0 0-31,0 0 31,0 0-15,0 0-1,0 0-15,0 0 16,0 0 0,26 0-1,-26 0 17,26 0-32,-26 0 15,0 26 1,0-26-1,0 0 1,0 0 15,26-26 16,-26 26-47,0 0 16,0 0-1,0 0 17,26-26-32,-26 26 15,0 0 17,0 0 61,0 0-77,0 0 0,0 0-1,0 0 16,0 0 1,-26-26 108,0 0-30,0 0-17,0 0-30,0 0-1,0 0-30,0 0-1,0 0-15,0 0-1,0 0 16,0 0-15,0 0 0,0 0-1,0 0-15,0 0 16,0 0 0,0 0-1,0 0 1,0 0-1,0 0 17,-26-26-1,26 26-15,0 0-16,0 0 15,0 0 1,0 0-1,0 0 1,0 0 0,0 0-1,0 0 1,0 0 0,-26 0-1,52-26 1,-26 26-1,-26 0-15,26 0 16,0 0 0,0 0-1,0 0 17,-26 0-32,26 0 15,26-26 1,-52 26-16,26 0 15,0 0 1,0 0 0,0 0-1,0 0 17,0 0-32,0 0 0,0 0 15,0 0 1,0 0-16,0 0 15,0 0-15,-26 0 16,0 0 0,26 0-16,0 0 15,0 0 1,0 0 0,-26 0-1,0 0 1,26 0-1,0 0-15,0 0 16,0 0-16,0 0 16,0 0-16,0 0 15,0 0 1,0 0 0,0 0-1,0 0-15,0 0 16,0 0-1,-26 0-15,0 0 0,0 0 16,26 0 0,0 0-1,0 0 1,0 0 0,-26 0-1,26 0 16,0 0-31,0 0 16,-26 0 0,26 0-1,26-26-15,-26 26 16,0 0-16,0 0 16,0 0-16,0 0 15,0 0-15,0 0 16,-26 0 15,26 0-15,0 0-16,0 0 31,0 0 0,0 0-31,0 0 16,0 0-1,0 0-15,0 0 32,0 0-1,0 0-15,0 0-1,0 0 1,26 26 46,-26-26-46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7T12:10:08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15651 7043 0,'0'26'110,"0"0"-95,0 0-15,0 0 16,-26-26-16,0 52 15,26-26-15,-26 0 16,26 0 0,0 0-16,0 0 15,0 0 1,0 0 0,-26 0-16,26 0 15,0 0-15,0 0 16,0 0-16,0 0 15,0 0 1,-26-26 0,26 26-16,0 0 15,0 0 1,0 0 0,0 0-16,0 26 15,0-26 1,0 0 15,0 0-15,26-26 15,-26 25-31,0 1 16,0 0-16,0 0 31,0 0-16,0 0 1,26 0 0,-26 0-16,0 0 31,26 0 0,-26 0 0,0 0-31,0 0 32,26-26-1,-26 26-31,0 0 16,0 0 15,0 26-31,0-26 15,0 0 17,0 0 30,0 0-62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7T12:04:46.61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64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3-05-17T12:06:23.753"/>
    </inkml:context>
  </inkml:definitions>
  <inkml:trace contextRef="#ctx0" brushRef="#br0">18523 7012 370 0,'-7'-61'108'15,"7"61"-84"1,0 0-21-16,0 0-3 16,0 0-13-16,0-1-14 15,0 1 25-15,0 0 2 16,0 0-37-16,0 0-178 15</inkml:trace>
  <inkml:trace contextRef="#ctx0" brushRef="#br0" timeOffset="215.7598">18343 6905 644 0,'0'0'175'0,"0"0"-159"15,0 0-16 1,0 0-34-16,0 0-132 16,0 0-94-16,-11-28 141 15,11 25 44-15,0 0 50 16,0 3 24-16,0-3-1 16,0 3-26-16</inkml:trace>
  <inkml:trace contextRef="#ctx0" brushRef="#br0" timeOffset="338.2022">18343 6905 164 0,'-259'-28'249'0,"245"28"-157"16,7 0-69-16,7 0-23 15,0-5-33-15,-5-1-92 16,3-3 26-16</inkml:trace>
  <inkml:trace contextRef="#ctx0" brushRef="#br0" timeOffset="454.1708">17825 6843 372 0,'0'0'111'16,"0"0"-85"-16,0 0-26 15,0 0-6 1,0 0-118-16,0 0-104 0</inkml:trace>
  <inkml:trace contextRef="#ctx0" brushRef="#br0" timeOffset="1401.698">15660 6838 996 0,'0'0'11'0,"0"0"-9"16,0 0-2-16,0 0-53 0,0 0-87 15,0 0-58-15,25-21-48 16,-4 21 87-16,-9 0 65 16,-12 0 94-16,0 0 162 15,0 0-81-15,0 0-60 16,0 1-16-16,0-1 3 0,0 2 3 16,0-2 37-16,0 0 9 0,0 3-43 15,0-1-14-15,7-1 0 16,2 2-77-16,-2-3-155 31</inkml:trace>
  <inkml:trace contextRef="#ctx0" brushRef="#br0" timeOffset="2609.2855">18839 6897 6 0,'0'0'105'0,"0"0"-48"16,0 0-31-16,0 0-26 31,0 0-70-31</inkml:trace>
  <inkml:trace contextRef="#ctx0" brushRef="#br0" timeOffset="5325.2035">18600 7037 248 0,'0'0'13'0,"0"0"-13"15,0 0-55-15,0 0-35 31,0 0 49-31,0 0 41 0,-23 15 1 16,23-15 116-16,0 0-40 16,0 0-66-16,0 0-11 15,0 0-59-15,0 0-41 16</inkml:trace>
  <inkml:trace contextRef="#ctx0" brushRef="#br0" timeOffset="5447.2483">18600 7037 296 0,'-84'-13'0'16,"84"13"-121"-16</inkml:trace>
  <inkml:trace contextRef="#ctx0" brushRef="#br0" timeOffset="5578.9159">18432 7030 454 0,'0'0'0'0,"0"0"-122"0</inkml:trace>
  <inkml:trace contextRef="#ctx0" brushRef="#br0" timeOffset="7883.8223">13312 6512 271 0,'0'0'0'15,"0"0"-2"-15,0 0 0 16,0 0 2-16,0 0 3 15,0 0 3-15,0 0 10 16,-26 0 9 0,19 0-4-16,0 3-14 15,-7 4-6-15,-4 2 0 16,-6 5 4-16,-8-2-1 16,-1 5 21-16,-9 2 0 0,0 2-9 15,-7 3-1-15,2-4 31 16,7 4-2-16,10-6-22 15,4-3-1-15,12 0-6 0,7-4-6 16,3 2-3-16,4 2 1 16,0 0-1-16,0-2-3 15,0-1-1-15,18 2 0 16,-4-5 7-16,12-3-2 16,-5-1-7-16,0 0 1 15,7-4-1-15,12-1-14 0,2 0-55 16,0 0-68-16,-7-7-70 15</inkml:trace>
  <inkml:trace contextRef="#ctx0" brushRef="#br0" timeOffset="8169.3478">13279 6731 475 0,'0'0'142'0,"0"0"-141"15,0 0-1-15,0 0 2 16,0 0 2-16,0 0 29 16,0 81-2-16,0-64-1 15,0 2-16-15,0 1 3 0,0 2-6 16,0-2-9-16,0-2-1 16,0-1 3-16,0-3-3 15,0-3-1-15,0-2 0 16,0-4-22-16,0-2-83 15,0-3-88-15,0 0 90 16,7-3-38 0</inkml:trace>
  <inkml:trace contextRef="#ctx0" brushRef="#br0" timeOffset="8517.0923">13693 6512 639 0,'0'0'30'16,"0"0"-30"-16,0 0-13 15,0 0 13-15,0 0 2 16,182-15-1 0,-161 15-1-16,-12-3 0 15,-4 3 0-15,2 0-17 16,-7 0-96-16,0 0-31 15,0-3-30-15</inkml:trace>
  <inkml:trace contextRef="#ctx0" brushRef="#br0" timeOffset="8987.3924">13693 6512 666 0,'-59'42'0'0,"59"-21"-36"31,0 3 33-31,0-2 3 0,0 1 0 16,0-3 0-16,7-2 3 16,0-2 1-16,-4-2-2 15,4-5-1-15,-7 0 4 16,0-6-1-16,0-1-2 16,0-2-1-16,0 0 3 15,7 0 1-15,-7 0-4 16,11 0 0-16,6 0-1 15,8 0-1-15,22-2-1 0,-5-1 1 16,5 0 1-16,-12 3-3 16,-7 0 3-16,5 0-3 15,-12 10 6-15,0 5-5 16,-5 3 4-16,-4 1 5 0,-12 4 7 16,0-1-4-16,-12 0-1 15,-30-4 7 1,0-2 7-16,0-4-5 15,0-4 1-15,9 1-2 16,8-8-9-16,10 1-2 16,8 1 0-16,7-3-3 15,0 0-3-15,0 0-12 16,0 0-24-16,0 0-19 16,0 0-10-16,12 3-34 0,16 2-2 15,12-5-63-15</inkml:trace>
  <inkml:trace contextRef="#ctx0" brushRef="#br0" timeOffset="9573.3834">14335 6733 279 0,'0'0'45'16,"0"0"-45"-16,0 0 0 16,0 0-1-16,0 0 1 0,0 0 2 15,-33 33-2 1,33-21 1-16,0-1 4 0,0 2 11 16,0-1 5-16,0-1 6 31,19-2 19-31,2 0-1 0,14-3 3 15,0-1-5-15,5-5-4 16,7 0-19-16,-5 0 1 16,14-12-7-16,-3-10-8 15,1-1 1-15,-16-2-5 16,-13 1-1-16,-18 0 2 16,-7 4 7-16,-14 3 7 0,-25 7 72 15,-18 6-45-15,-6 4-40 16,-4 0 4-16,11 0-6 15,9 13-2-15,7-4 1 16,12 2-1-16,7 1-6 16,21 1-9-16,0 2-67 15,0 2-32-15,14-5-108 0,21-3-116 16</inkml:trace>
  <inkml:trace contextRef="#ctx0" brushRef="#br0" timeOffset="15088.93">18558 8472 163 0,'0'0'67'15,"0"0"-67"-15,0 0-17 0,0 0-11 16,0 0 19-16</inkml:trace>
  <inkml:trace contextRef="#ctx0" brushRef="#br0" timeOffset="15289.2189">18558 8472 323 0,'54'16'40'15,"-54"-16"-27"-15,0 0-1 16,-7 0-12-16,0 0 0 15,0 0 6-15,0 3-6 16,7-2-28-16,0-1-138 0</inkml:trace>
  <inkml:trace contextRef="#ctx0" brushRef="#br0" timeOffset="15420.8404">18591 8486 556 0,'0'0'27'16,"0"0"-27"-16,0 0-102 0,0 0-42 16,0 0-152-16</inkml:trace>
  <inkml:trace contextRef="#ctx0" brushRef="#br0" timeOffset="15552.4985">18591 8486 604 0,'-157'36'0'0,"148"-32"-213"16,-3-2-59-16</inkml:trace>
  <inkml:trace contextRef="#ctx0" brushRef="#br0" timeOffset="15652.7202">18353 8537 219 0,'0'0'0'0</inkml:trace>
  <inkml:trace contextRef="#ctx0" brushRef="#br0" timeOffset="15775.1117">18353 8537 408 0,'-112'-16'0'0,"93"16"-97"16,5 0-197-16</inkml:trace>
  <inkml:trace contextRef="#ctx0" brushRef="#br0" timeOffset="15906.7367">18021 8552 645 0,'0'0'0'0,"0"0"-29"16,0 0-221-16</inkml:trace>
  <inkml:trace contextRef="#ctx0" brushRef="#br0" timeOffset="16022.2667">18021 8552 729 0,'-245'8'0'15,"231"-1"-134"-15,-5-3-172 16</inkml:trace>
  <inkml:trace contextRef="#ctx0" brushRef="#br0" timeOffset="16153.5595">17524 8596 737 0,'0'0'0'0,"0"0"-23"16,0 0-139-16,0 0-212 16</inkml:trace>
  <inkml:trace contextRef="#ctx0" brushRef="#br0" timeOffset="16291.5605">17229 8625 706 0,'-30'0'32'15,"16"3"-32"-15,7 2-30 16,2-5-185-16,3 0-158 0</inkml:trace>
  <inkml:trace contextRef="#ctx0" brushRef="#br0" timeOffset="16423.2463">16947 8633 775 0,'0'0'0'0,"0"0"-43"16,0 0-106-16,0 0-262 15</inkml:trace>
  <inkml:trace contextRef="#ctx0" brushRef="#br0" timeOffset="16554.3363">16947 8633 662 0,'-309'6'0'0,"260"-3"-96"16,7 2 3-16,9-5-107 15</inkml:trace>
  <inkml:trace contextRef="#ctx0" brushRef="#br0" timeOffset="16739.0973">16295 8621 331 0,'0'0'64'0,"0"0"-27"15,0 0-23-15,-206 18-12 16,185-15-2-16,14-3 0 16,7 0-39-16,0 0-97 15</inkml:trace>
  <inkml:trace contextRef="#ctx0" brushRef="#br0" timeOffset="16854.6277">16295 8621 163 0,'-178'-19'313'0,"146"19"-206"0,-6 0-75 16,6 0 18-16,-1 0-49 15,12 0-1-15,7 0-84 16,7 0-81-16,7 0-9 16</inkml:trace>
  <inkml:trace contextRef="#ctx0" brushRef="#br0" timeOffset="16954.9191">15930 8602 398 0,'0'0'148'0,"0"0"-105"16,0 0-39-16,0 0-4 15,0 0-82-15,0 0-90 16,-25 0-54-16</inkml:trace>
  <inkml:trace contextRef="#ctx0" brushRef="#br0" timeOffset="17055.3709">15930 8602 256 0,'-196'12'265'0,"161"-9"-200"0,17 3-43 16,8 1-22 0,10-6-70-16,0-1-249 0</inkml:trace>
  <inkml:trace contextRef="#ctx0" brushRef="#br0" timeOffset="17177.7671">15505 8682 964 0,'0'0'50'0,"0"0"-50"16,0 0-52-16,0 0-202 15,0 0-158-15</inkml:trace>
  <inkml:trace contextRef="#ctx0" brushRef="#br0" timeOffset="17293.6283">15505 8682 629 0,'7'41'128'0,"-25"-41"-128"32,11 7-75-32,7-7-282 15</inkml:trace>
  <inkml:trace contextRef="#ctx0" brushRef="#br0" timeOffset="18280.4964">14218 8827 414 0,'0'0'35'0,"0"0"-15"0,0 0 12 15,0 0-30-15,0 0-2 16,0 0 0-16,7-54 21 16,14 42 10-16,0-2 62 15,5 4-68-15,-3 4-17 0,3 2-5 16,7 2-2-16,-10 2-1 15,-2 0 0-15,-2 0 0 16,2 0 0-16,-9 7 8 16,-3 7-6-16,-9 1 5 15,0 3-6-15,0 6 4 0,-21 0-2 32,-14 6 5-32,-5-1 3 0,-2 1-1 15,0-1 0 1,2 2-4-16,5 0-2 0,14-3-2 15,3-3-1 1,8-4 0-16,6-5 3 0,4-1-4 16,0-3 4-16,0-4 15 15,4 0-4-15,17-2-3 0,0-3 16 16,7-3-10-16,0 0-9 16,0 0-3-16,-2 0-6 15,-5 0-1-15,-2 0-22 16,-3 0-35-16,3 0 1 15,2-4-23-15,0-11-157 16,5 3-135 0</inkml:trace>
  <inkml:trace contextRef="#ctx0" brushRef="#br0" timeOffset="19044.812">14987 8879 327 0,'0'0'58'0,"0"0"-48"15,0 0 40-15,0 0-15 16,0 0 17-16,0 0 18 16,0-70 21-16,0 61-46 0,-14 0 4 15,0 2-19-15,2 0-9 16,-2 3-13-16,5 0 6 0,-3 4-11 15,3 0-3-15,2 0-8 16,-5 0 8-16,3 0 2 16,-10 0-2-16,12 8 0 15,-5 3-1-15,5 1 1 0,-2 3-1 16,4 2 1-16,3-1-1 16,2-1 1-16,0 4-1 15,0 1 1-15,14 0 0 16,14 3 0-16,5 0 1 15,-3 2 0-15,-2 0-1 16,-2-1 0 0,-5-2 1-16,-7 1-1 15,-7-1 0-15,-7 1 0 16,0-1 0-16,-7-7-3 16,-35 2 0-16,-7-1 3 15,-12-9 0-15,0 0 0 16,5-6 1-16,14-1 2 0,2 0 2 15,19 0 5-15,10-9-1 16,1-5-1-16,10 0-1 16,0-5-6-16,0 1 18 15,10-5-16-15,22 0 5 0,15 1-6 16,-5-1-2 0,7 4 1-16,-7 5-1 0,-16 7-1 31,2 5-4-31,-9 2-6 0,-10 0-25 15,3 0-3-15,-5 0-21 16,0 2-29-16,0 5-23 16,7 1-36-16,0-7-37 15</inkml:trace>
  <inkml:trace contextRef="#ctx0" brushRef="#br0" timeOffset="19499.5168">15246 8962 323 0,'0'0'0'0,"0"0"-46"0,0 0 42 15,0 0-17-15,0 0 21 16,0 0 4-16,-89 31 26 15,89-20 21-15,0 3 4 16,0 6-17 0,0 2-19-16,0 2-1 15,21-1 1-15,5 0 17 16,-3-7 15-16,3-2 4 16,-5-8-19-16,0-6-8 15,-7 0 13-15,5 0-5 16,-5-12-10-16,0-10-25 15,-5-1 1-15,-4 4-2 0,-5 1 2 16,0 4 1-16,0 3 4 16,0 7 25-16,0 4-13 15,0 0-19-15,0 0-13 16,-5 3-29-16,3 15 31 16,-3 5-30-16,3 4-77 0,2-1-83 31,0 0-130-31</inkml:trace>
  <inkml:trace contextRef="#ctx0" brushRef="#br0" timeOffset="21350.454">18892 10857 296 0,'0'0'0'0,"0"0"-58"16,0 0 7-16,0 0 23 0,0 0 28 15,0 0 49-15,-42-73 48 0,31 64-11 31,-3 3-7-31,7 1-25 16,2 3-27-16,-4 2-19 16,-3 0-8-16,-9 0-15 15,0 0 15-15,0 7 0 16,0-1 0-16,2-1 2 0,3 2-2 16,-3 0 2-16,3-1-2 15,-10 0-2-15,7-2 2 16,-2 3 5-16,0 0 7 15,0 1-6-15,0 0-2 16,10 0-4-16,1 2 0 16,-1 1 1-16,4-3-1 0,0 1-2 15,-1 1 2-15,1 0 1 16,5 1 6-16,-5 3 9 16,2-1-12-16,3-1-2 15,-3 0 5-15,5 1 0 16,0 0-5-16,0-2 0 0,0 3 1 15,0 0-2 1,0 0 0-16,0 0 4 16,0 1 4-16,0 0-2 15,0 0-2-15,0-3 2 16,0 0-2-16,5-1 1 16,2-1-4-16,2-1 4 15,3-1-2-15,2-1-1 16,3 2 2-16,-6-1-2 0,10-1 2 15,-7-1 0-15,5 3 8 16,-5-6-6-16,0 2 2 16,7-4 1-16,-7 4-1 15,12-2 9-15,-5-2-8 16,2 1-9-16,3-2 1 16,6 0 0-16,-3 0 0 0,-1 0-2 15,0-3 2-15,0-11 0 16,-3 0 3-16,3 0 1 0,0-1 7 15,-2 1-9-15,-3-1-4 16,-2-3 2-16,-2-2-1 16,-5 0 1-16,-7 0 1 15,-2-4-2 1,-5 3 2-16,0 3 4 16,0-1 13-16,0-1-4 15,-12 5 15-15,-2-2-1 16,0 4-5-16,7 5-1 15,-7-1-16-15,2 3-6 16,3 3-2-16,-5 3-3 16,2 0-13-16,-2 0 2 0,0 0-26 15,-7 8 2-15,-4 7 5 16,4-1-58-16,0-1-53 16,7-10-101-16</inkml:trace>
  <inkml:trace contextRef="#ctx0" brushRef="#br0" timeOffset="38549.6009">3857 17062 68 0,'0'0'0'0,"0"0"-7"15,0 0 5-15,0 0 2 16,0 0-5-16,0 0 4 16,0 0-52-16</inkml:trace>
  <inkml:trace contextRef="#ctx0" brushRef="#br0" timeOffset="39599.2903">3684 16830 458 0,'0'0'114'0,"0"0"-89"15,0 0-5 1,0 0 25-16,0 0-10 0,0 0-8 15,-54 0 6-15,52 0 16 16,2 0-18-16,0 0-22 0,0-3-5 16,0 3-4-16,0-3-5 15,0-2-10-15,28 1 7 16,7 4 6-16,-3 0 1 16,-4 0-5-16,-7 10 2 15,-6 11-4 1,-8 2 8-16,-7 2-4 15,0-1 4-15,0 6 5 16,-19-3 11-16,-19 3-6 16,-8-4 5-16,-3 1-5 15,-5-3-7-15,14-8 0 16,10-1-1-16,4-6-2 16,19-4-1-16,7-5-14 0,0 0-36 15,14 0-80-15,40-5 67 16,14-10 64-16,2 2 1 15,0 7 1-15,-9 6 0 0,-15 0 1 16,-11 22 6 0,-2 14 40-16,-19 8-18 0,-7-2 21 15,-7 4-16 1,0-2-20 0,-12-7 12-16,-30 3-11 0,-11-5 8 15,-10-3-3-15,-8-10-17 16,6-5-1-16,9-10-4 15,21-7 9-15,7 0-9 16,9 0-1-16,5 0-8 16,7-9-5-16,7 2 10 0,0-2-16 15,0-2-7-15,28-1 0 16,19-3-47-16,7 2-66 16,-5 1-97-16</inkml:trace>
  <inkml:trace contextRef="#ctx0" brushRef="#br0" timeOffset="40069.2938">4123 17291 283 0,'0'0'67'0,"0"0"-36"15,0 0-10-15,0 0 25 16,0 0 45-16,0 0-21 15,142 88-22-15,-111-88-17 16,1 0 2-16,1-9-14 16,-5-18-1-16,-14-8-13 15,-7-2-4 1,-7-5 3-16,-19 4 12 16,-25 7 16-16,-7 4 8 0,9 10-2 15,7 8-7 1,14 3-7-16,14 6-22 0,2 0-2 15,5 0-15-15,0 12 0 16,0 17-9-16,12 5-38 16,34 2-24-16,3-3-14 0,5-6-102 15,-5-10-47-15</inkml:trace>
  <inkml:trace contextRef="#ctx0" brushRef="#br0" timeOffset="40453.9393">4700 17252 406 0,'0'0'39'16,"0"0"-29"-16,0 0 4 0,0 0 36 15,0 0 20-15,0 0-18 0,142 95-19 16,-109-95 11-16,-10 0-12 16,-2-7-9-16,-9-11-8 15,2-5 3-15,-14-4-3 16,0-1-9-16,-14 2 23 16,-26 1 1-16,-2 8-3 0,-4 10-4 15,8 7-11-15,6 0-10 16,6 0 1-16,9 3-4 15,-1 18 1-15,11 6-20 16,7 2-18-16,0-1-51 16,35-2-61-16,33-3 37 15,13-2-38 1,1-4-98-16</inkml:trace>
  <inkml:trace contextRef="#ctx0" brushRef="#br0" timeOffset="40817.0949">5650 17161 117 0,'0'0'465'0,"0"0"-458"16,0 0-7-16,0 0 5 16,0 0 16-16,0 0 6 15,220 62 23-15,-157-47-16 16,-2-4-14-16,-5-3-12 0,-16-3-5 15,-5-4 2-15,-17 2-4 16,-4-3-1-16,-7 0-29 16,-4 0-39-16,1 0-74 15,-1 0-99-15</inkml:trace>
  <inkml:trace contextRef="#ctx0" brushRef="#br0" timeOffset="41202.5971">6097 17096 145 0,'0'0'42'0,"0"0"-37"0,0 0-3 16,0 0 60 0,0 0 20-16,0 0 4 0,-164 124 11 15,129-97-35-15,7-2-11 16,0 0-7-16,0 0 1 0,-5-2-24 16,12-4-13-1,7-4 4-15,0-8 0 0,10 0-8 16,1-6-4-16,3-1 1 15,0 0-1 1,0 0 2-16,0 0-2 16,0 0-15-16,0 0-50 15,0 0-31-15,0 3-11 16,0-1-41-16,0-2 39 16</inkml:trace>
  <inkml:trace contextRef="#ctx0" brushRef="#br0" timeOffset="41973.9343">6678 16946 268 0,'0'0'62'0,"0"0"9"16,0 0 72-16,0 0-5 15,0 0-68-15,0 0-49 16,7-20-5-16,-7 20-5 16,0 0-11-16,0 0-4 15,0 0-5-15,0 0 9 16,0 6 0-16,-7 8 6 0,-11 3-2 15,-3 1 0-15,0 3-4 16,-5-1 4-16,5 3-3 16,4-1 1-16,3-4-1 15,7-2 1-15,3-4-2 16,-3 2 2-16,7-5-2 16,0-2 6-1,0 2-4-15,0-3 2 16,0 2 11-16,21 1-2 15,0-3 2-15,0 3-1 0,-2-6-2 16,2 4-7-16,0-1-4 16,4-3-1-16,-1 2 0 15,1-4-14-15,8 2-39 16,-5-3-51-16,-5 0-153 0,-4 0-215 16</inkml:trace>
  <inkml:trace contextRef="#ctx0" brushRef="#br0" timeOffset="42221.3738">6879 17098 364 0,'0'0'138'0,"0"0"-132"16,0 0-2-16,0 0 46 15,0 0 36-15,0 0-20 0,14 32-34 16,-7-12-5-16,0-4-9 0,5 2-9 16,-5-1-4-16,7-3-2 15,-2 1-3-15,4-4-3 16,12-3-55-16,5-5-128 16,6-3-39-16</inkml:trace>
  <inkml:trace contextRef="#ctx0" brushRef="#br0" timeOffset="42591.2841">7283 17170 216 0,'0'0'29'0,"0"0"25"16,0 0-28-16,0 0 40 0,0 0 25 16,0 0-27-16,21 42-20 15,-21-42 21-15,5 0 11 16,-3 0-14-16,5 0-17 0,0-16-22 16,-2-8-19-16,-5 2 2 15,0-4-2-15,0 8 1 16,-14 1 14-16,-7 7 55 15,0 4-3-15,7 3-30 16,2 3-32-16,5 0-9 16,0 3-25-1,-11 22-37-15,3 10-13 16,1 7-38-16,5-2-100 16,4-3-111-16</inkml:trace>
  <inkml:trace contextRef="#ctx0" brushRef="#br0" timeOffset="43524.6931">8804 16972 467 0,'0'0'64'0,"0"0"-64"0,0 0 9 16,0 0 9-16,0 0 38 16,-7 119-6-16,7-109-36 15,0-4-5-15,0-3 8 16,0-3 3-16,0 0 34 15,0 0 1-15,0 0-19 16,0-11-31-16,-12-14-5 0,-9-7-15 16,5-11 9-16,4-5 3 15,3-6-2-15,4 0-26 16,5 1-4-16,0 7 27 0,26 2-10 16,16 12-1-1,12 4 14-15,-12 14 3 0,-7 9 2 31,0 5 0-31,-14 0-6 16,0 5 6-16,-10 9 0 0,-4 5 15 16,-7 2 2-1,0 1 2-15,-7-1 9 0,-21 3 2 16,-4-9-14-16,-3 0-9 16,21-6-3-16,0-3-2 15,2-3-2-15,10-2-3 0,-3 4-3 16,5-2-14-16,0 8-1 15,0 4 14-15,0 4 7 16,0 2 3-16,0 6-2 16,7 3 1-16,12-3 7 15,2-1-4-15,-3-7 10 16,3-5-10-16,0-2-2 0,0-3 0 16,7-1 0-16,0-6-3 0,5-2-3 15,2 0-16 1,5 0-33-16,2-10-46 0,0-10-155 15</inkml:trace>
  <inkml:trace contextRef="#ctx0" brushRef="#br0" timeOffset="43778.6603">9442 16809 577 0,'0'0'69'0,"0"0"-55"0,0 0 22 16,0 0 40-16,0 0-39 15,0 117-1-15,7-97-13 16,-3-1-17-16,-1-4-3 16,1-6-2-16,-4-2 1 15,3-4-2-15,-3-3-10 16,4 0-21-1,3 0-21-15,3-3-78 16,1-18-125-16</inkml:trace>
  <inkml:trace contextRef="#ctx0" brushRef="#br0" timeOffset="43947.705">9166 16646 957 0,'0'0'58'0,"0"0"-58"16,0 0-17-16,0 0 10 15,0 0 7-15,0 0 6 16,262-40 4-16,-146 37-10 16,-13 3 0-16,-14 0-86 15,-19 6-67-15,-37 14-238 16</inkml:trace>
  <inkml:trace contextRef="#ctx0" brushRef="#br0" timeOffset="48407.5221">9147 17763 125 0,'0'0'231'0,"0"0"-85"16,0 0 16-16,0 0-42 15,0 0-40-15,0 0-12 0,0 0-15 16,-21-18-8-1,21 18-14-15,0 0-2 0,0 0-5 16,0-3-10-16,0 0-4 16,0 3-1-16,0-6-1 0,-7 0-8 15,-7-2 0-15,3-2-1 16,-13 0-3-16,-4 2-9 16,-12-1 2-16,-2 4 4 15,-4 5 0-15,-8 0-40 16,5 0 27-16,14 17 18 15,2 5 1-15,10 7 1 0,4-1 0 16,5 6 0-16,14-6 0 16,0-2 0-16,0-7 1 15,42-4 0-15,19-1-1 16,9-6 16-16,5-5 4 0,-8 1-15 16,3-4-4-16,-16 0 2 31,2 0-3-31,-9 0-72 0,7-4-76 15,-19-3-86 1,0-2-179-16</inkml:trace>
  <inkml:trace contextRef="#ctx0" brushRef="#br0" timeOffset="48861.5659">9572 17730 226 0,'0'0'137'0,"0"0"-73"16,0 0 7-16,0 0-6 15,0 0-54-15,0 0-11 16,0 0 0-16,-2 9 18 0,-5 5 24 15,-5 2-5-15,5 0 7 16,0 6-1-16,7-3-3 16,0-1-29-16,0-3-6 0,0-2 3 15,0 1-5 1,7-5 1-16,12 0 7 0,-3 0 8 16,3-3 10-16,-3-1-5 15,3-3 3-15,7-2 3 16,2 0-15-16,2 0 2 15,10 0-4 1,0 0-1-16,-10-6-9 16,3 1-3-16,-15-1 2 15,-4 1-4-15,-7 2 2 16,-7 3-23-16,0-3-30 16,0 0-38-16,0-3-46 15,-4-2-103-15,-13-1-114 16</inkml:trace>
  <inkml:trace contextRef="#ctx0" brushRef="#br0" timeOffset="49040.1572">9659 17787 688 0,'0'0'75'0,"0"0"-70"0,0 0 18 15,0 0 15-15,0 0 1 16,0 0-34-16,201-23-3 15,-176 18-2-15,-11-3-32 16,-14-4-153-16</inkml:trace>
  <inkml:trace contextRef="#ctx0" brushRef="#br0" timeOffset="49178.4777">9771 17628 390 0,'0'0'471'16,"0"0"-415"-16,0 0-56 15,0 0 3-15,0 0-3 16,0 0-21-16,252-21-89 16,-177 21-181-16,-12 0-168 0</inkml:trace>
  <inkml:trace contextRef="#ctx0" brushRef="#br0" timeOffset="49494.5746">10572 17692 355 0,'0'0'104'16,"0"0"55"-16,0 0-43 16,-7 131-24-16,7-98-40 15,0-2-3-15,0-5-16 16,0-10-31-16,0-4 3 0,0-5-5 16,0-3-8-16,0-4-116 15,14 0-79-15,-7-15-102 0</inkml:trace>
  <inkml:trace contextRef="#ctx0" brushRef="#br0" timeOffset="49910.2774">10444 17637 452 0,'0'0'114'0,"0"0"-81"16,0 0-14-16,0 0-6 15,0 0-9-15,219-48 0 16,-153 42 5-16,-17 6 9 16,-17 0 9-16,-18 0-11 0,-14 6-8 15,0 12-2-15,-39 4 42 16,-22 4-8-16,-7-1-33 16,17-5-5-16,18-5-2 15,26-5-1-15,7-4-47 16,0 2-15-16,28-2 17 0,21 2 46 31,5 2 2-31,0-3 0 0,-12 4-2 16,-17-2 1-16,-11 0 7 15,-14-3 14-15,0 6 8 16,-7 0 12-16,-32 3 13 16,6 2-20-16,-2-6 15 15,7 0-37-15,21-2-13 16,0 0-3-16,7-6-14 0,0 4-46 15,0-5-58-15,21 0-84 16,14-2-42-16</inkml:trace>
  <inkml:trace contextRef="#ctx0" brushRef="#br0" timeOffset="50226.4249">11390 17833 287 0,'0'0'91'0,"0"0"-4"15,0 0 6-15,0 0 11 16,-24 127-39-16,24-110-12 16,0-5-20-16,0-5-20 0,0-3-13 15,0-4-4-15,14 0-31 16,3-21-95-16,-6-10-299 16</inkml:trace>
  <inkml:trace contextRef="#ctx0" brushRef="#br0" timeOffset="50595.8073">11376 17589 245 0,'0'0'19'0,"0"0"88"16,0 0 67-16,0 0-62 15,0 0-30-15,210-21-32 16,-182 37-19-16,5 3 4 16,-12 0 7-1,-7-1-3-15,-7-1-2 16,-7 0-8-16,0-5-9 15,-14 2-5-15,-33 2 15 16,-7-1-14-16,-2-1-5 16,2 0-6-16,12-5-5 15,14-4-42-15,7 0-46 16,17-2-33-16,4 3-45 0,0 0-142 16,18-6 104-16</inkml:trace>
  <inkml:trace contextRef="#ctx0" brushRef="#br0" timeOffset="53218.7779">3581 17904 45 0,'0'0'363'0,"0"0"-293"16,0 0 28-16,0 0 16 16,0 0-43-16,0 0-29 15,0 0-14-15,-14 0 5 16,14 0-13-16,0 0-7 16,0 0-4-16,14 0-9 15,26-9-3-15,9 0-1 0,4 3 4 16,-11 3-1-16,-6 3-16 15,-8 0 1-15,-14 0 7 16,-7 18 3-16,-7 0 3 16,0 4 0-16,-24 3 3 0,-22 3 8 15,6-4-4-15,-2 1 2 16,7-2-6-16,2 1 1 0,5-3-1 16,14 3-1-16,0-1 1 15,14-6-3-15,0 3 1 16,0-3-4-16,14-5-3 15,14-1 9-15,7-3 1 16,5-5 4-16,9-3 6 16,-2 0-5-1,2 0-1-15,-7 0-5 16,-10-3-1-16,1-2-64 16,-5 2-201-16,-14-2-41 15</inkml:trace>
  <inkml:trace contextRef="#ctx0" brushRef="#br0" timeOffset="53836.2893">4363 18042 506 0,'0'0'144'0,"0"0"-114"15,0 0 30-15,0 0 9 16,0 0-49-16,0 0-4 16,96-99 14-16,-96 85 12 15,0 2-5-15,0-1 2 0,-21 4-16 16,-14-5-23-16,-5 3-8 15,-2 2 6-15,10 4 2 16,8 2 2-16,-1 3-2 16,4 0-13-16,7 0-13 0,2 0 10 15,5 12 4-15,5 3 1 16,2 3 1-16,0 4 1 0,0 6 5 16,28-2-1-16,18 6 5 15,-4-1 0-15,12 3 3 16,-5-3-1-16,-7-4-2 15,-7 0 1-15,-14-6-1 16,-9 0 0-16,-12-3-3 16,0 1 1-1,0-2-9-15,-33-3-9 16,-16 0 18-16,2-5-37 16,3-7-3-16,4-2 18 15,8 0-12-15,15-8 23 16,10-9-19-16,7-6-10 15,0 1 25-15,21 0-52 16,14 0 61-16,12 4 8 0,2 3 5 16,5-1-5-16,-3 2 3 15,10 5-3-15,-7 3-3 16,-8 5-224-16</inkml:trace>
  <inkml:trace contextRef="#ctx0" brushRef="#br0" timeOffset="54174.5293">4747 18104 232 0,'0'0'76'0,"0"0"32"16,0 0 8-16,0 0 3 15,0 0-40-15,0 0-12 16,144 43-20-16,-123-55 12 16,-2-10-19-16,-5-7-31 15,-14-5-8-15,0 3 2 16,0 0 7 0,-28 6 3-16,-7 3 12 15,-5 12-2-15,15 8-23 16,1 2-5-16,-1 2 2 15,4 21-10-15,14 5-23 0,7 1-18 16,0-1-15-16,18 0-60 16,24-4-111-16</inkml:trace>
  <inkml:trace contextRef="#ctx0" brushRef="#br0" timeOffset="55107.9775">5721 17977 345 0,'0'0'359'0,"0"0"-341"0,0 0-1 15,0 0 41-15,0 0-39 0,0 0-16 16,149-6 26-16,-79 12 23 15,-9 11-19-15,-5-3-14 16,2 4-10-16,-6-5-4 16,-6-1-3-16,-4 2-1 15,-13-4-1-15,-11-1-6 16,-11 0-42 0,-7 0-46-16,0-6-83 15,0-3-198-15</inkml:trace>
  <inkml:trace contextRef="#ctx0" brushRef="#br0" timeOffset="55339.8347">6295 17895 488 0,'0'0'165'0,"0"0"-158"15,0 0-4-15,0 0 56 16,0 0-19-16,0 0 2 15,-177 127-22-15,135-98 6 16,9 1-22 0,5-3 2-16,0-5-4 15,14-2-2-15,7-8-2 16,0-5-24-16,7 1-53 16,0-4-122-16,0-4-84 15</inkml:trace>
  <inkml:trace contextRef="#ctx0" brushRef="#br0" timeOffset="55824.8539">6865 17829 191 0,'0'0'184'0,"0"0"-167"15,0 0 53-15,0 0-5 16,0 0-17-16,0 0-36 16,-138 111 18-16,117-88 38 15,-4-3-20-15,8-1-6 0,3-2-12 16,10-3-17-16,4 1-12 16,0-1-1-16,0 0 0 15,7 0 1-15,18-2 0 16,3-1 4-16,7-5-2 15,5-3-1-15,2-3 0 16,12 0-2 0,-5 0-44-16,7 0-16 15,-9-1-70-15,-5-7-113 0,-17-3 65 16</inkml:trace>
  <inkml:trace contextRef="#ctx0" brushRef="#br0" timeOffset="56041.3112">7106 17997 269 0,'0'0'333'0,"0"0"-303"15,0 0-20-15,0 0 26 16,0 0 61-16,0 0-48 16,0 84-31-16,7-55-12 15,4-4 1-15,3-1-7 0,5-5 0 16,4-4-3-16,5-4-61 15,5-11-103-15,9 0-230 16</inkml:trace>
  <inkml:trace contextRef="#ctx0" brushRef="#br0" timeOffset="56457.8129">7479 18026 218 0,'0'0'50'0,"0"0"31"15,0 0-16-15,0 0 14 16,0 0 23 0,0 0-31-16,166 95 5 15,-110-95-33-15,-2 0-9 0,-5-17-17 16,-7-7-11-16,-9-5 2 16,-14 0-5-16,-19 1-1 15,0-6 5-15,-26 5 24 16,-16 5 30-16,-5 4 14 15,5 8-10-15,2 8-57 0,5 4-8 16,3 0 0-16,1 4 0 16,6 16-27-16,4 2-45 15,21 1-93-15,0-5-105 16</inkml:trace>
  <inkml:trace contextRef="#ctx1" brushRef="#br0">8190 10084 0,'0'-26'141,"26"26"-141,0 0 15,-26-78-15,52 26 16,52 26-16,0-52 15,26 26-15,-52 26 16,26 0-16,-52 0 0,26 0 16,-52 26-16,26-26 15,-26 26-15,0 0 63,26 0-48,-26 0-15,26 0 16,0 0-16,-26 0 16,0 0-16,0 0 15,26-26-15,0 26 16,0-26-16,0 26 16,26 0-1,-26 0-15,26 0 16,-52 0-16,0 0 31,26 0-31,0 0 16,26 0-1,-52 0-15,0 0 16,26 0-16,-26 0 0,26 0 16,-26 26-16,26-26 15,0 0 1,-26 0-1,0 0-15,-26 26 16,52-26-16,-26 0 16,0 0-1,-26 26 1,26-26-16,0 0 16,-26 26-1,26-26 1,-26 26-1,26-26 1,0 0 47,-26 26-48,0 0 1,26-26-16,0 0 0,-26 26 15,26-26-15,0 0 16,-26 26 0</inkml:trace>
  <inkml:trace contextRef="#ctx1" brushRef="#br0" timeOffset="1757.0457">6214 9122 0,'26'0'78,"0"0"-78,0 0 16,0 0 0,0 0-1,52 0-15,-26 0 16,52 0-16,-52 0 0,-26 0 16,26 0-16,0 0 15,-26 0 1,52 0-16,-26 0 15,-26 0 1,0 0 0,0 0-1,0 0-15,52 0 16,0 0 0,-52 0-1,26 0-15,-26 0 16,26 0-16,0 0 15,-26 0-15,26 0 16,-26 0-16,26 0 0,0 0 16,-26 0-1,0 0-15,0 0 16,26 0-16,26 0 16,-52 0-16,78 0 15,-26 0-15,0 0 16,0-26-1,26 26-15,-52 0 16,0 0-16,26 0 16,-52 0-16,0 0 15,0 0 1,-26-26 15,26 26-15,26 0-1,-26 0 1</inkml:trace>
  <inkml:trace contextRef="#ctx0" brushRef="#br0" timeOffset="139268.6189">18605 7990 3 0,'0'0'156'0,"0"0"-74"16,0 0 33-16,0 0 7 15,0 0-40-15,0 0-7 16,0 0-38-16,0 0-15 16,0 0-14-16,0 0-8 0,0 0 1 15,0 0-2-15,0 1-38 16,0 4-111-16,-7-4-64 0,-5 4-26 15</inkml:trace>
  <inkml:trace contextRef="#ctx0" brushRef="#br0" timeOffset="139406.34">18605 7990 166 0,'-54'14'197'15,"54"-14"-145"-15,0 0 29 16,0 0 25-16,0 0-77 15,0 0-29-15,0 0-128 16,-7-2-182 0</inkml:trace>
  <inkml:trace contextRef="#ctx0" brushRef="#br0" timeOffset="139569.1808">18537 7925 616 0,'0'0'26'0,"0"0"-8"16,0 0 47-16,0 0-58 16,0 0-7-16,0 0-121 15,12-37-197-15</inkml:trace>
  <inkml:trace contextRef="#ctx0" brushRef="#br0" timeOffset="139722.4894">18537 7925 86 0,'40'-106'576'0,"-45"106"-553"15,5 0 14-15,0 0 32 16,0 0-50-16,-2 0-19 16,2-8-47-16,0-3-163 0,0-6-175 15</inkml:trace>
  <inkml:trace contextRef="#ctx0" brushRef="#br0" timeOffset="139885.3312">18570 7647 479 0,'0'0'228'0,"0"0"-193"0,0 0 21 16,0 0 5-16,0 0-42 16,0 0-19-16,0-25-25 15,9 11-79-15,5-6-146 16,-2-1-55-16</inkml:trace>
  <inkml:trace contextRef="#ctx0" brushRef="#br0" timeOffset="140023.3769">18591 7387 307 0,'0'0'239'0,"0"0"-234"16,0 0 18-16,0 0 16 15,0 0-39-15,0 0-81 0,-14-42-155 16</inkml:trace>
  <inkml:trace contextRef="#ctx0" brushRef="#br0" timeOffset="140186.022">18528 7154 37 0,'0'0'647'16,"0"0"-647"-16,0 0-6 16,0 0 3-16,0 0-76 15,0 0-155-15,2-24-39 16</inkml:trace>
  <inkml:trace contextRef="#ctx0" brushRef="#br0" timeOffset="140339.6644">18528 7154 636 0,'7'-88'48'0,"-7"88"-45"0,0 0 19 31,0 0-22-31,0 0-19 16,0 0-295-16,2-14-62 15</inkml:trace>
  <inkml:trace contextRef="#ctx0" brushRef="#br0" timeOffset="140470.9782">18544 7012 498 0,'0'0'232'0,"0"0"-224"15,0 0 3-15,0 0 28 16,0 0-39-16,0 0 0 16,-7 0-268-16</inkml:trace>
  <inkml:trace contextRef="#ctx0" brushRef="#br0" timeOffset="140624.3838">18544 7012 775 0,'-81'-17'9'16,"81"17"-5"-16,0 0-4 16,0 0 0-16,0 0-93 0,14-8-106 31,0-5-219-31</inkml:trace>
  <inkml:trace contextRef="#ctx0" brushRef="#br0" timeOffset="140756.0145">18477 7010 750 0,'0'0'15'15,"0"0"-15"-15,0 0-27 16,0 0-111-16,0 0-251 15</inkml:trace>
  <inkml:trace contextRef="#ctx0" brushRef="#br0" timeOffset="143162.9991">18572 7013 583 0,'0'0'0'0,"0"0"-144"0,0 0 112 16,0 0-115-16</inkml:trace>
  <inkml:trace contextRef="#ctx0" brushRef="#br0" timeOffset="143347.6177">18572 7013 631 0,'-23'-55'126'0,"18"55"-112"15,5 0 19-15,-2-2-2 16,2-1-31-16,0 1-19 0,-7-4-162 16,0 2-409-16</inkml:trace>
  <inkml:trace contextRef="#ctx0" brushRef="#br0" timeOffset="143494.7899">18432 6927 704 0,'0'0'65'0,"0"0"-53"15,0 0 67-15,0 0 9 16,0 0-68-16,0 0-16 16,-33 0-4-16,26 0-80 15,-11 0-145-15</inkml:trace>
  <inkml:trace contextRef="#ctx0" brushRef="#br0" timeOffset="143648.5468">18051 6956 625 0,'0'0'143'0,"0"0"-134"15,0 0 40-15,0 0 35 16,0 0-54-16,0 0-30 0,-21-3-34 15,19 1-79-15,-10 2-134 0,-2 0-218 16</inkml:trace>
  <inkml:trace contextRef="#ctx0" brushRef="#br0" timeOffset="143795.3069">18051 6956 714 0,'-207'26'54'0,"202"-26"-10"16,2 0 41-16,-1-3-67 15,1-6-18-15,-1-2-87 16,-3 5-88-16,-10-2-284 16</inkml:trace>
  <inkml:trace contextRef="#ctx0" brushRef="#br0" timeOffset="143917.7096">17570 6935 779 0,'0'0'25'16,"0"0"-2"-16,0 0 51 15,0 0-66-15,0 0-8 16,0 0-95-16,-63-10-24 0,42 10-123 16</inkml:trace>
  <inkml:trace contextRef="#ctx0" brushRef="#br0" timeOffset="144164.881">17570 6935 113 0,'-166'-16'48'0,"145"13"60"16,3 3-22-16,4 0 135 15,0 0-115-15,2 0-25 16,3 0-56-16,-3 0-10 15,10 0 1-15,-3 0 11 16,5 0-23-16,0 0-4 0,-7 0-32 16,0 0-25-16,-2 0-54 15,-10 0-85 1,0 0-10-16,-4 0 9 16,-5 0 197-16,-12 9 103 0,12-1-66 0,-5 0 24 15,5-4 62-15,14 1 26 16,0-5-53-16,7 0-36 15,3 0-60-15,-3 0-92 16,4 0-242-16</inkml:trace>
  <inkml:trace contextRef="#ctx0" brushRef="#br0" timeOffset="144280.7436">16734 6936 358 0,'0'0'334'16,"0"0"-324"-16,0 0-3 15,0 0-7-15,0 0-108 16,0 0-250-16</inkml:trace>
  <inkml:trace contextRef="#ctx0" brushRef="#br0" timeOffset="144412.2222">16412 6947 398 0,'0'0'55'0,"0"0"-55"15,0 0-45-15,0 0-77 16,0 0-119-16</inkml:trace>
  <inkml:trace contextRef="#ctx0" brushRef="#br0" timeOffset="144518.5662">16131 6893 635 0,'0'0'22'0,"0"0"-22"15,0 0-35-15,0 0-100 16,0 0-113-16</inkml:trace>
  <inkml:trace contextRef="#ctx0" brushRef="#br0" timeOffset="144634.5056">16131 6893 288 0,'-112'23'181'0,"101"-19"-151"15,4-2-15-15,0-2-15 16,7 0-56-16,-7 0-207 0</inkml:trace>
  <inkml:trace contextRef="#ctx0" brushRef="#br0" timeOffset="144865.5858">15886 6941 261 0,'0'0'58'0,"0"0"-52"0,0 0-6 31,0 0-23-31,0 0-30 16,0 0 53-16,-44 0 20 15,39 0 18-15,5 0 32 16,0 0 34-16,0 0 17 0,-2 0 6 16,-3 0-45-16,3 0-16 15,-3 0-17-15,3 0-26 16,-3 0-14-16,3 0-9 0,-3 0-28 16,-2 0-91-16,7 0-138 15,-7 0-89-15</inkml:trace>
  <inkml:trace contextRef="#ctx0" brushRef="#br0" timeOffset="145119.5735">15886 6941 382 0,'-208'27'170'16,"190"-25"-122"-1,3 1 74-15,13-3-17 16,-3 0-61-16,5 0-22 16,0 0-4-16,0 0-18 15,0 0-33-15,0 0-27 16,0-8-46-16,0-1-126 15,0 3 84-15,0 1 148 0,0 5 10 16,0 0 4-16,0 0 182 16,0 0-73-16,0 0-56 0,0 0-14 15,0 0-13 1,0 0-12-16,0 0-23 0,0 0-5 16,0 0-26-16,0 0-33 15,5 0-94-15,-3 0-286 16</inkml:trace>
  <inkml:trace contextRef="#ctx0" brushRef="#br0" timeOffset="147472.5498">18542 6958 128 0,'0'0'110'16,"0"0"-104"-16,0 0-1 16,0 0 16-16,0 0 24 15,0 0-16-15,7 4 9 16,-5-4 19 0,-2-6-1-16,0-3-29 15,0 3 2-15,0-2 14 16,0 3-12-16,0 2 24 15,-2 3-10-15,-12 0-29 16,2 0-13-16,-2 0 1 16,0 2 0-16,0 15-1 0,0 1 0 15,2 1 4-15,5-1 4 16,7-1-4-16,0-5-3 0,0-2-3 16,0-5 3-16,0-2-3 15,15-3 1-15,3 0-1 16,-1 0 5-16,1-19-4 15,8-4-2-15,-10-2 0 16,-4 2-1-16,-5 0-1 0,-5 6 1 16,-2 5 2-16,0 4-1 15,0 3 3-15,0 5 4 16,-14 0 0-16,0 0-4 16,-7 5 13-16,7 10-9 15,0 7-3-15,10-2 2 16,4 0-5-1,0-9 3-15,0 3-4 16,0-8 0-16,4-3 0 16,10-3 1-16,0 0 1 0,0 0-2 15,0-14 0 1,0-11-9-16,0-4-4 0,-2 0-1 16,-12 4 1-16,0 6 12 15,0 10 1-15,0 9 8 0,-21 0 2 16,0 0-6-16,-5 17-2 15,5 5-2-15,10 1 6 16,1-6-5-16,10 0-2 16,0-5-1-16,0-3 2 15,7-4 0-15,14-5 0 16,-2 0-2 0,2-3 1-16,0-17-2 15,-5-3-5-15,-4-2-8 16,-5-1-31-16,-7 10 18 15,0 4 29-15,0 3 6 16,-28 9 31-16,0 0 5 16,-5 0-24-16,1 11-8 15,8 10-4-15,5 1-4 0,5 1-2 16,14-1-8-16,0-10-67 16,0-9-273-16</inkml:trace>
  <inkml:trace contextRef="#ctx0" brushRef="#br0" timeOffset="148505.8199">18673 6278 56 0,'0'0'299'16,"0"0"-295"-16,0 0-4 15,0 0 38-15,0 0-5 16,0 0 2-16,-19 29 9 15,10-9 13-15,-3 3-3 0,5 0-5 32,-7-1-22-32,7-2-1 15,2-1-23-15,-2-4 1 16,7-3-3-16,0-4 1 0,0-2-1 16,0-2-1-16,0-4 0 15,0 0-14-15,0 0-5 16,0-4 19-16,0-16 0 15,0-3 0-15,12-6 0 0,2-2 0 16,5 1 0-16,-5 4 0 16,-5-3 2-16,5 4-2 15,-7-1 4-15,5 6-1 16,-5-2 2-16,0 4 5 16,7-1-8-16,0 2 2 15,0 0-3-15,-3 3-1 0,-1 3 1 16,-3 5-1-16,0 0 0 15,-7 4 5-15,5 2 21 0,-5 0-2 16,0 0-10 0,0 0-12-16,0 0 0 0,0 0-2 15,0 0 0-15,2 0-1 32,3 2 1-32,2 15 5 0,-5 3-1 15,5 6 1 1,-2 1 2-16,-5 0-1 0,7 0 1 15,4-4 11-15,-4-3-11 16,-4-3 0-16,4-5 1 16,-7-1 0-16,4-6-4 15,-4-1-4-15,0-2 0 0,0-2 0 16,3 0-1-16,-3 0-18 16,0 0-20-16,0 0 1 15,0 0-58-15,0-11-198 16,-3-1 9-16</inkml:trace>
  <inkml:trace contextRef="#ctx0" brushRef="#br0" timeOffset="148675.0418">18696 6242 509 0,'0'0'237'0,"0"0"-235"0,0 0 12 15,0 0 61-15,0 0-18 16,0 0-21-16,231 0-20 15,-168-3-2-15,-16-6-14 0,7 3-10 16,-19 1-75-16,-21 5-69 16,-2 0-322-16</inkml:trace>
  <inkml:trace contextRef="#ctx0" brushRef="#br0" timeOffset="155442.6874">13265 17719 433 0,'0'0'135'0,"0"0"-124"16,0 0-9-16,0 0 52 15,0 0-22-15,0 0-22 16,0 0-6-16,47 94 16 15,-31-69-3-15,-2 2 10 16,-2 3-5-16,-5 0 0 16,-5-1-5-1,-2-1-2-15,0-8-10 16,0-3-3-16,0-9 3 16,0-4-2-16,0-4-1 0,0 0 11 15,0-12 5-15,0-28-18 16,0-14-23-16,0-12-9 15,0-3 7-15,7 4 21 16,12 8 2-16,2 3 2 0,5 9 0 16,16 3 2-16,12 8-2 15,9 5-1-15,4 12-2 16,-11 9 2-16,-14 8 1 16,-6 0 0-16,-18 20 5 15,-18 14-1-15,0 9-2 16,-25 7 2-1,-39-2 4-15,-10-5-8 16,6-11-18-16,17-14 9 16,18-9 9-16,21-6 0 15,10-3 0-15,2 0-12 16,0 0 5-16,0 0-12 16,0 0 13-16,0 0 6 0,14 6 6 15,5 3 20-15,2 6 7 16,-5 1-14-16,5 4 13 0,-2 1 8 15,2 0-35-15,7-2-2 16,-3 1-3-16,-4-5-62 16,0-7-91-16,-2-8-260 15</inkml:trace>
  <inkml:trace contextRef="#ctx0" brushRef="#br0" timeOffset="155649.9069">14038 17691 597 0,'0'0'77'0,"0"0"12"16,0 120 55-16,-4-70-90 15,4-4-41-15,0-10-12 0,0-8-1 16,0-14 0-1,0-14-43-15,0 0-101 0,7-29-95 16</inkml:trace>
  <inkml:trace contextRef="#ctx0" brushRef="#br0" timeOffset="155843.551">13821 17433 792 0,'0'0'45'15,"0"0"-30"-15,0 0 51 16,0 0-46-16,0 0-2 16,288-36 7-16,-158 24-16 15,-1 1-9-15,-17 5-45 16,-26 6-123-16,-34 0-302 16</inkml:trace>
  <inkml:trace contextRef="#ctx0" brushRef="#br0" timeOffset="156617.997">14800 17886 514 0,'0'0'143'0,"0"0"-129"0,-14 105 94 16,14-63-14-16,0-4-55 15,0-10-34-15,0-6-3 16,2-13-1-1,3-6 0-15,-5-3 2 16,0 0 6-16,0-14-9 16,-21-20-2-16,-12-9-50 15,0-5 25-15,10 0 27 16,4 6 4-16,19 4 19 16,0 10-9-16,14 3-7 15,43 5-7-15,8 6-3 0,-2 13 2 16,0 1-3-16,-12 0 4 15,-20 18 1-15,-12 8 0 16,-19-1 2-16,0 0 1 16,-19-2 4-16,-12-5 0 15,6-7-6-15,13-9-2 0,12 1 0 32,0-1-8-32,7 2 3 15,37 2-2-15,8 2 7 16,-1 3 2-16,-9 3 0 15,-14 1 7-15,-14 2 11 0,-2 3 10 16,-12-1 16 0,0 3 12-16,-26-2-29 0,-27 1-11 15,-3-5 0-15,-1-1-13 0,6-4-2 16,23-5-3-16,14-4-12 16,14-1-47-16,0 2-131 15,21-3-226-15</inkml:trace>
  <inkml:trace contextRef="#ctx0" brushRef="#br0" timeOffset="157113.9494">15405 18006 421 0,'0'0'44'0,"0"0"92"31,0 0 0-31,-7 124-85 16,7-96-28-16,0-5-14 0,0-6-3 16,0-8-6-16,0-4 2 15,0-5 0-15,0 0 1 16,0 0 7-16,0-14-10 16,0-7-1-16,0 2-1 15,-7-1 2-15,0-4-3 0,0-3-16 16,0-4-1-16,7-6 10 15,0-3-5-15,0-2-33 16,0 0 35-16,0 2 8 16,33 0 0-16,2 9-1 15,7 6-4-15,0 8 3 16,4 11 7 0,-6 6 8-16,-5 0 16 15,-7 15 14-15,-7 7-9 16,-7 7 1-16,-14-2-4 15,0 0 5-15,-14-3 10 16,-28-3-6-16,-12-3 4 16,5-2-12-16,3-3 8 0,6-5-19 15,10-4-13-15,16-1-3 16,2-1-4-16,12-1-59 0,0-1-63 16,21 0-43-1,33 0-134-15</inkml:trace>
  <inkml:trace contextRef="#ctx0" brushRef="#br0" timeOffset="157451.6779">16068 17668 621 0,'0'0'116'16,"0"0"-73"-16,0 0 75 0,0 0-73 15,187 0-40-15,-140 0-2 16,-14 0-3-16,-17 0-50 16,-16 0-95-16,0 6-297 15</inkml:trace>
  <inkml:trace contextRef="#ctx0" brushRef="#br0" timeOffset="157582.9069">16068 17668 659 0,'31'111'50'15,"-31"-105"53"-15,4-1 25 16,36-2-86-16,4-3-5 16,17 0-37-16,0 0-2 15,-5 0-140-15,-16-12-335 0</inkml:trace>
  <inkml:trace contextRef="#ctx0" brushRef="#br0" timeOffset="160859.7869">17091 17649 275 0,'0'0'244'16,"0"0"-236"-16,0 0 78 16,0 0-49-16,0 0-37 15,0 0-16 1,33-96 10-16,9 73 5 16,0 5 1-16,5 4 0 15,-7 11 1-15,-5 3 2 16,0 0 0-16,-10 8 5 0,-11 19 13 15,-14 11 8-15,0 1 20 16,-14 6-1-16,-32-3-21 16,-8-5-12-16,0 0 1 15,10-9 0-15,-3-6 10 0,12-5-8 16,7-5 3-16,2-4-10 16,12-4-9-16,7 0-2 15,7-2 0-15,0-1-4 16,0 4 3-16,0 1 1 15,21 3 7-15,14-3 10 0,-2 3 3 16,-5-1 1-16,5-2-9 16,-5 3-11-16,0-2 3 15,0-1-4-15,0 5-9 16,5-7-42-16,2-2-76 16,0-2-49-16,0 0-190 15</inkml:trace>
  <inkml:trace contextRef="#ctx0" brushRef="#br0" timeOffset="161238.911">17694 17736 213 0,'0'0'89'15,"0"0"12"-15,0 0 34 16,0 0-13-16,0 0-44 15,0 0-18-15,-61 69-28 16,61-52-18-16,0-1-7 16,14-4-1-16,12-6 23 15,9-1 9 1,-7-5-15-16,0 0 3 16,-2-11-3-16,-1-12-3 15,-11-2-12-15,-7-7 8 16,-7 7 15-16,0-4-16 15,-21 7 17-15,-11 5 8 16,-1 8-3-16,5 7 0 16,0 2-24-16,0 0-13 0,7 5-7 15,2 16 6-15,17 6-32 16,2-1-24-16,2-1-8 16,38-2-64-16,9-3-12 0,0-7-110 15,2-7-163-15</inkml:trace>
  <inkml:trace contextRef="#ctx0" brushRef="#br0" timeOffset="161576.7986">18201 17655 586 0,'0'0'123'0,"0"0"-80"0,0 0 25 16,0 0-20-16,0 0 6 15,0 0 7-15,205 50-25 16,-148-28 3-16,-4-1-21 15,-6 0-18-15,-12-6 3 0,-7-3-3 16,-9-3 0-16,-10-5 0 16,-4-4-24-16,-3 0-72 15,-2 0-38 1,0-4-101-16</inkml:trace>
  <inkml:trace contextRef="#ctx0" brushRef="#br0" timeOffset="161761.6662">18659 17629 88 0,'0'0'648'15,"0"0"-591"-15,0 0 55 16,0 0-25-16,-185 124-60 16,152-96-24-16,10 0-3 0,4-5-20 15,12-2-60 1,3-8-90-16,1-4-340 0</inkml:trace>
  <inkml:trace contextRef="#ctx0" brushRef="#br0" timeOffset="162525.3402">19331 17472 191 0,'0'0'115'0,"0"0"-81"16,0 0 72-16,0 0-34 15,0 0-29-15,0 0-11 16,-137 133-1-16,109-100 14 0,2 0 4 15,12-4-2-15,7-2-21 16,2-1-8-16,5-4-6 16,0-1 3-16,0-2 1 15,0-7 1-15,19-1 5 16,9-8-6-16,0 0 6 16,5-3-19-16,-1 0-3 0,3 0-15 15,0-11-34-15,0-5-28 16,-7-1-100-16,-6 1-104 15,-11 2 93-15</inkml:trace>
  <inkml:trace contextRef="#ctx0" brushRef="#br0" timeOffset="162710.1452">19420 17739 226 0,'0'0'143'15,"0"0"61"1,0 0-100-16,0 0-42 16,0 0-10-16,0 0-10 0,-26 42 13 15,24-16-14 1,2 0-8-16,0 2-5 0,0-2-15 15,0 2-4-15,0-6-7 16,0-5-2-16,0-6-17 16,17-7-67-16,11-4-66 0,4 0-88 15,1-15-200-15</inkml:trace>
  <inkml:trace contextRef="#ctx0" brushRef="#br0" timeOffset="163026.2677">19724 17761 417 0,'0'0'104'0,"0"0"-66"16,0 0 88-16,0 0-84 15,0 0 4-15,0 0-9 16,103 110 21-16,-64-110-6 0,1 0-10 15,-3-5 3-15,8-20-11 0,-10-7-24 16,-5-7-3-16,-11 2 0 16,-19 1 0-16,0 5 11 15,0 3 21-15,-33 10-8 16,-11 6 11-16,-10 12-33 16,-2 0-9-16,-2 15-9 0,13 14-2 15,8 7-27-15,16 1-14 16,21 1-59-16,0-5-111 15,0-3-414-15</inkml:trace>
  <inkml:trace contextRef="#ctx0" brushRef="#br0" timeOffset="166735.7836">10011 749 667 0,'0'0'26'0,"0"0"-11"15,0 0 19-15,0 0-9 16,0 0 6-16,0 0 33 16,0 0-4-16,-109-108-18 15,81 94 6-15,-7 1-33 16,2 6 11-16,-4 1-20 0,-8 4 13 16,3 2-19-16,-7 0 7 0,14 14-4 31,-7 8-2-31,9 7 1 15,5 8 0-15,3 10-1 16,8-1-1-16,13 1 0 16,4-6 0-16,0-5 0 15,18-5 0-15,13-8 0 0,8-6 0 16,10-9-29-16,-2-8-35 16,14 0-37-16,-5-5-44 15,-9-13-197-15</inkml:trace>
  <inkml:trace contextRef="#ctx0" brushRef="#br0" timeOffset="167121.4691">9941 879 351 0,'0'0'148'16,"0"0"-146"-16,0 0 36 0,0 0 9 16,0 0-11-16,0 0 0 15,-11 80-6-15,11-55-14 16,11-6-1-16,17-7-1 16,5-3 30-16,2-9-33 15,-7 0 4-15,12-17 8 0,-10-18 16 16,-11-4-23-16,-5-4 4 15,-14 9 59-15,0 2-2 16,-21 7-32-16,-14 7-3 16,0 9-10-16,2 6-26 15,7 3-6-15,5 0-1 16,5 10-19 0,4 14-26-16,12 8 0 15,0 1-78-15,0-2-52 16,35-6-108-16,12-11-133 15</inkml:trace>
  <inkml:trace contextRef="#ctx0" brushRef="#br0" timeOffset="167453.7946">10250 775 395 0,'0'0'154'0,"0"0"-127"15,0 0 67-15,0 0-38 16,0 0-25-16,0 0 1 0,166-92 5 16,-134 92-1-16,3 11 12 15,-7 10-15-15,-2 9-3 16,-10 0-9-16,-11 0 11 16,-5-2-15-16,0-4 0 15,-5-5 5-15,-18-2-13 16,-3-5 3-1,-2-6-4-15,7-1-8 16,-4-5 0-16,1 0 0 16,10 0-24-16,3 0-25 0,4 0-15 15,7 2-26 1,0 4-134-16,0 0-244 0</inkml:trace>
  <inkml:trace contextRef="#ctx0" brushRef="#br0" timeOffset="167676.2708">10738 824 724 0,'0'0'36'0,"0"0"-33"15,0 0 14-15,0 0 6 16,0 0-16-16,5 111 4 15,16-102-5-15,-7-1-6 16,0-8-1-16,4 0-28 0,-15 0-45 16,-3-26-38-1,0-7-257-15</inkml:trace>
  <inkml:trace contextRef="#ctx0" brushRef="#br0" timeOffset="167823.2206">10738 824 460 0,'-124'-135'115'0,"110"121"44"15,14 7-5-15,0 0-59 16,7 4-76-16,42-2-19 15,24-1-5-15,11 2 4 16,4-1-9-16,-6 2-69 0,-19 3-66 16,-9 0-31-16,-12 0-148 15</inkml:trace>
  <inkml:trace contextRef="#ctx0" brushRef="#br0" timeOffset="167939.1653">11086 788 434 0,'0'0'78'15,"0"0"81"-15,0 0-62 16,0 0-68-16,0 0-23 16,-33 108-6-16,45-108-66 15,16-6-56-15,19-25-194 16</inkml:trace>
  <inkml:trace contextRef="#ctx0" brushRef="#br0" timeOffset="168339.0608">11518 824 170 0,'0'0'237'0,"0"0"-229"0,185-42 98 15,-111 0-73-15,-18-4-5 16,-9-5 11 0,-26 1-26-16,-18 2 9 15,-3 8 16-15,-8 3 18 16,-34 12-27-16,-7 7-6 15,10 10 15-15,11 3-1 16,21 5 31-16,7 7-68 16,0 32-9-16,0 22 9 15,0 19 0-15,21 15 2 0,4 4 0 16,6-2 0-16,1-4 16 16,3-15 8-16,-6-13-3 15,-11-20 5-15,-11-15-23 16,-7-18-5-16,0-12 0 0,0 0 1 15,-33-14-1-15,-4-16-72 16,-3 0-28-16,19 2 49 0,10 6 26 16,11 0-59-1,0 6-172-15,0-3-105 0</inkml:trace>
  <inkml:trace contextRef="#ctx0" brushRef="#br0" timeOffset="168576.9731">12135 787 349 0,'0'0'374'16,"0"0"-358"-16,0 0 47 15,0 0-19-15,0 0-37 0,0 0 9 16,7 49 46-16,0-20-42 15,-7 1-14-15,7-9-6 16,7-2-8-16,-10-10-45 16,3-4-29-16,-7-5-37 0,0 0-51 15,0-25-80 1</inkml:trace>
  <inkml:trace contextRef="#ctx0" brushRef="#br0" timeOffset="168939.8582">12135 787 509 0,'247'-78'65'0,"-198"78"17"16,5 0 45-16,-12 16-89 16,-2 7 24-16,-7 4-10 0,-19-3-35 15,-7 1-6-15,-7-4 4 16,0-2 10-16,-21-4-7 16,-12-5 0-16,12-4-1 15,0-6-9-15,9 0-8 16,10 0-7-16,2 0-5 15,0-10-37-15,7-13-16 16,35-3-14 0,14 6 45-16,-9 3 4 15,-5 9 10-15,-17 4 6 16,-11 4 7-16,-4 0 7 16,1 0 3-16,-11 0 9 15,7 16 11-15,-7 1 12 0,0-1-15 16,0 5 5-1,-18-4-6-15,-6-2 0 0,3-3-3 0,0-3-4 16,10-3-11 0,-3-3-2-16,14-3-76 0,0 0-98 15,0-6-347-15</inkml:trace>
  <inkml:trace contextRef="#ctx0" brushRef="#br0" timeOffset="169108.9118">12938 814 476 0,'0'0'337'16,"0"0"-321"-16,0 0-16 16,0 0 61-16,0 0-26 15,0 0-29-15,-7 121 0 16,14-112-6 0,19-6-9-16,7-3-18 15,4-11-49-15,3-21-262 16</inkml:trace>
  <inkml:trace contextRef="#ctx0" brushRef="#br0" timeOffset="169255.6927">13099 601 634 0,'0'0'509'0,"0"0"-491"0,0 0 40 16,0 0-3-16,0 0-48 16,0 0-7-16,-32-24-30 15,39 24-68-15,39 0-72 16,11 0-5-16,20 0-194 15</inkml:trace>
  <inkml:trace contextRef="#ctx0" brushRef="#br0" timeOffset="169656.7337">13833 695 831 0,'0'0'155'16,"0"0"-104"0,0 0 30-16,0 0-28 15,0 0-37-15,0 0-16 16,-12-1-5-16,12 1-37 15,33 0-64-15,-3 0-97 16,-4 6-294-16</inkml:trace>
  <inkml:trace contextRef="#ctx0" brushRef="#br0" timeOffset="169779.1036">13856 947 927 0,'0'0'127'0,"0"0"-123"0,0 0 26 16,0 0-4-16,0 0-26 15,0 0-56-15,14 0-196 16,12-3-509 0</inkml:trace>
  <inkml:trace contextRef="#ctx0" brushRef="#br0" timeOffset="172302.0464">15239 386 546 0,'0'0'88'16,"0"0"-29"-16,0 0 52 16,0 0-29-16,0 0-49 0,0 0-13 15,-7-6-2-15,2 6-2 16,-2 0-16-16,-7 0 4 0,-7 24-1 15,-11 6-3-15,-6 3 5 16,-1 5-5-16,-1-1 6 16,5 2-4-16,0-1 8 15,9-5-1 1,10-5-7-16,2-2-2 16,14-6-4-16,0-1 0 15,0-1 4-15,14 0 0 16,14-2-1-16,7-2-12 15,0-3-7-15,5-5-40 16,-1-6-8-16,-1 0-29 16,-6 0-110-16,1 0-96 0</inkml:trace>
  <inkml:trace contextRef="#ctx0" brushRef="#br0" timeOffset="172533.9236">15227 697 665 0,'0'0'56'15,"0"0"-43"-15,0 0 36 16,0 0-28-16,0 0 58 16,0 0-34-16,0 120-23 15,0-90-14-15,19-9-4 16,2-2-4-16,5-10-51 0,-3-4-62 15,3-5-29-15,-3 0-229 16</inkml:trace>
  <inkml:trace contextRef="#ctx0" brushRef="#br0" timeOffset="172934.5525">15762 414 655 0,'0'0'134'0,"0"0"-98"16,0 0 52-16,0 0-60 16,0 0-16-16,0 0 4 15,73-2 18-15,-36 2-11 16,-4 0-11-16,-8-3-11 15,-11-3-1 1,-4 1-24-16,-6 1-16 16,-4 2-8-16,0 2-25 15,-4 0-73-15,-27 0-146 16</inkml:trace>
  <inkml:trace contextRef="#ctx0" brushRef="#br0" timeOffset="173267.0297">15762 414 138 0,'-37'53'69'0,"23"-23"58"15,2 3-6-15,5 4-55 16,7-5 10-16,0-7-49 16,0-6-19-16,0-7-1 15,0-6-1-15,0-3 0 16,0-3 18-16,21 0-22 16,12 0-4-16,4 0 1 0,10 0-2 15,0 0 1-15,-1 8-4 16,-8 11 6-16,-10 5-4 15,-9-1 4-15,-12 2 22 16,-7-1 18-16,0-2 14 16,-21-5-20-16,-15-4 2 15,-3-5 18 1,-8-4-11-16,3-4-25 0,-3 0-8 16,7 0-10-1,10 0-13-15,11 0-5 0,8 0 7 16,11 0-26-16,0 0-29 15,11 0-114-15,31-6-255 16</inkml:trace>
  <inkml:trace contextRef="#ctx0" brushRef="#br0" timeOffset="173652.0362">16103 809 280 0,'0'0'29'0,"0"0"101"0,0 0 4 16,0 0-59-16,0 0-11 0,199 33 13 15,-150-53 32-15,-7-5-76 16,-9-3-16-16,-12-3-8 16,-17-4 0-16,-4 2 10 15,0 4 18-15,-39 7 1 16,-17 10-27-16,-5 9-11 16,0 3-12-1,5 6 11-15,14 21-3 16,9 3-33-16,19 3-30 15,14-2-90-15,0-7-200 16</inkml:trace>
  <inkml:trace contextRef="#ctx0" brushRef="#br0" timeOffset="174268.5986">16811 675 637 0,'0'0'63'0,"0"0"-31"15,0 0 21-15,0 0 55 16,0 0-33-16,217 5-37 0,-163-5-20 16,-10 0-7-16,-11 0-7 15,-14 0-4-15,-10 0-44 16,-4 0-105-16,-5 0-114 15,0 0-285-15</inkml:trace>
  <inkml:trace contextRef="#ctx0" brushRef="#br0" timeOffset="176758.7488">17673 452 194 0,'0'0'131'0,"0"0"-66"16,0 0 60-16,0 0-41 15,0 0-41-15,0 0 5 16,0 0-4-16,-12 0-6 15,12 0-17 1,0 0 2-16,0-1-10 0,12-4-12 16,16-1-1-16,5 3-2 15,-5 3 2-15,0 0 1 16,-3 0 6-16,-8 0 7 16,-3 15-9-16,-7 4-1 15,-7 6-3-15,0 3 1 0,-14 7 16 16,-21-1-4-16,-5-3 10 15,10-3 0-15,4-3-5 0,10-2 1 16,4-5-9-16,12 3-7 16,0-6 4-16,0 0-8 15,0-5 0-15,0-2 0 16,26-1 2-16,4-2-2 16,3-2 0-16,13-3-12 15,-3 0-45-15,-8 0-87 16,-3-8-343-16</inkml:trace>
  <inkml:trace contextRef="#ctx0" brushRef="#br0" timeOffset="177413.7694">18360 575 601 0,'0'0'76'15,"0"0"-68"-15,0 0 72 16,0 0-2-1,0 0-1-15,0 0-48 16,18-95 3-16,-43 78-4 16,-6 0-25-16,-6-1-3 15,0 7 2-15,2-2-1 16,-3 7-1-16,10 2 0 0,7 4-6 16,7 0 5-16,0 0-2 15,0 0 3-15,0 9-9 0,2 7 8 16,5 5-1-16,7 2-1 15,0 2-1-15,0 6 4 16,0 3-1-16,21-3 1 16,5 6 0-16,9-6 0 15,0 0 0-15,-9-5 1 16,2-1 0-16,-7-4 1 0,-9-4-2 16,-10-2 0-16,-2-3 0 15,0 0-2-15,-9-1 2 16,-26-2-1-16,-10-5-3 15,8-4-9-15,-3 0 6 16,12 0-9-16,-5-9 15 16,12-6 1-1,7-2 4-15,7 2-4 16,7-1 10-16,0-4-3 16,21 2-5-16,26-1-2 0,9 2-1 15,0 5-2-15,-2 2 3 16,-5 4 0-16,-5 0-13 15,-6 4-56-15,-10 2-57 16,-10 0-201-16,-4 0-13 0</inkml:trace>
  <inkml:trace contextRef="#ctx0" brushRef="#br0" timeOffset="177830.6163">18640 624 263 0,'0'0'198'0,"0"0"-124"0,0 0 19 0,0 0-37 16,0 0-13-16,0 0 10 15,-54 91-11-15,54-63-4 16,33-5-2-16,9-7 6 16,0-7-18-16,2-7-5 15,1-2 4-15,-5-5 13 16,2-20-17 0,0-9-6-16,-5-6-13 15,-14-3-5-15,-16 1 5 16,-7 3 3-16,0 7 1 15,-21 10 9-15,-21 5 1 16,0 11 1-16,-11 6-13 16,-4 0-4-16,-3 14-2 15,13 14-30-15,12 2-48 0,14 3-39 16,21-3-72-16,0-6-253 16</inkml:trace>
  <inkml:trace contextRef="#ctx0" brushRef="#br0" timeOffset="183678.3935">14583 9544 178 0,'0'0'452'0,"0"0"-434"15,0 0 1-15,0 0 47 16,0 0-24-16,0 0-25 15,0 0-6 1,0 0 12-16,-24 6 5 16,-1 9 17-16,-8 2-16 15,3 1-7-15,-10 4 11 16,5 1 4-16,-5 2-11 16,5-2-6-16,2 1-20 15,5-3 4-15,7-3-2 16,0-8-3-16,14-1 3 0,-4-3-4 15,8-1-19-15,3-4-38 16,0-1-30-16,0 0-42 16,0 0-116-16,0 0-65 0</inkml:trace>
  <inkml:trace contextRef="#ctx0" brushRef="#br0" timeOffset="184264.6793">14165 9574 233 0,'0'0'188'0,"0"0"-168"0,0 0 37 15,0 0 1-15,0 0-39 16,0 0 10-16,151-45 3 16,-83 39 4-16,-7 3-11 0,2 3-12 15,-9 0-9-15,-12 0-2 16,-10 0 1-16,1 3 4 31,-17 8 19-31,3 1-1 0,-9 1-6 16,1-1-3-16,-4-1 0 15,-7-5-7-15,0-3 6 16,0 0-3-16,0 0 12 16,0-3-12-16,0 0-3 15,-14 0-3-15,-14 0-6 16,-12 0-13-16,-2-3 13 0,-4-6 4 15,-3-2-2-15,2 5-1 16,7-3 1-16,10 3 12 16,4 2 1-16,17-1-10 0,2 1-3 15,2 2 1 1,5-1-1-16,0 2-2 0,0 1-1 31,0 0-5-31,0 0-3 16,5 0-19-16,4 0-44 0,5 0 8 15,-7 1-87-15,-7 8-88 16</inkml:trace>
  <inkml:trace contextRef="#ctx0" brushRef="#br0" timeOffset="185936.5453">13704 8168 404 0,'0'0'62'0,"0"0"39"0,0 0 14 16,0 0-59-16,0 0-22 15,0 0-6-15,-67 0-7 0,67 0 21 16,-3 0-13-16,3 0-13 16,0 0-9-16,0 0-1 15,0 0 2-15,0 0-5 16,0 0 1-16,0 0-2 16,0 0-2-1,0 0-10-15,24 0-6 16,15 0 13-16,17 0 2 15,12 0 0-15,9 0 1 16,5 0 1-16,7 0 1 16,-7 0-2-16,-1 0 1 15,-11 0 4-15,-9 0 3 16,-5 0 5-16,-4 7-7 0,-10-2 3 16,-7 0-1-16,-14-2-2 15,-10-3-4-15,-8 0 0 16,1 0 0-16,-4 0-1 15,3 0-1-15,1 0-1 0,13 0-28 16,4 0-30-16,4 0-34 16,15 0-146-1,-16-6-163-15</inkml:trace>
  <inkml:trace contextRef="#ctx0" brushRef="#br0" timeOffset="186569.3757">14807 7919 526 0,'0'0'41'16,"0"0"74"-16,0 0-52 0,0 0-21 15,0 0-25-15,0 0-17 16,21-14 0-16,7 14 2 16,12 8 1-16,-10 10-2 15,3 2 1-15,-1 2 4 0,-8 1-3 16,-3 1 6-16,-9 0-2 15,-12 1 10-15,0 4 11 16,0-1 1-16,-12 4-5 16,-19-2-10-16,-1 2-7 15,4-4-1-15,-5-3-5 16,10-5-1-16,9-6 3 0,2-8-3 16,5-1-2-16,7-5-16 15,0 0-3-15,0 0 11 16,0-13-58-16,0-13 4 15,0-2-46-15,0-5-111 0,14-3 90 16,-2 0 42 0,-12 2-13-1,0 0 102-15,0 3 32 16,-7 4 42-16,-19 6 17 16,12 7 23-16,0 5 4 0,7 6 3 15,7 3-44-15,0 0-33 16,0 0-34-16,0 23-7 15,0 7 12-15,0 0-11 16,0-2 3-16,2-5-7 0,10-2-10 16,-10-3-23-16,-2-3-74 15,0-6-223-15</inkml:trace>
  <inkml:trace contextRef="#ctx0" brushRef="#br0" timeOffset="187540.4543">11866 6384 400 0,'0'0'125'0,"0"0"-96"15,0 0 103-15,0 0-97 16,0 0-2 0,0 0-2-16,-26 0-20 15,26 0 9-15,0 0 15 16,0 0-3-16,0 0-18 15,12 0-12-15,16 0 4 16,21 8 5-16,12 1 5 16,14 0 13-16,-5 5-8 15,7-4-6-15,-9-4 8 0,-12 3-13 16,-10-6-6-16,-6 0-3 16,-19 0 3-16,0 2-2 15,-2-3-2-15,-10 0-2 16,-2 0 1-16,-2-2-19 15,2 0-6-15,-5 0-7 16,5 0-37-16,7 0-41 0,0 0-143 0</inkml:trace>
  <inkml:trace contextRef="#ctx0" brushRef="#br0" timeOffset="188172.7659">12595 6170 330 0,'0'0'190'15,"0"0"-170"-15,0 0 117 0,0 0-88 32,0 0-29-32,0 0-20 0,-14-7-6 15,33 10 6-15,16 8 10 16,7 4-2-16,11-2 1 15,-4-1 0-15,-2 4-1 16,-12-4-3-16,-14 2-3 16,-7 3 0-16,-7 0 3 15,-7 3 7-15,0 5 17 0,0 2-6 16,-28 3-11-16,0-5-3 16,-7 4 2-16,-5-5-8 15,8-3-2-15,-3-4 2 16,0-6-3-16,7-2 0 15,2-3 6-15,5-1-3 16,7-5 4-16,7 0-4 0,7 0-2 16,0-16-2-16,0-13-44 15,0-5 5-15,14-9 13 16,7 3 19-16,0-4 8 0,-7 7 19 16,-2 6 25-1,2 5 18-15,0 6-23 0,-3 3-21 16,-1 3-15-1,1-1-1-15,-1 2-2 16,4 1-17-16,0 4-51 16,-3 2-36-16,-11 6-207 15</inkml:trace>
  <inkml:trace contextRef="#ctx0" brushRef="#br0" timeOffset="214229.6693">15027 188 387 0,'0'0'1'16,"0"0"-1"-16,0 0 38 0,0 0-32 15,0 0-2-15,0 0 19 16,-197 62 33-16,146-32-15 16,-7 0-4-16,-6 4 91 15,11 2-101-15,4 3-23 16,0 7 6-16,0 10 4 16,-3 6 10-16,8 7-5 0,11 2-5 15,19-3-14-15,14-8 0 16,0-6 0-16,40-7 3 15,16-10 17-15,12-5 25 16,-5-7-7-16,4-5-11 16,-11-6-12-16,-9-5-5 15,-12-5-10-15,-9-3-1 0,-3 4-17 16,5-1-53-16,5 1-55 16,9-5-203-16</inkml:trace>
  <inkml:trace contextRef="#ctx0" brushRef="#br0" timeOffset="215085.1452">19217 151 558 0,'0'0'32'0,"0"0"111"15,0 0-48-15,0 0-43 16,0 0-38-16,0 0-14 15,0-12-10-15,54 36 10 0,13 15 8 16,15 14 3-16,-5 13-1 16,-9 7-7-16,-14 0 5 15,-19-10-4-15,-14-4-3 16,-21-7-1-16,0-4 3 16,-26 1 0-16,-25-6 9 15,-10-7-5 1,5-6 12-16,9-12-8 15,7-4-8-15,12-6 2 16,14-6 4-16,7-1-8 16,0-1-2-16,7 0-18 15,0 0-26-15,0 0-66 16,0 0-105-16,0 0-239 16</inkml:trace>
  <inkml:trace contextRef="#ctx0" brushRef="#br0" timeOffset="215717.9312">20142 530 43 0,'0'0'634'15,"0"0"-610"-15,0 0 24 16,0 0-2-16,0 0-44 15,0 0 28-15,135 35 42 0,-60-7-40 16,-7 3-1-16,-10-2-16 16,-6-5-10-16,-22-7-5 15,-11-8 0 1,-10-3-26-16,-4-6-73 16,-5 0-51-16,0 0-148 15</inkml:trace>
  <inkml:trace contextRef="#ctx0" brushRef="#br0" timeOffset="215933.9085">20600 482 606 0,'0'0'74'0,"0"0"-44"15,0 0 27-15,0 0 10 16,-117 111-9-16,77-72-21 0,12-7-24 31,12-2-12-31,4-9-1 16,12-3-6-16,0-3-98 15,0-12-70-15,19-3-187 16</inkml:trace>
  <inkml:trace contextRef="#ctx0" brushRef="#br0" timeOffset="216481.9858">20948 425 368 0,'0'0'79'0,"0"0"32"0,0 0 20 16,0 0-63-16,0 0-32 16,0 0 13-16,2-27-20 31,-2 27-29-31,0 0-1 16,0 8 1-16,-7 20 2 0,-14 9 4 15,0 4-1 1,2 7-4-16,5-1 1 0,5-5-2 15,4-5-3-15,5-11-1 16,0-7 0-16,0-10-15 16,19-6-1-16,16-3 0 0,14-5 10 15,12-24-24-15,0-1-56 16,-8-6-58-16,-15 7 80 16,-10 2-13-16,-14 10 81 15,-10 7 5-15,-4 9 39 16,0 1 77-16,0 0-59 15,0 1-16 1,-11 20-27-16,-3 5 43 16,0 8-19-16,7-5 17 15,4-2-48-15,3-1-11 16,0-4-2-16,7-4-4 0,21-2-2 16,7-8-47-1,8-8-62-15,3 0-170 0</inkml:trace>
  <inkml:trace contextRef="#ctx0" brushRef="#br0" timeOffset="216789.2115">21389 655 248 0,'0'0'65'0,"0"0"19"0,0 0-21 15,0 0 1-15,0 0-29 16,0 0 10-16,150 63 20 16,-108-72-38-16,-7-14-14 15,-16-2-8-15,-5-7-5 16,-14 2 0-16,0-1 2 16,-14 2 13-16,-19 9 30 15,2 3-2-15,-1 11 28 16,11 6-11-16,2 0-43 0,-2 10-17 15,12 14-13-15,4 5-30 16,5-4-128-16,5-5-287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6T14:02:16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7488 14138 0,'26'0'109,"0"0"-93,52 0-16,0 0 16,-26 0-16,0 0 15,78 26-15,-26 0 16,0 0-16,26-26 15,-26 0 1,-26 26 0,78 0-16,-52 0 15,0 0-15,78 0 16,-130-26-16,26 0 0,-26 0 16,26 26-16,26-26 15,26 78-15,-26-78 16,26 26-16,0-26 15,26 0-15,-26 26 16,-26-26-16,0 0 16,-52 0-16,78 0 15,-104 0-15,26 0 16,0 0 0,-26 0-16,78 0 15,0 0-15,0 0 16,-52 0-16,52 26 15,0-26 1,0 0-16,-52 0 16,78 0-16,-1 0 15,-51 0-15,52 0 16,0 0-16,-26 0 16,0 0-16,-78 0 15,78 0-15,-78 0 16,0-26-16,0 26 15,0-26-15,0 26 16,26 0 0,-26 0-16,0 0 31,-26-26-31,26 0 31,0 26-15,26-26 15,0 26 0,-26 0-15,0-26 0,0 26-1,0 0-15,0 0 16,0-26-16,-26 0 15,52 26-15,-52-26 16,0 0 0,0 0-16,26 26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58:09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6384 2255 678 0,'-12'134'8'0,"12"-10"-8"16,0-18 11-16,0-27 8 15,-2-29-4-15,-5-26-4 16,-5-16 33-16,-2-8 83 15,-14 0-46-15,-12-32-69 0,-2-21-3 16,-7-23-5-16,3-22-1 16,4-17-3-16,9-16-27 15,12-13 13-15,19-6 1 16,2 6 8-16,30 10 5 0,35 22-2 16,12 31 2-16,5 25 2 15,-7 28-2-15,0 28-9 16,-5 18 5-1,-7 46 4-15,-23 24 16 16,-15 10 2-16,-25 8-4 16,-11-4 9-16,-43-5 13 15,-23-10-19-15,-12-12-6 16,0-22 8-16,5-20 9 16,19-18 5-16,13-15-25 15,8 0-8-15,16-32-5 0,12-14-1 16,11-7-5-16,5 2-10 15,7 14 11-15,28 17 7 16,5 20-5-16,9 14-8 16,-3 40 8-16,1 22 8 15,-5 13 4-15,-2 4 0 16,2-8-4 0,0-19 1-16,14-12-1 15,-9-12-18-15,9-9-46 0,-9-6-36 16,-5-15-50-16,-3-12-139 15</inkml:trace>
  <inkml:trace contextRef="#ctx0" brushRef="#br0" timeOffset="169.4284">7015 2517 768 0,'0'0'15'0,"0"204"30"15,21-123 0-15,4-26-32 16,3-18-13-16,0-35-3 0,12-9-133 16,-12-56-66-16</inkml:trace>
  <inkml:trace contextRef="#ctx0" brushRef="#br0" timeOffset="300.8654">7015 2059 898 0,'0'0'22'0,"0"0"-22"16,0 0 0-16,0 0-73 16,0 0-152-16,0 0-308 15</inkml:trace>
  <inkml:trace contextRef="#ctx0" brushRef="#br0" timeOffset="570.5658">7809 2055 685 0,'0'0'21'0,"-185"73"51"15,104-30 24-15,13 4-27 0,21 3-27 16,24 5-22-1,23 10-7-15,0 5-11 0,42 2 8 16,32-10-8-16,15-16-2 16,14-17-8-16,2-26-4 15,-2-3-51-15,-7-38-12 0,-10-24-31 16,-16-6-159-16</inkml:trace>
  <inkml:trace contextRef="#ctx0" brushRef="#br0" timeOffset="855.6812">8311 2573 567 0,'0'0'0'16,"0"0"0"-16,206 34 15 16,-111-64 49-16,-6-28 0 15,0-18-42-15,-19-6-14 16,-30-1-3-16,-26 7 0 15,-14 8-2-15,-35 14 12 0,-47 18 10 16,-21 21 21-16,-18 15-25 0,-6 30 5 16,13 19 17-16,25 14-12 15,26 2-17-15,45 0-13 16,18-1-1-16,4-8-1 16,57-11-10-16,9-15-26 15,26-18-51-15,14-12-79 0,-1-17-97 16</inkml:trace>
  <inkml:trace contextRef="#ctx0" brushRef="#br0" timeOffset="1340.6206">8825 2170 429 0,'0'0'3'0,"0"0"6"16,82 137 76-16,-22-80-21 16,10 0 24-16,12 2-21 15,2-3-43-15,5-7-5 16,-3-7-11-16,-4-8-4 0,-19-16-4 16,-14-11-3-16,-9-7-3 15,-19 0 4-15,-14-28-1 16,-7-11-6-16,0-12-43 15,-26-4 5-15,-25-4 43 16,-7 3 3 0,-5 8 1-16,6 8 6 15,4 10-3-15,20 5 5 16,10 0 34-16,11 3-14 16,10-10-21-16,2-10-3 15,0-3 1-15,16-7 6 16,24-1 18-16,9 4-9 15,5 1-6-15,13 12-12 16,-11 18-2-16,5 13-5 0,-19 5-5 0,-2 0 2 16,-17 20 7-16,-4-6-2 15,-12 3-6-15,0-8-2 16,-7-6-27-16,0-3-123 16,0 0-226-16</inkml:trace>
  <inkml:trace contextRef="#ctx0" brushRef="#br0" timeOffset="1888.8657">10077 2170 693 0,'0'0'55'16,"0"147"15"-16,14-66 34 0,16-11-34 0,3-8-55 15,9-19-10-15,-2-20-5 16,-5-23-10-16,7-12-99 15,-7-50-115-15</inkml:trace>
  <inkml:trace contextRef="#ctx0" brushRef="#br0" timeOffset="2020.0899">10065 1859 949 0,'0'0'79'0,"0"0"-1"15,0 0-15-15,0 0-44 16,0 0-19-16,0 0-37 15,-39-1-68-15,99 22-29 16,8-3-201-16</inkml:trace>
  <inkml:trace contextRef="#ctx0" brushRef="#br0" timeOffset="2359.0148">11588 2083 958 0,'0'0'87'0,"0"0"-71"0,0 0 42 0,0 0-17 16,0 0-41-16,0 0-48 16,-7 3-56-16,12 12-61 31,4 9-384-31</inkml:trace>
  <inkml:trace contextRef="#ctx0" brushRef="#br0" timeOffset="2490.4542">11581 2636 950 0,'0'0'12'16,"0"0"-10"-16,0 0 2 0,0 0-4 15,0 0-121-15,0 0-407 16</inkml:trace>
  <inkml:trace contextRef="#ctx0" brushRef="#br0" timeOffset="3493.4253">13562 1435 649 0,'0'0'18'0,"0"0"26"0,0 0 14 15,-213 110 1-15,164-55-17 16,24 9-18-16,22 13 24 15,3 13-19-15,42 9-10 0,40 3-2 16,21-11-16-16,25-18-1 31,-2-30-3-31,-2-26-6 16,-9-17-1-16,-19-32 9 16,-22-38 2-16,-25-25 3 15,-35-19 4-15,-14-5-5 16,-7 1-1-16,-63 10 13 0,-26 7 40 15,-32 14 9-15,-17 18-15 16,-18 26-24-16,-8 25 32 16,5 18-35-16,14 27-16 15,24 36-6-15,32 24 0 16,50 5-5-16,43-2-1 16,10-2-41-16,75-7-33 0,30-4-12 15,24-14-3-15,22-23-23 0,-8-23-142 16,-8-17-171-1</inkml:trace>
  <inkml:trace contextRef="#ctx0" brushRef="#br0" timeOffset="3709.0182">13903 1803 656 0,'0'0'28'0,"117"115"85"16,-40-38 37-16,9 5-25 16,-2-5-42-16,-9-6-44 0,-5-10-34 15,-11-15-4-15,-15-12-1 16,-4-8-51-16,-15-20-146 16,-11-6-526-16</inkml:trace>
  <inkml:trace contextRef="#ctx0" brushRef="#br0" timeOffset="5348.376">15741 1822 757 0,'0'0'22'0,"0"0"82"15,0 0 20-15,0 0-47 16,0 0-22-16,0 0-33 15,-96-27-22 1,143 46-8-16,30 18 8 16,26 20 1-16,19 7 1 15,-13 1 0-15,1-4-2 16,-21-13-32-16,-33-6-16 16,-14-12-47-16,-30-12-80 15,-12-15-287-15</inkml:trace>
  <inkml:trace contextRef="#ctx0" brushRef="#br0" timeOffset="5596.515">16220 1808 733 0,'0'0'86'0,"0"0"-34"0,0 0 30 15,-187 113-21-15,120-41-40 16,-1 4-4-16,12-8 2 16,9-15-9-16,14-11-5 15,12-12-5 1,12-11 0-16,4-4-12 16,5-7-71-16,0-8-100 15,35 0-144-15</inkml:trace>
  <inkml:trace contextRef="#ctx0" brushRef="#br0" timeOffset="6314.0963">17531 2137 243 0,'0'0'311'16,"65"141"-193"-16,-28-58-5 16,10 7-36-16,-7-8-51 0,-5-11-15 15,-7-19-3-15,-10-22-4 16,-8-12 6-16,-10-16-5 15,0-2 7-15,-10-14 41 16,-36-28-53-16,-15-18-11 0,-2-17-6 16,-5-8-31-16,5-14 13 15,9-5 9 1,22 1-6-16,22 4-12 16,10 3 38-16,28 17 6 15,40 10 3-15,2 14 0 16,19 20 7-16,0 15-6 15,-5 20-1-15,2 0 3 16,-16 12 31-16,-9 21-5 16,-26 7 23-16,-21 9 7 0,-14 4-1 15,-14-1-12-15,-28 0 15 16,-19-11-18-16,5-5-15 16,-9-10-9-16,-5-6-12 15,7-11 0-15,-3-3-9 16,17-1-1-16,7-5 0 15,10 0-1 1,15 0-1-16,3 0-5 16,14 0-13-16,0 0-26 15,0 0-56-15,2 4-81 16,31 2 16-16,-5-2-277 0</inkml:trace>
  <inkml:trace contextRef="#ctx0" brushRef="#br0" timeOffset="12215.9431">8741 3882 784 0,'0'0'88'0,"0"0"-68"16,0 0 1-16,0 0 30 0,16 154-21 15,31-44 24-15,7 16 10 16,2 5-24-16,7-4-12 15,-3-16-14-15,-11-12-10 16,-9-21-2-16,-7-18 2 0,-19-18-3 16,-12-18 1-1,-2-18 3-15,0-6 2 0,-23 0-7 16,-31-22-3-16,-14-29-8 16,-6-29 0-16,-3-22-2 15,2-18-16 1,12-15 9-16,16-4 13 15,28 0 1-15,19 12 2 16,19 16 3-16,49 26 1 16,9 25-5-16,5 24 0 15,6 31-4-15,-6 5 1 16,-12 30 8-16,-16 22 2 16,-26 4 16-16,-28 9 22 0,-14 0-13 15,-54 3 26-15,-35-4-3 0,-20-5-25 16,-15-11 7-1,2-12-6-15,6-8-6 0,10-14-9 16,25-5-11-16,27-9-2 16,33 0-2-16,28 0-7 15,7 0-30-15,28-19-53 16,47-7-14-16,16-7-115 0,26 6-259 16</inkml:trace>
  <inkml:trace contextRef="#ctx0" brushRef="#br0" timeOffset="13402.7143">10649 4259 555 0,'0'0'20'16,"0"0"112"-16,0 0-33 15,0 0-54-15,227 0 30 0,-174-50-30 16,-6-10-8-16,-12-6-7 15,-16 1-14-15,-12 5-4 16,-7 7 0-16,0 12 1 16,-7 11 11-16,-19 16 12 0,-2 10 13 15,7 4-9-15,2 9-17 16,12 34-6-16,7 17-15 16,5 18-2-16,44 8 0 15,19-2 0-15,9-9 1 16,12-19-2-16,0-19-6 15,-12-26-13-15,-17-11-73 0,-20-46-28 16,-24-27-164-16</inkml:trace>
  <inkml:trace contextRef="#ctx0" brushRef="#br0" timeOffset="13549.9557">10824 3757 1041 0,'0'0'62'0,"0"0"-13"15,0 0-32-15,0 0-17 16,0 0 0-16,0 0-3 0,295-20 2 16,-141 9-97-16,9-3-197 15</inkml:trace>
  <inkml:trace contextRef="#ctx0" brushRef="#br0" timeOffset="13903.6865">12415 4185 651 0,'0'0'68'15,"0"0"-16"-15,0 0 47 16,201 45-67-16,-161-81-15 15,-8-21 0-15,-15-14 3 0,-17 0-14 16,0 4-5 0,-28 15 11-16,-33 15 26 0,-14 12 14 15,-9 14-17-15,7 11 3 16,5 8-8-16,9 30-13 0,9 15-14 16,26 9-3-16,21 10 0 15,7 4-1-15,25-3-1 16,32-5-6-16,13-16 5 15,9-19-23-15,-2-21-87 0,5-12-21 16,-14-29-78-16,-19-29-191 16</inkml:trace>
  <inkml:trace contextRef="#ctx0" brushRef="#br0" timeOffset="14573.0208">12607 3375 785 0,'0'0'69'0,"0"0"-50"16,0 0 5-1,0 0-9-15,-7 169-3 0,42-92 13 16,14 9 5-16,11-2 12 16,8-5-30-16,-5-8-4 0,14-11-8 15,3-14 0-15,-3-16-4 16,-2-18-13-16,-5-12-37 15,-12-5-38-15,-14-24-1 16,-11-6-53-16,-7-1-76 16,-17 11 38-16,-9 8-16 15,0 16 200 1,0 1 133-16,0 10-33 16,0 17-30-16,0 1 73 15,7 1-32-15,21-6-2 16,5-9-26-16,21-9-18 15,-5-5-30-15,-7 0 16 16,-3-22-12-16,-22-9-14 16,-13-9 12-16,-4-5-16 0,0-1-6 15,-42 2 3-15,-18 6 0 16,-8 6 0-16,-7 10-16 0,0 14 4 16,-2 8-5-1,7 19 3-15,3 24-4 0,20 9-14 16,33 3 0-16,14 2 13 15,21 3-3-15,40 0-1 0,20-4 1 16,10-13-3 0,5-18-1-16,0-19-35 0,4-6-20 15,-9-28-39-15,-2-26-39 16,-12-6 25-16,-11 1-91 16,-17 16 74-16,-17 20 133 15,-15 21 15 1,-6 4 65-16,-8 36 158 15,9 21-85-15,4 9-30 16,3 2-34-16,16-9-29 16,4-10-18-16,-4-15-27 15,5-18-15-15,-17-18-4 16,-11-4-83-16,-12-46-34 16,0-16-60-16</inkml:trace>
  <inkml:trace contextRef="#ctx0" brushRef="#br0" timeOffset="14736.8739">13718 3731 59 0,'0'0'712'0,"0"0"-533"32,0 0-46-32,-74-146-72 15,95 98-40-15,32 0-12 16,18 4-8-16,10 8-1 16,8 6-21-16,11 18-69 0,-1 12-61 15,-6 27-58-15,-16 39-210 16</inkml:trace>
  <inkml:trace contextRef="#ctx0" brushRef="#br0" timeOffset="14935.9428">14597 3840 345 0,'0'0'97'0,"0"0"86"16,219 110-29-16,-165-110-85 0,-14 0-24 15,-24-33 5-15,-16-19 19 16,0-10-26-16,-23-3 3 16,-38 8 13-16,-21 12-24 15,-2 19 7-15,-9 23-8 16,9 3-17-16,11 39 16 15,29 27-28-15,18 13-5 0,26 12-5 16,19 8-32-16,70-14-48 16,34-13-21-16,32-19-108 0,22-25-328 15</inkml:trace>
  <inkml:trace contextRef="#ctx0" brushRef="#br0" timeOffset="15536.1959">16790 3936 370 0,'72'115'224'15,"6"10"-82"-15,13 1-39 16,2-3-20-16,-4-12 21 16,-7-15-57-16,-19-27-2 15,-17-21-27-15,-18-26-11 16,-28-21-3-16,0-2 5 15,-39-44 24-15,-31-25-33 0,-17-21 1 16,-4-17-2-16,14-8 1 16,16 2 0-16,22 19 8 15,18 24-8-15,21 24 0 16,0 17 0-16,0 16 5 16,11 10-5-16,13 4-2 15,-3 0-4 1,-3 23 6-16,-4 3 4 15,-11 8-3-15,-3 1 5 16,0-5-6-16,0-4-36 0,0-9-54 16,4-6-121-16,10-6-326 15</inkml:trace>
  <inkml:trace contextRef="#ctx0" brushRef="#br0" timeOffset="15990.7081">17337 3966 131 0,'0'0'492'0,"0"0"-409"15,0-133 50-15,14 100-51 16,7 13-9-16,7 14-42 16,0 6-31-16,11 15-1 0,3 30 1 15,1 14 30-15,-4 7-12 16,-4-1-3-16,5-12-9 16,0-16-6-16,-5-19 0 15,-7-16-2-15,-7-2-10 16,-3-17-1-16,3-17 13 15,-4-2 3 1,-3 4-1-16,-7 16-1 16,-2 10 0-16,-5 6-1 15,0 0 0-15,7 0-13 16,0 22 13-16,18 6 6 16,-1-3-2-16,8-7-4 15,-4-9-4-15,-2-9-41 16,-5 0-31-16,-14-27-26 0,-7-11-234 15</inkml:trace>
  <inkml:trace contextRef="#ctx0" brushRef="#br0" timeOffset="16375.6865">18675 3692 634 0,'0'0'196'16,"0"0"-32"-16,0 0-65 16,-227-2-50-16,167 47-34 15,8 13-6 1,6 8-7-16,20 3 2 16,26-8-3-16,0-9 0 15,33-10-1-15,30-17-5 16,2-13 3-16,12-12-8 15,-2-23-7-15,0-25-35 16,-12-6 5-16,-21 4 35 16,-21 13 12-16,-21 14 1 0,0 17 21 15,0 6 78-15,-24 1-48 16,-8 32-18-16,6 15-3 16,17 15-3-16,9 2-20 15,14-9-8-15,49-10-7 16,33-16-46-16,25-18-57 0,3-12-162 31</inkml:trace>
  <inkml:trace contextRef="#ctx0" brushRef="#br0" timeOffset="16736.9256">20224 3927 843 0,'0'0'76'0,"21"150"-41"15,0-95 52-15,-10-17-39 16,8-20-22-16,-12-13-25 16,-7-5 4-16,0-38 8 0,-40-19-13 15,-27-15-64-15,-17-13 46 16,-26-11-43-16,-14-11 32 15,3-1 29-15,18 9 5 0,28 13 19 16,40 16 41 0,35 4-15-16,7 2-27 0,63 3-17 15,24 9-4 1,8 13-2-16,10 13-31 16,3 16-45-16,-5 10-60 15,-22 4-63 1,-25 32-238-16</inkml:trace>
  <inkml:trace contextRef="#ctx0" brushRef="#br0" timeOffset="17008.1404">20642 3897 753 0,'0'0'47'0,"0"0"44"16,0 0-40-16,0 0 10 15,0 0-10-15,110-129-30 16,-110 64-14-16,-7 10-2 15,-35 8-5 1,-12 16 4-16,-2 22-4 16,2 9 3-16,5 15 16 15,14 31-9-15,7 16-6 16,16 8-3-16,12 2 6 16,7-3 0-16,40-11 0 15,9-7-1-15,12-17-6 0,7-12 0 16,6-19-1-16,8-3-58 0,2-20-3 15,-2-22-100-15,-12-3-218 16</inkml:trace>
  <inkml:trace contextRef="#ctx0" brushRef="#br0" timeOffset="17493.8168">20875 3007 822 0,'0'0'9'16,"0"0"7"-16,0 0-9 16,5 136 40-16,37-45 33 0,19 13-23 15,9 12-15-15,9 0-8 16,-6-2-20-16,-1-19-13 15,-16-18-1-15,-14-23-15 16,-16-23-58-16,-19-14 5 16,-7-17 4-16,0-2 7 0,-7-30-145 15,-19-18-59-15,3-8 205 16,-3-12 34-16,12-7 22 16,10 1 44-16,4-1-15 15,0 10 8-15,4 8 33 16,22 7-22-16,-5 15 2 15,0 14-26 1,-7 10-24-16,-5 13 0 16,-2 6 0-16,0 33 17 15,5 15 80-15,2 20-7 16,7 10-29-16,5-1 25 0,4 2-16 16,10-14-7-1,7-13-42-15,-1-14-16 0,6-16-5 16,1-15-61-16,1-13-68 15,-7 0-109-15</inkml:trace>
  <inkml:trace contextRef="#ctx0" brushRef="#br0" timeOffset="18041.7828">22254 3905 780 0,'0'0'13'15,"0"0"56"-15,109-122-35 16,-85 57-6-16,-17-3 4 0,-7-3-26 16,0 11 4-16,-38 10-3 15,-11 15-6-15,-11 13-1 16,3 15-2-16,1 7 2 15,3 0 3-15,6 30-3 16,5 16 3-16,7 15-6 16,28 9 3-16,7 8 0 15,0-2 0-15,35-5 3 0,21-4 5 16,9-10-2-16,5-6 1 16,-2-10-7-16,-5-11-3 15,-7-16 3-15,-2-13-1 16,-7-1 1-16,-8-29-6 15,-3-19-4-15,-1-9-11 16,-7-3-37-16,-3 10 13 16,-8 16 29-16,-6 17 16 15,3 17 17-15,0 11 5 16,7 31 15-16,12 14 22 16,-3 7 19-16,15-2 13 15,4-6-62-15,5-12-9 16,4-11-5-16,0-25-8 0,1-7-3 15,-6-10-4-15,-3-31-9 0,-11-12-31 16,-13-2-126-16,-24 7-141 16</inkml:trace>
  <inkml:trace contextRef="#ctx0" brushRef="#br0" timeOffset="19058.601">5905 6424 636 0,'0'0'44'0,"21"113"68"16,21-27 23-16,12 14-18 15,7 10-34-15,2 8-38 16,9-2-12-16,5 0-6 0,-2-13-22 15,-7-11-5-15,-19-19 0 16,-21-26-2-16,-21-20-36 16,-7-23-10-16,0-4-42 15,-28-24-66-15,-28-26-267 16</inkml:trace>
  <inkml:trace contextRef="#ctx0" brushRef="#br0" timeOffset="19427.8077">5665 6322 170 0,'0'0'398'0,"123"-177"-321"15,-27 112 24-15,14 26-41 16,0 27-20-16,-8 12-26 0,1 31 33 16,-21 30-11-16,-28 17-20 15,-38 17-3-15,-16 7 27 16,-2 2-18-16,-59-2-13 15,-2-11-7-15,-12-15-1 16,0-20 3-16,15-25 2 16,11-19-2-1,23-12-4-15,12 0-1 16,12-19-2-16,2-1 3 16,9 3-5-16,52 13-4 15,27 4 1-15,22 49 8 16,7 33 24-16,-3 26 62 15,-15 5-28-15,-18-8-21 16,-4-20-26-16,-11-23-11 0,-15-23-9 16,1-31-85-16,-22-8-165 15,-9-44-529-15</inkml:trace>
  <inkml:trace contextRef="#ctx0" brushRef="#br0" timeOffset="19696.8631">7627 6770 697 0,'0'0'113'15,"60"204"-13"-15,-13-75 36 16,2-9-26-16,12-15-58 16,-7-24-30-16,-10-27-22 15,-11-25 0-15,-26-18-2 16,-7-11-40-16,0-46-85 0,-40-27-114 16</inkml:trace>
  <inkml:trace contextRef="#ctx0" brushRef="#br0" timeOffset="19855.3044">6625 6658 996 0,'0'0'62'0,"0"0"-39"16,184-82 49-16,-41 45-33 16,15-2-9-16,22 6-26 15,23 0-4-15,17 6-140 16,-7 6-223-16</inkml:trace>
  <inkml:trace contextRef="#ctx0" brushRef="#br0" timeOffset="20281.9807">9325 5927 760 0,'0'0'19'0,"-117"248"23"16,89-50 10-16,28 52 2 0,2 32 24 16,78 21 13-16,18 2-27 15,26-20-34-15,6-27-12 16,-1-44-15-16,6-41-3 15,-9-45 0-15,-9-43-31 0,5-46-71 16,-12-39-143 0,-26-51-380-1</inkml:trace>
  <inkml:trace contextRef="#ctx0" brushRef="#br0" timeOffset="21184.4121">10661 6944 98 0,'0'0'94'0,"0"0"-22"0,0 0 0 16,-103-135-8-16,49 101 6 0,-6 7 23 15,-10 6-71 1,13 9 116-16,4 12-5 0,18 0-59 16,7 9 14-16,9 31-61 31,19 13-25-31,0 12 6 15,28 11-4-15,47 1 1 16,21-6 6-16,32-11 15 16,-2-24 12-16,3-24-32 15,-17-12-1-15,-16-36-4 16,-10-39 12-16,-16-23-11 0,-28-14 5 16,-28-2-3-1,-14 2-4-15,-37 8-3 0,-57 10-1 16,-37 17 4-16,-32 29 3 15,-31 28 9-15,-4 20-12 0,18 35-1 16,19 38 1 0,34 16 0-16,46 4-17 0,48-14-7 15,33-18-12-15,49-15-123 16,54-12-192-16</inkml:trace>
  <inkml:trace contextRef="#ctx0" brushRef="#br0" timeOffset="21347.3078">11390 6962 716 0,'0'0'84'15,"95"125"70"-15,-43-58-20 16,-8 5-65-16,-11-10-58 16,2-11-11-16,-9-18-15 15,-10-18-152-15,-4-15-325 16</inkml:trace>
  <inkml:trace contextRef="#ctx0" brushRef="#br0" timeOffset="21685.7139">11285 6078 794 0,'0'0'8'0,"186"50"18"15,-29 33 121-15,41 50-9 0,36 53-40 16,14 47-15-16,-3 28-18 15,-26 19-41-15,-46 1-13 16,-51-10-11-16,-55-20 3 0,-43-17 1 16,-24-29-4-1,-2-32-14-15,-34-35-55 0,-3-39-28 16,13-31-213-16</inkml:trace>
  <inkml:trace contextRef="#ctx0" brushRef="#br0" timeOffset="27092.3076">5870 9858 485 0,'0'0'124'16,"0"0"7"-16,0 0-35 15,0 0-41-15,0 0-8 16,0 0 1-16,0 0-26 16,-19 15-5-16,19-15-8 0,0 0-6 15,0 0 2-15,0 0 1 16,0 0-1-16,0 0-2 15,-2 0 3-15,2 1 3 16,0-1-4-16,0 0 2 16,0 0-4-16,0 0-2 15,0 0 3 1,0 0-4-16,0 0 2 16,0 0-2-16,0 0 0 15,0 0 0-15,0 0 0 0,0 0 0 16,0 0 1-16,0 0-1 15,0 0 1-15,0 0 1 16,0 0 3-16,0 0 2 16,0 3 1-16,0-3 1 0,0 0-2 15,0 0-1-15,0 2 0 16,0-2 1-16,0 0-3 16,0 0 4-16,0 0-3 15,0 0-3-15,0 0 5 16,0 0-7-16,0 0 0 15,0 0 0-15,0 0 0 0,0 0 0 16,0 0 0-16,0 0 0 16,0 0-4-16,0 0 4 15,-5 0 0-15,-2 0 2 16,-2-8 3-16,-3 2-5 16,3-3 3-16,-3 1-2 0,5 1-1 31,0 1 0-31,7 6 0 0,0 0 0 15,0 6-9-15,0 33-7 16,33 24 16-16,16 23 1 16,-2 14 4-16,9 8-3 15,0 2-1-15,5-8-1 16,-8-11 1-16,-11-17-1 16,-21-17 0-16,-14-18 0 0,-7-17 0 15,0-13-2-15,-35-9-2 16,-25-3-37-16,-10-39-43 15,-12-23 47-15,-7-21 9 16,-7-24 21-16,1-20-1 16,10-17 8-16,20-15 3 15,28-3-3 1,37 9 1-16,0 19-1 16,56 25 1-16,14 33 4 15,16 31 5-15,-2 34-8 16,-2 14-1-16,0 48 14 15,-21 31 10-15,-26 26-13 16,-33 14 6-16,-2 6-8 0,-28-7 0 16,-21-16-3-16,-7-17 0 0,-3-20-4 15,15-21-1-15,11-22 2 16,12-18-2-16,14-4-2 16,7-21-13-16,0-12 2 15,0-4-5-15,28 10 15 16,21 8-5-16,19 14-4 0,7 5 2 15,21 28 8-15,-1 28 7 16,-6 17 27-16,-12 5-5 16,-9 0-10-1,-12-7-8 1,-9-11-11-16,-5-12-2 16,-10-14-74-16,-15-13-133 15,-5-14-600-15</inkml:trace>
  <inkml:trace contextRef="#ctx0" brushRef="#br0" timeOffset="27276.718">6830 10220 919 0,'0'0'47'16,"28"143"-38"-16,-14-74 31 15,-2-21-35-15,-3-19-5 16,-2-23-149-16,-7-6-483 16</inkml:trace>
  <inkml:trace contextRef="#ctx0" brushRef="#br0" timeOffset="27599.2246">7666 10171 925 0,'0'0'95'15,"0"0"-90"-15,0 0 60 0,0 0-16 16,0 0-35-16,0 0 8 16,-142-57 7-16,97 57-16 15,-6 0 0-15,14 32-4 16,4 23-8-16,19 16-1 15,14 7-1 1,0 0 0-16,33-9-1 16,23-15-13-16,14-14-10 15,5-12 14-15,6-22-49 16,-6-6-73-16,0-19-19 16,-19-18 36-16,5-4-204 15,-12 7 42-15,-3 14 252 16</inkml:trace>
  <inkml:trace contextRef="#ctx0" brushRef="#br0" timeOffset="27799.7106">8248 10464 256 0,'0'0'94'0,"0"0"109"16,0 0-52-16,0 0-74 0,0 0-2 15,0 0-32-15,159-156-25 16,-215 99-10-16,-19 9 6 16,-21 22 36-16,0 19 2 15,-6 7-4-15,18 37-11 0,9 28-31 16,14 11-6-16,35 0-26 15,26-17 7-15,0-16-12 16,54-24-114-16,21-19-79 16,2 0-114-16,-5-36 149 15</inkml:trace>
  <inkml:trace contextRef="#ctx0" brushRef="#br0" timeOffset="28232.1181">8332 10395 424 0,'0'0'143'0,"93"139"14"0,-36-88-37 15,6-11-53-15,-10-12 5 16,-4-14-13-16,-16-13-44 16,-12-1-5-16,-2-29-1 0,-12-20 12 15,-7-15-12 1,0-4-9-16,0-1-21 0,-7 7-2 31,-12 19 18-31,5 19 5 16,7 18 1-16,7 6-1 0,0 24-8 15,0 29 8-15,2 11 3 16,31 5 0-16,7-10 3 16,2-11-4-16,7-11-2 15,-2-7 0-15,-8-12 0 16,-4-7 4-16,-11-10-3 15,-6-1-1-15,-11-23 0 16,0-23 16-16,-7-24-3 0,0-15-5 0,0-12 5 16,-21-5-2-16,0 10 15 15,0 17-10-15,7 21-16 16,7 21 0-16,3 15 0 16,4 12-4-16,0 6-86 15,0 0-115-15,0 18-154 0</inkml:trace>
  <inkml:trace contextRef="#ctx0" brushRef="#br0" timeOffset="28479.0041">9537 10523 478 0,'0'0'104'0,"0"0"20"0,0 0 7 15,185-48-59-15,-185-8 16 16,0-7-42-16,-33-3 0 15,-30 7 21-15,-5 13-14 16,-9 14 7-16,3 22-3 16,-1 10-13-16,21 15-9 0,12 33-20 15,21 16-15-15,21 10 0 16,0 6-9-16,63-10-41 16,30-10-29-16,17-15-28 15,16-19-146-15,10-18-488 16</inkml:trace>
  <inkml:trace contextRef="#ctx0" brushRef="#br0" timeOffset="29064.6376">10955 10237 554 0,'0'0'143'0,"112"158"-11"0,-39-86-12 15,-10-11-29-15,-14-18-40 16,-9-15-17-16,-26-19-29 15,-14-9-2-15,0-14-1 16,-28-34-2-16,-33-24-56 16,-16-16 1-16,-10-4-2 15,-11 12 10 1,-9 15 47-16,-3 28 1 16,19 23 11-16,16 14 18 15,19 6 31-15,23 25-20 0,26 4-34 16,7-4 10-16,33-10 5 15,37-14-22-15,26-7-2 16,14-40 0-16,6-33 2 16,6-19 0-16,-19-10-1 0,-33 6-39 15,-24 17 30-15,-29 19 10 16,-17 27 13-16,0 24 53 16,0 9 18-16,-28 24 1 31,-12 45-38-31,3 34-35 0,-3 24 7 15,19 15 10-15,14-13-13 16,7-18-7-16,14-18-9 16,47-27-4-16,9-24-20 15,19-28-48-15,13-14-55 16,-6-29-112-16,-7-20-602 16</inkml:trace>
  <inkml:trace contextRef="#ctx0" brushRef="#br0" timeOffset="29333.7485">12102 10483 829 0,'0'0'33'0,"0"0"42"0,0 0 39 0,0 0-28 16,21-135-53-16,-51 60-13 0,-24 3-1 31,-9 9 26-31,-19 15-18 16,0 19-7-16,1 24-8 15,6 5 8-15,12 39 10 16,9 32-22-16,14 20-8 16,24 5-2-16,16-6-11 15,9-22-16-15,52-19-15 16,14-18-41-16,9-23-1 0,-2-8-43 16,-8-47-63-16,-20-22-256 15</inkml:trace>
  <inkml:trace contextRef="#ctx0" brushRef="#br0" timeOffset="29703.2639">12011 10152 601 0,'0'0'115'0,"0"0"-10"15,-14 153-34-15,14-93-2 16,23-1-32-16,17-8-13 16,9-5 49-16,5-10-30 15,0-16-21-15,-1-12 6 16,-11-8-23-16,-14-9-5 15,-7-31 2 1,-21-16 8-16,0-14-10 16,0-9-17-16,0-6-27 15,-7 5-15-15,-7 15 44 16,3 17-12-16,8 22 26 16,3 13 1-16,0 13 0 15,0 0 2-15,0 21 14 16,21 19 60-16,12 17-50 0,-10 14-2 15,3 4-12-15,-5-3 9 16,7-3-4-16,7-8-12 0,12-10-5 16,9-13-1-1,5-13-1-15,-1-20-9 0,1-5-50 16,-16-42-101-16,-13-17-268 16</inkml:trace>
  <inkml:trace contextRef="#ctx0" brushRef="#br0" timeOffset="30236.0127">12964 10506 844 0,'0'0'17'0,"0"0"-4"16,0 0 125-16,0 0-84 0,208 17 11 16,-171-58-42-16,-20-20-7 15,-13-7-4-15,-4-7-8 16,-21 3-4-16,-30 12 0 15,-5 13-17-15,9 17 2 16,17 22 9-16,18 8 4 16,12 38 2-16,26 40 0 0,58 27 6 15,37 23 17-15,24 16-8 16,12 12 2-16,-10 5 13 0,-12 1 4 16,-25-6 13-16,-35-20 1 15,-26-17-5-15,-42-28-13 16,-7-27-17-16,-56-23-6 15,-33-27 2 1,-21-14-8-16,-11-14-1 16,-3-34-8-16,14-15-6 15,21-9 5-15,31-6-4 16,25-5-17-16,33-4 4 16,0-4 11-16,21-2 7 15,33-1-2-15,7 9-22 16,-3 9-3-16,8 19-1 0,-10 19 1 15,-7 16 12-15,-7 14 21 16,-3 8 0-16,-6 0 2 16,2 15 6-1,-7 17 23-15,12 8 13 16,-10 5-20-16,3-4-8 16,0-10-6-16,-5-14-8 15,0-17-36-15,0-23-132 0,-10-31-218 16</inkml:trace>
  <inkml:trace contextRef="#ctx0" brushRef="#br0" timeOffset="31199.3016">14295 10653 844 0,'0'0'28'15,"103"108"95"-15,-42-66-5 16,2-16-76-16,2-15-26 15,-2-11-9-15,1-11 2 16,-11-29 3-16,-6-8-7 16,-12 3-5-1,-7 9-14-15,-9 15-5 16,-17 13 5-16,3 8 5 16,-3 0 5-16,5 19 0 0,5 17 3 15,9 5 1-15,14 1 17 16,12-8-15-16,13-13 0 15,6-7-1-15,6-14 1 16,-4 0-2-16,-5-32 2 0,-7-16 4 16,-9-8-3-16,-8-1-1 15,-18 11-1-15,-7 6-2 16,-14 10 1-16,0 16 0 16,0 8 1-16,0 6 4 15,0 2 2-15,0 27 4 16,0 11-9-16,0-1 1 0,17-2-3 15,22-9 0-15,17-11-1 16,-2-11 1-16,2-6 0 16,-2-6 0-16,-12-28 5 15,-14-10-2-15,-16-8-1 16,-12-10 0-16,-7-3-2 16,-42-1-6-1,-17 4 3-15,-11 9 3 16,-19 15 0-16,5 22 0 15,-2 16 6-15,11 5 44 0,12 36-33 16,21 18-16-16,16 13-1 16,33 12 0-16,0-3-2 15,61-2-2-15,28-7-1 16,16-7 5-16,12-11-2 0,7-17 2 16,4-24-11-16,3-13-19 15,-10-37 7-15,-4-30 21 16,-26-23-1-16,-23-16-6 15,-26-10-12-15,-23-6 5 16,-19 3 13-16,0 9-2 16,-56 18-2-1,-24 19 7-15,-11 23 0 16,-2 29 1-16,4 21 22 16,12 20 28-16,9 37-16 15,12 20-12-15,21 19 2 16,21 11 7-16,14 9-9 0,16-2-6 15,52-6 8-15,21-12-4 16,21-19-10-16,13-26-11 0,1-29 0 16,0-22-5-16,-17-47-18 15,-16-28-5-15,-16-18 0 16,-26 3-8-16,-23 18 6 16,-12 24 30-16,-14 27 4 15,0 21 0-15,0 18 42 16,0 39-21-16,0 22-10 0,0 12 23 15,33 5 1-15,16-8-28 16,33-14-11-16,9-17 0 16,23-27-47-16,10-27-62 15,-7-9-26-15,-8-47-307 32</inkml:trace>
  <inkml:trace contextRef="#ctx0" brushRef="#br0" timeOffset="31701.4245">18262 10186 1227 0,'0'0'59'15,"0"0"40"-15,0 0-12 16,0 0-66-16,0 0-19 16,0 0-2-16,-21 14-43 15,30 11-69-15,19 7-176 16</inkml:trace>
  <inkml:trace contextRef="#ctx0" brushRef="#br0" timeOffset="31839.5628">18633 10818 1274 0,'0'0'25'0,"0"0"4"15,0 0 61-15,0 0-67 0,0 0-23 16,0 0-36-16,-28 84-96 16,16-120-472-16</inkml:trace>
  <inkml:trace contextRef="#ctx0" brushRef="#br0" timeOffset="32956.4744">7942 13146 690 0,'0'0'121'15,"65"116"-44"-15,19-67 20 16,26-6-9-16,19-18-17 16,9-13-37-16,-8-12-15 15,-20-30-4-15,-21-38-7 16,-21-27-1-1,-40-21-4-15,-28 0-3 16,-5 13-8-16,-65 21-4 16,-21 26 12-16,-19 27 7 15,-11 25-2-15,-3 8 8 16,21 50 7-16,14 31-17 16,28 36 1-16,26 21-4 0,28 7 1 15,7-3-1-15,40-22 3 16,30-18-1-16,12-22-2 0,14-27-6 15,-5-23 1 1,2-30-5-16,-11-10-11 0,-5-66 4 16,0-44 5-16,-11-40-7 15,-17-33-24-15,-21-12-72 16,-28 5-31-16,-7 20 58 0,-42 34 88 16,-19 37 25-16,12 38 45 15,2 32 42-15,26 30 39 16,14 20-32-16,9 66-75 15,5 47-40-15,7 50 6 16,47 17-4-16,16-6 10 16,12-25-11-1,0-31-5-15,-8-31-1 16,-4-26-3-16,-9-31-38 16,0-34-94-16,-5-16-210 15</inkml:trace>
  <inkml:trace contextRef="#ctx0" brushRef="#br0" timeOffset="33757.8897">9948 13432 585 0,'0'0'107'0,"0"0"78"16,0 0-68-16,0 0-42 0,178-141-25 15,-176 59-19 1,-2-9-19-16,-2 0-8 0,-45 7-4 0,-6 16-2 16,-18 16 2-16,8 23 5 0,-9 16 0 15,9 13 3-15,9 14 1 16,5 37-2-16,16 17-7 15,19 14-4-15,14 3 4 16,0 0 0-16,59-3 0 16,11 1-2-1,19-10 2-15,-1-10-1 16,1-10 0-16,0-22-2 16,-12-17 3-16,0-14 0 15,-16-5-5-15,-14-40-9 16,-12-14 7-16,-14-15 4 15,-3-7-10-15,-8 3-14 16,1 15 7-16,-4 19 15 0,-4 20 5 16,1 21 0-16,10 3-21 15,0 26 21-15,12 23 16 16,9 10 16-16,-7 4-17 0,14-6-3 16,0-12-5-16,-2-7-7 15,0-12 0-15,-5-9 1 16,4-13-3-1,-1-4 0-15,1-12 2 16,1-28-1-16,-2-5 1 16,-6 0-12-16,-4 9 3 15,-2 15 5-15,-5 15 2 16,0 6-10-16,5 9-3 16,2 25 15-16,7 10 10 15,-7 5 9-15,7-6-8 0,-2-15-9 16,-12-16-2-16,-7-12-23 15,-14-18-202-15,0-32-299 16</inkml:trace>
  <inkml:trace contextRef="#ctx0" brushRef="#br0" timeOffset="34057.975">11777 13418 784 0,'0'0'147'0,"0"0"15"16,166 133-105-16,-145-116-34 15,-21-17-19-15,0 0 13 0,-46-22 30 16,-32-19-46-16,-13-15 0 16,-16-8 0-16,-10-14-1 15,7-6 1-15,15-10 0 16,20-4-1-16,26 0 0 15,37 5-1-15,12 8 2 16,7 12-2-16,44 14 1 0,6 21-5 16,13 25-65-16,2 13-78 15,-14 10-73-15,1 31-381 16</inkml:trace>
  <inkml:trace contextRef="#ctx0" brushRef="#br0" timeOffset="34689.8383">11128 12892 36 0,'0'0'703'0,"0"0"-603"16,0 0-57-16,0 0-13 15,0 0-1-15,82 106 8 16,7-42 0-16,34 15 49 15,8 6-21-15,5 0-6 16,-6-3-23-16,-6-8-24 0,-21-13-3 16,-14-14 3-16,-40-19-8 15,-21-19 0-15,-23-9-4 16,-5-44 4-16,0-32 17 16,-26-34-11-16,-23-19-9 15,2-6 0-15,-2 2 2 16,16 14 1-1,10 23-4-15,16 24-4 16,7 19 4-16,0 19-1 16,23 8 1-16,24 13-8 15,14 13-62-15,2 0-46 16,-2 28-119-16,6 16-243 0</inkml:trace>
  <inkml:trace contextRef="#ctx0" brushRef="#br0" timeOffset="35128.7417">12917 13300 731 0,'0'0'9'0,"0"0"176"15,0 0-90-15,0 0-2 16,0 0-48 0,157-142-20-16,-157 66-13 15,-35 4-8-15,-26 7-4 16,-2 14 0-16,-12 20 0 15,-7 14 0-15,12 17 0 16,5 11 0-16,9 43 6 16,23 18-4-16,24 18-2 15,9 6 0-15,21-6 0 0,40-4 1 16,9-13 0-16,11-16 16 16,-4-18-16-16,10-30-1 0,2-9 0 15,2-45-30 1,-2-24 4-16,-5-15-32 0,-10 2-31 15,-6 14 16-15,-7 20 63 0,0 28 10 16,2 20 1 0,11 30 46-16,8 31 64 0,0 18-15 15,-5 3-13-15,12 0-18 16,-15-8-27-16,-17-14-17 16,-15-19-14-16,-24-26-7 15,-18-15-26-15,-32-24-12 16,-50-32-156-1,-28-15-418-15</inkml:trace>
  <inkml:trace contextRef="#ctx0" brushRef="#br0" timeOffset="35260.3344">13144 12902 984 0,'0'0'152'16,"7"-110"-67"-16,54 48-4 15,13 0-46-15,15 2-19 0,0 9-13 16,0 6-3-16,-5 16-42 15,-17 18-79-15,-6 11-254 16</inkml:trace>
  <inkml:trace contextRef="#ctx0" brushRef="#br0" timeOffset="35514.0908">14779 13263 851 0,'0'0'46'16,"187"-54"136"-16,-126-16-115 15,-38-16-38-15,-23-8-11 0,0 1 8 16,-42 19-6-16,-21 22 7 16,-7 25 13-16,2 24 2 15,7 9 0-15,14 48-20 16,24 30-12-16,23 22-6 16,7 15-4-16,70 3 0 15,40-4 0-15,25-9-3 16,24-24-29-16,19-27-80 0,9-40-5 15,11-20-360 1</inkml:trace>
  <inkml:trace contextRef="#ctx0" brushRef="#br0" timeOffset="36115.5283">17801 12740 137 0,'0'0'525'15,"166"211"-347"-15,-91-109-22 16,-12-16-36-16,-21-22-73 16,-23-28-33-16,-19-27 0 0,-14-9 42 15,-59-33-3-15,-29-32-49 32,-15-29-4-32,-7-25-4 0,0-18-10 15,5-15 1 1,19-1-4-16,30 3-9 0,35 17 12 15,35 25 12-15,0 26 1 16,56 31 1-16,14 28-2 16,16 23-5-16,-2 23 2 15,-9 36 4-15,-19 16 1 0,-23 11 0 16,-19-5-3-16,-14-5 2 16,-5-2-5-16,-30-13 5 15,-7-13 1-15,14-13 1 16,7-17-1-16,7-12 1 15,9-5-2-15,5-1 0 16,0 0-3 0,40 9-1-16,23 17 4 15,16 19 2-15,6 20 14 16,-4 8 43-16,-6 1-16 0,-12-6-20 16,-2-11-20-1,-19-13-4-15,5-9-24 0,-10-18-69 16,-7-15-262-16</inkml:trace>
  <inkml:trace contextRef="#ctx0" brushRef="#br0" timeOffset="36316.2138">18811 12810 590 0,'0'0'468'15,"149"194"-355"-15,-72-106 15 16,-9-16-66-16,-26-25-47 16,-14-26-15-16,-28-21-5 15,0-33-31-15,-49-37-60 0,-47-31-234 32</inkml:trace>
  <inkml:trace contextRef="#ctx0" brushRef="#br0" timeOffset="36463.4056">17769 12362 1129 0,'0'0'78'0,"0"0"-31"0,329-90 102 15,-151 47-69-15,6-8-26 0,10-7-48 16,12-6-6-16,-1-7-89 16,-27 6-113-16,-41 22-765 15</inkml:trace>
  <inkml:trace contextRef="#ctx0" brushRef="#br0" timeOffset="37349.309">16064 12668 711 0,'0'0'66'15,"-31"-128"14"-15,31 49-12 16,24-1-6-16,48 2-19 15,31 14-30-15,30 20-3 0,30 29 5 16,36 15-10-16,2 52 18 16,-10 33 10-16,-36 24-25 15,-53 10-7-15,-50 4 0 16,-38-7 10-16,-14-17 6 16,0-20-8-16,-42-22 3 0,-7-26 5 15,-5-19 4 1,-2-12 17-16,2-10-7 15,7-34-15-15,17-14-13 16,11-9 2-16,19-1-4 16,0 5-1-16,21 12 0 15,26 9 0-15,9 17-4 16,-2 11 4-16,7 14-7 16,-5 0-10-16,0 24-62 0,-10 19-118 15,-3 16-405-15</inkml:trace>
  <inkml:trace contextRef="#ctx0" brushRef="#br0" timeOffset="37718.9044">17288 14101 948 0,'0'0'94'0,"0"0"9"16,0 0-34-16,0 0-47 15,0 0-21-15,331-127 68 16,-83 30 1-16,37-11-10 15,33 10-10-15,11 16-22 0,-9 22-11 16,-19 17-14-16,-49 7-3 16,-51 10-4-16,-51 6 3 15,-59 11-1-15,-42 9-28 16,-42 0-46-16,-7 14 8 16,-42 29-1-16,-40 19-88 0,-28 13-154 31</inkml:trace>
  <inkml:trace contextRef="#ctx0" brushRef="#br0" timeOffset="38320.2904">17638 14809 702 0,'0'0'82'0,"-47"-110"-44"0,47 37 30 16,26-4 38-16,63 12-13 16,41 24-47-16,41 30-25 15,16 20 11-15,14 59 16 16,2 40 3-16,-23 31-19 15,-31 16-14-15,-46 4-1 0,-56-3 2 16,-47-12-8-16,-59-13 12 16,-67-24-10-16,-30-24-13 15,-15-32 2-15,5-34-4 16,17-17 0-16,9-34 2 16,18-25 0-16,31-21 2 15,33-10-2 1,51-7 0-16,7 3-2 15,65 13 4-15,26 23-2 0,26 25 0 16,0 27-1 0,4 6-3-16,-4 28 1 0,-7 26-2 15,-7 9-8-15,-12 2-87 16,-12-7-109-16,-20-14-414 16</inkml:trace>
  <inkml:trace contextRef="#ctx0" brushRef="#br0" timeOffset="38868.3178">19570 15193 667 0,'0'0'164'16,"147"147"-52"-16,-40-105-31 16,10-31-8-16,9-11-47 15,0-54-2 1,-14-33 13-16,-30-26-11 15,-26-21 4-15,-35-7-3 16,-21 6-8-16,-23 15-13 16,-63 24 1-16,-34 30 0 15,-29 32-4-15,-15 34-2 16,6 19 6-16,15 58 12 16,24 31-13-16,30 22-5 0,33-2-1 15,44-17-31-15,12-30 0 0,68-32-101 16,30-22-386-1</inkml:trace>
  <inkml:trace contextRef="#ctx0" brushRef="#br0" timeOffset="39084.4019">20749 14962 1279 0,'0'0'101'0,"166"125"-75"15,-51-37 68-15,1 8-22 16,8-3-17-16,-5-8-39 16,-4-14-11-16,-12-17-5 15,-12-15-7-15,-19-15-57 16,-23-18-83-16,-28-6-83 16,-21 0-782-16</inkml:trace>
  <inkml:trace contextRef="#ctx0" brushRef="#br0" timeOffset="48493.6098">16975 1168 593 0,'0'0'247'0,"0"0"-224"0,0 0 40 16,0 0 7-16,0 0-10 15,0 0-29-15,0 0-1 16,-21 3 2-16,21-3 16 16,0 0-11-16,0 0-25 0,0 0-7 15,0 0-5-15,0 0-3 16,4 0-5-16,34 0-1 15,22 3 9-15,24-3 2 16,10 3-2-16,16 0 2 16,-1-1-2-16,1 2 0 15,0-4 1 1,-7 0 1-16,0 0-2 16,-8 0 0-16,-11 0 1 15,-4-2-1-15,-10-6 0 0,-14 1 0 16,-5 6-1-16,-2-2 3 15,-7 3-4-15,5 0 2 16,-5 0 0-16,-2 0 0 16,-3 0 0-16,-4 0-1 0,-5 0 1 15,-7 3-8-15,-9 0-2 16,-3 6-2-16,-4 2 1 16,-3 3 9-16,-2 4 2 15,0 8 0-15,0 3 2 16,0 5 0-16,0 8-2 15,0 4 2-15,0 8-2 0,-2 8 0 16,-10 4 0-16,3 10 4 16,-5 1-2-16,0 2-2 15,-5 4 0-15,7-5 0 16,3-4 3-16,-3-1 14 16,3-5-4-16,2 1-4 0,0-2 0 31,0-4-8-31,0 0 4 15,2-4-5-15,-2-8 4 0,5-5-1 16,2-10 5-16,-5-10-6 16,-2-7 1-16,7-8-1 15,0-5-2-15,0-6 4 16,-7 0-3-16,7 0 2 16,0 0-3-16,-7 0-1 0,0-8-27 15,-11-13-73-15,-6-6-141 16,-11-4-317-16</inkml:trace>
  <inkml:trace contextRef="#ctx0" brushRef="#br0" timeOffset="49364.0416">16940 1354 674 0,'0'0'50'0,"0"0"-13"31,0 0 8-31,0 0-31 15,0 0 0-15,-40 126-1 16,40-64 1-16,0 2 18 16,0 14 5-16,0 12 0 15,14 15 5-15,0 11-3 0,-2 9-1 16,-5-1-21-16,0 1-5 16,-3-4-2-16,10-12 3 0,0-10-7 15,3-17-5-15,1-11 5 31,3-9 5-31,0-5-4 16,0-12 4-16,0-8-3 0,0-7-4 16,-7-13-4-16,5-7-1 15,-7-5-1-15,-5-4-1 16,0-1 0-16,-7 0-3 16,2 0 5-16,5 0 1 15,5 0 2-15,4 0 0 16,10 0-2-16,7 0 0 15,16 0 1-15,14 0 0 16,11 0 2-16,8 0-3 16,9-1 0-16,3-2 1 0,1-3 0 15,1 0 2-15,-7-4 0 16,-5 1 9-16,-7 1-5 0,-9 2-2 16,-7 1 7-16,-15 5-2 15,-4 0-7-15,-7 0-3 16,-2 0 11-16,-9 0-5 15,-6 0 5-15,-4 2 3 0,-2-2-5 16,-5 3 8-16,-7-3-10 16,2 1 1-16,3-1-1 15,-5 0 5-15,0 0-2 16,0 0-3-16,0 0-1 16,0 0-6-16,0 2-17 15,0 9-65 1,-12 8-40-16,-9 5-261 15</inkml:trace>
  <inkml:trace contextRef="#ctx0" brushRef="#br0" timeOffset="52884.2658">14323 6904 826 0,'0'0'40'0,"0"0"-31"0,0 0-9 16,0 0 51-16,218 1 4 15,-123-1-16-15,8 0 9 0,-5 0-20 16,-4 0-19-16,-10 0-8 16,-16 0 0-16,-12 0-1 15,-17 9-23-15,-18 12-84 16,-21 6-57-16,0 2-304 0</inkml:trace>
  <inkml:trace contextRef="#ctx0" brushRef="#br0" timeOffset="53056.5156">14753 7367 825 0,'0'0'25'16,"0"0"-13"-16,0 0 109 0,213 45-28 15,-129-45-23-15,2 0-30 16,-2 0-20-16,-4-3-14 16,-15-5-6-16,-6 3-36 15,-29 5-171-15,-23 0-486 16</inkml:trace>
  <inkml:trace contextRef="#ctx0" brushRef="#br0" timeOffset="54591.6673">17302 6567 602 0,'0'0'76'0,"0"0"37"15,0 0-31-15,0 0-5 16,-183 8-12-16,153 2-12 15,-10 4-17-15,12 6-15 16,-7 8-11-16,3 7-3 0,4 4-1 16,7 9 3-16,13 3-2 15,8 14 0-15,0 9-4 16,17 13-2-16,37 3 7 16,16-3-2-16,16-3 5 15,17-13-11-15,0-16 2 16,-1-11 0-1,1-18 18-15,-5-18-3 16,-2-8 4-16,0-31 2 16,-10-23 4-16,-16-17-9 15,-16-10-5-15,-24-7-2 0,-23-3-5 16,-7 1-1 0,-42 10-3-16,-42 9 7 0,-33 12-4 15,-18 12 4-15,-21 15-8 0,1 16-2 16,1 16 7-16,9 0-5 15,22 35-1-15,17 18 3 16,27 15-6-16,23 11 3 16,23 10 0-16,24 1-5 15,9-10-16-15,9-9-29 16,45-12-35-16,35-11-22 0,21-14-149 16,6-8-284-16</inkml:trace>
  <inkml:trace contextRef="#ctx0" brushRef="#br0" timeOffset="55025.2303">17783 7247 308 0,'0'0'9'0,"0"0"-9"16,0 0 3-16,0 0-2 15,0 0-1-15,0 0 0 16,7-7 2-1,-7 7 9-15,0 0 49 16,0 0 65-16,0 0-10 16,0 0-39-16,0 0-9 15,18 7-24-15,10 20-8 16,15 12 94-16,10 12-26 16,10 8-19-16,0-1 3 15,5-2-23-15,0-8-23 16,-7-11-30-16,-12-7-9 15,-10-12-4-15,-18-7 0 0,-7-11-48 0,-7 0-68 16,-7-6-232-16</inkml:trace>
  <inkml:trace contextRef="#ctx0" brushRef="#br0" timeOffset="55963.0088">19380 6919 556 0,'0'0'17'0,"0"0"46"16,5 130 98-16,23-55-48 0,0 12-6 16,14 18-15-16,-2 2-55 15,2-1-5-15,-2-5-16 16,-10-18-6-1,3-10-1-15,-12-13-1 16,5-12 2-16,-10-14-7 16,-2-13-3-16,-2-10-2 15,-5-9-34-15,0-2-9 16,-7 0-6-16,0-20-80 16,0-12-135-16,0-5-263 15</inkml:trace>
  <inkml:trace contextRef="#ctx0" brushRef="#br0" timeOffset="56394.9811">19126 6991 624 0,'0'0'12'0,"42"-120"45"16,21 67 30-16,19 10 3 16,18 14 9-16,5 13-34 15,5 10-1-15,7 6-30 0,-3 16 1 16,-11 14-8-16,-12 8-1 16,-25 3-4-16,-31 9-8 0,-28 2-8 15,-7 2 23-15,-19 2 11 16,-32-3-9-16,-17-7-11 15,-7-4-9-15,-7-6 0 16,5-12 17-16,10-4-12 16,13-7-3-16,12-9-10 15,14-2 1-15,14-2 0 16,7 0-4-16,7 0-7 16,0 0 4-16,0 0-11 15,0 0-15-15,0 0-37 16,7 0-6-1,16 9 11-15,5 14-75 16,-2 1-156-16,2 9-415 0</inkml:trace>
  <inkml:trace contextRef="#ctx0" brushRef="#br0" timeOffset="58446.1887">20168 13068 842 0,'0'0'120'0,"0"0"-78"16,0 0 47-16,0 0-36 0,0 0-37 16,0 0 37-16,240 0 0 15,-151-4-15-15,7-4 4 16,-5 4-22-16,-9 4-10 15,-10 0-6-15,-14 0-1 0,-6 0-2 16,-17 0-1-16,-7 0 0 16,-7 4-16-16,-7 7-41 15,-9 7-39-15,-5 4-52 16,0 4-157-16</inkml:trace>
  <inkml:trace contextRef="#ctx0" brushRef="#br0" timeOffset="58630.8453">20710 13603 851 0,'0'0'45'0,"0"0"102"16,238 2-1-16,-140-2-48 0,5 0-25 16,-1-11-32-16,-8 5-12 0,-15 4-21 15,-4 2-8 1,-17 0-36-16,-20 21-127 0,-17 3-320 15</inkml:trace>
  <inkml:trace contextRef="#ctx0" brushRef="#br0" timeOffset="68768.3138">23031 12631 261 0,'0'0'95'0,"0"0"32"0,0 0 68 32,0 0-81-32,0 0-50 15,-114-107 20-15,100 98-28 0,0 3-4 16,7 4 0 0,2-2-20-16,3 4-16 0,2 0-8 15,0 0-8-15,0 0-5 16,0 0 4-16,0 0 1 15,0 4 1-15,0 4 2 0,0 5 0 16,0-1-2-16,0-1 2 16,0-2-3-16,7 3 0 15,0-2 3-15,-7 2-3 16,7-4 1-16,0 1-1 16,-2-6 0-16,-3 3 0 15,-2-5 0-15,0-1 1 0,0 0-1 16,0 0 0-16,0 0 2 15,0 0-2-15,0 0 1 16,0 0-2-16,0 0 1 16,0 0 0-16,0 0 0 15,0 0 1-15,0 0-1 0,0 0 1 16,0 0-1 0,0 0-3-16,0 0 2 15,0 0-5-15,0 0-8 16,0 0-14-16,0 0-46 15,5 0-44-15,-5 0-131 16</inkml:trace>
  <inkml:trace contextRef="#ctx0" brushRef="#br0" timeOffset="71242.4255">16652 8407 122 0,'0'0'452'0,"0"0"-426"16,0 0 23-16,0 0 88 15,0 0-59-15,0 0-30 0,0 0-23 16,-84-34-5-16,84 33-9 16,0 1-8-16,0 0-1 15,14 0-2-15,28 0 5 16,14 0 1-16,19 0 13 0,14 0 9 15,21 0 8-15,11 0-10 32,5 0-16-32,3 8 2 0,1-2-2 15,1 0-1-15,-2 0 1 16,2 0-8-16,-5 3 1 16,7 6 0-16,-2 0 1 15,-5-3 10-15,-2 2-6 16,-3-3 2-16,10-3 1 0,0 1-11 15,-3-8 11-15,3-1-2 16,4 0-3-16,-9 0 0 16,-2-4-5-16,0-8 6 15,-16 4-2-15,-3-3 6 16,-10 5-4-16,-13 1-2 16,-16 5-1-16,-17-2-3 15,-14 2 4 1,-3-1-2-16,-11-2 0 15,-7 1 10-15,-4 2 0 16,-3-1-1-16,-7-2 1 0,4 3-4 16,-4 0 3-16,0 0 4 15,0 0 0-15,0 0-3 16,0 0-4-16,0 0-9 16,0 0 2-16,-4 0-2 0,-6 0-18 15,-4 4-46-15,10 2-28 16,4 2-113-16,0 9-380 15</inkml:trace>
  <inkml:trace contextRef="#ctx0" brushRef="#br0" timeOffset="72213.9231">22716 12217 589 0,'0'0'82'16,"0"0"30"-16,0 0-29 16,0 0 0-16,0 0-61 15,0 0-4-15,-26 23-14 16,26 17 8-16,26 22-3 16,18 25 24-16,24 30 18 15,14 29-12 1,21 20-2-16,4 7-13 15,-4-5-3-15,-12-12 0 16,-16-14-1-16,-19-23-3 16,-14-27-11-16,-9-27 1 15,-12-29-7-15,-10-22-2 16,-8-14-34-16,-3-11-58 16,0-32 1-16,-3-19-98 0,-29-11-243 0</inkml:trace>
  <inkml:trace contextRef="#ctx0" brushRef="#br0" timeOffset="72614.8292">22424 12381 772 0,'0'0'1'16,"47"-180"64"-16,56 93 80 16,32 12-25-16,17 24-61 0,7 31-12 15,0 20-17-15,-19 28-14 16,-31 32-7-16,-43 19-4 16,-47 18 3-16,-19 16 8 15,-49 9 14-15,-47 1 6 16,-19-9-5-16,-4-18-18 15,5-24 4-15,11-26 1 16,19-22-5-16,18-18 1 16,22-6-2-16,11 0-12 15,15-11 2-15,15-9-5 16,3-9 3-16,0-2-27 16,42-3-23-16,7 9-44 0,12 11-8 15,2 11-76-15,-2 3-201 16</inkml:trace>
  <inkml:trace contextRef="#ctx0" brushRef="#br0" timeOffset="188361.6119">19018 6228 345 0,'0'0'184'0,"0"0"-34"0,0 0-36 16,0 0-4-16,0 0-34 15,0 0-18-15,0 0-27 16,-109-17 3-16,99 15-3 15,3 0-10-15,0 0-3 16,3 2-8-16,1 0-3 16,3 0 2-1,0 0-5-15,0 0-1 16,0 0-3-16,0 0-2 0,0 0 2 16,0 0 0-1,0 0 0-15,0-2-3 0,0 2 1 16,31-3-3-16,27-5 2 15,12-4 1-15,26-6 2 16,14-6 1-16,11-2-1 0,3 3 0 16,2 2-1-16,3 4 1 15,-6 2 0-15,-1 3 2 16,-17 0-1-16,-16-1 0 16,-8 3 2-16,-13-1-3 15,-19 3 0-15,5 4 2 16,-12-2 0-1,-2 4-2-15,-12 0 1 16,0 2-1-16,-12-2 4 16,-4 2-4-16,-1 0 0 15,-11 0-2-15,3 0 2 16,-3 0 1-16,0 0 2 0,0 0-1 16,0 0 4-1,0 0 1-15,0 0 15 0,0 0-1 16,0 0-5-16,0 0 9 0,0 0-5 15,0 0-5-15,0 0-2 32,0 0-12-32,0 0 8 0,0 0-5 15,0-3-3 1,0 3 0-16,0 0-1 0,0 0 3 16,0-2-3-16,0 2-25 15,-21 0-44-15,0 0-53 16,-14 0-247-16</inkml:trace>
  <inkml:trace contextRef="#ctx0" brushRef="#br0" timeOffset="275995.4307">22347 11379 595 0,'0'0'42'16,"0"0"57"-16,0 0-1 15,0 0-8-15,0 0-32 16,0 0-20-16,0 0-2 16,-166 8-3-16,154-8-11 15,-6 0 0 1,4 0-1-16,0 0-12 16,0 0 12-16,4 0-11 15,3 0 2-15,0 0 1 16,7 0-2-16,0 0-9 15,0 0 2-15,0 0-4 16,0 0-5-16,0 0 4 16,0 0-10-16,17 0 6 0,29 0 3 15,18-14 1-15,24-4 1 16,13-9 0-16,8-7 2 16,1 5-2-16,-7 3 1 0,-12 3-1 15,-9 6 1-15,-5 4-1 16,-12 7 0-16,-16 1 0 15,-14 5-1-15,-14 0-3 0,-6 0 3 16,-4 0 0-16,-4 0 1 16,-7 0 0-16,0 0 4 15,0 0-2-15,0 0 1 16,0 0 0-16,0 0 7 16,0 0 8-16,0 0-1 15,0 0-2 1,0 0 0-16,0 0-5 15,0 0-1-15,0 0-1 16,0 0 0-16,0 0-4 16,0 0-2-16,0 0 1 15,0 0-3-15,0 0 0 16,0 0 0-16,0 0-3 16,0 0 0-16,-7 0-13 0,0 0-41 15,-4 0-35-15,1 8-89 0,-16-2-380 16</inkml:trace>
  <inkml:trace contextRef="#ctx0" brushRef="#br0" timeOffset="798308.348">4814 15846 618 0,'0'0'30'16,"105"185"125"-16,-46-96-43 0,-10-9-34 16,-2-14-38-16,-10-16-17 15,-11-18 5-15,-12-12-7 16,-7-10 2-16,-7-6-5 16,0-1 1-16,0-3 10 0,-14 0-1 15,-28-4-28 1,-12-21-6-16,-14-8-7 15,-9-11 5-15,-9-7 7 16,-5-4-16-16,9-13-6 16,7-4-2-16,26-9 25 15,37-10-2-15,12 3 2 16,26 6-2-16,35 20 2 16,6 19 0-16,-3 17-2 15,6 15 1-15,-10 11-4 16,-11 0-5-16,-16 16 7 15,-19 22 0-15,-14 10 6 16,-7 9-1-16,-33 10-2 0,-16-1-12 16,-4-3-26-16,-3-7 10 15,20-16 10-15,11-13 17 16,11-17 1-16,21-8 0 0,0-2-1 16,0 0-12-16,7 4-5 15,42 4 7-15,26 12 11 16,13 13 28-16,1 15 36 0,0 14-5 15,-12 10 7-15,-9 5-28 16,-8-8-18-16,-6-9-11 16,-12-15-9-16,-14-16-15 15,0-21-80-15,-9-8-201 16</inkml:trace>
  <inkml:trace contextRef="#ctx0" brushRef="#br0" timeOffset="798846.331">5767 16173 764 0,'0'0'73'15,"70"147"67"-15,-30-79-28 16,7-15-75-16,-12-21-28 16,-14-13-6-16,0-16-3 15,-21-3-8-15,0-28-29 16,0-17 14-16,-7-18-65 15,-26-8 33-15,-18 5 9 16,-17 0 39-16,-18 6 7 0,2 14 7 16,6 9 21-16,18 15 34 15,25 10 28-15,9 4-20 16,19 0-29-16,7-3-30 16,0-4-11-16,0-10-2 15,40-7 2-15,4-4 0 16,0 2 1-16,-13 11 7 0,2 17-6 15,-5 6-2-15,21 15 2 0,4 39-2 16,8 27 43 0,-12 24 3-16,0 9-20 0,-9-4-19 15,-7-19-7-15,-3-16 0 16,-4-17-33-16,2-14-56 16,-3-15-71-1,-8-17-263-15</inkml:trace>
  <inkml:trace contextRef="#ctx0" brushRef="#br0" timeOffset="799679.262">6550 16551 526 0,'0'0'159'15,"0"0"-130"-15,0 0 94 16,0 0-13-16,28-113-14 0,-28 100-14 15,-7 6-29 1,-7 7-7 0,4 0-36-16,-4 1-6 15,-4 30 1-15,4 11 2 16,14 4-4-16,0-2-3 0,0-9-5 0,42-6 3 16,12-7-3-16,9-8-5 15,4-11-1-15,15-3 10 16,0 0-15-16,0-17-34 15,-12-11-29-15,-7 5-18 16,-5 5-16-16,-16 10 38 16,0 3 51-16,-7 5 24 15,5 0 21-15,2 0 28 16,-2 0 28-16,-12 0-11 16,0-14-25-16,-21-9 8 15,-7-8-2-15,0-12-12 16,-42-1-13-16,-14-2-19 0,-10 8 2 15,3 15 4-15,2 15 2 16,5 8-9-16,10 18-2 16,11 33 2-16,7 11-2 15,28 4 0-15,0-4-2 16,21-14-4-16,32-12-5 16,3-13 7-16,0-15 3 15,-9-8-11 1,7-14 7-16,-5-39 4 0,-7-21 1 15,-2-19 0-15,-12-7-10 16,-17-1 9-16,-11 6-2 16,0 10 3-16,-11 12 0 15,-22 17 0-15,5 22 1 16,-2 22 2-16,4 12 14 0,-2 17-4 16,2 31-10-16,10 18-2 15,9 13-2-15,7 6 2 16,0 0-3-16,35-2 5 15,7-2-5-15,12-7 3 16,-5-12-1-16,7-14 1 16,-2-13-1-1,2-14-2-15,-3-12-7 16,1-9-34-16,-12-13-36 16,0-21-65-16,-7-1-54 15,-16 10-167-15,-5 14 254 16,-14 11 92-16,0 0 19 0,0 17 145 15,0 12 74 1,0 4-64-16,0 1-49 0,0-11-57 16,14-11-49-16,0-12-27 0,12 0-97 15,-12-35-179-15</inkml:trace>
  <inkml:trace contextRef="#ctx0" brushRef="#br0" timeOffset="799964.4894">8332 16688 450 0,'0'0'44'0,"0"0"186"16,0 0-133-1,0 0 25-15,178-110-35 16,-178 69-31-16,-28 1 2 15,-19 10-14-15,-9 12 9 0,0 13-17 16,-3 5-6 0,10 9-4-16,7 28-16 0,9 14-10 15,17 7 0-15,16 0-15 16,0-7-72-16,42-12-18 0,28-15-150 16,10-19-356-16</inkml:trace>
  <inkml:trace contextRef="#ctx0" brushRef="#br0" timeOffset="800234.2986">9065 16588 954 0,'0'0'92'15,"0"0"-20"-15,0 0 38 0,241 0-50 16,-152 0-49-16,-7-10-11 16,-15-1-27-16,-13 7-69 15,-31 4-203-15,-23 3-529 16</inkml:trace>
  <inkml:trace contextRef="#ctx0" brushRef="#br0" timeOffset="800334.804">9502 16840 896 0,'0'0'61'0,"0"0"55"16,0 0-70-16,0 0-46 16,227 44-1-16,-131-73-65 15,-8-19-459-15</inkml:trace>
  <inkml:trace contextRef="#ctx0" brushRef="#br0" timeOffset="800914.1818">10759 15973 515 0,'0'0'204'16,"0"0"-79"-16,-187-58 2 15,119 49-51-15,1 9-27 16,4 0-16-16,9 29-30 0,5 19 4 16,23 17 2-16,19 10-1 15,7 9-8-15,40 6 2 0,49 0 1 16,39-13 4 0,17-20-3-16,14-26-3 0,7-26 0 15,-10-10 32-15,-14-49 19 16,-18-26-10-1,-26-18-23-15,-32-12-7 16,-45 2-5-16,-21 6 1 16,-47 13-4-16,-56 16 5 15,-25 19 9-15,-24 29-17 16,-7 25 1-16,-7 16 0 16,5 42 8-16,28 11-10 15,37 0-1-15,43-7 1 0,53-8-2 16,0-6-24-16,67-5-47 15,43-9-22-15,21-12 15 16,28-7-44-16,-10-10-60 16,-32-5-373-16</inkml:trace>
  <inkml:trace contextRef="#ctx0" brushRef="#br0" timeOffset="801237.1011">11366 16216 679 0,'0'0'182'0,"0"0"-57"16,166 114 61-16,-63-54-60 15,0 3-47-15,11-1-8 16,-23-10-36-16,-9-10-23 16,-21-12-10-16,-26-15-4 15,-21-9-9-15,0-6-110 16,-14 0-37-16,0-20-220 15</inkml:trace>
  <inkml:trace contextRef="#ctx0" brushRef="#br0" timeOffset="802085.5991">12656 16068 242 0,'0'0'414'0,"0"0"-378"16,0 0 97-16,0 0-19 15,116 163-7-15,-55-97-27 16,2 5-32-1,-2-3-6-15,-7-12-10 16,-17-11-24-16,-11-21-7 16,-12-13 2-16,-14-8-1 15,0-3 10-15,0 0 26 0,-14 0 11 16,-28-23-46-16,-12-14-3 16,-2-11 0-16,2-14-18 15,-2-13 0-15,2-9-11 0,22 0-7 16,11-2 6-16,21 7 7 15,0 10 21-15,35 7 2 16,16 19 0-16,8 13-1 16,8 16 1-16,1 14 0 15,9 0 13-15,-5 34 3 16,-15 9 4 0,-11 10 7-16,-25-2-11 15,-21 2-3-15,0-8 14 16,-32-5-1-16,-22-8-1 15,-2-4 1-15,2-9-9 16,3-7-4-16,6-6-13 16,17-3-1-16,14-3-2 0,12 0-1 15,2 0-38-15,0 0-17 16,0-3-33-16,23-14-20 0,3-3-125 16,2-6-338-1</inkml:trace>
  <inkml:trace contextRef="#ctx0" brushRef="#br0" timeOffset="802340.0412">12224 15560 547 0,'0'0'416'0,"0"0"-415"15,0 0 88-15,233-11 34 16,-60-9 10-16,16-4-34 16,-2 0-48-16,-16 6-35 15,-13 2-15-15,-27 5-1 16,-23 5-11-16,-45 6-37 16,-31 9-60-16,-32 33-67 0,-4 12-186 15</inkml:trace>
  <inkml:trace contextRef="#ctx0" brushRef="#br0" timeOffset="803086.5363">10771 17172 686 0,'0'0'114'0,"0"0"38"15,-220 21-8-15,180-16-97 0,24-5 23 16,4 0-19-16,12 0-27 15,0 0-24-15,0 0-4 16,42 0-13-16,54 0 8 0,47 0 9 16,41 0 40-16,24-11-8 15,26 2 1-15,16 1-6 32,6 2-19-32,4 0 20 0,-13 3-8 15,-8 2-3-15,-20 1 0 16,-11 0 6-16,-12 0-13 15,-23 0 1-15,-28 0-7 16,-38 0-3-16,-44 0-2 0,-34 0 0 16,-22 0 0-16,-7 0-9 15,-10 0-6-15,-51 0-57 16,-16 0-70-16,-32 18 31 16,-13 11-251-16</inkml:trace>
  <inkml:trace contextRef="#ctx0" brushRef="#br0" timeOffset="803672.3308">11249 17940 508 0,'0'0'102'0,"0"0"7"15,0 0 23-15,31 151-52 0,30-95-31 16,20-4-1-1,15-8 11-15,14-21-17 0,11-18-15 16,-11-5 6-16,-12-17 9 16,-23-25-28-16,-26-12 1 15,-23-6 3-15,-24-11-5 0,-2-2-8 16,-37 0 2-16,-45 5-1 16,-28 11-6-16,-21 20-3 15,-9 21-6-15,9 16 9 16,15 10 5-16,24 31-1 15,25 12-4-15,27 3-4 16,33-2-8 0,7-6-62-16,40-10-83 15,44-10-175-15</inkml:trace>
  <inkml:trace contextRef="#ctx0" brushRef="#br0" timeOffset="803872.9675">12032 18048 804 0,'0'0'155'0,"0"0"-67"0,0 0 58 16,0 0-35-16,213 97-26 15,-139-50-26-15,-13-2-18 16,-10-7-25-16,-6-7-16 16,-15-6 0-16,3-11-17 15,-5-4-74-15,5-3-44 0,-3-7-82 16,-4 0-300-16</inkml:trace>
  <inkml:trace contextRef="#ctx0" brushRef="#br0" timeOffset="804373.452">14293 17303 901 0,'0'0'88'0,"185"-23"96"16,-52-3-73-16,-2-4-39 0,-10 6-32 16,-25 2-32-16,-14 13-8 15,-33 9-18-15,-28 0-108 0,-21 32-183 16</inkml:trace>
  <inkml:trace contextRef="#ctx0" brushRef="#br0" timeOffset="804505.0612">14664 17829 959 0,'0'0'54'0,"192"-11"111"15,-82-14-95-15,7-5-28 16,-8 6-20-16,-6 4-22 15,-14 12-92-15,-28 8-195 16</inkml:trace>
  <inkml:trace contextRef="#ctx0" brushRef="#br0" timeOffset="806346.1304">16790 17161 507 0,'0'0'158'0,"0"0"-35"16,0 0-10-16,-9 119-16 0,18-48-17 15,19 5-14-15,5 7-6 16,-8-7-5-16,-1-7-17 16,-5-15-13-16,-10-18-13 15,-4-20-5-15,-5-9 4 0,0-7 3 16,-5 0-1-16,-33-26-13 16,-15-17-18-16,-8-18-1 15,-2-17 2-15,9-10-6 16,12-4-7-16,24 3-6 15,18 10 22-15,0 9 14 16,39 7 3 0,24 12-3-16,3 22 0 15,4 13 5-15,0 16-5 16,-5 3 1-16,-9 31 0 16,-16 16 13-16,-24 10 12 15,-16 3 16-15,0-4-6 0,-42-8-1 16,-11-9 6-1,-8-11-15-15,5-8-7 0,7-10-2 16,9-12-15 0,17-1-1-16,11 0-2 15,12 0-11-15,0 0-19 16,0-14-15-16,0-9-28 0,5-6-22 0,16-4-37 16,-7-9-123-16,-14-6-342 15</inkml:trace>
  <inkml:trace contextRef="#ctx0" brushRef="#br0" timeOffset="806577.7067">15954 16657 922 0,'0'0'163'0,"0"0"-153"15,203-31 132-15,-18-1-10 16,27-5-18-16,8 1-36 15,-19 5-27-15,-17 6-23 16,-27 4-2-16,-27 4-20 0,-41 8-5 16,-40 4-1-16,-28 5-44 31,-21 13-106-31,-7 28-9 0,-56 10-142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4:03:30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4403 1490 360 0,'0'0'37'0,"0"0"90"15,201 43-41-15,-122-43 3 16,3-17-23-16,-12-25 3 16,-2-15 16-16,-19-12-32 15,-9-1-20-15,-26-3-12 16,-14 2-7-16,-19 0 6 0,-56-1-6 16,-23 9 28-16,-23 16-20 15,-10 19-5-15,0 28-7 16,-7 26 1-16,-6 56-6 15,1 39-4-15,19 29 2 16,43 10-2-16,41 1 5 16,40 0-5-1,19-13 0-15,55-21 0 16,17-19-1-16,19-27-4 16,5-29 1-16,8-20-1 15,8-32-22-15,5-6-33 16,-3-45-37-16,-12-17-135 0,-23-6-270 15</inkml:trace>
  <inkml:trace contextRef="#ctx0" brushRef="#br0" timeOffset="295.7996">5015 2106 646 0,'0'0'53'0,"196"17"58"16,-91-17-16-1,3-40-13-15,-10-20-41 16,-12-18-9-16,-29-8-7 16,-25 6-14-16,-32 7 26 15,0 8 15-15,-65 11 7 16,-24 12-30-16,-28 22-13 16,-9 20-7-16,-16 3 0 15,18 48-2-15,16 16-7 0,38 13-3 16,49 5-5-16,21-1-8 15,61-12-38-15,42-16-7 0,28-26-27 16,13-28-39 0,-1-5-131-16,-10-45-250 15</inkml:trace>
  <inkml:trace contextRef="#ctx0" brushRef="#br0" timeOffset="840.2493">5781 1647 461 0,'0'0'27'15,"0"0"37"-15,0 109 64 16,21-65-45-16,26 1-40 16,2-5-16-16,19-4-6 15,0-7-4-15,-5-13-6 16,7-13-11-16,-3-3-7 15,-6-12 7-15,-12-21 4 16,-9-6 18-16,-19 3-18 0,-7 7 3 16,-14 11 1-16,0 11 7 15,0 7 24-15,-7 0-8 0,-14 21 5 16,9 17-26-16,10 3-5 16,2 0 0-16,14-5-5 15,47-9 0-15,16-8-1 16,12-14 1-1,6-5 0-15,1-8 11 16,-12-26-10-16,-9-11 8 16,-21-4-5-16,-15-4 4 15,-22 8-5-15,-13 10 0 16,-4 7 7-16,-11 11 11 16,-31 9 6-16,2 8-14 15,5 0 2-15,7 0-3 0,7 19-11 16,14 17-1-16,7 10-3 15,0 6 0-15,35-2 3 16,14 2-1-16,5-1 0 16,9-6 0-16,4-8-1 15,1-13-3-15,2-6 5 0,5-12-7 16,0-6-25-16,7 0-18 16,-1-20-14-16,-6-8-66 0,-19 2-255 15</inkml:trace>
  <inkml:trace contextRef="#ctx0" brushRef="#br0" timeOffset="1256.5048">8180 2066 346 0,'0'0'347'0,"0"0"-338"16,143-121 57-16,-99 55-8 0,-11-3-29 15,-8-3-13-15,-18 11 12 31,-7 13 6-31,0 10 27 0,-39 17-11 16,-3 13-8-16,-19 8-12 16,-2 0-7-16,2 11-9 15,7 17 2-15,19 12-3 16,28 13-8-16,7 13-5 16,0 11 3-16,54 2-1 15,16-6-2-15,19-13-9 0,14-20-23 16,35-16-22-16,13-20-42 15,13-4-107-15,-5-9-413 16</inkml:trace>
  <inkml:trace contextRef="#ctx0" brushRef="#br0" timeOffset="1672.9658">9626 1797 327 0,'0'0'215'15,"0"0"-176"-15,252-122 135 0,-147 111-76 16,-4 11-32-16,-3 17-13 16,-16 22-16-16,-15 13-14 15,-31 7-23-15,-29 1 3 16,-7-1 21-16,-47-5-11 15,-23-9 16-15,-7-11-16 16,9-10-6-16,7-14 20 0,14-5 5 16,12-5-17-16,7-2-15 15,24-23-7-15,4-11 0 16,18-12-17-16,50 1-24 16,9-4 1-16,12 14-24 15,-7 20 26-15,-7 17 0 0,-5 20 9 31,-10 28 1-31,-4 12 21 16,-9-3-8-16,2-9 16 16,5-15 4-16,7-27-89 0,2-6-191 15</inkml:trace>
  <inkml:trace contextRef="#ctx0" brushRef="#br0" timeOffset="1810.7731">10806 1658 920 0,'0'0'87'16,"0"0"0"-16,0 0 5 15,-180-57-44-15,180 57-48 16,0 0 0-16,37 5-102 16,57 10 13-16,29 2-94 0,20-9-351 15</inkml:trace>
  <inkml:trace contextRef="#ctx0" brushRef="#br0" timeOffset="2305.8345">12663 1477 679 0,'0'0'50'0,"0"0"12"16,-220 13 28-1,166 5-30-15,5 7-16 0,21 6 4 16,7 6-22-16,14 12-6 15,7 9-8-15,7 0-9 16,49-2-3-16,19-10-5 0,9-15-5 16,12-9 5-16,0-13-16 15,-8-9 8-15,-6 0 4 16,-21-18-17-16,-19-3-19 16,-16 6 0-16,-19 9 23 15,-7 6 22-15,0 0 7 16,0 0-7-1,0 17 17-15,7 6-14 16,16 0-1-16,17-6 1 16,20-10 5-16,18-7-6 15,3-6 13-15,-4-32 12 0,-11-13-6 16,-36-11 24 0,-25 0-12-16,-5 5 9 0,-61 6 8 15,-16 19-8-15,-23 13-17 0,1 16-2 16,6 3 0-16,18 30-20 15,19 19-3-15,28 19-5 16,28 3-42-16,12-7-54 16,60-12-38-16,29-26-62 15,16-26-324-15</inkml:trace>
  <inkml:trace contextRef="#ctx0" brushRef="#br0" timeOffset="3314.9941">13782 1683 554 0,'0'0'96'0,"-3"114"-27"16,24-60-10-16,40-10-19 16,2-18-4-16,26-12-15 15,7-14-14-15,-1-23 10 0,1-27-15 16,-12-9 24-1,-11 4-12-15,-24 1-5 0,-26 15 2 16,-23 7 13 0,0 9 28-16,-21 8-25 15,-23 12-27-15,-10 3 0 16,0 24 14-16,12 17-13 16,23 13 6-16,19 7-7 15,5-3-5-15,56-2 4 16,9-8-3-16,21-20 4 15,12-16-12-15,11-12 2 0,-4-22 10 16,7-27 0-16,-21-10 0 16,-8-4-10-16,-25 4-7 15,-28 7-8-15,-16 15 24 16,-19 12 1-16,0 12 9 16,-21 13 8-16,-19 0-11 0,-9 27 3 15,14 21-4-15,10 16 6 16,25 7-3-16,0-8-7 0,28-8-2 15,25-18 1-15,15-26-8 16,14-11-5-16,7-28 12 16,9-31-2-16,-10-13-7 15,-6 1-42-15,-21 17 3 16,-26 16 43 0,-21 23 6-16,-14 15 0 15,0 26 2-15,0 32 4 16,0 29 22-16,0 15 15 15,0 11-5-15,40 5-17 16,16 2 3-16,11-2-10 16,4-4 1-16,-8-24-11 15,-17-28 0-15,-20-27-4 0,-19-23 2 16,-7-12 3-16,0-26 17 16,-35-34 8-16,-16-31-30 15,9-23 0-15,18-9 3 0,24-2-3 16,0 20-9-16,24 21 9 15,29 30 8-15,1 30-6 32,9 13 0-32,0 11 4 15,-16 2-4-15,-5 19-1 0,-28 7 1 16,-14 10 2 0,-21 1 10-16,-33 0-1 0,5-9-10 15,14-12 1-15,14-6-4 16,21-6-67-16,0-6-111 15,54 0-102-15,35 0 149 0,16-3-24 16,9-9-32-16,-4-2 180 16,-12-8 7-16,-5 1 262 15,-15-12-29-15,-11-10-78 16,-18-2-40-16,-21-6-43 16,-23 2-24-16,-5 4 10 15,-47 8 1-15,-27 11-33 0,-22 15-16 16,-2 11-5-16,4 1 9 0,20 44-14 15,24 12 0 1,29 19-2-16,21 7-34 0,28-5-48 16,66-15-23-16,18-21-88 15,16-24-64-15</inkml:trace>
  <inkml:trace contextRef="#ctx0" brushRef="#br0" timeOffset="3847.1443">17577 1533 635 0,'0'0'24'0,"35"-107"71"15,12 62-19-15,-5 15 41 16,5 12-19-16,-1 17-53 15,6 1-41-15,6 26 2 32,-2 30-4-32,-7 18 8 15,-7 5 7-15,-2 0-4 16,0-11-5-16,9-14-3 16,7-14-5-16,5-23-2 0,20-17-26 15,8-11-32-15,0-29-47 16,-7 4-43-16,-19 12 64 15,-24 18 83-15,-11 6 0 16,-11 27 3-16,2 18 48 0,-5 9 56 16,7 3-21-16,0-7-28 15,-3-16-6-15,-1-12-28 16,-10-14-21-16,-3-8-12 16,-4-27-13-16,0-33 14 15,-53-21-186-15,-36-4 99 0,-21 5 38 31,-9 9 60-31,4 12 13 0,34 5 129 16,27 16-25-16,31 11 3 16,23 10-36-16,14-1-41 15,63-1-41-15,33-2-2 16,18-3-1-16,3 9-1 16,14 0-18-16,-1 5-67 15,4 8-133-15,-25 2-192 0</inkml:trace>
  <inkml:trace contextRef="#ctx0" brushRef="#br0" timeOffset="4110.2942">19750 1703 772 0,'0'0'64'0,"0"0"62"0,233 6-76 16,-163-49-35-16,-11-13 6 16,-24-15-21-16,-35 3-5 15,0 11 5-15,-75 15 11 16,-14 21 4-16,-14 18-11 15,-13 6 43-15,20 38-22 16,26 21 3 0,42 21 31-16,28 15-36 15,35 13-3-15,42 1-3 16,19-9-17-16,13-17 0 16,13-17-3-16,-3-15-26 15,-9-16-55-15,-29-13-45 0,-45-16-293 16</inkml:trace>
  <inkml:trace contextRef="#ctx0" brushRef="#br0" timeOffset="4918.0629">5501 4551 532 0,'0'0'40'0,"0"0"65"16,210-21 34-16,-119-26-16 0,-2-18-42 16,-7-24-42-16,-7-7-10 15,-19-11-13 1,-10 1-13-16,-25-1 3 15,-21 8-5-15,0 9-1 16,-46 10 5-16,-36 18-5 16,-16 17-4-16,-12 30-14 15,-7 15 18-15,0 54 4 16,-4 36-2-16,18 24 0 16,33 19 4-16,30 14 0 0,40 2-5 15,0 1 6-15,61-19 3 16,14-22-7-16,9-21-3 15,12-26 0-15,14-19-4 16,4-23-27-16,10-20-64 0,-5-4-91 16,-16-33-366-1</inkml:trace>
  <inkml:trace contextRef="#ctx0" brushRef="#br0" timeOffset="5180.5842">6604 4775 635 0,'0'0'65'15,"0"0"65"-15,212-26-71 16,-156-17-27 0,-16-11 0-16,-19-8-23 15,-21-1-9-15,0 8-9 16,-54 4 4-16,-28 13 3 16,-16 16 4-16,-4 16-2 15,6 6 19-15,7 31 19 16,26 18 11-16,30 21 8 15,33 9-38-15,19 6 1 0,58 1-12 16,47-12-8-16,32-16-6 16,31-14 1-16,26-25-118 15,11-16-204-15</inkml:trace>
  <inkml:trace contextRef="#ctx0" brushRef="#br0" timeOffset="7038.2756">9435 4437 503 0,'0'0'46'15,"0"0"48"-15,-43 114-6 16,43-75-25-16,36-10-12 16,24-12-18-16,3-12-13 15,0-5-7 1,5-2 36-16,-14-30-8 16,-7-19-3-16,-24-9-16 15,-11-7-11-15,-12 2-5 16,-14 0-3-16,-47 5-2 15,-21 15-1-15,-14 11-11 16,-6 20-2-16,-8 14 13 16,0 30 2-16,12 33 3 15,18 17-1-15,38 13 0 0,35 3-4 16,7-2-3-16,56-9 0 16,26-14-7-16,14-21 9 15,4-21-8-15,3-27 3 16,-5-10-37-16,-16-48 5 15,0-27 16-15,-19-17-26 0,-16-13-57 0,-19-2 9 16,-14-4 62-16,-14 2 34 16,0 13 25-16,-21 16 20 15,-12 28 27-15,-2 29 9 16,7 20 7-16,-5 11-19 16,3 45-37-16,2 27-30 15,9 24 5 1,19 10-4-16,21 3 1 15,42-6-2-15,24-10 0 16,8-9-2-16,3-22-2 16,3-20 0-16,2-24-3 15,-5-18-26-15,2-6-18 16,-11-30 12-16,-12-9-58 16,-14 7 27-16,-23 16 15 0,-19 13 41 15,-14 9 4-15,-7 0 8 16,0 0 6-16,5 0 18 15,16 4 8-15,9-2 7 0,21-2 27 16,1 0-11-16,6-31-5 16,-13-15 0-16,-13-8-11 15,-25-6-10 1,-7 1 25-16,-35 10 19 16,-40 7-10-16,-20 15-22 15,-15 19-25-15,-7 8 4 16,7 24-15-16,29 29-5 15,13 19-3-15,33 11-4 16,35-1-48-16,11-8-40 16,60-15-30-16,38-20-84 0,20-24-53 15</inkml:trace>
  <inkml:trace contextRef="#ctx0" brushRef="#br0" timeOffset="8819.801">10943 4321 692 0,'0'0'38'0,"5"136"9"0,51-76 62 16,21-12-43-16,12-11-28 15,21-17-26-15,7-20-12 16,18-6 0-16,-4-42-9 0,-10-12-5 15,-23-6-45-15,-30 4-35 16,-33 11 22-16,-35 15 36 16,0 11 36-16,-35 10 16 15,-21 15 36-15,-5 0 37 16,1 23 3-16,11 18-43 16,21 6-26-16,23 1 4 0,5 3-22 15,40-6-5-15,27-5 4 16,15-13-4-16,9-17-15 15,12-10 15-15,4-4 0 0,-11-29 8 16,-12-9-8 0,-23 1-38-16,-26 5 5 0,-14 10 9 31,-21 9 14-31,0 6 10 16,0 11 0-16,-28 0 6 0,7 0 34 15,2 23-25 1,19 3 5-16,0 2-20 0,28-1-4 15,26-4-1-15,14-8 4 16,14-12-8-16,6-3 9 16,1-8 13-1,-7-16-12-15,-17 1 8 16,-13 6-7-16,-24 11 0 0,-7 6-4 16,-14 0-8-16,0 10 4 15,11 13 6-15,6 4 3 16,16-3 1-16,16-8 0 15,11-10-3-15,22-6-1 16,0-4 5-16,-7-28 6 16,-19-7 1-16,-21-9-6 15,-28-2-1-15,-14 1 0 16,-21 2 3-16,-47 7 0 0,-16 10 12 16,-12 6-7-16,-7 18 13 15,19 6-11-15,9 3-9 16,15 30-6-16,27 15-3 15,26 10-2-15,7 10 1 16,19 0 0-16,44-4-6 0,19-10-2 16,20-7 3-16,22-19-2 15,12-17-16-15,1-11-8 16,-1-8 21-16,-26-26-25 16,-19-10-10-16,-23-1 5 0,-26 3-11 15,-21 3 18-15,-21 11 37 16,0 10 5-16,-14 4 16 15,-14 14 35-15,0 0-16 16,2 0-5-16,12 26-19 16,14 5-16-16,0 8-3 15,18-2-3 1,39 0 4-16,17-12 1 16,22-10-5-16,14-12 5 15,7-3 1-15,-1-10 5 16,-6-20 4-16,-7-2-7 0,-12-1-2 15,-16 9-7-15,-21 8-5 16,-19 11 7-16,-10 5-1 16,-4 0-8-16,0 5 9 15,12 13 5-15,16 1 4 0,14-5 10 16,19-2-10-16,7-12 8 16,-8 0 25-16,4-9-20 15,-13-19 0-15,-21-9-1 16,-13-9-6-16,-24-1-3 15,-14-7-1 1,-12 0-6-16,-49 3-4 16,-23 8-5-16,-19 8 7 15,-6 14 2-15,1 18 21 16,17 3 10-16,16 39-31 16,22 15 0-16,22 18 0 15,17 6 0-15,14 6 0 16,10-6 0-16,39-8 0 0,23-15-2 15,12-19-1-15,10-19-5 16,1-17-5-16,-4-17 13 16,5-37 5-16,-14-19 4 0,-14-15-9 15,-19-6-14-15,-28-7 6 16,-3-7-7-16,-18 0 14 16,0 0-11-1,-18 6 12 1,-22 17 4-16,3 20-4 0,-3 26 9 15,19 24-2-15,0 15-2 16,7 34 2-16,2 32-4 16,12 19-3-16,0 11 1 15,40 0-2-15,16-7 2 16,12-3-2-16,9-14 1 0,5-15 0 16,13-15-1-16,15-22-3 15,0-16 0-15,4-4 0 16,-11-27 4-16,-19-21-2 15,-16-9-28-15,-26-5-43 16,-23 11-6-16,-19 9 61 16,0 15 18-16,-40 14 0 0,-14 11 1 15,5 2 20 1,3 19-14-16,17 17 3 16,22 7 31-16,7 2-25 15,14 6-5-15,33-3 14 16,21-9 0-16,7-9-11 0,9-18 0 15,5-12-13-15,2-6 11 16,-5-31 1-16,-18-17-7 16,-24-11-6-16,-25-6-19 15,-19 3-10-15,-26 6 7 16,-44 13 21-16,-12 19-1 16,-20 15 2-16,-8 15 32 15,7 2 10-15,21 36 1 16,29 26 12-16,39 16-32 0,14 19-15 15,32 9 10-15,57-6-1 16,21-15-17-16,21-15 0 16,27-18-4-16,13-21-14 15,13-27-64-15,1-6-90 16,-7-43-128-16</inkml:trace>
  <inkml:trace contextRef="#ctx0" brushRef="#br0" timeOffset="9474.3942">18797 4194 143 0,'0'0'373'0,"0"0"-362"15,0 0 17-15,0 0 58 16,0 0-38-16,0 0 17 16,2-43 5-16,3 41 3 15,-5-2-32-15,0 4-7 0,0 0-25 16,0 0-4-16,2 0-2 15,5 31 0 1,5 26-3-16,16 23 13 16,7 22-3-16,4 14-6 15,8 3 11-15,2-6 10 16,7-13-23-16,-9-13 7 16,-5-16 4-16,-16-20-1 15,-12-20 9-15,-12-19-14 16,-2-12-2-16,-28-23 6 0,-35-23-11 15,-19-24-11-15,0-19 11 16,15-23 2-16,18-16 0 16,28 2-2-16,21 17-1 15,0 24-1-15,63 27 2 16,4 22 10-16,15 17 14 16,9 15 8-1,10 4-3-15,-6 14-7 16,-10 13 0-16,-32 1-11 15,-32 4-2-15,-21 1 15 0,-21 1 20 16,-56-1 4 0,-26-2-23-16,-6-7-21 0,-6-2-3 15,24-10-1-15,26-6-26 16,30-4-10-16,21-2-37 0,14 0-27 16,0 0-39-16,49-14-172 15,16-5-96-15</inkml:trace>
  <inkml:trace contextRef="#ctx0" brushRef="#br0" timeOffset="9922.4509">19579 4371 663 0,'0'0'39'15,"0"0"-24"-15,0 0 36 16,63-117-6-16,-56 73 19 0,-2 4 1 16,-5 2-22-16,0 9 6 15,-33 10-21-15,-9 9-22 16,-5 10 11-16,-2 0-12 16,-4 17-1-16,3 18-4 15,8 10 0-15,17 11 0 16,22 7-1-16,3 0-1 0,17 2 1 15,36-11 1-15,8-12 0 16,16-11 0-16,10-16-5 16,15-15 4-16,8-4 1 15,7-30 9-15,0-5-2 16,-7 4-1-16,-15 12-1 0,-20 13-3 31,-12 10 22-31,-16 9 5 16,-17 21-10-16,-4 6-5 15,-5 1-5-15,-2-8-9 16,9-6-4-16,14-12-31 16,14-11-41-16,5 0-163 0,-1-31-536 15</inkml:trace>
  <inkml:trace contextRef="#ctx0" brushRef="#br0" timeOffset="10825.2114">4219 7328 687 0,'0'0'2'16,"0"0"16"-16,0 0 63 15,184 24 11-15,-88-43-14 16,9-32-19-16,10-23-15 16,-6-19-18-16,-6-9-4 15,-26-1-12-15,-23 5-6 0,-40 16 1 0,-14 16-2 16,-28 16 6-16,-40 20 9 16,-16 15-8-16,-9 15-2 15,1 12 9-15,4 46-12 31,6 36-3-31,28 24 6 0,31 10-3 16,23-1 1 0,14-7-6-16,49-13 0 0,19-14-2 15,21-19 2-15,27-20-22 16,22-23-45-16,-9-28-137 16,-8-3-652-16</inkml:trace>
  <inkml:trace contextRef="#ctx0" brushRef="#br0" timeOffset="11025.7602">5506 6338 1071 0,'0'0'13'0,"0"0"-13"16,0 0-6-16,0 0 3 0,49 129-120 15,18-76-102 1,11-4-272-16</inkml:trace>
  <inkml:trace contextRef="#ctx0" brushRef="#br0" timeOffset="11263.8858">6206 7265 724 0,'0'0'10'0,"71"131"17"15,-20-83 9-15,5-15-7 0,-2-21-25 31,2-12-4-31,7-15-17 16,-2-47-60-16,-5-14-385 0</inkml:trace>
  <inkml:trace contextRef="#ctx0" brushRef="#br0" timeOffset="11626.5852">6727 7143 565 0,'0'0'149'0,"0"125"-131"15,14-80 25-15,33-11-2 16,9-18-22-16,12-16-10 16,21 0 0-16,2-35 35 15,2-16-32-15,-9-3-3 16,-16-1-3-16,-14 1-6 0,-24 6 0 16,-18 9-3-16,-12 13 3 15,0 14 3-15,0 12 8 16,-21 0 26-16,-14 39-22 15,2 16-12-15,7 5 0 16,24 2-6-16,2-8 4 0,28-3-2 31,26-11 1-31,16-9-1 16,12-16-5-16,20-15 2 0,15-9-5 16,0-36-18-16,-7-12-42 15,-10-12-81-15,-23-4-47 16,-7 0-150-16</inkml:trace>
  <inkml:trace contextRef="#ctx0" brushRef="#br0" timeOffset="11933.6521">8304 6905 553 0,'0'0'41'16,"-28"142"73"-16,28-51-44 0,21 11-10 16,40 8-9-16,16 5-10 0,19 3 14 15,6-8-18 1,6-14-9-16,-10-20-7 15,-16-24-14-15,-29-26-7 16,-25-21-6-16,-21-5-63 16,-7-48 69-16,-7-26 0 15,-35-28-22-15,-11-15 20 0,6-13 3 16,5 10-1 0,21 19 4-16,14 34 19 0,7 26 32 15,0 25-19-15,40 16-19 16,9 0-16-16,4 19 21 0,-4 19 7 15,-14 7-14 1,-9 3-6-16,-26 3-3 0,0-3 0 16,0-6-2-16,-19-13-4 15,-2-15-69-15,14-14-183 16,3 0-634-16</inkml:trace>
  <inkml:trace contextRef="#ctx0" brushRef="#br0" timeOffset="12565.4154">9388 7092 804 0,'0'0'2'0,"0"0"46"16,0 0 41-16,0 0-34 16,12-113-1-16,-34 92-15 15,-10 2-9-15,-3 7-8 16,7 4-20-16,0 5 2 15,2 3 2-15,0 3-3 0,3 29-3 16,9 16-4-16,7 17 4 16,7 7 0-16,0 9 1 15,28-3-1-15,21-10-1 0,14-16 1 16,16-16-4-16,13-30-9 16,3-6-27-16,6-31 26 15,-3-17 4-15,-9 0-8 16,-1 13 1-1,-13 16 16-15,-12 14-4 16,-9 5 5-16,-19 17 0 16,-9 23 3-16,-17 7 17 15,-9 4 25-15,0-8-26 16,0-17-12-16,0-15-2 16,0-11-5-16,28-3-57 15,26-35-12-15,14-6 5 0,6 2-5 16,1 13 34-16,-5 15 32 15,-2 11 3-15,-12 3 1 16,0 0 20-16,-9-5 36 0,6-7-8 16,-4-16 18-1,5-10-20-15,-12-7-22 0,-21-6-17 16,-16-2 8-16,-5 4-4 16,-26 2-3-16,-30 16 8 0,-9 15 1 15,-12 16-7-15,9 0 32 16,5 43-5-16,28 20-31 15,35 13-2-15,2 7-5 16,71-2-1-16,36-6-1 16,29-19-11-1,26-22-87-15,16-32-75 16,20-7-425-16</inkml:trace>
  <inkml:trace contextRef="#ctx0" brushRef="#br0" timeOffset="12950.7131">13158 7451 787 0,'26'116'164'0,"9"-4"-75"16,0-19-10-16,-10-24-36 0,-18-25-27 15,-7-24-10-15,0-20-2 16,-18-8 8-16,-31-40-12 16,-14-24-23-16,6-24 12 15,6-24 1-15,16-15 3 16,21-6-26-16,14 10-58 16,0 35 5-16,42 25 86 15,16 31 36-15,8 28 1 0,6 12-2 16,5 16 15-16,-9 31-16 15,-14 7-17-15,-26 3-5 16,-28 0-2-16,-7-3 12 16,-47-6-7-16,-2-12-10 15,-5-10-5-15,19-11-32 16,14-15-79 0,17 0-263-16</inkml:trace>
  <inkml:trace contextRef="#ctx0" brushRef="#br0" timeOffset="13398.4575">13751 6914 786 0,'0'0'34'15,"0"0"-21"-15,0 0 34 16,0 0-16-16,0 0 3 0,192-23-28 16,-150 63 5-16,0 11 32 15,-3 8-9-15,-3-3 11 16,6-2-27-16,4-11 10 16,-4-11-18-16,14-10-1 15,-2-11-9-15,-5-11-6 16,-2 0 6-1,7-9 9-15,-12-18-3 16,-3-2-6-16,-11 1 0 0,-14-2-1 16,-14 3 1-16,0 1 5 15,0 3-1-15,0 9-1 16,-7 6 19-16,3 8 17 16,1 0-16-16,3 0-23 15,0 22 1-15,0 2-1 0,7 4 0 16,17-4 0-16,1-9-48 15,17-9-15-15,-2-6-118 16,-7-14-479-16</inkml:trace>
  <inkml:trace contextRef="#ctx0" brushRef="#br0" timeOffset="13795.018">15473 6794 508 0,'0'0'416'0,"0"0"-398"16,0 0 53-16,0 0-19 16,-180 142-13-16,161-79-14 15,19 5 1-15,0 0-13 16,28-6-8-16,35-12-4 15,19-20-1-15,14-15 0 16,11-15-4-16,-9-15 2 0,-2-28-9 16,-14-13-2-16,-26-4-16 15,-19 0-20-15,-27 6-35 16,-10 14 65-16,-7 20 19 16,-28 15 29-16,-5 5 45 15,5 37-41 1,0 17 20-1,14 17-7-15,16 6 2 0,5 7-22 16,28-4-20-16,44-10-6 16,31-16-9-16,35-25-77 15,35-29-102-15,16-15-362 16</inkml:trace>
  <inkml:trace contextRef="#ctx0" brushRef="#br0" timeOffset="14053.8168">18502 6868 987 0,'21'106'41'15,"19"1"22"-15,9-25 15 16,-2-19-37-16,-12-27-27 15,-7-18-14-15,-10-18-5 16,-18-30-20-16,0-34 23 0,-18-19-79 16,-57-10-55-1,-56-1-51-15,-49 10-207 0</inkml:trace>
  <inkml:trace contextRef="#ctx0" brushRef="#br0" timeOffset="14185.4024">17584 6623 763 0,'0'0'242'0,"0"0"-100"15,0 0-41-15,0 0-65 16,89-118-28-16,82 68 4 15,34-4-3-15,3 0-5 16,-2 8-4 0,-17 15-59-16,-23 15-60 15,-29 10-72-15,-48 6-407 16</inkml:trace>
  <inkml:trace contextRef="#ctx0" brushRef="#br0" timeOffset="14501.9765">18988 7004 709 0,'0'0'116'0,"0"0"-15"15,269 102 40-15,-160-96-61 16,-8-6-3-16,-10-9-32 0,-23-30-11 16,-22-15-19-16,-22-20-11 15,-24-2-4-15,0 0-22 0,-56 8-19 16,-26 21-4-16,-16 19 4 15,-5 26 14-15,10 2 24 16,23 37 3-16,28 24 14 16,30 25 3-16,12 13 11 15,21 9-1-15,47 0 8 16,20-12-12 0,18-11-18-16,15-20-5 15,10-28-6-15,7-29-61 16,4-16-18-16,3-55-48 15,-17-24-234-15</inkml:trace>
  <inkml:trace contextRef="#ctx0" brushRef="#br0" timeOffset="14717.9629">19962 6236 1098 0,'0'0'0'0,"0"0"1"0,14 119 19 15,40-31 36-15,16 17-14 32,12 14 31-32,9-1-31 0,-2-1-28 15,-1-18-12-15,-15-17-2 16,-15-25-31-16,-21-19-29 16,-20-22-28-16,-17-16-118 15,0 0-156-15</inkml:trace>
  <inkml:trace contextRef="#ctx0" brushRef="#br0" timeOffset="14933.7692">20175 6965 447 0,'0'0'560'0,"0"0"-557"0,163-132-3 16,-93 78 12-16,-2 5 20 15,-5 6-1-15,-9 12-10 0,-8 13-12 16,-10 9-9-16,-15 9-36 15,-3 0-101-15,3 9 61 0,-4 3 41 16,1-4-10-16,-4-4-55 16,0-4-106-16,-7 0-170 15</inkml:trace>
  <inkml:trace contextRef="#ctx0" brushRef="#br0" timeOffset="15271.8804">20607 6683 516 0,'0'0'215'0,"0"0"-190"16,0 0 112-16,0 0 7 0,124 111-65 16,-50-57-22-16,15 0 4 15,2-5-23-15,3-7-19 16,-6-7-19-16,-13-8-6 15,-19-10-52-15,-7-8-27 0,-16-9-117 16,-19-6-417-16</inkml:trace>
  <inkml:trace contextRef="#ctx0" brushRef="#br0" timeOffset="15757.111">21957 6962 835 0,'0'0'74'0,"0"0"-56"16,226-153 35-16,-176 90-28 15,-29 4 26-15,-21 5-2 0,-7 6-21 32,-50 8-7-32,-17 15-21 0,-8 8-3 15,-2 14 3-15,9 3 5 16,7 6-5-16,5 27 1 15,21 12-1-15,7 10 0 16,10 16-2-16,18 19 2 16,7 9 2-16,0 7 18 15,42-8-3-15,11-12-3 0,15-22-11 16,7-16-3-16,2-19-2 16,21-23 2-16,9-6 2 15,3-40 2-15,12-19-4 16,-13-16-10-16,-3-3-14 15,-13 10 8-15,-21 17 4 16,-13 22 12 0,-22 29 1-16,-4 11-1 15,7 40 24-15,2 15 41 16,7 8-3-16,11-1-2 16,8-2-8-16,-5-8-21 0,5-15-29 15,0-20-2-15,-5-17-45 16,7-11-74-16,-9-20-22 15,-12-20-273-15</inkml:trace>
  <inkml:trace contextRef="#ctx0" brushRef="#br0" timeOffset="16389.7032">23545 6106 1101 0,'0'0'1'16,"0"0"14"-16,52-136 10 15,15 105 31-15,13 10-14 0,11 13-11 16,5 8-10-16,-1 18-10 16,-13 30-3-16,-21 17-8 15,-26 16 3 1,-28 14 2-16,-7 14-5 15,0 2-55-15,-14 0-93 16,-7-6-463-16</inkml:trace>
  <inkml:trace contextRef="#ctx0" brushRef="#br0" timeOffset="16536.4715">24139 7432 1268 0,'0'0'15'0,"0"0"-14"16,0 0 87-16,0 0-25 15,0 0-63-15,0 0-16 16,-52 82-114-16,26-59-313 16</inkml:trace>
  <inkml:trace contextRef="#ctx0" brushRef="#br0" timeOffset="91365.8878">17236 12123 321 0,'0'0'39'0,"0"0"-2"15,0 0-19-15,0 0-18 0,0 0-6 16,0 0-48-16,-275-147 54 16,151 74 7-16,-42-4 32 15,-44-11-39-15,-59-14-97 16,-44-5-15-16</inkml:trace>
  <inkml:trace contextRef="#ctx0" brushRef="#br0" timeOffset="93015.2607">5158 9732 614 0,'0'0'70'0,"0"0"-25"16,0 0-6-1,0 0 15-15,0 0-16 16,0 0-33-16,0 0 0 16,39-3-2-16,-32 3-3 15,0 6 5-15,0 17 1 16,0 11 0-16,0 9-5 16,0 2-1-16,0 8 7 0,7 4-6 15,0 3-1-15,-7 6 1 16,0 7-3-16,0 8 5 0,5 2-3 15,2 2 7-15,2-6-6 16,3-5 0-16,-5 8 1 16,7 3-2-16,-7 3-1 15,5-1 1-15,-3-7 1 16,3-2 3 0,2-1-4-16,-2 3-1 15,-3 6 1-15,-2 4 0 16,0 1 0-16,-2-1 0 15,2-5 2-15,0 0-1 16,4-2-1-16,-1-4 0 16,-3-4 0-16,7-11 0 15,-2-2-1-15,-5-3 1 0,7 1 0 16,-3 5-2-16,-8 0-1 16,4 12 3-16,-3 1 0 0,-4 3 0 15,0 3 0-15,0-4-2 16,0-3 2-16,7-4 0 15,-7-5 1-15,5 1 0 16,2 3 0-16,-5-4-1 0,3 3 0 16,-5 3 0-16,0 5 0 15,0 4 0-15,-7 4 0 16,7 1 0-16,-7-6 3 16,0-4-2-16,7-6-1 15,0 2 0-15,0 2 0 16,0 4 0-1,0 1 1-15,0 4 2 16,0 2-6-16,5 5 2 16,-3 5 1-16,5 5 0 15,-2 5 0-15,2-5 2 16,-7-3-2-16,0 1 0 16,0-2 0-16,-2-1 0 15,-3 2 5-15,3-4-5 0,-3 1 7 16,3-1 4-16,-3 5 0 15,5 5-4-15,5 3 7 0,-3 4-11 16,3 1 11-16,-5-7-9 16,7-5 1-16,-14-12-4 15,7-13 1-15,-7-5-3 16,0-9 0 0,0-8 5-16,7-8-1 15,-3-6-3-15,-1-7-2 16,1-6 0-16,-4-3-10 15,7-12-50-15,0-9-101 16,3-3-134-16,-6 0-75 16</inkml:trace>
  <inkml:trace contextRef="#ctx0" brushRef="#br0" timeOffset="94471.6359">6328 16971 447 0,'0'0'99'0,"0"0"-41"0,0 0 44 16,0 0-33-16,0 0-36 0,0 0-27 15,-12 0-4-15,12 0-2 16,0 0-2-16,0 0 0 0,28 0 2 16,5 0 1-16,9 0-1 15,7 0 0-15,5 0 1 32,14 9 2-32,6 0-2 0,3 1 1 15,5-1-2 1,2 3 2-16,10 2-2 0,-3-3 2 15,9 2-1-15,5-1 2 16,5 3-3-16,7-2 3 16,4-1 2-16,-4-1-5 15,0-4 1-15,0 4 2 0,-3 2-3 16,3-1 0-16,2 2 0 16,5 1 3-16,-3-2-3 15,-4 1 3-15,7 4-3 16,-7-7 0-16,-1 3 6 15,1-3 1-15,0-5-2 16,0-3 0 0,4-2-2-16,-11 1-1 15,0-2 6-15,0 0-8 16,-1 0 2-16,1 0-2 0,12 3 4 16,-3-1-2-16,5 4-2 15,-3-1 1-15,-4 1-1 16,-7-4 2-16,4-2 1 15,-4 1-3-15,2-1 0 0,2 0 0 16,-1 0 2-16,-4 0 1 16,-1 0-2-16,-5 0 0 15,-5 0-1-15,2-3 4 16,-4 3 4-16,2-2-4 16,2-1 6-16,3 2-1 15,0-4-2-15,0 1 2 0,0-3-9 16,-1-1 4-16,3 1 0 15,5-4-4-15,14-2 1 16,5 4 2-16,-6-5-1 16,8 4-2-16,-14 4 1 15,-3-2-1-15,-4 4 4 0,0-1-3 32,2 4 2-32,3-5-1 0,-3 6 0 15,2-6 4 1,-2 4-2-16,-4-2-2 0,1-2 7 15,1 0-8-15,-14 0 8 16,7-1-8-16,0 2 5 16,-1 2-5-16,3-3 1 15,-2 3 3-15,0 1-3 0,-3-4-2 16,-4 5 1-16,7-7 0 16,7 1 3-16,7-1-4 15,-1-2 2-15,-6-2 0 16,0 3-2-16,-14-1 3 15,6 1-3-15,-6 3 0 16,7-1-2 0,0 3 2-16,7 1 5 15,-1 0-2-15,1-2 0 16,-7 5 4-16,0-1-5 16,-1-4-2-16,8 2 0 15,-7-3 2-15,11 0 1 16,-8 6-2-16,1-5 0 0,-2 2 4 15,5 1-3-15,-7-1-1 0,4 0 6 16,-2 1-7-16,3-2 1 16,1 2 1-16,1-1 7 15,-12 0-6-15,-4-1 1 16,-17-4-2-16,-7 2 0 16,-12 3 8-16,-9-2-5 15,-14 2 0 1,-2 3 7-16,-17-5-5 15,-1 5 1-15,-4 0-4 16,-8 0 7-16,-3 0-2 0,0 0-2 0,0 0-2 16,0 0-5-16,0 0-1 31,0 0-5-31,0 8-2 0,7 6-25 16,4-2-43-16,8-4-136 15,-5-8-237-15</inkml:trace>
  <inkml:trace contextRef="#ctx0" brushRef="#br0" timeOffset="95943.7144">19796 16470 651 0,'0'0'24'0,"0"0"57"0,0 0 2 16,0 0-21 0,-196-51-12-16,180 43-4 15,9 4-12-15,7-1-18 16,0 4-9-16,0-1-7 16,14-2 0-16,30 2-3 15,21 2 0-15,13 0 1 16,-1 2-6-16,4 22-1 0,-1 1 8 15,-17 4 0-15,0-4 2 16,-12 4-2-16,-13-7 2 16,-13 3-2-16,-8-2-10 15,-17 1 10-15,0 8 1 16,0 0 7-16,-21 8-5 16,-10 2 2-16,-1 1-2 15,-1 2-1 1,3-6-1-16,-3 0 0 15,7-6-3-15,3-3 3 16,4-7 1-16,5-2 0 0,7-4-2 16,5-7-7-16,-3-3-22 15,5-5-42-15,0-2-29 16,0 0-17-16,0-19-112 16,0-18-143-16</inkml:trace>
  <inkml:trace contextRef="#ctx0" brushRef="#br0" timeOffset="96175.1515">19672 16447 192 0,'0'0'377'0,"0"0"-238"16,0 0-126-16,0 0 31 16,3 150 10-16,18-71 0 15,5 0-16-15,-5-4-17 16,0-11-8-16,0-10-7 0,-3-13-6 15,-4-13-3 1,-4-17-75-16,-6-8-37 16,-4-3-120-16,0-18-131 15</inkml:trace>
  <inkml:trace contextRef="#ctx0" brushRef="#br0" timeOffset="97345.5927">4765 9466 314 0,'0'0'140'15,"0"0"-52"-15,0 0-5 16,0 0 31-16,0 0-41 16,0 0-3-16,-82-39-11 15,75 39-9-15,7 0-21 16,-7 0-29-16,-4 17-3 15,-3 23 3-15,0 16 1 0,0 12 3 16,-5 5-4-16,5-7 0 16,0-5 0-16,12-13-2 0,2-15 0 15,0-12-3 1,0-11-30-16,9-5-16 0,17-5-56 16,2-17 12-16,4-26-82 15</inkml:trace>
  <inkml:trace contextRef="#ctx0" brushRef="#br0" timeOffset="97678.079">4768 9347 81 0,'0'0'356'0,"0"0"-353"15,266-22 73-15,-114 22 125 16,11 11-83-16,3 23-54 15,-16 0-15-15,-27 0-30 16,-27-9 22-16,-40-4-8 16,-30-2-20-16,-26 1-11 15,-19 14 10-15,-70 9 59 16,-44 11-57-16,-30 1 1 16,4-10-9-16,-5-7-4 0,22-10 28 15,11-5-14-15,21-8-12 16,26-5 0-1,26-5 0-15,30-1-4 0,18-2-1 16,10-1-11-16,0 7-37 16,50 4-58-16,27 7 0 0,11 5-156 15,1 6-387-15</inkml:trace>
  <inkml:trace contextRef="#ctx0" brushRef="#br0" timeOffset="102804.4316">2815 9409 500 0,'0'0'39'15,"0"0"-11"-15,14 159 55 16,33-82 0-16,16 11-7 16,4 5-1-16,8 0-22 15,-7-10-7-15,-12-10-28 0,-14-22-3 16,-16-9-9-16,-5-19 0 0,-10-11-4 15,-11-9-1 1,0-3 3-16,0-3 8 0,-32-29-5 16,-22-10-4-16,-16-12-3 15,-5-9-10-15,-7-7 7 16,5-10-6-16,10-10-12 0,24-12-10 16,29-6 8-16,14-6 14 15,50-4 4 1,45 8 4-1,15 19 1-15,7 29 0 16,7 38 0-16,-15 24-6 16,-6 17 6-16,-28 30 0 0,-26 18 0 15,-35 8 2-15,-14 6 38 16,-35 1 12-16,-33 0-7 16,-21-5-9-16,-16-12-20 15,-4-10 2-15,1-18-8 16,12-18-10-16,12-17-3 15,24 0 3-15,13-3 0 16,19-11 0-16,28-5-15 0,0 4-42 16,47 1-58-16,27 6-50 0,15 8-269 15</inkml:trace>
  <inkml:trace contextRef="#ctx0" brushRef="#br0" timeOffset="104161.6038">20798 17520 366 0,'0'0'134'0,"0"0"-44"0,0 0-21 15,0 0 8-15,-217-19-26 31,182 19-7-31,12 0 3 0,9 0 7 16,2 0 8 0,12 19-39-16,0 18-19 0,12 18-1 15,32 10 7-15,14 3-1 16,15 0 5-16,6-15 7 16,5-12-2-16,5-19-3 15,-7-16-7-15,-5-6 6 0,-9-24-6 16,-15-31 3-16,-11-20-3 15,-16-15 5-15,-26-12-14 16,0-3 0-16,-42 6 2 16,-37 11 3-16,-24 26-3 15,-23 23 0-15,-14 24 9 16,-5 15-11 0,7 31 0-16,21 41 0 15,19 26 1-15,30 10 1 16,43-3 0-16,25-18-3 0,32-18 1 15,52-24-11 1,31-18-24-16,23-24-19 0,14-3-37 16,4-33-59-16,-18-12-165 15</inkml:trace>
  <inkml:trace contextRef="#ctx0" brushRef="#br0" timeOffset="104477.9295">21139 17521 522 0,'0'0'195'0,"0"0"-171"31,0 0 128-31,222 93-19 16,-114-30-45-16,16 8-2 16,2-4-29-16,-12-10-28 0,-18-14-27 15,-19-15 0-15,-23-11-2 16,-5-12 0-16,-14-5-22 16,-3 0-47-16,-4-19-15 15,-13-7-195-15</inkml:trace>
  <inkml:trace contextRef="#ctx0" brushRef="#br0" timeOffset="116056.601">6083 12674 328 0,'0'0'12'16,"0"0"10"-16,0 0 68 16,0 0-31-16,0 0 38 0,0 0-63 15,0 0-34-15,-110 76 4 16,124-71 8-16,0-5-8 0,-2 0 4 15,-5 0-6-15,-7 0 3 16,0 0 3-16,0 0 24 16,0 0 38-16,-19 3-11 15,-9 1-4-15,-5 3 5 0,3 3-14 16,-3-2-24-16,7 0-18 16,17-3 23-16,4-5 10 15,5 0-37-15,0 0 0 16,0 0-9-16,19-5 4 15,2-9 5-15,0 3 6 16,-7 3 0 0,-7 4 12-16,-7 4-9 15,0 0 6-15,0 0 25 16,0 0-5-16,0 3-13 16,-9 11-21-16,-17 0-1 15,5 3-20-15,14-7 8 16,2-3-5-16,5-6-1 15,0-1-1-15,0 0-17 0,0 0 19 16,0 0-13-16,14-3-8 16,-9-14-38-1,-5 2-227-15</inkml:trace>
  <inkml:trace contextRef="#ctx0" brushRef="#br0" timeOffset="116926.0282">3301 13085 548 0,'0'0'119'16,"0"0"24"-16,0 0-25 16,0 0-55-16,0 0-62 15,0 0-1 1,-35 70 3-16,35-27 0 16,32 4 6-16,6 5 13 0,1 1-3 15,8 0-5-15,-5-7-12 16,-7-8 2-16,0-5-3 15,-9-10-1-15,-5-6 0 16,-7-3-1-16,-7-6-9 16,5-4-55-16,-12-4-31 0,0 0-6 15,0-6 1-15,-19-15-298 16</inkml:trace>
  <inkml:trace contextRef="#ctx0" brushRef="#br0" timeOffset="117242.2915">2978 13107 242 0,'0'0'136'0,"0"0"-20"15,0-142 31-15,49 102-56 16,17 12-60 0,11 17 3-16,7 8-17 15,-2 3 26-15,-8 5-20 16,-20 13 0-16,-12 1-11 15,-16 1-3-15,-19 1 18 16,-7 3 37-16,0 5 11 16,-28 5-19-16,-19 5-25 0,-9 2-21 15,-2-8-9-15,6-6 3 16,6-6 0-16,13-6-4 16,17-7 0-16,4-4-3 0,12-4-10 15,0 0-25-15,0 0-21 16,0-4-78-16,0-16-145 15</inkml:trace>
  <inkml:trace contextRef="#ctx0" brushRef="#br0" timeOffset="117795.9621">2198 12838 636 0,'0'0'74'0,"0"0"-19"15,0 0 87-15,0 0-53 16,0 0-69-16,0 0-10 16,-42 5-10-16,49-5-12 15,35 0 7 1,26-10 4-16,21-17 1 15,25-9 32-15,19-12 19 16,24-6 4-16,9-8-2 16,-10 2-6-16,-6 3-6 15,-20 6-25-15,-20 12 8 16,-21 10-7-16,-28 7-4 0,-24 13-5 16,-18 3-1-16,-12 6-6 15,-7 0 1-15,0 0 9 16,0 0 7-1,0 0-1-15,0 8-17 16,-19 4-2-16,-2-2-28 16,5 5-47-16,2 6-53 0,-12-1-121 15,-7 2-664 1</inkml:trace>
  <inkml:trace contextRef="#ctx0" brushRef="#br0" timeOffset="128638.3572">5293 9860 84 0,'0'0'214'16,"0"0"-194"-16,0 0 85 0,0 0 10 31,0 0-49-31,0 0-11 0,0 0-12 16,0-6-12-16,0 6-4 15,0 0 7-15,0 0 10 16,0 0 4-16,0 0-14 15,0 0-21-15,0 0-10 16,0 0-3-16,0 0-3 16,0 0-5-16,2 0 4 0,3 11 4 15,2 7 1-15,0 4 3 16,2 4 1-16,-2-1-3 16,5-2-2-16,2 2 2 15,0 0-5-15,-7 2 4 16,12 1-1-16,-3 2 0 15,-4-1 6-15,2-4-6 0,0 2-2 16,0 0 2-16,0 2 1 16,5 4 0-16,-3 2 1 15,-2-1-4-15,0 2 1 0,-2-6 1 16,2 1 0 0,0 2 1-16,4 3-1 0,-1 2 0 15,1-4 1 1,-1 5 2-16,2-2-6 15,-5-2 8-15,7-1-7 16,-3-1 4-16,-1-2-4 16,1 3 1-16,-4-4 1 15,0 3-1-15,5 3 2 16,-10-1-1-16,3 2 1 16,-5 1-1-16,7-2 0 0,-5-3-1 15,3 0 1-15,9 2 0 16,-7-1 5-16,5 0-5 15,-5 3 0-15,0 0-4 16,0-1 4-16,-7-1 0 16,7-1 0-16,0 2 0 15,-2 4 0 1,-5 1 2-16,2 3-1 16,-2 2 2-16,-2 2-4 15,-3 0 3-15,5-3-2 0,-7-2 3 16,7-3 0-16,-2-3-1 15,-3 5-2-15,5 2 1 16,-2 2 3-16,-5-3 3 16,0-1-3-16,0-10-1 0,0 2 2 15,0-3-2-15,0-6-2 16,0-2 4-16,0-8-5 16,0-5-2-16,0-4 2 15,0-6 2-15,0 0-2 16,0 0-16-16,-5-18-37 15,-16-23-125 1,-9-10-283-16</inkml:trace>
  <inkml:trace contextRef="#ctx0" brushRef="#br0" timeOffset="133046.8476">4917 10327 174 0,'0'0'101'0,"63"148"21"15,-28-57 5-15,5 16-36 16,9 9-5-16,-9 13-35 0,6 6-3 15,-4-2-26-15,0-8-10 16,0-9 2-16,-2-11 12 16,2-9-11-16,-2-8-1 15,2-8 1-15,-2-14 6 0,2-11-11 16,-7-15-8-16,-7-16 0 16,-10-9-2-16,-8-14-1 15,-5-1-10-15,-5 0-33 16,0-26 44-16,0-14 5 15,0-17 10 1,-15-10-11-16,-3-16-4 16,4-19 4-16,0-15 2 15,7-16-5-15,-7-11 3 16,7-8 3-16,0 1-4 16,-5 1 1-16,-2 11-4 15,0 9 1-15,-2 20 1 16,-10 25-4-16,5 25 3 0,0 25-1 15,-5 20 5-15,5 15-5 16,-7 0-1-16,14 6-1 16,2 24-1-16,5 11 3 0,5 8-6 15,2 10 0 1,0 10 2-16,0 7 1 0,14 16 3 16,21 17 0-16,5 16 0 15,9 17 1-15,5 19 8 0,-5 3 1 16,0-10 5-16,-2-19-12 15,-5-24 6-15,-3-20-3 16,-4-17 3-16,-2-9-9 16,-12-15 1-16,-5-13 0 15,-4-12-1 1,-5-13 1-16,-7-12-1 16,0 0 0-16,0 0-2 15,0-22 2 1,-14-16 0-16,-12-21 6 15,-4-17-5-15,-10-15-1 0,5-19 0 16,-11-18 2-16,3-14 0 0,-3-18-2 16,-3-10-3-16,2 5-3 15,0 9-13-15,5 16 7 16,0 17 8-16,9 23 3 16,5 21-2-16,0 26 2 0,7 26 1 15,7 17 0-15,7 10-1 16,0 0-4-16,-4 5 5 15,4 18 0 1,4 10 0 0,3 10 0-16,0 19 0 0,0 10 3 15,0 21-3-15,14 24 0 16,14 27 2-16,19 16 0 16,-3 14-1-16,10 2 4 15,0-9 3-15,-5-13-2 16,0-20-5-16,-9-23 3 0,2-11-1 15,-2-14-3-15,-12-16 0 16,-3-17 0-16,-4-20-1 16,-7-17 1-16,-7-11 0 15,-7-5-33-15,0-3-4 16,0-28 29-16,-7-18 8 16,-18-23 0-16,-3-21 1 0,0-16 3 15,2-16 0-15,-2-13-1 16,4-12 9-16,-1-15-1 15,-1-5 3-15,5-4-9 0,-2 3 3 16,-3 11-7-16,-7 7-1 16,3 18 2-16,-3 16-2 15,5 23 0 1,2 27 0 0,5 32 1-16,7 20-1 0,0 17 0 15,0 0 2-15,7 27 6 16,7 17-8-16,0 16-1 15,0 16 0-15,7 20-9 16,33 20 6-16,-3 15 3 16,10 16 1-16,2 20 2 0,-2 15-1 15,0 5 11-15,-12-11 5 16,4-17-3-16,-4-27 1 16,-6-30-13-16,-1-19 2 15,-3-21 0-15,-11-16-4 16,-4-18 1-16,-3-12-1 15,-7-13 0 1,4-3-6-16,-4 0-34 16,0-29 14-16,0-19 26 0,0-14 8 15,-7-16-8 1,-11-6 5-16,1-17-2 0,-8-16 2 16,11-19-2-16,-5-20 5 15,-2-10 7-15,0-3-13 16,-7 6 2-16,7 7-2 0,7 15-2 15,-5 24 5-15,5 25-4 16,5 32 0-16,-3 31-1 16,5 22 0-16,0 7 7 15,7 8-1-15,0 34-6 16,0 23-1-16,0 23-7 16,0 11-17-1,26 12 24-15,4 13 1 16,3 13 2-16,13 21-1 15,-8 17 3-15,2 7-4 16,-12-9 1-16,-7-18 3 16,-3-22 6-16,3-19-1 0,0-17-7 15,0-13-2 1,-2-22 0-16,-10-21 0 0,-2-17 0 16,0-18-1-16,-7-6-10 0,0 0-13 15,0-31-4-15,0-31 27 16,-16-23 2-16,-10-26 3 15,-2-21-3 1,0-17-1-16,-7-17 4 16,0-10-4-16,-4-6 5 15,10 4-5-15,-6 11 3 0,3 19-3 0,11 32 1 16,0 40 1-16,2 34-2 16,-2 33 6-16,7 9-5 15,0 45 9-15,2 30-19 16,5 29 9-16,7 17-7 15,0 14 4 1,0 9 2-16,19 9 2 16,21 16 0-16,2 10-1 15,0 5 12-15,0-5-8 16,-7-24 3-16,-2-31-6 16,2-30 9-16,-3-29-9 0,-4-20 2 15,-9-21-3 1,-10-18 0-16,-4-6-7 0,-5-9-22 15,0-37 29-15,-19-16 5 0,-20-28-4 16,-6-21 3-16,-8-16-2 16,-1-20-2-16,5-9 2 15,7 0-2-15,9 12 0 16,5 18 4-16,21 37-4 16,0 39 10-1,7 34-10-15,0 16-7 16,0 54 6-16,21 42 1 15,14 40 6-15,7 26-3 16,-9 2 2-16,2-8-4 16,-3-21 0-16,-10-21 2 15,-1-24 0-15,-3-30 2 16,-4-24-2-16,-4-24-3 0,-6-12 0 16,-4 0-11-16,0-28-3 15,0-29 14-15,-14-26 5 16,-11-20-2-16,-3-17-3 15,6 7 3-15,4 14 2 16,4 33-5-16,4 33 0 16,6 29-4-16,4 10-5 0,0 54-17 0,0 34 25 15,21 26-6-15,0 11 3 16,0-12 2-16,5-22 2 16,-1-27 5-16,-4-27-5 15,-7-17-4-15,0-15 4 16,-7-11-1-16,0 0-10 15,-7-26-11 1,0-35 22-16,0-28 6 16,0-24 1-16,0-9-7 15,0 0-1-15,-7 12 1 16,-4 24 3-16,4 24-2 16,0 29 1-16,0 30 0 15,7 11 4-15,0 52 4 16,0 30 0-16,0 30-9 0,0 9 3 15,0-7-3-15,14-13 1 16,4-25-1-16,-4-16-2 0,0-12 2 16,5-10-4-1,-5-17 3-15,-5-12-7 0,3-15-18 16,-10-2-68-16,-2-14 29 16,0-34 35-1,0-23 29-15,0-23 1 16,-14-27 0-16,-14-16 0 15,-7-18 2-15,7-7 4 16,-11-5 14-16,-3 5-10 16,-1 1 14-16,-10 14 3 15,11 11-12-15,2 23 6 16,5 22-3-16,2 31-1 0,12 27-5 16,0 22-2-16,14 11 22 15,-7 0-5-15,7 19-26 16,7 29 1-16,0 26-3 15,14 23-5-15,35 26-1 0,12 24 6 16,16 19 1 0,9 13-1-1,-4 1 0-15,-19-10 1 16,-7-23-1-16,-16-27 3 16,0-30-2-16,-17-32 0 0,-4-25-1 0,-10-18 0 15,-9-15 1-15,0-1-1 16,-9-39-40-16,-26-21 4 15,-12-19 29-15,-2-19-4 16,-5-13-10-16,-6-8 1 16,-8-15 19-16,5-11-1 15,0-10 1-15,2-3 1 16,14 12 1-16,12 17 0 16,2 30-1-16,17 33 1 15,4 30 2-15,10 28 10 16,2 9 3-16,0 23-11 0,2 45-1 15,31 39-1-15,9 34 1 16,5 24-3-16,-5 9-1 16,5-3 0-16,-12-9 4 15,0-14-4-15,-7-21 0 16,-10-16 4-16,-8-17-1 16,2-24-3-1,-12-19 0-15,7-17 0 16,0-14 1-16,0-9 2 15,-7-11-3-15,0 0-3 0,0 0-4 16,0-19-40-16,0-21 47 16,0-20 5-16,-21-17-2 15,-8-16-2-15,-3-9-1 16,-3-2 1-16,9-4 3 0,-2 12-1 16,12 13 6-16,-3 24 7 15,19 24 4-15,-7 25-11 16,7 10-2-16,0 34-5 15,0 37 10-15,28 31-6 16,0 22-3-16,5 4-1 16,2-5 5-1,-3-17-5-15,4-21 0 16,-8-20 0-16,7-14 0 16,-3-9 1-16,-4-4-3 15,0-7 0-15,-2-4 0 16,-3-6 0-16,-4-4 1 0,-5-5-5 15,0-10-17-15,-14-2-13 16,0-2 19-16,0-33 4 0,0-19 11 16,-7-18 1-16,-14-15 2 15,-7-6-2-15,0-7 0 16,2 2-1-16,5 16 3 16,7 19-2-16,7 31 8 15,3 27-7-15,4 14-2 16,0 58 0-16,11 35 4 0,17 24-1 15,19 10 1-15,-12-7 2 16,14-21-6-16,-7-22 2 16,-9-22-2-16,-7-26 0 15,-17-22 0-15,-4-16 0 16,-5-2-1-16,0-38 1 16,0-20 0-1,-19-24 2-15,-16-15-1 16,7-13 0-16,-5-14 1 15,-2 0 1-15,7 3 0 0,2 26-3 16,12 36 0 0,7 37 1-16,5 24-1 0,2 39 2 15,0 50 9 1,0 38-7-16,2 25-4 0,17 4 0 0,-3-11 3 16,-2-17-1-16,5-26-2 15,-5-29 0-15,-7-22 0 16,0-28 2-16,-7-20-2 15,0-3-4-15,0-24-20 16,0-32 24-16,0-23 9 16,-14-20-9-1,-7-8 5-15,0-4-5 16,-7 3 3-16,7 5 0 16,-5 16-3-16,12 22 1 15,7 29-3-15,3 26 7 16,1 10-10-16,3 49 11 0,0 28-6 0,0 24 0 15,0 2-1 1,10-1 1-16,-6-14 3 16,10-17-3-16,-7-18 0 15,0-19 3-15,-7-22-3 0,0-12-2 16,0 0-2-16,0-46-25 16,0-27 29-16,0-29 12 15,-14-20-7-15,-4-17-4 16,-6-6 2-16,-4-8 2 0,-4 0 8 15,-4 6-13-15,-3 0 11 16,4 8-7-16,2 17-4 16,5 29 0-16,7 30 1 15,7 35 0-15,0 28-2 16,9 32-3-16,-2 58 4 16,0 39 0-1,5 30 3-15,2 1-3 16,0-22 0-16,0-31 4 15,0-35-4-15,0-33-1 16,0-21 1-16,0-18 0 16,0-1-7-16,0-46-7 15,0-34 14-15,0-33 6 0,0-21-2 16,0 2-2-16,0 12-2 16,-5 26 0-16,-4 28 0 0,-5 33 2 15,9 20 0-15,-2 14 20 16,5 20 8-16,2 34-13 15,0 13-13-15,0 13 0 16,0-7-4-16,2-11 0 16,19-11-65-1,0-8-101-15,-7-3-247 16</inkml:trace>
  <inkml:trace contextRef="#ctx0" brushRef="#br0" timeOffset="134657.3379">5788 17271 138 0,'0'0'402'15,"0"0"-282"-15,0 0 1 16,0 0-43-16,-194 60-15 16,162-51 10-16,-3 0-27 15,7-1-17-15,-5 3-5 16,12 1 0-16,0 7-5 16,-12 10-6-16,-2 9-5 0,2 2 18 15,-2 9 4-15,7-1-24 16,3 6-6-16,8 2 18 15,3 0 2-15,7 7-15 0,3-8-5 16,4 1 2-16,0-8 5 16,4-8-7-16,34-4-4 15,13-4 0-15,5-1 2 16,21-8-3-16,5-3 2 0,7-12 1 16,0-8-5-16,6 0 6 15,-4-17-7-15,-9-26 4 16,-9-18-3-16,-22-16 7 15,-18-11 6-15,-12 0-4 16,-21-4-1-16,0 9 5 16,-21 6 4-1,-21 15-7-15,-26 18 5 16,-7 23 0-16,-16 21 8 16,-19 5 1-16,3 34-6 15,11 13 6-15,19 7-13 0,23 1-3 16,26-3-2-16,28-1-2 15,0-3-22 1,54-12-67-16,30-16-68 16,5-20-256-16</inkml:trace>
  <inkml:trace contextRef="#ctx0" brushRef="#br0" timeOffset="146711.2345">5980 12746 377 0,'0'0'138'0,"0"0"-64"15,0 0 46-15,0 0-33 16,0 0-35-16,0 0-4 15,0 0-12-15,-12 10 10 16,10-10-9-16,2 0-7 16,-5 0 0-1,5 2-5-15,0-2-9 16,0 0-9-16,0 0-1 16,0 0-5-16,0 0-1 15,0 0-4-15,0 0-1 16,0 0-2-16,12 0 4 15,9 0-3-15,12 0 6 16,2 0 2-16,0 0 2 0,7 0-4 16,-7 0 2-16,9 0 1 15,-2 0 0-15,0-2-2 16,12-4 0-16,-5-3 1 16,-2-2 1-16,-5 0 0 15,4 0 2-15,-8 4 0 0,2-2 2 31,-5 3-6-31,0 4 0 16,-3 0 0-16,8-1 1 0,-5 3 1 16,-7-2-2-16,7-1 0 15,-2 0-1-15,-5 0 4 16,5-3-2-16,-5 3-2 16,0-2 0-16,0-1 0 15,-7 2-1-15,0 2 1 0,0-2 3 16,-7 4-3-16,-3 0 0 15,-4 0-4-15,0 0 2 16,-7 0 1-16,0 0 1 16,0 0 1-16,0 0 4 15,0 0-2-15,0 0 1 16,0-2 3-16,0 2 2 0,0 0 8 16,0 0-6-16,0 0 3 0,0 0-4 15,0 0 5-15,0 0-8 16,0 0 6-16,0 0-11 15,0 0 6-15,0 0-7 16,0 0 6-16,0 0-6 16,0 0 5-1,0 0-1-15,0 0-5 16,0 0 11-16,0 0-10 16,0 0 5-16,0 0-5 15,0 0 2-15,0 0 6 16,0 0-8-16,0 0 4 0,0 0-3 15,0-2 2-15,0 2-2 16,0 0 0-16,0 0 1 16,0 0-2-16,0 0 0 15,0 0-1-15,0 0 0 16,0 0 3-16,0 0-3 16,0 0-2-16,0 0 0 15,0 0 1-15,0 0 0 16,0 0-3-16,0 0 3 15,0 0-2 1,0 0-1-16,0 0 2 0,0 0-1 16,0 0 2-16,0 0-6 15,0 0 0-15,0 0 4 16,0 0 3-16,0 0 0 16,19 0 1-16,-3 0-1 15,3 0-5-15,9 0 5 16,-7 0 3-16,7 0-3 15,0-3-4-15,-2 3 4 16,2-1 1-16,12-1-1 0,-3 0 0 16,3-1 0-16,-5 3-1 15,5 0 3-15,-5-2-1 16,4 2-1-16,-4-1 0 0,7-2 0 16,0 0 0-16,5 0-1 15,-5-2 0-15,-2 1-1 16,7 2 2-16,-10 1 0 15,7-2 1-15,-2 1 0 0,0-1-1 16,7 3 1-16,-2-3-1 16,7 0 0-1,-5 2 1-15,-2-3-1 16,-3 1 0-16,0-1 1 16,-6 3 0-16,-5 1-1 15,-1-3 0-15,-8 3 0 16,-3-3 0-16,-7 3 0 15,-3 0 1-15,-4 0-1 16,0 0 1-16,-7 0 0 0,0 0 0 16,0 0 1-16,0 0 3 15,0 0-1-15,0 0-1 16,0 0 2-16,0 0-3 16,0-3-1-16,0 3-1 15,0-3 1-15,0 3-1 16,0 0 0-1,0 0 0-15,7 0-2 16,-7 0 1-16,0 0-1 16,7 0-1-16,5 0-2 15,9 0 3-15,7 0 1 0,0 0 0 16,19 0-1-16,-5 0 2 16,12 0 0-16,-5 0 0 15,4 0 1-15,-4 0 0 0,5 0 0 16,-5 0-1-16,5 0 1 15,-3 0-1-15,3 0 0 16,7 0-1-16,-1 0 2 16,-3 0-1-16,13 0 1 15,-5 0-2-15,-2 0 1 16,5 0 0 0,-12 0 1-16,5 0-1 15,-8 0 0-15,3-3 0 16,-7 3-2-16,-2-3 2 15,2 1 2-15,-7 2-2 16,-2 0-1-16,2 0 1 0,-7-1 0 16,-2 1 3-1,2 0-6-15,-10 0 5 0,-3 0-2 0,-1 0 0 16,-7 0 0 0,0 0 0-16,0 0-1 0,0 0 1 15,0 0-2-15,0 0 0 16,4 0 2-16,-4 0 0 15,12 0 1-15,-3 0 0 16,5 0 3-16,-2 0-2 0,7 0-2 16,-3 0 0-16,-4 0 0 15,7 0 6-15,-3 0-5 16,5 0-1-16,2 0 3 16,-2 0 0-16,0 0-1 15,5 0-2-15,-3 0 2 16,3 0-1-1,2 0-1-15,0 0 1 16,-2-3-1-16,0 3 1 16,2 0-1-16,0-2 1 15,-2 1 0-15,-5-2-1 16,4 3 0-16,-8 0 1 0,8 0-1 16,-6 0 0-16,2 0 1 15,5 0 0-15,-10 0-1 16,10 0 0-16,-5 0 1 15,5-2-1 1,-5-1 0-16,4 2 0 16,-1 1 0-16,1 0 1 15,1 0-1-15,-5 0 0 0,0 0 0 16,5 0 0-16,-5 0 1 16,5 0-1-16,-3 0 0 15,3 0 0-15,-1 0 1 16,4 0 0-16,-8 0-1 15,7 0 0-15,0 0 0 16,-3-2 0-16,3 2 0 16,-2 0 0-16,7 0 0 15,-3 0 0-15,3 0 2 0,0 0-4 16,2 0 2-16,0 0 0 16,9 0 0-16,-2 0 2 15,0-3 1-15,5 3-1 16,7-1-2-16,-5 1 1 0,0 0 2 15,-2 0-2-15,-1 0-1 16,1 0 1-16,-5 0 0 0,0 0 0 16,-2 0 1-1,-5 0 0-15,-2 0 0 0,6-2-1 16,-4 2-1-16,0-2 3 16,5 2-1-16,0 0-1 15,-5 0 4-15,7 0-3 16,-2 0-2-1,-5-2 2-15,5-1-2 16,-5 3 1-16,4-2-1 16,-4 2 0-16,-2-1 1 15,7 1-1-15,-5 0 0 16,0 0 1-16,0 0-1 16,5 0 0-16,-5 0 0 15,2 0 0-15,-2 0 2 0,-7-3-2 0,0 0 0 16,-2-2 0-1,7 2 0-15,-5 2 0 0,-3 1 1 16,-1-2-1-16,2-1 1 16,-5 3-1-16,7-1 0 15,-10 1 1-15,10-2-2 16,-2-1 1 0,0 0 0-16,-3 1 0 15,3-5 0-15,0 2 0 16,-5 4 0-16,7-3 0 15,0-1 0-15,0 1 0 16,4 1-1-16,8-2 1 16,-5 1 1-16,7-1-1 15,3 2 0-15,-3-3 0 0,4 0 0 16,8 1 0-16,-9 0 0 16,6 2 1-16,-2-3-2 15,-7-2-2-15,5 2 3 16,-5 0 0-16,-2 3 1 0,2-3-1 15,2 6 0-15,1-5-2 32,1 1 4-32,-4 2-2 15,3 0 0-15,-3-3 0 0,0 5 1 16,-2-1-1-16,2-2 0 16,-3 3 0-16,-4-2 0 15,-2 2-1-15,2 0 1 16,-2 0 0-16,7-1 1 15,-5 1-1-15,0-3 1 0,0 1 0 16,4-1-1-16,1 2 1 16,-5-1-1-16,5-1-2 15,0 3 2-15,2 0 2 16,7 0-2-16,2 0 0 16,1 0 0-16,-1 0 0 15,-2 0 1-15,7 0-1 0,-2 0 0 16,0 0 1-16,-1 0-1 15,3 0 0-15,-2 0-2 16,9 0 2-16,3 0 0 16,-3 0 0-1,0 0 0-15,2 0 1 16,-9 0 1-16,-2 0-4 16,2 0 2-16,-4 0 0 0,-8 0-2 15,0 0 2-15,-6 0-1 16,6 0 1-16,-2 0 0 15,-2 0 0-15,-5 0 0 16,5 0 1-16,-5 0-1 0,4 0 1 16,-8 0-1-16,2 0-1 15,-5 0 1-15,-3 0-1 16,-6 0 1-16,-5 0 0 16,-7 0 0-16,5 0 1 15,-10-1 0-15,-2 1 0 16,-2-2-1-16,-5 2 1 15,-5 0 0-15,-2 0-1 16,5 0 0 0,-5 0 0-16,0-3 2 15,0 3-2-15,0 0 0 16,0 0 0-16,2 0-1 16,-2 0 1-16,5 0 0 15,-5 0-1-15,2 0 1 16,3 0 0-16,-5 0 1 0,2 0 0 15,-2 0 0-15,0 0-1 0,0 0 0 16,0 0 2-16,0 0-2 16,0 0 3-16,0 0 1 15,0 0 5-15,0 0 4 16,0 0-3-16,0 0-2 16,0 0 0-16,0 0-1 15,0 0-1-15,0 0-1 0,0 0 1 16,0 0 5-16,0 0-4 15,0 0 1-15,0 0-3 16,0 0-2-16,0 0 2 16,0 0 2-16,0 0-2 15,0 0 0-15,0 0-1 16,0 0 2 0,0 0-3-16,0 0 2 15,0 0-3-15,0 0 1 16,0 0-3-16,0 0 1 0,0 0 1 15,0 0-2-15,0 0 0 16,0 0 0-16,0 0-1 16,0 0 1-16,0 0-3 15,0 0-2-15,0 0-19 0,0 0-42 16,0 6-63-16,0 11-20 16,0 0-127-16</inkml:trace>
  <inkml:trace contextRef="#ctx0" brushRef="#br0" timeOffset="448044.1641">15624 8747 450 0,'0'0'55'0,"0"110"61"16,7-34 26-16,19 10-44 16,2 7-22-16,12-3-33 15,-10-15-11-15,-2-10-15 16,-9-13 13-1,2-13-8-15,-7-12-13 16,-7-15-3-16,-2-9-4 16,-5-3 6-16,0 0 2 15,0-3 20-15,-26-21-30 16,-9-6-3-16,-7-15-3 16,-5-6 2-16,5-15-8 15,0-10 11-15,9-8-14 0,15-13-1 16,18-9-13-1,7-3 3-15,46 3 20 16,15 12 2-16,14 22 4 16,-7 29-2-16,-1 23 2 15,-8 20 0-15,-8 0 4 16,-16 34 2-16,-28 17 1 16,-14 14 10-16,-32 4 2 15,-38 3-8-15,-15-6-6 0,-8-9-2 0,11-15-3 16,12-16 3-1,21-16-2-15,9-10 5 0,26 0-6 16,10-21-6-16,4-10 2 16,4 5 4-16,31 2 1 15,12 10-1-15,2 12-5 16,14 2-1-16,3 15 6 16,4 22 13-16,0 14 21 15,-5 11-7-15,-13 3 3 16,-8-3-14-16,-9-8-10 15,-7-12-5-15,-14-13-1 16,0-6-26 0,0-10-55-16,-2-9-158 15,-3-4-433-15</inkml:trace>
  <inkml:trace contextRef="#ctx0" brushRef="#br0" timeOffset="448306.7539">16613 8896 126 0,'0'0'693'0,"18"153"-655"16,1-81 77-16,-5-10-44 15,2-19-45-15,3-21-20 0,-5-11 0 16,-5-11-6-16,-4 0-2 15,-5-36-19-15,0-19 5 16,0-21-116-16,-19-9-84 16,-25-2-114-16,-21 5 48 15</inkml:trace>
  <inkml:trace contextRef="#ctx0" brushRef="#br0" timeOffset="448544.315">16288 8636 287 0,'0'0'201'15,"0"0"-14"-15,0 0-27 16,0 0-93-16,0 0-45 0,0 0 24 15,21 89-27 1,75-89-19-16,9-15 0 0,2-27 12 16,-11-5-4-16,-21 8-8 15,-26 9 4-15,-21 20 4 0,-14 8 17 16,-3 2-3-16,-11 36 1 16,0 27 40-16,0 28 3 15,-11 8-15-15,-17 7-21 16,7 1-16-16,21-11-13 15,0-8-1-15,0-18 0 16,42-17-59 0,5-23-58-16,6-21-139 15,-4-9-568-15</inkml:trace>
  <inkml:trace contextRef="#ctx0" brushRef="#br0" timeOffset="448991.884">17645 9436 892 0,'0'0'8'0,"0"0"65"0,0 0-24 16,184-112-25-16,-169 41-14 16,-15-4-10-16,0 6-36 15,-36 20-4-15,-15 16 13 0,0 16 16 16,4 17 11-16,7 0 15 15,19 37 5-15,19 17-3 16,2 19 5-16,16 12 12 16,33 9 7-16,12 8-10 15,0 2-10-15,0-2 5 16,-8-9 14 0,-22-21-7-1,-17-18-11-15,-14-20-1 0,0-17-9 16,-38-14 12-16,-27-3-2 15,-12-9-15-15,-19-25-5 0,14-5 1 16,5-7-2-16,16 4-1 16,22 2-1-16,18 7-2 15,18 3-6-15,3-1 6 16,17 1-3-16,39 1-26 16,19 2-19-16,11 3 3 0,10 10-19 15,-1 3-63-15,-10 0-179 16</inkml:trace>
  <inkml:trace contextRef="#ctx0" brushRef="#br0" timeOffset="449245.6922">18234 9184 827 0,'0'0'67'16,"0"0"119"-16,191-12-111 0,-107 6-23 16,-7 1-42-1,-11 1-5-15,-22 2-5 0,-18 2-27 0,-26 2-77 16,0 24-260-1</inkml:trace>
  <inkml:trace contextRef="#ctx0" brushRef="#br0" timeOffset="449392.7946">18292 9452 507 0,'0'0'438'16,"0"0"-390"0,0 0 86-16,0 0-61 15,231 40-16-15,-142-40-35 16,2 0-11-16,5 0-11 15,-3-8-60-15,-23-2-211 16</inkml:trace>
  <inkml:trace contextRef="#ctx0" brushRef="#br0" timeOffset="450016.8539">19710 8916 326 0,'0'0'261'0,"0"0"-190"16,47 159 114-16,2-71-58 15,11 11-14 1,10 0-48-16,10 0-25 16,-5-2-11-16,-5-9-7 15,-14-20-8-15,-14-18-6 0,-17-21-7 0,-6-15-1 16,-17-9 0-16,-2-5 3 16,0 0-3-16,-28-24-9 15,-18-16-38-15,-10-8 5 16,-5-15-37-16,-7-8-41 15,-2-2-3-15,2-1-45 16,8 1-243 0</inkml:trace>
  <inkml:trace contextRef="#ctx0" brushRef="#br0" timeOffset="450279.5089">19731 9055 72 0,'0'0'136'0,"51"-145"14"0,33 77 73 16,26 3-46-16,21 15-46 15,4 18-27-15,-8 20-17 16,-13 12-39-16,-16 3-14 15,-18 30 4-15,-24 9 0 0,-38 12-10 16,-18 8 2-16,-46 5 13 16,-50 1 11-16,-26-5-36 15,-11-9 1-15,-2-15 2 16,11-10-10-16,7-9-8 16,40-9 1-16,19-5-3 15,27-1 1 1,24-5-2-16,7 0-12 15,0 0-63-15,31 0-39 16,36 0 20-16,15 1-94 16,0 4-378-16</inkml:trace>
  <inkml:trace contextRef="#ctx0" brushRef="#br0" timeOffset="460504.4263">16054 13787 573 0,'0'0'105'16,"82"207"26"-16,-45-87-32 16,-4-9-23-16,-7-20-17 15,-10-26-18-15,-4-27-9 16,-10-21-19-16,-2-10 3 15,0-7 13-15,-21-8 22 16,-35-31-39 0,-19-16-11-16,-6-17-2 15,-8-17-11-15,0-7-3 16,14-9 0-16,17-9-10 16,25-3 8-16,33 0-3 15,14 6 3-15,61 12-10 16,14 25 7-16,14 24 16 15,-1 24-4-15,-4 20 1 0,-9 6 2 0,-21 12 5 16,-19 18 3-16,-23 8 3 16,-26 4 33-16,-5 3-2 15,-44 4 2-15,-21 2-2 16,-10-3-10-16,3-6-7 0,7-11-6 16,17-13-7-16,25-10 3 31,9-8-3-31,12 0-7 15,7 0-12-15,0-12-16 16,26-2 18-16,23 5-2 16,14 9-10-16,9 21 13 15,-2 29 9-15,-2 16 2 16,-14 8 3-16,-5-1 10 16,-14-4-3-16,0-1-8 0,-7-10 2 15,-3-13-5-15,-11-13-2 0,5-17-5 16,-10-8-37-16,10-7-45 15,-2 0-172-15,1-13-306 16</inkml:trace>
  <inkml:trace contextRef="#ctx0" brushRef="#br0" timeOffset="461121.6176">16965 13796 103 0,'0'0'562'0,"49"138"-398"16,-21-61-6 0,7-7-41-16,-7-14-55 0,-2-15-35 15,-5-18-18-15,-7-12 0 16,-2-8-7-16,-10-3 1 16,-2-9-3-16,0-30-6 15,0-18-12 1,-7-11-8-16,-21-8-4 15,-12-1-2-15,-9 6-16 16,-11 3 33-16,-8 6 14 16,-2 11 1-16,9 14 2 15,17 14-1-15,18 15 8 16,12 7 26-16,9 1-6 16,5 0-28-16,0-3-1 0,0 1-5 15,19-7-2-15,16-5 4 16,12-11 3-16,2-6 1 0,5-3 1 15,-5 11 21 1,-7 14-12-16,4 9-11 0,1 0 4 16,-3 40 11-16,1 34 14 15,-17 16 8-15,-12 9-9 0,-11-3-16 16,-3-19-7-16,5-8-4 16,5-15-2-16,14-6-5 15,-5-8-48-15,2-8-56 16,-2-11-176-16</inkml:trace>
  <inkml:trace contextRef="#ctx0" brushRef="#br0" timeOffset="462007.9249">17743 14212 611 0,'0'0'21'0,"0"0"143"16,54-108-106-16,-47 72 15 16,-7 10-34-16,0 6 1 15,0 12 19-15,0 6 7 16,-7 2-29-16,-14 0-17 16,2 18-9-16,-2 17-10 15,0 14 1-15,7 4 0 16,14-5-2-16,0-1-1 0,0-10 1 15,21-8-3-15,21-4 2 16,16-6-1-16,6-9-7 16,24-10-40-16,3 0-8 15,5-14-55-15,-14-12-8 16,-7 1 0-16,-22 8-16 16,-18 10 69-16,-7 2 47 0,-9 5 8 15,-5 0 12-15,-7 0 11 16,3 0 52-16,1 0 43 15,3 0-24-15,5-9-14 16,-5-15 12-16,0-5-29 0,-14-6-33 16,0-1-11-1,0 1-4 1,-14 2 18-16,-26 2-6 16,-2 8 18-16,-12 7-16 15,1 10 6-15,-3 6-9 0,-5 1-10 16,12 29-4-1,9 12-2-15,12 11-4 0,21 2 2 16,7 7 3-16,0-8 1 16,40-9-1-16,9-11 0 0,12-19-1 15,2-15-3-15,-3-3-23 16,1-43-1-16,-9-21 10 16,-8-18 14-16,-14-12-13 15,-11-4 9-15,-19 2 8 16,0 4-4-16,-14 10 5 0,-35 9 0 15,-5 22 5-15,0 19 0 16,8 20 3-16,11 15 61 16,0 0-32-16,16 33-29 15,10 20-4-15,4 13-3 16,5 13 3-16,14 7-4 0,26 2 0 16,13-1 4-1,1-8 2 1,9-9-4-16,0-16-1 0,5-14 0 15,-5-19-1-15,2-13 0 16,-1-8-8-16,-4-20-24 16,-4-17-16-16,-14-5 4 15,-9 11 18-15,-19 13 12 16,-7 11 7-16,0 7-5 16,-7 14 12-16,0 22 1 0,0 12 7 15,7 0 27-15,7-11-5 16,5-16-30-16,9-21-3 15,0-6-125-15,-7-40-218 16</inkml:trace>
  <inkml:trace contextRef="#ctx0" brushRef="#br0" timeOffset="462108.2265">18962 13958 761 0,'0'0'14'0,"0"0"-14"0,0 0-160 16,0 0-427-16</inkml:trace>
  <inkml:trace contextRef="#ctx0" brushRef="#br0" timeOffset="462328.4709">19750 14300 487 0,'0'0'274'16,"0"0"-248"-16,116-117 88 15,-116 53-46-15,0-1-17 16,-42 8 24-16,-18 12-21 15,-11 18-3-15,-1 14-10 0,2 13-21 32,7 13-1-32,9 35-13 15,12 15-6-15,23 11-12 16,19-1-32-16,7-10-50 0,54-15-161 16,28-14-111-16</inkml:trace>
  <inkml:trace contextRef="#ctx0" brushRef="#br0" timeOffset="462708.6453">20490 13974 828 0,'0'0'156'15,"0"0"-147"-15,0 0 103 16,0 0-23-16,234 8-45 16,-153-8-23-16,1 0-16 0,-14-8-5 15,-19 2-6-15,-16 6-43 16,-26 0-89-16,-7 0-199 0,-33 20-261 16</inkml:trace>
  <inkml:trace contextRef="#ctx0" brushRef="#br0" timeOffset="462835.768">20696 14221 786 0,'0'0'51'16,"0"0"69"-16,0 0-20 16,226 19-51-1,-137-30-49 1,14-21-30-16,-12-7-265 0,-5-4-486 0</inkml:trace>
  <inkml:trace contextRef="#ctx0" brushRef="#br0" timeOffset="463362.5745">21765 13721 544 0,'0'0'416'0,"101"106"-342"0,-43-56 37 15,-11-15-75-15,-14-13-19 16,-17-8-13-16,-11-14-1 16,-5-2-1-16,-19-32-2 15,-44-21-29 1,-26-21-6-16,-14-21-34 16,-6-12 14-16,6 0 32 15,21-2 4-15,28 8 6 16,40 1 13-16,14 5 0 15,28 12 0-15,38 14 2 16,15 22 13-16,-3 22 10 16,3 21 2-16,-13 6-5 0,-17 25 5 15,-13 21-12-15,-31 10 1 16,-7 6-9-16,-12-4 1 16,-23-5-5-16,2-13 2 15,12-8-5-15,14-11 3 16,7-6-3-16,0-3 0 0,0 5-1 31,35 5 0-31,12 11 1 16,9 15 1-16,10 12 41 0,-10 6 6 15,0 5-22-15,-10-1-10 16,-4-7-3-16,-6-6-5 16,-1-12-8-16,9-6-1 15,-7-15-28-15,8-11-49 16,-8-13-81-16,-9-2-292 0</inkml:trace>
  <inkml:trace contextRef="#ctx0" brushRef="#br0" timeOffset="463594.3271">22665 13391 928 0,'0'0'46'15,"65"143"84"-15,-23-69-37 16,0-5-24-16,-2-15-45 16,-5-12-22-16,-7-19-1 0,-9-12-1 31,-17-11-6-31,-2-5-42 0,0-34-18 16,-16-24-88-16,-36-15-219 15</inkml:trace>
  <inkml:trace contextRef="#ctx0" brushRef="#br0" timeOffset="463763.2723">21751 13161 1032 0,'0'0'59'0,"0"0"-25"16,276-31 108-16,-87-7-55 16,12-2-11-16,2-2-39 15,-16 3-33-15,-9 8-4 16,-27 8-55-1,-34 17-43-15,-42 6-30 16,-54 39-191-16</inkml:trace>
  <inkml:trace contextRef="#ctx0" brushRef="#br0" timeOffset="464264.5251">21623 14684 798 0,'0'0'130'0,"0"0"-46"15,0 0 7-15,0 0-14 16,327-112 4-16,-115 47 9 16,36 2 1-16,11 9-27 0,-11 15-15 15,-10 12-20-15,-37 11-17 16,-30 2-6-16,-36 6-3 16,-37 2-2-16,-35 2-1 15,-32 3-5-15,-24 1-46 16,-7 0-13-16,-14 0-3 15,-38 18-61 1,-6 15-57-16,-8 6-148 16</inkml:trace>
  <inkml:trace contextRef="#ctx0" brushRef="#br0" timeOffset="464912.3512">22459 15002 359 0,'0'0'143'0,"0"0"-57"0,-194-22 104 16,145 22-62-16,9 3-36 15,8 19-16-15,11 10-41 0,14 12-8 16,7 14-7-16,0 17 0 16,46 8-6-16,18 0-1 15,17-7-2-15,15-15-3 16,14-15 0-16,11-20 3 15,-2-23 2 1,3-6 10-16,-19-43-5 16,-26-24-4-16,-31-17-5 15,-27-13-6-15,-19 1 9 16,-26 3-8-16,-51 18 5 16,-32 16-5-16,-20 25-2 15,-6 25-2-15,1 12 2 16,11 18 3-16,13 27 1 0,21 4-6 15,35 1-1-15,26-4-2 16,28-6-11-16,10-3-54 16,62-10-58-16,19-9-252 15</inkml:trace>
  <inkml:trace contextRef="#ctx0" brushRef="#br0" timeOffset="465181.6385">22870 15209 933 0,'0'0'69'0,"0"0"-9"16,0 0 65-16,213 102-18 15,-106-54-10-15,10 3-18 16,4-3-24-16,-4 4-17 15,-14-11-21-15,-26-9-17 16,-14-8-2-16,-28-12-52 16,-16-9-64-16,-14-3-102 0,-5 0-616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7T10:53:5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4733 1261 788 0,'0'0'67'0,"0"0"-60"16,0 0 52-16,0 0 32 0,-47-108-5 16,40 100-36-16,4 8-50 15,3 37-5 1,0 45 5-1,0 42 9-15,-7 25 9 16,-7 7-1-16,-4-10-11 0,11-24-5 16,0-24-1-16,7-32 1 15,-7-34 1-15,7-23-2 16,0-21-4-16,0-68-16 16,-12-49-18-16,-4-44-72 15,-5-20 94-15,-19 4 15 0,-2 15 2 16,-19 24 4-16,7 43-3 15,5 44 39-15,24 41-3 16,18 22 1-16,7 13-39 16,0 35-12-16,25 15 12 15,24 6 6-15,12-6 1 16,28-24-7-16,14-22-5 0,21-17 0 16,-1-17 5-16,-15-30 3 0,-24-12 3 15,-23 5 0 1,-33 12 10-16,-21 19 28 15,-7 20 22-15,0 3-27 0,-21 51-39 16,-47 46 0-16,-2 37 14 16,-3 24 3-1,36-8-15-15,32-21-4 16,5-23-8-16,40-24-61 16,30-33-32-16,17-38-65 15,-3-15-294-15</inkml:trace>
  <inkml:trace contextRef="#ctx0" brushRef="#br0" timeOffset="354.501">5555 1687 811 0,'-35'110'27'16,"9"5"-6"-1,12-16 35-15,14-24 36 16,0-30-51-16,0-25-37 16,0-20-4-16,0-8 0 0,21-58 4 15,14-45 28-15,19-33-32 16,9-18-8-16,2 1-46 16,-16 25-22-16,-7 29 73 15,-21 46 3-15,-14 35 46 0,-7 26 3 16,7 36-49-16,0 48 0 15,7 35 63-15,-2 26-14 16,9 14-35-16,7-9-5 16,12-17 19-16,7-30-27 15,-5-35-1-15,-14-44-24 16,-14-26-94-16,-14-61-352 0</inkml:trace>
  <inkml:trace contextRef="#ctx0" brushRef="#br0" timeOffset="470.0715">5658 1610 1142 0,'0'0'18'0,"0"116"-18"0,42-37-2 31,25 3 2-31,29-13-82 16,9-24-223-16</inkml:trace>
  <inkml:trace contextRef="#ctx0" brushRef="#br0" timeOffset="654.7389">6260 1388 1109 0,'0'0'26'0,"0"0"-23"16,180 131-3-16,-77-52 7 16,0 7 9-16,-1 1-12 15,-13-13-4-15,-7-14-2 16,-14-30-126-1,-40-30-136-15</inkml:trace>
  <inkml:trace contextRef="#ctx0" brushRef="#br0" timeOffset="817.5287">6533 1456 1177 0,'0'0'15'0,"-147"135"-12"0,77-39 36 16,7 3-13-16,16 2-13 15,26-10-13-15,21-14-6 16,21-20-73-16,47-29-127 16,21-20-538-16</inkml:trace>
  <inkml:trace contextRef="#ctx0" brushRef="#br0" timeOffset="1240.6815">9318 1513 796 0,'0'0'30'0,"-42"179"45"16,14-60 59-16,2 6-26 15,7-12-73-15,10-25-30 16,9-26-5-16,0-29-9 16,0-23-49-16,7-10-160 15,7-27-76-15</inkml:trace>
  <inkml:trace contextRef="#ctx0" brushRef="#br0" timeOffset="1657.3623">9895 1483 957 0,'0'0'62'0,"-24"171"-15"16,24-57 49-16,0 3-23 15,0-7-30-15,0-25-31 16,21-31-10-16,-7-27-2 16,-4-27-3-16,-3-21-49 15,0-53-47-15,-7-35-191 16,-24-17-452-1</inkml:trace>
  <inkml:trace contextRef="#ctx0" brushRef="#br0" timeOffset="1804.335">8206 1338 1251 0,'0'0'37'16,"0"0"-37"-16,0 0 0 15,318-38 10-15,-38 14 58 0,42-11-30 16,1 7-36-16,-29 14-2 15,-35 14-121-15,-51 2-66 0,-65 33-197 16</inkml:trace>
  <inkml:trace contextRef="#ctx0" brushRef="#br0" timeOffset="2173.5843">10817 1678 1093 0,'0'0'76'16,"0"0"-48"-16,0 0-21 16,283 20 78-16,-124-20-38 15,4 0-30-15,-4 0-14 16,-16 0-3-1,-34 0-42-15,-62 2-104 16,-47 21-508-16</inkml:trace>
  <inkml:trace contextRef="#ctx0" brushRef="#br0" timeOffset="2289.1286">10880 2224 1137 0,'0'0'11'0,"0"0"2"0,274 111 26 16,-108-97-23-16,32-14-16 15,22 0-6-15,-15-32-214 16</inkml:trace>
  <inkml:trace contextRef="#ctx0" brushRef="#br0" timeOffset="4949.8152">13711 1270 685 0,'0'0'86'0,"-60"181"-47"16,43-79 44-16,13-8-16 16,4-10 3-1,0-10-45-15,0-11-18 0,4-13-4 16,3-16-3-16,0-14 0 16,-7-20-14-16,0-8-89 15,0-44-25-15,-4-23-197 16,-31-14 190-16,7-9 135 15,-7-1 9-15,2-8 16 0,12 5 43 16,21 5 55-16,0 9-44 16,75 6-31-16,23 14 8 15,26 10-29-15,11 20 4 16,0 20 15-16,-8 18 1 16,-20 18-18-16,-32 35-2 15,-38 18 22 1,-37 5-26-16,-14 4-6 15,-49-16 3-15,-12-15-13 16,-6-13-2-16,11-18-4 16,6-7 5-16,18-8-3 15,20-3 4-15,17 0-1 0,9 0-6 16,0 0 1 0,30 0-4-16,28 16 7 0,6 19-4 15,-1 21 35-15,-10 10 17 0,-4 5-15 16,-16 0-14-16,-12-9 6 15,7-6-15-15,-7-7-9 16,5-10-5-16,-3-5-2 16,8-9-43-16,11-13-57 15,0-12-188 1</inkml:trace>
  <inkml:trace contextRef="#ctx0" brushRef="#br0" timeOffset="5212.9125">15440 1219 910 0,'0'0'27'0,"-7"121"-25"0,-23-19 74 16,-3 8 46-16,12 2-46 0,9-2-41 15,12-14-6-15,0-16-19 16,0-26-10-16,0-35-4 16,19-19-86-16,2-42-143 15,0-37-253-15</inkml:trace>
  <inkml:trace contextRef="#ctx0" brushRef="#br0" timeOffset="5397.4896">14636 1020 1238 0,'0'0'15'15,"0"0"-15"-15,0 0 0 0,323-28 91 16,-104 10-31 0,6-7-41-16,-20 0-15 0,-30 6-4 15,-32 9-52-15,-43 10-95 16,-51 0-217-16</inkml:trace>
  <inkml:trace contextRef="#ctx0" brushRef="#br0" timeOffset="7370.3376">17028 1630 266 0,'0'0'495'15,"0"0"-373"-15,0 0 39 16,0 0-40-16,0 0-46 0,0 0-45 15,-4-15-21-15,92 12 3 16,34 1 56-16,9 1-25 16,-15-3-31-16,-27 4-9 15,-33 0-3-15,-21 0-1 16,-4 0-4-16,6-5-69 0,10-10-100 16,9-12-392-16</inkml:trace>
  <inkml:trace contextRef="#ctx0" brushRef="#br0" timeOffset="7817.9743">19077 1174 979 0,'0'0'54'16,"0"0"-45"-16,0 0 88 16,0 0-28-16,103-119-45 0,-101 88 3 15,-2-1 6-15,-7 4-19 16,-42-1-10-16,-12 7-4 15,-23 14-11 1,-19 8 4-16,-28 19 6 16,-18 41 1-16,-1 28 0 15,17 20 0-15,19 15 0 16,46 3 8-16,33-4-3 16,35-15 6-16,19-17-1 15,65-18-3-15,51-19-4 16,31-27 26-16,28-26-17 0,16-14-7 15,3-37-5-15,-12-6-34 16,-26 6-74-16,-51 12-66 16,-54 12-450-16</inkml:trace>
  <inkml:trace contextRef="#ctx0" brushRef="#br0" timeOffset="8087.6949">20635 1148 1021 0,'0'0'1'16,"-35"113"11"-16,9-34 69 15,5 1-24-15,14-2-13 16,7-12-1-16,0-9-28 15,0-18-5-15,0-15-4 16,14-14-6-16,5-10-8 16,9-16-65-16,4-44-17 0,-15-30-280 15</inkml:trace>
  <inkml:trace contextRef="#ctx0" brushRef="#br0" timeOffset="8235.0044">20067 680 1325 0,'0'0'9'0,"369"6"6"16,-128-6 55-16,-24 0-25 15,-25 0-36-15,-29-9-9 16,-25 0-1-16,-21 5-62 16,-43 4-75-16,-59 0-225 15</inkml:trace>
  <inkml:trace contextRef="#ctx0" brushRef="#br0" timeOffset="17396.2965">6050 3870 562 0,'0'0'331'16,"0"0"-279"-16,0 0-6 15,-166 166 45-15,147-82-6 0,19-10-38 16,5-15-31-16,56-16-7 15,9-20-9-15,12-19 0 16,13-4 5-16,8-45 1 16,-7-25 4-16,-19-16 2 15,-37-4-12-15,-40 8-3 0,-33 11 2 16,-79 12-12-16,-52 25 13 16,-41 31 1-16,-15 13 3 15,-13 60 2-15,1 37 2 16,27 35-8-16,46 22 13 15,63 6 7 1,78-6 4-16,29-10 4 16,87-19-6-16,38-24-9 15,34-29 4-15,-6-29-17 16,-12-30-1-16,-21-23 1 16,-22-25 2-16,-6-29-2 15,-21-8-36-15,-21 5-67 16,-47 12-79-16,-14 13-485 0</inkml:trace>
  <inkml:trace contextRef="#ctx0" brushRef="#br0" timeOffset="17935.1873">7274 4063 842 0,'0'0'290'0,"0"0"-288"16,0 161 2-16,0-50 35 16,0 6 27-16,0-2-36 15,0-12-6-15,0-19-17 16,0-24-6-16,0-24-1 0,0-23 0 15,0-13-22-15,0-43-42 16,0-34-165-16</inkml:trace>
  <inkml:trace contextRef="#ctx0" brushRef="#br0" timeOffset="18082.7987">6540 3828 1191 0,'0'0'13'0,"0"0"4"15,227-8 5-15,-42 7 50 16,29-2-28-16,18 1-24 16,-10 2-20-16,-5 5-8 15,-26 25-104-15,-39 8-153 16,-35 3-505-16</inkml:trace>
  <inkml:trace contextRef="#ctx0" brushRef="#br0" timeOffset="18276.8133">8432 4395 998 0,'0'0'180'0,"0"0"-171"16,288 11 19-16,-150-11-15 0,-8 0-13 15,-24 0-72-15,-46 0-280 16</inkml:trace>
  <inkml:trace contextRef="#ctx0" brushRef="#br0" timeOffset="18414.4743">8482 4748 1174 0,'0'0'18'0,"0"0"-3"16,0 0-5-16,186 95 17 15,-15-93-16-15,46-2-11 16,33-37-58-16,7-13-213 0,-16-4-549 15</inkml:trace>
  <inkml:trace contextRef="#ctx0" brushRef="#br0" timeOffset="18861.7276">11677 4185 942 0,'0'0'55'15,"0"0"-36"-15,212-3 84 16,-123-30-59-16,-2-19-7 15,-17-15-21-15,-24-5-13 16,-36-4 6-16,-10 5-9 16,-56 9-1-16,-54 11-9 0,-28 16-7 15,-32 24 17-15,-22 11 3 16,-13 48 1-16,18 31-2 16,19 22 3-16,44 15 8 15,56 11-3-15,47 3 23 16,21-8-1-16,40-14 22 0,37-12-12 31,16-17-11-31,10-19 3 0,0-15-14 16,-1-23-14-1,8-19-4-15,14-3-4 16,19-39-45-16,-3-10-86 0,-23-4-58 16,-38 13-631-16</inkml:trace>
  <inkml:trace contextRef="#ctx0" brushRef="#br0" timeOffset="19166.7116">13417 3105 994 0,'0'0'0'0,"0"0"49"15,-247 129-20-15,139 12 29 0,17 48 11 16,14 40-18-16,18 14-3 16,29-1 1-16,23-23-12 0,7-29-27 15,37-35-10-15,45-38-3 16,19-35-62-16,15-48-42 15,-3-34-134-15,-4-51-621 16</inkml:trace>
  <inkml:trace contextRef="#ctx0" brushRef="#br0" timeOffset="19531.6185">13854 3624 875 0,'0'0'171'15,"0"0"-167"-15,0 0 6 16,-7 204 64-16,30-82-43 16,12 2-27-1,12-13-4-15,7-28-41 16,13-34-72-16,15-39-66 15,9-11-149-15</inkml:trace>
  <inkml:trace contextRef="#ctx0" brushRef="#br0" timeOffset="19731.7169">15185 3508 664 0,'0'0'85'15,"0"0"21"-15,-63 108-2 16,-4 5 35-16,3 28-72 0,-3 24 11 15,6 9 5 1,19-3-16-16,14-15-22 0,21-23-37 16,7-27-8-1,9-30-2-15,33-28-75 16,19-33-73-16,7-15-175 16,2-32-303-16</inkml:trace>
  <inkml:trace contextRef="#ctx0" brushRef="#br0" timeOffset="20016.664">15966 3072 839 0,'133'119'27'15,"30"59"168"-15,-6 63-79 0,-6 51 4 16,-41 21-24 0,-49 8 0-16,-47-9-49 0,-16-31-22 15,-80-18-12-15,-26-30-10 16,-11-36-3-16,-2-20-41 16,11-27-97-1,14-29-77-15,29-26-664 16</inkml:trace>
  <inkml:trace contextRef="#ctx0" brushRef="#br0" timeOffset="29180.8827">5034 6390 362 0,'0'0'3'0,"0"0"-2"16,0 0 4-16,0 0 16 16,0 0 80-16,0 0-8 15,0 0-13-15,-75-102-15 16,75 96-31-16,0 0 1 0,-7 0-7 16,7-1 8-16,0 1 11 15,0 3 6-15,-7 3 13 16,7 0-17-16,0 22-49 15,0 43 0-15,-7 26 24 16,0 28 49-16,2 12-38 0,3-10-12 31,-3-8-17-31,5-19 0 16,0-23-6-16,0-20 4 0,0-21-3 16,0-18-1-16,-9-12 0 15,-12-45-6-15,-19-46-73 16,1-42-46-16,-6-20 104 15,-1-12 18-15,13 4 4 16,12 11-2-16,21 12 2 0,11 14-1 16,71 18 4-16,37 18 16 15,33 25 9-15,16 38 4 16,-9 25-16-16,-14 22-16 16,-35 46 2-16,-42 16-6 15,-33 3 2-15,-35-3 1 16,-7-18 4-1,-50-17-2-15,-3-16 3 16,-1-16-3-16,12-8 8 16,7-9-7-16,16 0 7 15,12 0-10-15,12-9 0 16,2 9 8-16,0 0-8 16,14 31-4-16,28 26 4 0,19 16 31 15,2 12 15-15,4 3-7 16,-3 5-15-16,-4-4-9 0,3-9-10 15,5-19-5-15,0-24-1 0,9-32-59 16,9-18-67 0,-16-53-346-16</inkml:trace>
  <inkml:trace contextRef="#ctx0" brushRef="#br0" timeOffset="29406.6755">6618 6247 919 0,'0'0'105'16,"0"149"-97"-1,0-42 94-15,0-2-37 16,7-6-23-16,7-15-25 16,4-27-16-16,-4-28-1 15,-4-27-18-15,-6-18-62 0,-4-50-101 16,0-31-524-16</inkml:trace>
  <inkml:trace contextRef="#ctx0" brushRef="#br0" timeOffset="29559.9652">5721 5908 1304 0,'0'0'11'0,"0"0"-3"16,266-93 36-16,-79 58 9 15,16 7-17-15,-9 3-32 16,-12 7-4-1,-23 9-30-15,-17 9-81 16,-44 2-88-16,-56 34-374 16</inkml:trace>
  <inkml:trace contextRef="#ctx0" brushRef="#br0" timeOffset="30314.3864">8379 6429 1101 0,'0'0'68'0,"0"0"-68"0,0 0 0 15,0 0 41-15,287 0 9 16,-142-5-28-16,-10-10-19 15,-32 4-3-15,-40 9-44 16,-56 2-189-16,-21 11-473 16</inkml:trace>
  <inkml:trace contextRef="#ctx0" brushRef="#br0" timeOffset="30445.9773">8332 6687 1162 0,'0'0'15'16,"0"0"-11"-16,0 0-4 15,306 76 8-15,-133-76-3 16,25 0-5-16,-6-22-107 0,-43-4-377 16</inkml:trace>
  <inkml:trace contextRef="#ctx0" brushRef="#br0" timeOffset="31494.5976">10799 6214 459 0,'0'0'141'0,"32"128"16"16,10-21-26-16,7 28-32 15,19 16 18-15,7 4-39 16,2-12-32-16,5-25 12 0,-14-27-26 16,-19-29-23-1,-17-27-8-15,-15-24-1 0,-13-11-3 32,-4-25-5-32,0-30-5 15,-7-24-55-15,-35-15 28 16,-16-5 18-16,-12-9-7 15,-12-7 15-15,-7-2-2 16,8 1 14-16,17 2-8 16,43 4 0-16,28-1-4 15,89 13 14-15,61 15 1 0,23 23 6 16,25 24 15-16,-13 30 1 16,-13 6-10-16,-43 43 4 0,-47 22-12 15,-61 12 23 1,-28 5-1-16,-68-9-5 0,-51-7 17 15,-31-18-7-15,-8-16-4 16,-4-16 6-16,15-13-12 0,26-3-11 16,30 0-7-16,32-1-4 15,38-7-7-15,21 8-40 16,54 0-97-16,42 0-52 16,28 0-173-16</inkml:trace>
  <inkml:trace contextRef="#ctx0" brushRef="#br0" timeOffset="37330.9152">10983 5506 308 0,'0'0'133'16,"0"0"65"-16,0 0-82 0,-184 31-16 16,158-28-6-16,5-3-19 15,7 0-20-15,5 0 4 16,-5 0-19-16,2 0 2 15,-2 0-6-15,0 0-7 16,0 0-15-16,0 0-13 16,2 0 5-16,3 0-6 0,4 0 1 15,3 0 1-15,2 0-2 16,0 0 0-16,0 0 0 16,0 0-3-16,0 0-3 15,0 0 1-15,9 0-19 16,52 0 17-16,28 0 7 15,34-6 1 1,20-5 5-16,-5-1 1 16,0-1-3-16,6 1 0 15,-8 0 3-15,-12 1-2 16,-29 2-2-16,-18 7 0 0,-30 2-2 16,-14 0-1-16,-17 0 0 15,-11 0-1-15,-3 0 0 16,-2 0-2-16,0 0 3 0,-2 0 9 15,-40 0 0-15,-24 0-9 16,-22 0-4-16,-15 5 1 16,-16 3-12-16,-5 4 1 15,-4 0 1-15,11-1 0 16,26-3 9-16,11-2 2 16,31-1-3-1,21-4 3-15,16-1-1 16,12 0-1-16,0 0-25 15,22 0-9-15,43 0 26 16,24 0 8-16,9 0-3 16,9-6 7-16,-9 3-1 15,-9 0-4-15,-5 3-149 16,-37 0-84-16</inkml:trace>
  <inkml:trace contextRef="#ctx0" brushRef="#br0" timeOffset="39314.8719">12978 6170 439 0,'0'0'157'0,"0"0"-44"0,0 0-20 16,0 0 3-16,0 0-15 15,0 0-27-15,-84-123 29 16,65 102-28-16,5 5-16 0,14 2 1 15,-4 8-9-15,4 0-2 16,0 6-23-16,25 0-6 16,57 3-5-16,35 39 5 15,46 26 6-15,10 27 15 16,12 12 10-16,-15-3 4 16,-25-16-27-1,-35-20-6-15,-21-19 0 16,-22-10-2-16,-25-16 0 15,-9-10 0-15,-17-9-24 0,-9-4-38 16,7-1-18 0,5-24-40-16,-5-12-254 0</inkml:trace>
  <inkml:trace contextRef="#ctx0" brushRef="#br0" timeOffset="39599.6561">14781 5945 434 0,'0'0'364'0,"0"0"-322"16,0 0 86-16,0 0 21 15,0 0-111-15,0 0-38 16,-35 45 0-16,3 72 35 0,-11 35 13 15,-3 32-5 1,4 20-12-16,7 3-7 0,14-9-8 16,9-28-8-16,12-35-8 15,0-35 0-15,0-37-19 0,0-29-40 16,7-34-53-16,5-4-331 16</inkml:trace>
  <inkml:trace contextRef="#ctx0" brushRef="#br0" timeOffset="43949.1664">21319 3219 678 0,'0'0'98'15,"0"0"-20"-15,-96-137 39 16,75 100-41 0,3 10 6-16,11 7-45 15,7 11-6-15,0 3 6 16,0 6-13-16,0 0-21 0,0 0-3 16,0 0-4-16,14 14-5 15,18 13 7-15,3 12 0 16,1 12-7-16,-4 12 9 15,3 15 4-15,-7 5 17 16,-7 0-2-16,5-8-9 16,-5-13-4-16,7-10-6 0,0-10 3 15,9-10-3-15,-1-9-3 16,6-13-3-16,7-10-20 16,0-10 2-16,9-31 20 15,-2-13-17 1,0-12 2-16,-2-11 11 15,0-6-4-15,-19 1 2 16,-7 12 2-16,-14 12 7 16,-14 19 1-16,0 16 0 15,0 14 1-15,0 9 9 16,0 12-10-16,0 53-21 16,-28 54 21-16,-12 49 9 0,-16 41 31 15,0 21 4-15,-5-10-4 16,12-19-22-16,14-33-1 0,16-41-10 15,12-41-7-15,7-38-5 16,0-42-41-16,33-22-89 16,30-55-81-16</inkml:trace>
  <inkml:trace contextRef="#ctx0" brushRef="#br0" timeOffset="44496.9322">22658 3615 268 0,'0'0'603'0,"0"0"-481"16,0 0-16-16,0 0-42 0,0 0-53 15,0 0 26-15,292-48 35 16,-141 34-24-16,-13 7-20 15,-28 1-15-15,-24 0-13 16,-34 3 4-16,-26 3-4 16,-8 0-10-16,-18 0-44 0,0 0-1 31,0 5-19-31,-23 10-47 16,-12 1-125-16,-3-4-186 0</inkml:trace>
  <inkml:trace contextRef="#ctx0" brushRef="#br0" timeOffset="44650.6257">23197 3636 255 0,'0'0'151'16,"0"0"-3"-16,0 0-15 0,0 0-19 15,0 0 5-15,0 0-11 16,213 18-47-16,-145-18-31 16,-26 0-18-16,-7 0-12 15,-21 0-1-15,-14 16-119 16,0 4-149-16,-42 4-243 15</inkml:trace>
  <inkml:trace contextRef="#ctx0" brushRef="#br0" timeOffset="44851.1783">22870 4209 864 0,'0'0'100'0,"0"0"83"0,199 1-65 15,-110-1-46-15,4-2-32 16,-11-13-19-16,-19 4-16 16,-21 5-5-16,-21 3-18 15,-9 3-93-15,-12 0-155 16,0 0-486-16</inkml:trace>
  <inkml:trace contextRef="#ctx0" brushRef="#br0" timeOffset="45329.4818">24033 3702 445 0,'0'0'108'0,"0"0"55"15,14 126-48-15,47-96-4 16,21-18-40-16,14-12-10 16,6-11 17-16,-3-38-21 15,-13-18-14-15,-16-17-17 16,-23-13-15-16,-26-5 15 16,-21 9-1-16,-35 14 3 15,-40 19-22 1,-14 23-6-16,3 22-4 15,9 15 2-15,2 25 1 16,12 33-8-16,16 21-49 16,19 10-40-16,28-3-72 0,3-9-26 15,48-15-179-15</inkml:trace>
  <inkml:trace contextRef="#ctx0" brushRef="#br0" timeOffset="45753.0832">24395 3598 673 0,'0'0'196'0,"0"0"-140"16,0 0 16-16,0 0 58 15,110 154-35 1,9-84 18-16,24-1-44 16,13-7-12-16,-8-9-41 15,-27-18-15-15,-37-13-1 16,-37-8-10-16,-40-13-68 16,-7-1-25-16,-42 0-30 15,-54-4-707-15</inkml:trace>
  <inkml:trace contextRef="#ctx0" brushRef="#br0" timeOffset="46333.036">22725 3996 834 0,'0'0'132'15,"0"0"-56"1,0 0 26-16,0 0-27 16,0 0 9-16,299 5-2 15,-154-5-12-15,-7 0-1 16,-7-6-21-16,-24 0-29 16,-23-1-4-16,-21 1 4 15,-18 2-11-15,-24 2-5 16,-19 2-3-16,-2-3-2 0,0 3-7 15,0 0-29-15,0 0-24 16,0 0-39-16,0 0-27 16,0-6-50-16,0-5-523 15</inkml:trace>
  <inkml:trace contextRef="#ctx0" brushRef="#br0" timeOffset="76101.4308">5111 9585 830 0,'0'0'12'0,"0"0"-6"15,40-125 0-15,55 59 6 16,29-4 0-16,21 5 2 0,5 14 20 16,8 21-3-16,-8 30-9 15,-8 11-22-15,-23 57 4 0,-37 42 34 16,-35 31 20-1,-47 18-10-15,0-1-11 0,-68-8-15 16,-21-24 0-16,-2-21-9 16,-9-24-1-1,-3-35-1-15,7-23-3 16,5-23-1-16,12-29-2 16,16-37-5-16,28-25 1 15,30-6 8-15,5 6 1 16,33 21-10-16,30 26-3 15,5 19 2-15,13 13 1 16,15 12-7-16,0 0 5 0,-5 10-5 16,-26 26 1-16,-23 14-9 15,-21 5-43-15,-21-1-106 16,0-15-409-16</inkml:trace>
  <inkml:trace contextRef="#ctx0" brushRef="#br0" timeOffset="77142.0228">7124 9390 778 0,'0'0'34'0,"0"0"-18"0,0 150 58 16,0-38 45-16,0 19-37 15,7 3-28-15,0-7-11 16,0-25-15-16,0-28-28 16,0-33 6-16,-2-24-6 15,-5-16 1-15,0-1 5 16,0-42-6-1,-19-29-9-15,-20-26-9 16,4-10 17-16,0-6-19 16,9 2 4-16,10-2-6 15,9 2-12-15,7 3 15 0,16 12 3 16,42 18-14-16,12 20 27 16,0 24 2-16,-2 24 1 15,-7 10-8-15,2 13-1 0,-2 24 9 16,-12 9 5-16,-9 4 17 15,-5-1-5-15,-17-7-1 16,-11-11-13-16,-7-8 2 16,0-6-4-16,-11-3 1 15,-31 0 9-15,-5 0 0 16,-2 2-4 0,2 5-6-16,5 5 0 15,7-7-1-15,16 2-1 16,17-6-1-16,2-2-3 15,0-2 2-15,0 4 2 16,16 0 1-16,3 2 1 16,2-1-1-16,-7-2 1 0,0-4 10 15,-7-4 13-15,-2-3-4 16,-3 0-4-16,-2-3 2 16,0 0-7-16,0 0-3 0,0 0-1 15,0 0-4-15,0 0-3 16,0 0-1-16,0 0-7 15,0 0-8-15,0 0 3 16,0 0 11-16,0-3 2 0,0-2 4 16,0-2-3-16,0 3 0 15,0 1 1-15,0 0-2 16,0 0-8-16,0 0-15 16,0-2-7-16,0-1-7 31,0 0-56-31,0-5-66 0,0-3-192 15</inkml:trace>
  <inkml:trace contextRef="#ctx0" brushRef="#br0" timeOffset="77420.9153">7344 9322 552 0,'0'0'90'0,"0"0"70"16,0 0-26-16,0 0 2 15,0 0-50-15,0 0-76 16,-49-11-2-16,49 94 5 16,0 37 50-16,0 25-12 15,-12-3-14-15,-2-1-15 16,5-22-17 0,-3-20-1-16,5-25-4 15,7-26 1-15,0-25-2 16,0-20-36-16,0-9-45 15,19-56-12-15,23-23-68 16,7-17-181-16</inkml:trace>
  <inkml:trace contextRef="#ctx0" brushRef="#br0" timeOffset="77605.628">7638 9540 744 0,'0'0'59'0,"0"133"113"0,0-43-42 15,0 5-31-15,0 1-47 16,0-15-35 0,0-17-12-16,-4-20-5 15,4-19 0-15,0-16-5 16,0-9-26-16,0-34-43 16,0-34-141-16,11-16-490 15</inkml:trace>
  <inkml:trace contextRef="#ctx0" brushRef="#br0" timeOffset="77859.2811">6893 9112 987 0,'0'0'33'16,"0"0"-6"-16,217-36 26 0,-2 9 66 15,56-9-21 1,12 2-35-16,-22 2-38 0,-43 10-22 16,-41 7-3-16,-39 10-7 15,-28 5-32-15,-42 17-63 16,-61 29-111 0,-28 16-154-16</inkml:trace>
  <inkml:trace contextRef="#ctx0" brushRef="#br0" timeOffset="78675.6227">4588 10794 1 0,'0'0'786'16,"0"0"-739"-16,0 0 82 15,0 0-16-15,0 0-105 16,201-17-4 0,93-24 50-16,110-18 34 15,61-4-19-15,2 6-10 16,-9 11-15-16,-52 15-17 16,-44 9-1-16,-53 10-10 0,-69 6-16 15,-67 4 3 1,-70-1-6-16,-56 3 1 0,-40 0-61 15,-10 0-15-15,-90 5 43 16,-45 20-169-16,-40 4-240 0</inkml:trace>
  <inkml:trace contextRef="#ctx0" brushRef="#br0" timeOffset="79207.6826">5279 11588 857 0,'0'0'78'0,"0"0"14"15,-54-113-2-15,103 53-61 0,66-10-19 16,39 1 1-16,42 19 37 16,10 27-23-16,-5 23-18 15,-31 37-7-15,-41 42 0 16,-66 26 0-16,-63 22 4 15,-14 12 2-15,-82-3 0 16,-35-11 11 0,-21-23 3-16,-11-28 14 15,-1-24-2-15,12-26-9 16,24-19-4-16,23-5-9 16,30-40 16-16,33-21-22 15,37-14-4-15,10-10-4 16,72 1 0-16,33 10 4 0,11 23 0 15,3 24-5-15,-12 27-1 16,-16 1-6-16,-21 42-13 16,-14 16-28-16,-19 6-36 15,-14-8-149-15,-3-10-568 0</inkml:trace>
  <inkml:trace contextRef="#ctx0" brushRef="#br0" timeOffset="79677.1239">6797 11355 813 0,'0'0'15'16,"-7"190"30"-16,7-81 18 0,7-10-45 16,52-20-15-1,18-32-3-15,26-37-7 0,6-20-42 16,8-59 42-16,0-25-7 15,-17-14-69-15,-15 6-6 16,-29 20 89 0,-17 23 18-16,-25 25 99 15,-9 25 46-15,-5 9-17 16,0 43-88-16,-26 49-39 16,-13 51 42-16,-17 35-13 15,9 11-10-15,12-3-12 16,21-20-9-16,14-20-2 15,0-27-15-15,25-29-7 0,10-36-102 16,-6-35-119-16,-1-19-608 16</inkml:trace>
  <inkml:trace contextRef="#ctx0" brushRef="#br0" timeOffset="84322.7275">9488 10254 574 0,'0'0'118'16,"0"0"23"-16,0 0 5 15,-191-42-32-15,165 37-41 16,17 4 24-16,9 1-26 16,0 0-41-16,0 0-11 15,21 0-19-15,60 0-11 0,39-3 11 16,36 3 20-16,8-2-15 15,-20 2 0-15,-20 0-5 0,-28 0-1 16,-28 0-58-16,-40 13-58 16,-28 10-67-16,-19 3-370 15</inkml:trace>
  <inkml:trace contextRef="#ctx0" brushRef="#br0" timeOffset="84476.0769">9378 10645 1123 0,'0'0'16'16,"0"0"-10"-16,262 37 76 16,-105-37-23-16,8 0-14 15,13-29-25-15,-15-10-20 16,-22-1-89-16,-39 0-193 0</inkml:trace>
  <inkml:trace contextRef="#ctx0" brushRef="#br0" timeOffset="86395.8411">11957 9739 631 0,'0'0'93'0,"56"203"111"0,-30-64-62 16,2 11-37-16,-2 0-64 16,-5-12-15-16,7-19-12 15,-7-25-9-15,0-23 2 16,-3-31-7-16,-8-26-4 16,2-14-62-16,-3-39-11 15,3-21 3-15,-5-14-112 0,-7 1 54 16,0 4-247-16</inkml:trace>
  <inkml:trace contextRef="#ctx0" brushRef="#br0" timeOffset="86681.3179">11833 9673 643 0,'0'0'30'0,"85"-123"72"16,29 68 21-16,28 7-29 15,17 19-3-15,-9 23-42 16,-24 6-27-16,-19 45-4 16,-37 18 0-16,-35 8 0 15,-35 8 4-15,-9-2-5 0,-70-6 11 16,-19-9-5-16,-19-14 14 16,-7-9-13-16,3-19 0 15,15-11-12-15,13-9-4 16,32 0-7-16,31-5-1 15,30-22-22-15,0-9-47 16,56-9-41-16,33-9-35 0,2 2-180 16</inkml:trace>
  <inkml:trace contextRef="#ctx0" brushRef="#br0" timeOffset="86959.9542">11602 8933 980 0,'0'0'40'15,"0"0"-36"-15,302-61 95 0,-50 31 4 16,35-3-11-16,3 1-19 15,-38 4-47-15,-46 9-23 16,-41 2-3-16,-36 5-9 16,-33 12-56-16,-61 0-75 15,-35 0-266-15</inkml:trace>
  <inkml:trace contextRef="#ctx0" brushRef="#br0" timeOffset="87884.2137">10813 7750 245 0,'0'0'143'0,"0"0"-52"16,177 0 60-16,-74-3-67 16,32-6 23-16,38-8-25 15,47-2-11-15,39-4-21 16,24 0 15-16,4 3-41 15,-4-1-21-15,-10 0 6 0,-14 3-1 16,-11 1-5-16,-24 4 6 16,-44 4-7-16,-38 6 0 15,-46 0-1-15,-37 3-1 0,-22 0-1 16,-21 0-2-16,-16 0-17 16,0 0-16-16,0 0-65 15,-28 0-93-15,-4 3-169 0</inkml:trace>
  <inkml:trace contextRef="#ctx0" brushRef="#br0" timeOffset="93244.6706">14753 10058 18 0,'0'0'679'0,"0"0"-582"0,0 0 21 15,-180-13 5-15,141 12-43 16,13-2-11-16,10 3 0 16,4 0-28-16,3-2 1 15,4 2-10-15,5 0-13 16,0 0-9-16,0 0-10 0,35 0-7 16,58 0-4-16,38 11 11 15,26-5 29-15,-5-4 0 16,-22-1-4-16,-27-1-2 0,-33 2-15 15,-30 1-1-15,-12-3-4 16,-16 2-3-16,-12-2 2 16,0 0-3-16,0 0 1 15,0 0-21-15,0 0-23 16,14-19-34-16,14-7-72 16,28-8-128-16,18-2-405 0</inkml:trace>
  <inkml:trace contextRef="#ctx0" brushRef="#br0" timeOffset="93845.6883">17988 9390 664 0,'0'0'132'0,"0"0"-16"15,0 0 18-15,0 0-53 16,0 0-41-16,-25-110-7 16,-13 92-8-16,-13 3-11 0,-8 2-5 15,-15 10 2-15,-20 3-4 16,-11 0-7-16,-12 31-3 16,8 18 3-16,6 16 3 15,16 19 1-15,17 10 6 16,24 11 1-16,25 2 5 15,21-2-1 1,18-14-1-16,52-17-10 16,26-21-4-16,21-28-7 15,21-25-39-15,18-13-43 0,10-41-36 16,-5-17-118-16,-28-5-549 16</inkml:trace>
  <inkml:trace contextRef="#ctx0" brushRef="#br0" timeOffset="94284.3767">18332 9818 726 0,'0'0'95'15,"-42"136"-8"-15,28-82 43 16,2-18-61-16,12-21-9 16,0-10-21-1,0-5-30-15,0-29 3 16,0-33-2-16,19-26-10 15,-10-11-18-15,-9-6-3 16,0 7 0-16,-42 7 18 16,-21 17 2-16,7 26 1 15,4 17 1-15,17 20 13 0,14 11 5 16,7 0-11-16,14 0 4 0,0 0-7 16,33 11-5-1,44-9-6-15,40-2 6 0,25-28 2 16,10-22 1-1,-7-14 9-15,-16-3-5 0,-34 11-1 16,-34 18-3-16,-33 18-2 16,-21 18 48-1,-7 2-20-15,0 44-21 16,-42 36-4-16,-12 37 46 16,-6 24-2-16,4 4-25 15,23-15-17-15,30-14-6 16,3-20-4-16,38-27-82 15,41-27-35-15,17-34-40 16,9-15-226-16</inkml:trace>
  <inkml:trace contextRef="#ctx0" brushRef="#br0" timeOffset="94732.4582">19278 9873 173 0,'0'0'700'16,"0"0"-634"-16,0 0 22 0,0 0-24 15,0 0-19-15,0 0-25 16,60 46 23-16,-6-107-9 16,-5-14-24-16,-21-3-9 15,-21 6 1-15,-7 13-1 16,-16 17 2-16,-24 21-2 16,0 21-2-1,-2 9-3-15,7 51 0 16,0 30 4-16,3 38 2 15,20 30 7-15,10 18 6 16,2 16 17-16,0-1 15 16,28-19-15-16,-7-17-5 15,-14-32 4-15,-7-27-1 0,-3-28-8 16,-29-34-15-16,4-23-2 0,-7-11 5 16,-5-47 0-1,-2-33-10-15,7-17-6 0,9-7 5 16,26 5 1-16,0 17-1 15,33 16-3-15,30 15-1 16,21 12 3-16,16 13 0 16,10 8-4-1,7 5-41-15,7 4-31 16,-3-2-9-16,10-5-19 16,0-5-150-16,-19-4-390 15</inkml:trace>
  <inkml:trace contextRef="#ctx0" brushRef="#br0" timeOffset="94986.4454">20593 9781 983 0,'0'0'112'0,"0"0"-91"16,266 0 82-16,-142 0-52 16,2-10-10-16,2-7-33 15,-13-4-8-15,-38 6-17 16,-35 7-66-16,-42 8-188 16</inkml:trace>
  <inkml:trace contextRef="#ctx0" brushRef="#br0" timeOffset="95138.2149">20794 9979 1009 0,'0'0'19'15,"0"0"57"-15,0 0 7 16,184 48-10-16,-76-48-58 0,11-15-15 16,2-7-17-16,8-1-73 15,-17 1-120-15,-16 2-383 16</inkml:trace>
  <inkml:trace contextRef="#ctx0" brushRef="#br0" timeOffset="95418.2225">22109 10168 1030 0,'0'0'74'0,"343"-25"44"16,-172-20-25-16,-22-18-46 0,-25-12-27 16,-35-6-9-16,-50-5-8 15,-39 8 9-15,-51 11 18 16,-75 16-15-16,-38 22-14 16,-9 23 0-16,5 12 0 15,28 45-1-15,30 30-9 16,22 27 7-1,34 26-19-15,42-1-129 16,12-11-282-16</inkml:trace>
  <inkml:trace contextRef="#ctx0" brushRef="#br0" timeOffset="97523.1117">13286 12645 967 0,'0'0'8'15,"-32"203"-4"-15,11-31 91 16,-14 31 16-16,14 12-53 0,2-13-24 16,19-21-20-1,0-38-5-15,5-31-8 0,16-36-1 16,4-37 0-16,-4-38-33 16,7-16-84-16,0-57 44 15,12-22-155-15,-17-8-113 0,-18 3 90 16</inkml:trace>
  <inkml:trace contextRef="#ctx0" brushRef="#br0" timeOffset="97792.5578">13062 12702 809 0,'0'0'39'16,"192"-111"26"-16,-36 72 27 15,22 23-18-15,1 16-33 0,-22 12-18 16,-26 39-12 0,-38 6 11-16,-41 9 7 0,-34-4-5 15,-18-3 2-15,-46-2 11 16,-50-3-10-16,-35-6-4 0,-32-11-10 16,-10-12-3-1,16-13-10-15,31-7-1 0,47-5-23 16,51 0-17-16,28 0-30 15,67 0-177-15,64-7-353 16</inkml:trace>
  <inkml:trace contextRef="#ctx0" brushRef="#br0" timeOffset="98039.8079">14917 12951 1099 0,'0'0'6'0,"0"0"7"0,201-6 2 15,-71 4 32-15,13 2-22 0,-12 0-25 16,-22 0-5-16,-41 0-92 15,-42 8-235-15</inkml:trace>
  <inkml:trace contextRef="#ctx0" brushRef="#br0" timeOffset="98171.3645">14875 13331 980 0,'0'0'27'15,"0"0"8"-15,0 0 46 16,315 96-27-16,-121-96-28 15,25-18-26-15,-6-21-45 16,-35-6-267-16</inkml:trace>
  <inkml:trace contextRef="#ctx0" brushRef="#br0" timeOffset="98609.8683">17638 12758 928 0,'0'0'29'0,"0"0"51"16,208-66 18-16,-161 33-58 15,-22-3-10-15,-15-7-1 16,-10-1 7-16,-21 5-16 16,-54 6-11-16,-28 12-4 15,-23 16 9-15,-21 5-7 0,7 32-1 16,9 26 5-16,16 20 14 0,27 20-7 15,32 14 7 1,37 9-6-16,19-6 3 0,40-12-12 16,44-13-10-16,25-19-1 15,32-32-37-15,27-36-74 16,35-30-44 0,10-56-342-16</inkml:trace>
  <inkml:trace contextRef="#ctx0" brushRef="#br0" timeOffset="99057.9126">18530 12896 951 0,'0'0'16'16,"-28"148"58"-16,28-80 13 16,7-20 12-16,33-15-67 15,9-18-29-15,7-15-3 16,5-44 0-16,9-41-1 0,-5-23-7 15,-23-17-40 1,-35-2 25-16,-7 4 22 16,-81 10 1-1,-15 23 0-15,-14 30 3 0,7 32 4 16,14 28 31 0,12 17-19-16,5 34-7 0,30 17 8 15,35 0 9-15,7-4-5 16,89-14-23-16,60-23 1 15,36-27-2-15,16-6 5 0,-10-44 2 16,-20-10-3-16,-48-4 2 16,-41 10-1-16,-40 19 1 15,-30 16 20-15,-12 19 36 16,-33 10-19-16,-56 47-31 16,-20 26 3-16,-1 16-3 15,28 3-10-15,42-5-1 0,38-5-1 16,2-14-6-16,42-14-65 15,40-16-57-15,28-24-14 16,18-19-236-16</inkml:trace>
  <inkml:trace contextRef="#ctx0" brushRef="#br0" timeOffset="99474.7885">20046 13098 733 0,'0'0'333'0,"0"0"-329"0,0 0 43 16,238-51-7-16,-174-11-13 16,-13-15-21-16,-28-7 2 15,-23 5 20-15,-9 9 0 16,-59 21-3-16,-18 22-15 16,-3 27-10-16,10 15-5 15,13 64 5-15,29 43 0 16,18 40 8-16,19 37 2 0,33 13 5 15,51 12 16 1,30-9 42 0,-9-25-29-16,-30-27-33 15,-47-29 4-15,-28-37 7 16,-53-30-9-16,-29-27-7 0,-16-38 1 16,-10-15-7-16,-2-56-3 15,-6-28-15-15,25-12 17 16,44 4 0-16,47 14 2 15,54 14 1-15,69 16-2 0,43 9 2 16,23 8-2-16,5 14 0 16,5 3-1-16,-15 13-1 15,-20 14-7-15,-26 0-113 16,-36 11-271-16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7T10:55:55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5968 1130 758 0,'0'0'221'0,"0"0"-214"15,0 0-4-15,0 0 32 16,0 0 23-16,0 0-58 15,0 0 0-15,19 197 34 0,-12-68 10 16,0 21-21-16,5 4-8 16,-5-2-4-16,-5-11-8 15,-2-18-1-15,0-24-1 16,0-25-1-16,0-31 0 16,0-23-4-16,0-20-40 15,0-3-26 1,12-42-56-16,-3-18-175 15,-2-11-247-15</inkml:trace>
  <inkml:trace contextRef="#ctx0" brushRef="#br0" timeOffset="401.0757">5870 1270 902 0,'0'0'14'0,"84"-155"-12"15,26 75 78-15,11 0-33 16,3 18-5-16,-7 20-9 16,-21 27-24-16,-21 15-9 15,-12 26-16-15,-31 36 3 0,-32 26 13 16,-7 14 1-16,-74 6-1 16,-22-9 0-16,-14-15 13 15,2-21-8-15,13-17-1 16,11-15 0-16,28-12 3 15,23-10-6-15,26-9 6 16,14 0 4 0,0 0-11-16,35-12 0 15,40 2 0-15,20 6 0 0,10 4-1 16,-2 21 1-16,-9 29 11 16,-20 9 16-16,-22 10 10 15,-12-1-18-15,-19-2-11 16,-17-5-4-16,-4-9-4 15,0-13-16-15,0-10-64 0,0-16-109 16,0-13-269-16</inkml:trace>
  <inkml:trace contextRef="#ctx0" brushRef="#br0" timeOffset="902.1803">7036 1612 949 0,'0'0'15'0,"0"210"26"0,0-96 36 15,0-9 8 1,0-23-36-16,0-26-37 0,7-21-10 16,4-24-2-16,-8-11 0 0,1-6 0 15,6-40-19-15,-3-24-9 16,0-32-17-16,-7-17 37 15,0-9-5-15,-21 3 2 16,-28 12 9-16,9 32 4 16,-2 30-2-16,14 24 44 15,9 18-5-15,10 4-12 0,4 5 4 16,5 0-31-16,0 0-2 31,12 9-5-31,37 5 6 0,26-11-1 0,20-3-4 16,3-18 6-16,-4-27 1 31,-19-3 2-31,-24 1-2 0,-18 12 4 16,-19 13 3-16,-10 15 5 15,-4 7 13-15,0 6-16 16,0 46-8-16,-39 36 1 16,4 27 19-16,-12 16 8 0,19-1-20 15,9-14-5-15,19-14-2 16,0-17-3-16,0-22-5 15,26-24-40-15,14-22-60 0,11-17-57 16,3-25-237-16</inkml:trace>
  <inkml:trace contextRef="#ctx0" brushRef="#br0" timeOffset="1334.3346">7678 2166 908 0,'0'0'20'0,"0"0"-7"16,0 0 58-16,0 0-9 16,0 0-22-16,0 0-36 15,131 1 27-15,-82-73-8 16,-9-16-13-16,-12-3-10 16,-26 8-11-16,-2 16 7 0,0 25-2 15,-9 24 2-15,-10 18-6 16,-2 37 9-16,7 48-8 15,7 37 9-15,7 20 3 16,0 5 6-16,28 6-1 0,21-6 9 16,-9 0 18-16,-5-15-8 15,-24-22-4 1,-11-25-4-16,0-32-11 16,-14-25-4-16,-18-22 1 15,-8-6 13-15,-16-33-18 16,0-25 0-16,-5-16-6 15,19-5 3-15,23 6 6 0,19 6-3 16,0 3 4-16,61-1-4 16,21 5 1-16,9-1 1 15,16 12-2-15,-9 7-40 16,-9 11-28-16,5 8-40 16,-17 4-159-16,-2 10-344 15</inkml:trace>
  <inkml:trace contextRef="#ctx0" brushRef="#br0" timeOffset="1604.1217">8974 1995 614 0,'0'0'392'0,"0"0"-388"15,0 0 71-15,187 42 6 16,-79-38-22-16,4-4-31 16,-5 0-18-16,-18-9-10 0,-33 0-63 15,-42 9-141-15,-14 0-649 16</inkml:trace>
  <inkml:trace contextRef="#ctx0" brushRef="#br0" timeOffset="1735.3974">9002 2350 1082 0,'0'0'68'0,"0"0"-67"0,0 0 43 16,241 24-6-16,-120-43-14 15,17-19-24-15,7-6-94 16,-7 1-141-16</inkml:trace>
  <inkml:trace contextRef="#ctx0" brushRef="#br0" timeOffset="2167.7037">11815 1396 884 0,'0'0'65'0,"0"0"-48"15,0 0 87 1,0 0-35-16,-17-118-31 15,-43 92-9-15,-15 6-11 16,-28 10 0-16,-35 10-5 16,-18 14-13-16,-17 36 0 15,0 18-3-15,24 15 3 16,39 8 0-16,35 11 8 16,54 9 11-16,21-1 3 0,33 0 9 15,51-13-7-15,19-21-1 16,25-20-11-16,3-19-10 15,2-17-2-15,-4-20-1 16,13-3-49-16,-4-41-66 16,-12-19-120-16</inkml:trace>
  <inkml:trace contextRef="#ctx0" brushRef="#br0" timeOffset="2637.4515">12167 1738 970 0,'0'0'43'0,"0"111"55"0,0-63-9 15,21-18-19-15,-4-12-54 16,2-11-16-16,-12-7 3 16,7-16 1-16,0-44-1 15,11-30-3-15,-15-15-34 16,-10-8 3-16,-10 7 2 15,-50 10 10 1,-15 9 10-16,0 30 9 16,19 21 10-16,21 24 43 15,14 9-18-15,16 3-4 16,5 9-31-16,0 27 7 16,40 3-6-16,42 0 8 15,34-18-8-15,25-18-1 16,13-3 7-16,-14-29-1 0,-26-8 0 15,-32 2 4-15,-40 13-3 0,-28 11 15 16,-14 11 26-16,0 0 10 16,0 0-44-16,-7 35-4 15,-35 32-3-15,-12 19 6 16,-2 21 21-16,17-1-19 16,18-7-14-16,14-6-1 0,7-16-1 15,0-18-34-15,42-22-53 16,7-18-44-16,23-19-1 15,-2-12-191-15</inkml:trace>
  <inkml:trace contextRef="#ctx0" brushRef="#br0" timeOffset="3069.3553">13272 1820 1067 0,'0'0'71'15,"0"0"-70"-15,0 0 66 0,0 0 1 16,0 0-33-16,54-127-17 16,-45 63-9-16,-9 8-4 0,0 5-5 15,-16 14-5-15,-31 12-5 16,-2 16 3-16,-2 9-11 16,6 17 1-16,13 36 8 15,18 31 2-15,14 29 6 16,0 23 1-16,35 14 1 15,19-3-1 1,2-8 1-16,-3-14 10 16,1-18 14-16,-19-22 8 15,-28-25-13-15,-7-18-16 16,-21-22 6-16,-47-15 1 16,-9-5 5-16,-16-33-6 15,-3-15-6-15,19-7-3 16,28 1 5-16,30 1-3 0,19 8-3 15,35 3 1-15,33 9 6 16,21 6-5-16,7 9-1 16,-5 9-1-16,-5 9-2 15,-16 0-5-15,-21 10-69 16,-16 18-27-16,-33 5-104 16</inkml:trace>
  <inkml:trace contextRef="#ctx0" brushRef="#br0" timeOffset="7599.7961">5658 4132 99 0,'0'0'1'0,"0"0"3"0,0 0-2 16,0 0 12-16,0 0 3 15,0 0 12-15,0 0 28 16,-5 36-47-16,-9-19-10 16,0 1 3-16,4-6-3 15,6-3 0-15,1-3-49 0</inkml:trace>
  <inkml:trace contextRef="#ctx0" brushRef="#br0" timeOffset="14682.8465">5104 4434 488 0,'0'0'57'0,"0"0"40"15,0 0 32 1,0 0-44-16,0 0-52 0,0 0-20 16,0 0-2-16,-35 66 23 15,-7-4-13-15,-14 14 0 16,-12 4-8-16,-7 2-2 0,12-4 2 16,-2-3 14-16,9-7-8 15,14-11-6-15,9-12-10 16,12-14 3-16,0-11-6 15,21-10 0-15,-7-10 1 16,7 0-2-16,0 0-7 16,0-10-11-16,0-21-7 0,21-18 26 15,12-12-38-15,9-8 25 16,11-2 6-16,4-5-20 16,10-4 27-16,3-4 0 15,12-1-5-15,2 5 3 16,5 4 2-16,-10 13 3 15,-16 7 2 1,-14 20 1-16,-21 12-6 16,-9 10 6-16,-12 10-1 0,-7 4 1 15,7 0-6-15,-7 0-2 16,0 10-22-16,7 22 24 16,0 20 4-16,5 25 20 15,-10 31 9-15,-2 22 24 16,0 17-4-16,0 4-34 0,0-9-12 15,0-20-3-15,0-29-4 16,0-28-3-16,0-28-17 16,12-21-62-16,11-16-67 15,3-13-171-15</inkml:trace>
  <inkml:trace contextRef="#ctx0" brushRef="#br0" timeOffset="15241.7942">6206 4715 567 0,'0'0'7'16,"0"0"37"-16,0 0-4 15,-42 108 24-15,42-35 2 16,0 11-30-16,14-3-5 16,49-13-4-16,19-14-1 0,21-32-5 15,11-22 27 1,6-12 27-16,3-45-9 0,-6-21-30 15,-9-16-15-15,-27-7-20 0,-32 1 9 16,-30-1-3-16,-19 16 8 16,-51 13 51-16,-40 19-11 15,-5 22-13-15,-14 22-22 16,7 9-20-16,8 34-4 16,6 32 0-1,28 18-22-15,31 12-70 16,30 0-18-16,16-12-112 0,45-9-240 15</inkml:trace>
  <inkml:trace contextRef="#ctx0" brushRef="#br0" timeOffset="18845.0493">12532 4443 268 0,'0'0'320'15,"0"0"-298"-15,0 0 32 16,0 0 38-16,0 0-28 16,0 0-10-16,-82 54 5 15,63-45-13-15,5-4 6 16,-7 1 0 0,0-3-23-16,0-2-9 15,-4-1 16-15,-6 0 2 16,-8-1-27-16,6-17-7 15,-2-1-4-15,11-4-2 16,6-3-6-16,18-2 2 16,0-3 3-16,0-3 0 0,49-2-5 15,12-1 0-15,20 2 8 0,15 5 1 16,-5 6-1-16,3 11 2 16,-10 13-2-16,-10 0-6 15,-13 22-5-15,-12 17 6 16,-23 12 4-16,-19 0 1 15,-7 6 2-15,-21-1 4 16,-45-2 7-16,-11-2-1 0,-4-2-2 16,-8-4-5-16,7-9-3 15,7-6 0-15,17-8-2 16,7-6 0-16,16-5 1 16,7-5-1-16,14-1-1 15,2 0-2-15,5 0-1 16,5 2-5-1,-3 3 0-15,3 6 0 16,-3 6 8-16,2 6 1 16,-1 5 0-16,4 5-2 15,0 3 2-15,0 9 0 0,14-2 0 16,33 2 0-16,2-3 3 16,16-11-2-16,5-10 0 15,5-11 8-15,14-16-4 0,2 0 10 16,4-21 15-16,-1-16-3 15,-17-7-11-15,-16-2 8 16,-19 5-11-16,-7 5-7 16,-17 14 5-16,-11 8-2 15,-4 2-3-15,-3 12-4 16,0-3-2 0,0 0-17-16,0 3-41 15,-10 0-23-15,-1-5-155 16</inkml:trace>
  <inkml:trace contextRef="#ctx0" brushRef="#br0" timeOffset="22502.7288">18902 4313 289 0,'0'0'86'0,"0"0"80"16,0 0-43 0,0 0-16-16,-96-105-19 0,80 85-9 15,-3 5-10-15,5 5-7 16,4 2-25-16,-1 6-9 0,-3 2-8 15,0 0-16-15,-19 40-2 16,-2 29 3-16,-5 28 1 16,19 21 3-16,21 3-5 15,7-13 0-15,61-22-4 16,14-30 0-16,18-36 0 16,12-20-4-16,19-43 4 0,14-42 12 15,-12-26-4-15,-35-12-6 16,-51-2 18-16,-47 6 18 15,-47 6 5-15,-70 8 0 16,-18 19-13-16,-10 23-15 16,7 24-5-16,24 23-10 15,16 16-1 1,23 25 0-16,14 34-3 16,24 21-31-16,32 8-28 15,5 8 0-15,68-3-36 0,35-9-9 16,28-14-78-1,13-17-114-15,1-21-245 0</inkml:trace>
  <inkml:trace contextRef="#ctx0" brushRef="#br0" timeOffset="22856.9309">19502 4435 870 0,'0'0'68'0,"0"0"-66"16,0 0 141-16,131 173-52 16,-64-95-5-16,4-1-27 15,3-11 1-15,-4-14-49 16,3-14-4-16,-17-18-7 16,-2-20-5-16,4-6-76 0,7-46-44 15,-2-17-225-15</inkml:trace>
  <inkml:trace contextRef="#ctx0" brushRef="#br0" timeOffset="23142.087">20628 4359 1022 0,'0'0'89'0,"0"0"-86"16,0 0 72-16,261 0 1 15,-144 0-50-15,-9-6-19 16,-10 2-7-16,-33 4-35 15,-55 0-109 1,-17 4-623-16</inkml:trace>
  <inkml:trace contextRef="#ctx0" brushRef="#br0" timeOffset="23273.676">20621 4662 1103 0,'0'0'11'16,"0"0"24"-16,224 19 26 0,-112-22-20 15,17-23-41-15,8-7-1 16,13-9-129-16,-31 2-232 0</inkml:trace>
  <inkml:trace contextRef="#ctx0" brushRef="#br0" timeOffset="23844.2879">22574 4221 520 0,'0'0'167'0,"-143"135"-36"15,68-57-22-15,-2-6-26 16,14-7-37-16,9-12-14 16,19-10-6-16,14-21-18 15,14-11 6-15,7-10-2 16,0-1-5-16,0-14 24 15,7-29 5 1,24-17-26-16,15-12-6 16,8-6 0-16,2-7 2 15,7-10-6-15,-2-6-3 16,-7-3-2-16,0 11-14 16,-24 19 7-16,-11 31 12 15,-12 23 3-15,-7 20 16 16,0 0-19-16,0 46-5 0,14 39 5 15,-7 28 37-15,4 18 12 16,-4 4-4-16,0-15-6 16,3-15-20-16,1-21-12 15,3-24-4-15,7-17-3 16,12-20-16-16,18-21-90 0,17-2-28 31,7-37-240-31</inkml:trace>
  <inkml:trace contextRef="#ctx0" brushRef="#br0" timeOffset="24207.3398">23286 4326 623 0,'0'0'121'16,"0"0"8"-16,-7 126 4 16,23-78-54-16,36-6-28 0,11-10-9 15,33-14-7-15,6-18 26 16,8-5-25-16,-5-40-17 16,-9-20-11-16,-14-12 7 0,-22-7-14 15,-31-7 10 1,-29 4-7-16,-22 4 8 0,-55 12 10 31,-25 22 8-31,-1 19 42 0,0 29-41 16,7 7-22-16,8 43-9 15,6 24-7-15,26 12-1 16,30 3-43-16,26-9-65 16,26-25-83-16,37-27-777 15</inkml:trace>
  <inkml:trace contextRef="#ctx0" brushRef="#br0" timeOffset="28373.5539">2656 6944 173 0,'0'0'447'15,"0"0"-379"-15,0 0 50 16,0 0-27-16,0 0-69 15,0 0-12-15,0 117 91 0,7-24-27 16,7 18-5-16,0 11-6 16,0 5-9-16,7-10-24 15,5-21-13-15,-1-21-7 16,-1-23-8-16,-6-26 0 0,-8-17-2 16,-3-9-4-16,-2-37-24 15,-5-38 10-15,0-32-38 16,0-17-4-16,-5-5-12 15,-47 8-60-15,-20 27 22 16,-12 24 63 0,9 38 47-16,21 23 57 15,12 9 25-15,14 15-63 16,28 22-9-16,0 3 52 16,21-3-35-16,61-10-20 15,14-18-7-15,21-9 0 16,7-11 11-16,-15-26-5 15,-13-9 2-15,-21-1 8 0,-26 8 22 16,-23 15 1-16,-24 15 18 16,-2 9 5-16,0 4-41 15,0 44-18-15,-2 29 13 0,-12 28 21 16,2 19-16-16,10-5-18 16,2-12 0-16,2-19-3 15,38-25-22-15,9-15-50 0,11-22-27 16,-4-26-78-16,-7-6-416 31</inkml:trace>
  <inkml:trace contextRef="#ctx0" brushRef="#br0" timeOffset="28620.5416">3875 7717 1153 0,'0'0'63'0,"0"0"-62"15,-4 126 10-15,4-110-4 16,0-13-7-16,0-3-59 16,32-39-6-16,10-21 41 15,-2-13-79-15,-5-2 60 0,-35 9 43 16,0 9 6-16,-14 16 30 0,-7 16 14 16,2 14-31-16,17 11-19 15,2 6-81-15,0 17-284 16</inkml:trace>
  <inkml:trace contextRef="#ctx0" brushRef="#br0" timeOffset="29137.7914">6557 7038 982 0,'0'0'0'0,"-185"8"0"0,97 29 5 15,-4 15 5 1,25 15 17-16,13 16 14 15,26 11 16-15,28 8-44 16,0-1-6-16,54-19 1 16,48-22-8-16,22-23-4 15,26-29-8-15,-5-8-37 16,-1-28 2-16,-22-11 3 16,-38 6 29-16,-37 11-8 0,-26 14 23 15,-14 8 0-15,-7 0 25 16,0 3 24-16,7 10-34 15,14-4 21-15,21-4-16 16,18-5-6-16,15-13-8 16,-5-24 16-16,-11-14-4 15,-31-3-3-15,-28 0 48 0,-12 9-8 16,-56 9-35-16,-23 21 38 16,-12 15-13-16,1 15-45 0,6 32-1 15,33 7-8 1,30-5-56-16,33-13-49 0,61-22-45 15,44-14-130-15</inkml:trace>
  <inkml:trace contextRef="#ctx0" brushRef="#br0" timeOffset="29460.7546">7610 7387 805 0,'0'0'92'0,"-18"156"48"16,18-92-64-16,0-15-25 16,4-9-26-16,17-18-11 15,-4-8 2-15,1-14-16 16,8 0 0-16,9-28 0 16,21-20 13-16,12-10-13 15,2 4-16 1,-16 13 16-16,-8 13 1 15,-15 18 3-15,-6 10-4 16,3 0 0-16,7 16 3 0,-2 22 11 16,-5 10 37-16,7 6-10 15,-2-6-14-15,2-11-23 16,26-20-4-16,9-17-39 16,23-23-63-16,12-35-32 0,-2-13-278 15</inkml:trace>
  <inkml:trace contextRef="#ctx0" brushRef="#br0" timeOffset="29746.3124">8953 7349 185 0,'0'0'595'0,"-11"111"-522"16,11-40 45-16,0-6 1 15,21-5-36-15,32-12-18 16,10-14-25-16,5-16-19 15,0-18-13-15,14-2 5 0,2-43-4 16,9-27 4-16,-4-15-13 16,-26-6-9-16,-16 3 7 0,-31 11 4 15,-11 19 2 1,-5 21-1-16,0 18 13 0,-5 10 7 16,-9 8-17-16,7 3-6 15,-2 3-14-15,4 24-73 16,5 5-44-16,0-10-268 15</inkml:trace>
  <inkml:trace contextRef="#ctx0" brushRef="#br0" timeOffset="29946.9679">9948 7460 941 0,'0'0'121'0,"-7"176"-8"0,7-97-9 16,0-17-77-16,0-19-23 15,33-20-4-15,16-23-33 16,21-9-91-16,5-42-240 16</inkml:trace>
  <inkml:trace contextRef="#ctx0" brushRef="#br0" timeOffset="30610.4606">10750 7619 541 0,'0'0'542'0,"0"0"-536"15,0 0-6 1,119-145 36-16,-112 92-24 16,-7-1 45-16,0 11-6 15,-7 10-26-15,-17 12-2 16,-8 19 0-16,-8 2-7 15,-11 31-16-15,-10 22-22 16,5 16 15-16,11 6 5 0,29 0 1 16,11-2 0-16,5-8 2 0,19-11-1 15,35-15 0 1,9-16-8-16,19-19 6 0,13-4-11 16,3-29 10-16,-2-17 3 15,-7-6-11-15,-21-3 6 16,-15 8 5-16,-24 8 1 15,-22 9-1-15,-7 13 0 0,0 14-4 16,-7 3 4-16,-22 18 0 16,-3 26 0-16,11 8-3 15,21 4 1-15,0-10-1 16,32-10 0-16,32-16-3 16,20-14-6-16,-3-6 7 15,6-6 3 1,-10-25 0-16,7-12-6 15,-5-7-20-15,-11-1-6 16,-19 10 3-16,-28 14-9 16,-14 15 33-16,-7 12 7 15,0 0 47-15,-14 25-45 16,-4 7-1-16,10 5-1 16,8-3 0-16,26-9 0 0,44-14-5 0,24-11 5 15,8-7 1-15,4-26 3 16,-13-4 3-16,-30-2-7 15,-23 6 1-15,-26 9 5 16,-14 10 34-16,0 7 25 16,-7 7 12-16,-14 0-17 15,2 21-42 1,5 19-18-16,14 9-7 16,14 2-11-16,68-10-62 15,49-18-30-15,46-17-67 16,10-6-379-16</inkml:trace>
  <inkml:trace contextRef="#ctx0" brushRef="#br0" timeOffset="30964.5423">14830 7746 902 0,'0'108'62'0,"0"5"101"15,0-14-79-15,0-13-4 0,7-18-34 16,5-23-30-16,-5-20-9 16,-7-16-5-16,0-9 10 15,0-28 9-15,-28-29-21 16,-7-26-11-16,2-28 7 16,12-9 3-16,21-5-1 15,14 9-9 1,54 24-4-16,16 25 6 15,2 24 9-15,-15 24-2 16,-8 16 2-16,-24 3-6 16,-11 30 6-16,-28 13 0 15,0 11 0-15,-46 5 6 16,-17-7-6-16,-1-10-10 16,22-19-56-16,24-23-127 0,18-5-670 15</inkml:trace>
  <inkml:trace contextRef="#ctx0" brushRef="#br0" timeOffset="31465.2878">15515 7369 882 0,'0'0'66'0,"0"0"-1"15,0 0 37-15,0 0-43 16,0 0-13-16,0 0-14 16,219-59-12-16,-165 59-20 0,0 30 0 15,-10 11 0-15,-7 11 3 16,-2 10 26-16,-6 0 15 16,6-4-15-16,4-6-6 15,10-15-10-15,12-17-11 16,14-17 3-1,16-3-5-15,16-37-7 16,12-14-49-16,-4 3-35 16,-31 11-5-16,-35 20-45 15,-35 17 14-15,-14 0-19 16,0 13 146-16,0 13 15 0,-2 0 88 16,2-6-34-1,21-3-26-15,54-11 59 0,16-6-45 16,4-8-45-16,-6-22-4 0,-28-6-1 15,-40-6 18-15,-21 2 25 16,-14-7-8-16,-49 1-33 16,-17 7-5-16,-8 12 1 15,4 16 15-15,9 11-15 16,14 21-5-16,24 26-43 16,30 8-69-16,9-8-208 0</inkml:trace>
  <inkml:trace contextRef="#ctx0" brushRef="#br0" timeOffset="33331.3167">17946 7619 622 0,'0'0'52'16,"0"0"62"-16,0 0 14 15,0 0-58 1,206 3 25-16,-136-48-62 16,-7-12-16-16,-16-8-11 15,-19-6 3-15,-21-3-6 16,-7 6 0-16,-31 12 10 16,-29 18 38-16,-15 22-1 15,-7 16-31-15,-7 19-19 16,-2 38 3-16,5 23-3 0,9 11 0 15,28 4-1-15,21-8 1 0,28-9 0 16,0-19-2 0,42-16 0-16,25-23-8 0,11-20-19 15,6-5-13-15,-3-34 1 16,-1-14-40-16,-10-11-32 16,0-7 94-16,-19-11 8 0,-13-10-21 15,-17-4 32-15,-14 0 6 16,-7 9 26-16,0 18-15 15,0 24-7-15,0 22 33 16,-7 20 37-16,-7 3-46 16,-3 23-34-16,-1 28 0 15,4 14 4 1,11 11-1-16,3 11 0 16,0 5 4-16,0-1-2 15,14-6-1-15,14-12 0 16,10-16-4-16,6-17 0 0,8-18-1 15,6-20 1 1,5-2 0-16,0-31 5 0,2-16 4 16,-8-7-5-16,-15 0-4 15,-14 3 2-15,-17 3 4 0,-11 11-6 16,0 9 1 0,0 14 1-16,-4 11 8 0,-13 3-6 15,-4 3-4-15,3 28-9 16,-3 14 9-16,7 9 0 15,9 3 0 1,5-1 2-16,0-8 3 16,14-8 0-16,30-9-2 15,1-14 7-15,8-14-3 16,8-3 2-16,9-16 1 16,-2-19-5-16,-5-11-5 15,-16-4-6-15,-19 4-3 16,-14 2 8-16,-14 7-5 0,0 5 4 15,0 13 2-15,0 1 2 16,-3 6 3-16,-1 1-5 16,4 6 1-16,0 0-1 0,0 3 0 15,-3 2-1-15,3 0 0 16,0 0-3-16,0 0-11 16,0 0 9-1,0 0 2-15,0 0 3 16,0 0 0-16,0 0 1 15,0 0 3-15,0 0-3 0,0 0-3 0,0 0 3 32,0 0 5-32,-4 0-5 15,4 5-3-15,-3 8 3 0,-4 16 0 16,0 5-3-16,-4 10 3 16,4 5 0-16,7 2 3 15,0 0-2-15,0-5 5 16,0-6-1-16,28-7 1 15,7-12-2-15,11-8 7 16,3-13-1-16,17 0-1 16,6-15 0-16,1-21-3 0,-10-6-6 15,-21 2-6-15,-9-2 3 16,-19 2 3-16,-7-1-1 16,7-1 1-16,-10-2 2 0,13 4 1 15,8 0-3-15,3 3 1 16,12 3-1-16,-3 3-2 15,3 3 2 1,0 8 1-16,-17 7-1 16,-4 9-2-16,-17 2 2 15,-2 2 1-15,0 0-1 16,0 0-4-16,0 0 0 16,0 0 2-16,7 13 4 15,0 7 1-15,-2 11-2 16,9 7 0-16,0 7 0 0,0 3 8 15,0 0-9-15,5-4 2 16,-3-6 0-16,10-10 1 16,2-6 0-16,-3-13-2 15,3-6 0-15,-2-3 0 16,-5 0 2-16,-5-11 5 16,-4-8 0-16,-2-2-3 15,1-1-3 1,-1-1 2-16,1-4-1 0,8 0-1 15,2-4-1-15,7-3 0 16,7 2-2-16,5 2 1 16,-10 7-1-16,-9 11 1 15,-9 7-1-15,-12 5 0 16,0 0-7-16,0 0-5 0,7 0 8 16,0 17 3-16,0 14 2 15,4 12 0-15,-1 2 2 16,11 4 1-16,7-7-2 15,9-4 0-15,5-11 2 16,7-10-2-16,12-15 8 16,7-2 3-16,2-24 2 0,14-19-7 15,-9-14-3-15,-8 0-4 16,-20-5-14-16,-19 8 0 16,-21 14 10-16,-7 12 4 15,0 20 6 1,-21 8 30-16,-14 8-10 15,-5 36-15-15,12 17 8 16,7 12 2-16,17-1-6 16,4-5-15-16,28-11 0 0,46-16-3 15,36-20-38-15,26-20-30 16,16 0-36-16,-1-31-109 16,-15-8-699-16</inkml:trace>
  <inkml:trace contextRef="#ctx0" brushRef="#br0" timeOffset="33769.9271">22786 7342 843 0,'0'0'66'0,"0"0"-23"0,0 0 79 16,0 0-29-16,231-24-52 0,-135-24-23 16,-9-8-8-16,-13-4-6 15,-22 3 10-15,-22 1-10 16,-23 2 9-16,-7 11 1 15,0 7 5-15,0 18 11 16,-7 8-4-16,-7 10-2 16,-2 10-24-16,-10 36-6 0,-2 23 6 15,-7 23 3-15,2 10 16 16,5 3 11-16,10-4-1 16,15-17-21-16,3-14-8 15,7-19 0-15,35-16-5 16,33-13-17-16,16-20-22 15,24-2-62 1,8-32-62-16,-11-14-631 16</inkml:trace>
  <inkml:trace contextRef="#ctx0" brushRef="#br0" timeOffset="34148.9917">23854 7471 801 0,'0'0'189'16,"0"0"-187"-16,0 0 122 15,0 0-48-15,254-90-40 16,-165 34 10-16,0-7-25 16,-19 3-10-1,-16 1-3-15,-19-1 9 16,-14 7-16-16,-10 12 2 15,-11 14-1-15,0 15 12 16,0 12 15-16,0 0-18 16,-4 14-11-16,-22 34 0 15,-4 18 3-15,-3 18 10 16,5 4 25-16,7 2-7 0,7-10-12 0,7-11-8 16,7-18-7-16,0-14 0 15,0-16-4-15,23-11-26 16,21-10-53-16,8 0-5 15,2-20-47-15,-15-6-407 16</inkml:trace>
  <inkml:trace contextRef="#ctx0" brushRef="#br0" timeOffset="34988.384">24557 6296 211 0,'0'0'776'16,"0"0"-733"-16,0 0 57 16,32-130-67-16,62 98 0 15,30 7 0-15,13 13 7 0,1 12-8 16,-2 4-6-16,-20 32-3 15,-24 21-2-15,-39 19-13 16,-43 17 22-16,-10 11 0 0,-38 5 1 16,-27-2-20-1,6-12-1-15,-1-17-6 0,11-20-2 16,9-13-2-16,12-11-6 16,14-3-46-1,14-6-57-15,0-4-88 16,16-7-669-16</inkml:trace>
  <inkml:trace contextRef="#ctx0" brushRef="#br0" timeOffset="35220.3493">25276 7669 1184 0,'0'0'1'16,"0"0"41"-16,0 0 64 15,0 0-37-15,-37 120-32 0,37-109-3 16,0-7-9-16,0-4-20 31,0 0-5-31,2 0-1 0,10-9-39 16,-3-8-55 0,-2-3-37-16,-2 0-215 0</inkml:trace>
  <inkml:trace contextRef="#ctx0" brushRef="#br0" timeOffset="69077.6096">4828 9143 459 0,'0'0'287'0,"0"0"-228"16,0 0 72-16,0 0-13 15,-212-127-55-15,130 104-18 16,-14 9-7-16,-14 8-21 16,8 6 11-16,13 0-19 15,14 1-5-15,26 14 3 16,16 0-4-1,19 5-3-15,12 9-4 16,2 9-4-16,28 6-3 16,61 7 3-16,28 3 2 15,20 2 6-15,-1 6 1 16,-17-2 3-16,-19 6 1 0,-25-1-1 16,-26-3 5-16,-28-11-3 15,-21-8-4-15,0-15 0 16,-35-8 4-16,-32-10 11 0,-29-10 29 15,-21 0-17-15,-12-7-14 16,10-11-9-16,31 3-3 16,27 5 1-16,47 6-4 15,14 1-9-15,14 3-67 16,68 0-65 0,34 12-60-16,22 9-473 15</inkml:trace>
  <inkml:trace contextRef="#ctx0" brushRef="#br0" timeOffset="69277.9211">5842 9353 345 0,'0'0'647'0,"-28"136"-619"15,-12-35 88 1,8 2-27-16,1-9-66 0,20-21-19 15,11-30-4-15,0-34-79 16,32-24-188-16</inkml:trace>
  <inkml:trace contextRef="#ctx0" brushRef="#br0" timeOffset="69409.5802">5821 9115 1318 0,'0'0'29'15,"0"0"59"-15,0 0 3 16,0 0-91-1,0 0-39-15,0 0-122 16,37 31-62-16,92-9-781 16</inkml:trace>
  <inkml:trace contextRef="#ctx0" brushRef="#br0" timeOffset="69895.5406">8180 9304 893 0,'0'0'47'0,"0"0"0"0,-25 134 71 32,15-49-50-32,-2 8 7 15,3-3-37-15,2-15-31 0,0-15-4 0,7-18-2 16,0-17-1-1,0-16-62-15,0-9-73 16,23-26-216-16</inkml:trace>
  <inkml:trace contextRef="#ctx0" brushRef="#br0" timeOffset="70096.1561">8640 9426 827 0,'0'0'110'0,"-28"131"3"16,21-61 0-16,7-4-51 0,0-6-41 16,0-15-19-16,0-14 0 15,0-14-2-15,0-11-59 16,7-6-56 0,-7 0-130-16,0-4-244 15</inkml:trace>
  <inkml:trace contextRef="#ctx0" brushRef="#br0" timeOffset="70396.8835">7851 9330 1061 0,'0'0'64'0,"0"0"53"16,0 0-33-16,194-71-62 0,9 28 28 15,38-4 21-15,13 4-43 16,-20 8-25-16,-22 10-3 15,-30 19-54-15,-37 6-78 0,-54 24-76 16,-51 21-670-16</inkml:trace>
  <inkml:trace contextRef="#ctx0" brushRef="#br0" timeOffset="71467.037">9505 9690 671 0,'0'0'139'15,"-28"125"-4"-15,18-60 3 16,6-6-89 0,-3-2-4-16,0-17-17 15,7-15-14-15,-7-11-13 16,7-11 6-16,0-3-3 15,0 0 9-15,0 0 27 16,0 0 11-16,-7-3-14 16,7-14-23-16,-7-5-8 0,7-9-4 15,0-6 0-15,0-6-2 16,0-9 0-16,21-3 0 0,18 3-4 16,-4 9-1-1,5 10-2-15,-12 16 1 0,-7 13-2 31,-7 4-4-31,7 15-21 0,-2 22 15 16,-10 11 17 0,-2 6-1-16,-2 0 2 0,-5-12 0 15,0-12 3-15,0-12-3 16,0-14 0-16,2-4 0 16,3 0 3-16,11-15-2 15,17-24 1-15,30-16-2 16,12-4-19-16,-1 12-11 15,-3 14 11-15,-25 25 18 0,-18 8-8 16,-9 39-3-16,-17 27 12 16,-2 16 23-16,0 1 9 15,-14-4-10-15,0-20-20 0,14-16-2 16,0-24-4-16,21-19-66 16,33-38-117-16,14-34-408 15</inkml:trace>
  <inkml:trace contextRef="#ctx0" brushRef="#br0" timeOffset="72732.1395">10462 9910 736 0,'0'0'59'16,"0"0"79"-16,0 0 12 15,187 52-89-15,-105-66-20 16,4-29-10-16,-9-13-13 16,-9-4-10-16,-40 0 1 15,-28 4-9-15,-7 5 6 0,-56 9 1 16,-16 15 9-16,-10 12-8 16,5 15 5-16,9 8 2 15,7 23-15-15,12 13-3 0,21 4-5 16,17-2 4-16,18-5-18 15,0-10-19-15,35-10-17 16,25-18-8 0,15-3-47-16,-5-13-69 15,-2-19-27-15,-19 1-59 16,-16 6 205-16,-12 6 63 16,-14 4 13-16,-3 9 102 15,-4 3 87-15,0 3-66 16,0 0-78-16,0 29-40 15,-18 13-5-15,4 7 62 0,14 5-20 16,0-1 33-16,21-8-39 16,32-5-19-16,8-14 0 15,2-15-20-15,12-11-9 16,2-12 8-16,5-30 0 16,7-12-6-16,-15 2 3 15,-4 4-6 1,-23 17 0-16,-21 15 3 15,-17 11-2-15,-9 5 10 0,0 2 3 16,0 29-13-16,0 5 4 16,-9 4 7-16,9-5-5 15,0-10-7-15,37-11 0 16,24-11 0-16,14-3 0 16,2-11 4-16,2-17-4 0,-16-1-1 15,-14 3-5-15,-16 9-2 16,-19 6 3-16,0 9 2 15,-14 2 1-15,7 0 0 16,5-1-4-16,4-1 4 16,26-10 2-16,30-16 15 15,17-23 20-15,9-21-35 0,-9-12-1 16,-26-9-38-16,-30 6 13 16,-33 10 8-16,-7 14 13 15,-54 24 3-15,-9 24-1 16,2 15 3-16,8 38-1 15,18 40 4-15,21 24-3 16,21 30 9 0,21 17 21-16,49 20 13 0,16 5-3 15,3-9 14-15,-12-19-19 16,-28-32-2-16,-30-29-13 16,-19-29-14-16,-19-28-1 15,-30-28 0-15,-12-11-5 16,-9-42-9-16,9-15-2 15,8-9-3-15,18-3 5 0,28-4 0 16,7 4-4-16,21 8-12 16,39 11 8-16,8 10 11 15,0 12 3-15,-5 10 2 16,-2 4 1-16,-12 4 0 16,-14 8 0-16,-10 1-1 15,-11 6 2 1,-7 1 3-16,-7 3-4 15,7 1 1-15,-7-2-1 16,7-2 0-16,5-1 0 16,2 0 1-16,-5-2-1 15,5-3 0-15,1 2 0 0,-1-2 1 16,-3 1-1-16,-4-3 3 16,0-1 10-16,7-7-5 15,0-2-1-15,-2 2 1 0,2 3 5 16,-5 2-1-16,-2 7 3 15,-2 3-9-15,-3 6-3 16,-2 0-3-16,5 0-3 16,-3 21-1-16,10 13 4 15,-5 5 2-15,-7 3 3 0,7-2-5 16,-2-11 0-16,-3-8-20 16,3-12-47-16,9-9-72 15,2-5-120-15,10-29-462 16</inkml:trace>
  <inkml:trace contextRef="#ctx0" brushRef="#br0" timeOffset="73670.9367">13300 9717 601 0,'0'0'139'0,"0"0"10"0,33 118-13 16,-3-91-77-16,17-12-23 15,9-12 4-15,10-3-22 0,-3-18-7 16,14-19 3-16,-10-5-12 16,-10 6-2-16,-18 4-7 15,-25 13 5-15,-14 16 2 16,0 3 6-16,-16 12 6 16,-21 16-12-16,15 8-1 15,15 1 0 1,7-2-1-16,54-5 0 15,30-4-1-15,19-13 3 16,12-11 3-16,-13-2 0 16,-4-7 2-16,-16-18 0 15,-14 1-2-15,-19-1 2 16,-23 5-4-16,-12 4-1 16,-14 7-1-16,0 0 1 0,-7 4 0 15,-14 5-1-15,0 0 0 16,2 0-10-16,12 21 8 15,7 9-3-15,0 3 6 16,35 0-3-16,37-8 2 16,19-12 1-16,17-13 1 0,-3 0 4 15,-5-32 1-15,-8-7-6 16,-18-6-3-16,-18-8 1 0,-16-3-3 16,-26-1 2-16,-14 3 3 31,-14 6 0-31,-47 8 0 0,-9 12 13 15,-18 16-1 1,-6 12-9-16,-4 6-3 0,16 30-3 16,12 13 3-16,16 18 0 15,33 8-2-15,21 7-1 16,0 2 2-16,56-7-1 16,19-8-6-16,21-18-1 15,21-20-6-15,14-31 10 16,11-7-3-16,3-47-4 15,-3-17-4-15,-11-10-10 0,-14-9 22 16,-12-6 2-16,-18-4 0 16,-31 4 1-16,-31 10 2 15,-25 19 1-15,-4 19-1 16,-52 25 12-16,-15 23-10 0,-8 0-3 16,2 39 0-16,9 15-2 15,14 12 1 1,12 10 0-16,21 12 1 15,17-1 2-15,4-4-1 16,18-12 21-16,46-21-13 16,15-23-5-16,19-25-1 15,12-4-3-15,-3-37-7 16,-16-9-15-16,-23 1-5 16,-21 8 19-16,-31 13 8 0,-11 12 36 15,-5 14 48-15,0 0-20 16,-21 25-22-16,-5 23-12 15,-2 12-6-15,21 5-22 16,7-2-2-16,28-9-3 16,61-17-61-16,42-22-73 15,25-15-117 1</inkml:trace>
  <inkml:trace contextRef="#ctx0" brushRef="#br0" timeOffset="74988.5622">18754 9503 465 0,'0'0'302'15,"0"0"-263"-15,0 0 129 16,0 0-48-16,0 0-93 16,0 0 18-16,180-88-9 15,-166 74-19 1,-2 0-4-16,-10 0-6 15,-2-1-2-15,0 6 1 16,0 1-1-16,0 1 18 16,-2 3-5-16,-5-1-7 0,-5 4 9 15,10-1-13-15,-10-2-6 16,12 2 1-16,0 2-2 16,-7 0-1-16,7 0 1 0,0 0 0 15,-4 0 0-15,1 0-3 16,3 0 1-16,-4 0 2 15,4 0 0-15,0 0-1 16,0 0 1-16,0 0 0 16,0 0 0-16,0 0-1 15,0 0 1 1,-3 0-1-16,-4 0 1 16,-7 6 0-16,7 0 0 15,-4 0 0-15,4-1 0 16,4-3-1-16,3-2 2 15,0 0 0-15,0 0 0 16,0 0 0-16,0 0-1 16,0 0 0-16,0-8-2 0,21-14-1 15,7-3 2-15,0-5-1 16,-7-6-1-16,-7 0 2 0,-2 3-12 16,-10 6 10-16,-2 9 2 15,0 8 2-15,0 5-1 16,0 5 0-16,0 0-1 15,0 0-2-15,0 24-4 0,-7 21 5 16,-14 18 2-16,0 19 7 16,-4 14 24-16,1 8-8 15,6-5 3-15,11-7 22 16,7-17-35-16,0-23-12 16,11-21 1-16,17-20-2 15,26-11-69 1,11-30-72-16,10-18-279 15</inkml:trace>
  <inkml:trace contextRef="#ctx0" brushRef="#br0" timeOffset="75273.5186">19296 9775 850 0,'0'0'60'0,"0"0"24"16,0 0 65-16,262 50-62 15,-131-57-35-15,0-24-24 16,-17-9-23-16,-23-2 1 16,-37-7 2-16,-33 0-5 15,-21 4 4 1,-33 3 1-16,-39 14 22 16,-22 11 1-16,-1 17 7 15,11 0-21-15,9 28-17 16,19 18-2-16,16 8-1 0,40-1-75 15,19-7-63-15,72-15-91 16,47-11-504-16</inkml:trace>
  <inkml:trace contextRef="#ctx0" brushRef="#br0" timeOffset="75505.6157">20600 9684 1066 0,'0'0'41'16,"0"0"79"-16,0 0 1 15,0 0-108-15,0 0-13 16,233 18-14-16,-158-18-72 0,14 0-78 15,-14-3-296-15</inkml:trace>
  <inkml:trace contextRef="#ctx0" brushRef="#br0" timeOffset="75891.1904">21305 9382 919 0,'0'0'39'15,"0"0"37"1,0 0 11-16,0 0-22 16,227-71-1-16,-171 71-16 15,-9 0-9-15,-12 8-18 16,-21 20-7-16,-14 12-5 15,-7 9 2-15,-54 7 4 16,-16 5 9-16,7-1-10 16,2-4-1-16,21-4 1 0,19-7 3 15,21-8-5-15,7-8-4 16,0-7-4-16,35-11 11 16,14-10-7-16,12-1-6 15,0 0-2-15,-5 0-4 16,-7-8-69-16,-19 2-46 0,-16 3-67 31,-14 3-256-31</inkml:trace>
  <inkml:trace contextRef="#ctx0" brushRef="#br0" timeOffset="76222.842">22464 9590 1012 0,'0'0'74'0,"0"0"-48"16,0 0 93-16,247-25-54 0,-125 13-9 31,-3 3-51-31,-16 3-5 16,-29 6-43-16,-38 0-81 0,-36 19-235 15</inkml:trace>
  <inkml:trace contextRef="#ctx0" brushRef="#br0" timeOffset="76338.7906">22534 9866 859 0,'0'0'86'0,"0"0"35"15,0 0-2-15,0 0-62 16,287 19-57-16,-151-50-59 16,1-8-339-16</inkml:trace>
  <inkml:trace contextRef="#ctx0" brushRef="#br0" timeOffset="76840.2684">24101 9562 874 0,'0'0'117'15,"0"0"-48"-15,0 0 47 0,185-120-55 16,-155 84-11-16,-11 2 3 16,-19 1-14-16,0-1-13 15,-33 3-20-15,-37 4-4 16,-37 8-2-16,-17 13-24 16,5 6-14-1,23 0 20-15,23 17 17 16,31 14-1-16,19 12-1 15,18 11-3-15,5 11-9 16,35 6 8-16,38-3 7 16,11-2-1-16,0-4 1 15,-5-5 0-15,-18-2 1 16,-26-12 5-16,-28-9 5 0,-7-10-8 16,-33-9 5-16,-41-11 1 15,-15-4-5-15,-7-6-4 16,7-28 1-16,12-5-1 0,24-2 3 15,25 1 6-15,28 7 0 16,0 4 3-16,67 4-11 16,29 2-1-16,33 1-3 0,4 13 2 15,-9 6-12-15,-10 3-33 16,-16 3-60-16,-11 18 23 16,-13 3-134-16,-22 0-178 15</inkml:trace>
  <inkml:trace contextRef="#ctx0" brushRef="#br0" timeOffset="77229.6548">24678 9526 670 0,'0'0'201'0,"0"0"-118"16,0 0 29-16,0 0-57 15,0 0-15-15,0 0-1 16,231 54 9-16,-165-18 33 16,-1 7-19-1,-11 3-31-15,-19 3 7 16,-28 5 6-16,-7 3-9 15,-54-5-11-15,-42-2 5 16,-13-12 10-16,-6-2 10 16,3-8-22-16,-2-7-20 15,16-4-7-15,30-4 0 16,40-7-20-16,28-1-33 0,35-4-59 16,61-1 3-16,27 0 9 15,13-1-65-15,-5-12-353 16</inkml:trace>
  <inkml:trace contextRef="#ctx0" brushRef="#br0" timeOffset="83260.7139">18619 12186 850 0,'0'0'5'0,"0"0"23"16,0 0 85-16,-199 0-54 16,160 57-46-16,15 24 3 15,10 12 6-15,14 5-1 16,17-13 2-16,55-14-6 16,26-23 7-16,24-22-7 15,9-26-11 1,6-13 8-16,13-45-5 15,-17-25-9-15,-12-19 0 16,-43-15-18-16,-57-10 9 16,-28-2 6-16,-106 6 3 0,-43 15 0 15,-36 30 10-15,-6 35 36 16,-1 43-15-16,12 37-29 16,38 45-2-16,44 20 0 0,51 11-3 15,54 1-10-15,35-7-48 16,80-9-31-16,36-18-56 0,15-26-35 15,-2-21-276 1</inkml:trace>
  <inkml:trace contextRef="#ctx0" brushRef="#br0" timeOffset="83472.2305">19030 12422 263 0,'0'0'643'0,"0"0"-602"0,0 120 133 32,33-66-67-32,11 3-14 0,10-8-40 15,2-4-28-15,2-6-19 16,-9-10-6-16,7-11-3 16,5-5-86-16,7-11-66 15,7-2-163-15</inkml:trace>
  <inkml:trace contextRef="#ctx0" brushRef="#br0" timeOffset="83757.5112">19899 12534 719 0,'0'0'270'0,"0"0"-187"16,0 0-10-16,0 0 11 16,294-22-14-16,-111 17-39 0,-1 1-30 15,-37 4-1-15,-36 0-1 16,-34 1-63-16,-47 23-47 15,-28 5-218-15</inkml:trace>
  <inkml:trace contextRef="#ctx0" brushRef="#br0" timeOffset="83895.6333">20207 12755 433 0,'0'0'602'0,"0"0"-589"15,0 0 67-15,0 0-39 31,234 20-28-31,-159-20-13 0,-3 0-127 0,-4 0-348 16</inkml:trace>
  <inkml:trace contextRef="#ctx0" brushRef="#br0" timeOffset="84343.2521">21153 12566 512 0,'0'0'137'16,"0"0"28"-16,-128 118-54 16,102-83-70-16,17-9-17 15,4-10 6 1,5-8-12-16,0-8-3 15,14-2-14-15,40-32 50 16,14-15-22-16,16-14-20 16,-2-10-4-16,-1-5-2 15,-1-5 1-15,-15 7 3 16,-11 10-2-16,-14 18 11 16,-19 21 28-16,-14 15-2 0,-7 12-7 15,0 6-35-15,0 33 5 0,0 24-5 16,-7 13 24-1,-19 8 21-15,2-6-13 0,10-7-19 16,7-12-13-16,7-11-2 16,0-11-2-16,36-15-31 15,31-16-76 1,17-6-14-16,26-19-200 16,-7-23-466-16</inkml:trace>
  <inkml:trace contextRef="#ctx0" brushRef="#br0" timeOffset="84697.523">22431 12393 326 0,'0'0'393'0,"0"0"-232"16,-105 116-6-16,70-73-73 15,9-4-16-15,19-4-35 0,7-13-10 16,0-10 5-1,0-4-8-15,7-8-14 0,40 0 7 16,16-37 11-16,26-14-3 0,14-17-18 16,-8-9-2-16,-4 1-3 15,-9 8-18-15,-21 11 4 16,-19 24 18-16,-23 21 0 16,-10 12-2-16,3 23-6 15,-3 31 8 1,10 16 39-16,6 11 11 15,10 0 4-15,14-4 10 16,8-10-35-16,3-13-15 16,-11-14-14-16,-9-15-2 15,-14-13-23-15,-12-4-78 16,-14-3-58-16,0-5-199 16</inkml:trace>
  <inkml:trace contextRef="#ctx0" brushRef="#br0" timeOffset="88223.5512">2876 12390 616 0,'0'0'65'0,"0"0"-24"0,0 0-5 16,0 0-6-16,0 0-18 0,0 0-8 16,0 0 38-16,11 119 59 15,-8-43-14-15,-3 7-26 16,0-4-40-16,0-10 1 15,0-14-11-15,0-23-9 16,0-12-1-16,0-17-1 16,0-3 1-1,0-15 8-15,0-36 23 16,0-28-31-16,-14-20-1 16,0-17-8-16,0-7-12 15,14-4-5-15,0 6-6 0,49 16-10 16,18 26 14-16,10 19 23 15,5 29 4-15,-9 23 0 16,-10 8 0-16,-3 30-6 16,-25 21 6-16,-28 15 4 0,-7 7 11 15,-42 2-9-15,-37-3 1 16,-5-10-3-16,16-16-2 16,21-17 1-16,26-13-3 15,21-5 0-15,0 1-17 16,26 3 3-16,37 7 14 0,5 10 2 15,7 4 4-15,-15 4 28 16,-11 4 2-16,-21 2 1 16,-2-3-14-16,-12-1-15 15,-5-7-8-15,-2-5 0 16,5-12-18-16,-5-13-86 16,7-5-145-1,7-21-368-15</inkml:trace>
  <inkml:trace contextRef="#ctx0" brushRef="#br0" timeOffset="88655.795">3705 12503 744 0,'0'0'95'0,"0"0"97"16,0 147-92-16,0-110-17 15,0-11-54-15,14-14-19 16,-7-7-9-16,-3-5 0 15,-4-14 5-15,0-27 16 16,0-14-22-16,0-17-19 16,-11-2 5-1,-36-1-29-15,-9 7 25 16,-5 11 7-16,5 20 8 16,28 14 3-16,9 15 2 15,19 8 14-15,0 0-16 16,12 6-8-16,49 8 5 15,28-8 2-15,23-6 1 16,9-16 4-16,-16-20 2 0,-25 3-1 16,-38 9 2-16,-28 11 45 0,-14 8 4 15,0 5 6 1,0 7-56-16,-26 39-6 0,-23 27 0 16,-7 23 13-16,2 6 3 15,22-5-14-15,25-12-2 16,7-17-2-1,0-17-36-15,25-23-55 16,15-19-22-16,-3-9-186 16,-4-15-473-16</inkml:trace>
  <inkml:trace contextRef="#ctx0" brushRef="#br0" timeOffset="89025.6998">4142 12812 642 0,'0'0'72'16,"0"0"107"-16,0 0-95 15,214 4 5-15,-153-39-54 16,-19-13-24-16,-9-3-8 16,-26-1 1-16,-7-1-1 0,-7 7-3 15,-33 13-1-15,-2 15 1 16,7 18 0-16,2 0-3 0,5 41 0 16,14 26 2-16,14 20 1 15,0 17 9-15,0 13 14 16,0 3-9-16,0-6 10 15,0-7 17-15,0-19-14 16,-7-22 12-16,-21-21-14 16,0-24-12-1,-11-21 5-15,4-5 5 16,-5-35-13-16,5-22-10 16,14-8-1-16,16 1-6 15,5 10-3-15,14 5-5 16,40 9-10-16,9 11-7 15,5 5-13-15,-1 12-38 16,-4 0-94-16,-16 4-260 0</inkml:trace>
  <inkml:trace contextRef="#ctx0" brushRef="#br0" timeOffset="89278.1306">5029 12628 927 0,'0'0'97'0,"0"0"-46"15,185-14-10-15,-118 8-41 16,-13 0-5-16,-26 0-228 16</inkml:trace>
  <inkml:trace contextRef="#ctx0" brushRef="#br0" timeOffset="89426.4455">4924 12858 897 0,'0'0'60'0,"0"0"70"16,0 0-61-16,206 42-4 15,-90-42-39-15,15-11-26 16,0-12-6-16,-38 0-189 16</inkml:trace>
  <inkml:trace contextRef="#ctx0" brushRef="#br0" timeOffset="109847.4736">6302 12534 696 0,'0'0'69'15,"0"0"-14"1,0 0 57-16,0 0-77 15,0 0-35-15,0 0-1 16,0 0 1-16,-61 100 6 16,19-50 2-16,-4 2 2 15,-3-1 1-15,9 0-6 16,3-8-4-16,11-12 0 0,12-8-1 16,7-13 4-16,7-7-7 0,0-3 6 15,0 0 5-15,0-13 40 16,7-20-5-16,40-20-37 15,9-12-6-15,11-6-2 16,-4-3-1-16,-6 8 3 16,-18 5 0-16,1 7 1 15,-19 7 1-15,-7 9-2 0,-7 13 1 16,0 10 0-16,-7 6 7 16,0 9 17-16,0 0-25 15,14 21-8-15,-2 21 1 16,4 9 6-16,5 6 1 15,-7 0 2-15,5-1 0 16,-5-2 0 0,-7 3-2-16,0-3 0 15,-7 2-2-15,0 1 2 16,0-10-15-16,0-7-67 16,0-11-37-16,0-17-86 0,0-12-306 15</inkml:trace>
  <inkml:trace contextRef="#ctx0" brushRef="#br0" timeOffset="110233.0548">6739 12777 389 0,'0'0'65'16,"0"0"47"-16,0 0 47 15,70 120-98-15,-7-97-13 16,5-10 31-16,7-11-8 16,6-2 16-16,-6-9-42 0,-12-21-24 15,-9-12-12-15,-24-11-4 0,-23-2 0 16,-7-5 11-1,-28 2 28-15,-42 7-8 0,-12 14-9 16,1 12-11-16,11 17 7 16,9 8-4-16,5 0-18 15,9 19-2 1,7 12 1-16,12 6-4 16,14 5-19-16,14-1-47 15,0 4-36-15,0-5-145 16,28-4-171-16</inkml:trace>
  <inkml:trace contextRef="#ctx0" brushRef="#br0" timeOffset="111952.516">10626 12099 454 0,'0'0'253'0,"0"0"-246"15,0 0 8 1,0 0 27-16,30 117-22 16,3-102 0-16,21-9 12 15,9-6 40-15,11 0 14 0,15-30-21 16,-5-7-34-1,-16-9-16-15,-19-2-10 0,-23-4-5 16,-26-1 2-16,0 1 4 16,-35 2-6-16,-33 10 4 0,-28 13-4 15,-14 21 0 1,-13 6 0-16,-1 27 0 0,14 27 0 16,24 18 2-16,16 18 4 15,20 12-5-15,15 3 9 16,17 0 0-16,18-13 0 15,7-17 9 1,42-16-15-16,23-10 2 16,5-15-4-16,19-10 1 15,0-12-3-15,14-12-22 16,-1 0-27-16,1-6-64 16,-26-19-218-16</inkml:trace>
  <inkml:trace contextRef="#ctx0" brushRef="#br0" timeOffset="112437.9215">11238 12297 754 0,'0'0'76'16,"0"0"-59"-16,-56 119 132 16,49-74-72-16,7 1-49 0,0-7-10 15,0-5-6-15,21-14-3 16,-7-9-9-16,4-11-1 15,-1 0-3-15,11-17 1 16,5-26 0-16,-1-13-8 16,-11-10-16-16,-21-1 19 15,0-2 5 1,-39 5 3-16,-15 12 3 16,5 16 8-16,7 15 12 15,21 15 2-15,9 6-12 16,10 0-8-16,2 9-5 15,0 17-5-15,0 5 5 0,35-5-2 16,21-10 2 0,19-13 0-16,20-3 1 0,3-16 3 15,-4-13 6-15,-31 4-6 16,-23 7 1-16,-26 8 29 0,-14 7 26 16,0 3 1-1,0 0-39-15,-33 31-22 0,-37 31 0 16,-19 24 3-16,12 12 3 15,16-10-6 1,33-17-2-16,28-14-23 16,0-15-49-16,24-15-5 15,34-12-46-15,5-15-141 16,-2 0-384-16</inkml:trace>
  <inkml:trace contextRef="#ctx0" brushRef="#br0" timeOffset="112838.3">11724 12740 629 0,'0'0'80'0,"0"0"-33"16,0 0 45-16,0 0-12 16,191 18-6-16,-137-48-11 15,-10-12-43-15,-11-5-8 0,-12 2 14 16,-21 3-10 0,0 5 6-16,-14 9 1 0,-14 6-4 0,9 10-7 15,10 12 14 1,9 0-20-16,0 25-6 0,0 31-5 15,0 18 5-15,0 20 0 16,-5 8 1-16,-25 5 1 16,-21-8 3-16,-20-8 4 15,1-14-4 1,-2-18-2-16,14-22 10 16,4-18-11-16,14-17-1 15,5-2 19-15,2-24 3 16,12-18-7-16,12-11-4 15,9 1-10-15,0 7 3 16,2 8-5-16,33 3 0 16,-2 6 0-16,7 7 2 0,-5 4-2 15,-14 6-1-15,12 3-4 16,-5 8-65-16,7 0-34 0,4 3-63 16,-4 19-146-1</inkml:trace>
  <inkml:trace contextRef="#ctx0" brushRef="#br0" timeOffset="113710.0801">12560 12459 940 0,'0'0'74'16,"0"0"25"-16,0 0-24 0,0 0-53 16,0 0-11-16,233 13 34 15,-144-7-29-15,-19-1-14 16,-16 4-2-16,-21 0 0 0,-26 8-60 16,-7 2-156-16,-61 4-604 15</inkml:trace>
  <inkml:trace contextRef="#ctx0" brushRef="#br0" timeOffset="113856.855">12567 12736 707 0,'0'0'283'0,"0"0"-252"15,0 0 31-15,0 0-15 16,212 0-37-16,-123 0-10 16,-7 0-52-16,-28 4-321 15</inkml:trace>
  <inkml:trace contextRef="#ctx0" brushRef="#br0" timeOffset="114658.8956">13931 12137 812 0,'0'0'117'16,"0"0"1"-1,199-5-19-15,-97 0-42 16,1-2-33-16,-7 1-16 15,-19-1-8-15,-12 4-1 16,-20 3-5-16,-27 0-71 16,-18 0-93-16,0 0-262 15</inkml:trace>
  <inkml:trace contextRef="#ctx0" brushRef="#br0" timeOffset="115213.5413">14123 12152 455 0,'0'0'113'0,"0"0"9"16,0 0-8-16,0 0-49 15,0 0-40-15,0 0 27 16,-61 60 11-16,44-32-5 15,-1 4-12-15,-8 1-14 16,10 1-7-16,-10 0-3 0,-2-2-3 16,7-5-6-16,0-4 0 15,7-6-11-15,7-6 0 16,2-5-1-16,5-6-2 16,0 0 1-16,0 0 0 15,0 0-1-15,14 0 1 16,45 0 0-16,13-6 4 0,24 1-4 15,4 5 2-15,5 0-1 0,-2 2 0 16,-9 22-1 0,-17 6-1-16,-24 8 0 0,-20 4 1 15,-31 4 1-15,-2 4 0 16,-35 1-1-16,-28-8 2 16,-4-9 5-1,-8-12-2-15,5-10 25 16,4-9 11-16,-4-3-14 15,7 0 4-15,12-11-15 16,9-1-9-16,18 2 5 16,13 3-9-16,4 3-1 15,7 2-2-15,0 2-13 16,0 0-36-16,32 0-74 0,4 11 7 16,-8 7-259-16</inkml:trace>
  <inkml:trace contextRef="#ctx0" brushRef="#br0" timeOffset="130324.2688">3184 15002 333 0,'0'0'458'16,"0"0"-445"-16,0 0 104 15,0 0-26-15,-213 57-53 16,171 2-9-16,7 16-1 15,17 4-1 1,18-4-6-16,0-6-9 16,28-13-6-16,32-17 1 15,15-21-6-15,21-18 1 16,21-26 5-16,6-50 11 0,1-40-15 16,-21-20 10-16,-35-12-8 15,-54 9 3-15,-26 18 27 16,-93 25 12-16,-40 25-19 0,-32 29-15 15,-22 33 2-15,8 11-15 16,18 47-1-16,30 20-3 16,47 6-4-16,75 2-31 15,21-1-47-15,61 7-25 16,35-7-136-16,9-8-162 16</inkml:trace>
  <inkml:trace contextRef="#ctx0" brushRef="#br0" timeOffset="130540.3683">3273 15218 765 0,'0'0'74'0,"0"0"89"15,77 153-36-15,-45-97-32 16,15-8-30-16,-12-2-36 15,7-8-18-15,-7-11-11 16,-2-10-1-16,2-15-57 16,5-2-122-16,-5-13-324 0</inkml:trace>
  <inkml:trace contextRef="#ctx0" brushRef="#br0" timeOffset="131272.2949">4268 15206 993 0,'0'0'116'0,"0"0"-92"15,0 0 99-15,0 0-48 16,0 0-56-16,0 0-19 16,102 0 15-16,-8 0 12 15,-3 0-16-15,-16 0-8 16,-12 0-3-16,-16 3-26 0,-26 17-58 15,-21 5-69-15,0 4-267 16</inkml:trace>
  <inkml:trace contextRef="#ctx0" brushRef="#br0" timeOffset="131403.4389">4347 15553 771 0,'0'0'99'0,"0"0"34"0,0 0-34 15,0 0-56-15,269 24-36 16,-145-33-7-16,-1-15-145 15,-1-5-586-15</inkml:trace>
  <inkml:trace contextRef="#ctx0" brushRef="#br0" timeOffset="131858.0093">5494 14875 762 0,'0'0'72'0,"0"0"-20"0,124-144 116 16,-56 109-105-16,13 7-18 15,3 11 3-15,-2 11-2 16,-7 6-32-16,-7 12-7 16,-15 21-6-16,-15 8 7 15,-27 7 3-15,-11 3 5 16,0 0 13-16,-46 1 3 0,-10 1 0 15,7-4-3-15,-5-2-7 16,21-2-11-16,10-3-11 16,11-3-2-16,12 1-4 15,0 3-1-15,0-3-23 16,0-6-44-16,19-4-32 16,16-12 14-1,0-4 0-15,0-13-127 16,-7-1-103-16,-14 0 35 15</inkml:trace>
  <inkml:trace contextRef="#ctx0" brushRef="#br0" timeOffset="133593.2942">5029 15005 495 0,'0'0'144'0,"0"0"1"0,0 0-43 15,0 0-51-15,0 0-28 16,0 0-6-16,-16 0 4 15,16 0 20-15,0 0 2 16,0 0-16-16,0 0-4 16,0-3-22-16,0-12 14 0,0-6-14 15,0 0 5-15,0-1-3 16,0 2 6-16,0 5-4 16,0 5 9-16,0-2-5 15,0 4-1-15,0 4 5 16,0 2-2-16,-5 2-4 15,5 0-7 1,0 0-2-16,-2 0 2 16,2 0 0-16,-5 0 4 15,3 0-3-15,2 0-1 16,0 0 0-16,-5 0-2 16,3 0 2-16,-5 0 2 15,0 5-2-15,0-2 1 0,-5 1-1 16,12 4 1-16,-7-8-1 0,7 3 0 15,0-3 4-15,0 0-4 16,0 0 0-16,0 0-2 16,0 0 3-16,0 0-1 15,0-11 20-15,14-5-13 16,0-1-3-16,7-2-4 16,0 1 6-1,-2-3-4-15,14 1-1 16,-5-5 0-16,7-1-1 15,0 4 4-15,-7 1-2 16,-10 10-2-16,-11 6 1 16,-7 1 0-16,0 4-1 15,0 0-4-15,0 0-2 16,0 0-3-16,0 15-8 0,0 18 17 16,0 18 3-16,7 12 2 15,0 11-5-15,0 13 17 16,0-1 5-16,-7-7-6 0,0-11-4 15,7-15-2 1,0-10-1-16,7-9-9 0,-2-12 0 31,-10-10-1-31,3-6-27 0,-3-3-23 16,-2-3-1-16,7 0-5 16,0 0-35-16,14 0-97 15,-2-14-39-15,2-6-279 16</inkml:trace>
  <inkml:trace contextRef="#ctx0" brushRef="#br0" timeOffset="134109.6029">5646 14983 674 0,'0'0'62'0,"0"0"101"16,0 0-81-16,0 0-45 16,40-126-22-1,30 87-9-15,4 8 11 16,-6 6 21-16,-12 10-4 15,-9 9-12-15,-12 6-22 16,-7 0-3-16,-9 21 3 16,-5 12 1-16,-14 14 4 15,0 8 6-15,0 5 14 16,-14 5-11-16,-7-6-9 0,0-5-1 16,-5-5-4-16,-2-1 5 15,0 3 5-15,2-2 1 16,12-2-3-16,12-4-8 15,2-8 1-15,7-5-1 16,28-7 0-16,7-7 0 16,14-13 1-1,2-3 19-15,1 0 2 0,-1-6-13 16,-9-11-4 0,-14 6-5-16,-7 0-29 0,-16 8-66 15,-12 3-63-15,0 0-201 16</inkml:trace>
  <inkml:trace contextRef="#ctx0" brushRef="#br0" timeOffset="135812.8012">12088 13942 606 0,'0'0'202'15,"0"0"-53"-15,0 0-15 16,0 0-37-16,0 0-10 16,0 0-30-16,0-59-30 15,0 68-27-15,0 27-13 0,0 18 10 31,7 15 6-31,-7 0-1 16,0-4 2-16,0-11-4 0,0-13-4 16,0-10-34-16,5-14-21 15,25-17-27-15,17 0-151 16,7-31-477-16</inkml:trace>
  <inkml:trace contextRef="#ctx0" brushRef="#br0" timeOffset="135997.3973">12567 13966 762 0,'0'0'95'0,"0"0"-23"15,-7 147 70-15,0-99-63 16,7-3-40-16,0-12-32 0,0-12-7 16,14-15-5-16,7-6-51 15,-2-6-109-15,-19-29-265 16</inkml:trace>
  <inkml:trace contextRef="#ctx0" brushRef="#br0" timeOffset="136150.7353">11745 13804 964 0,'0'0'64'0,"0"0"-62"0,266-43 65 15,-103 30-26-15,10 3-6 16,-7 5-17-16,-23 5-17 15,-27 0-1-15,-27 23-23 16,-21 14-73-16,-38 11-153 0</inkml:trace>
  <inkml:trace contextRef="#ctx0" brushRef="#br0" timeOffset="137739.0105">13209 14320 385 0,'0'0'336'0,"0"0"-276"16,0 0 84-16,-46 138-37 15,34-89-50-15,5-1-12 16,0-12-8-16,7-12-19 15,0-13-15-15,0-7-3 16,0-4 5-16,0 0 9 0,0 0 28 16,0-30-2-16,0-13-36 15,0-11-4-15,0-6 1 16,0 4-1-16,4 8 0 16,3 9 1-16,1 14-1 15,-6 7 6-15,3 10-6 16,-3 4 1-1,3 4-2-15,2 0-1 16,7 4-16-16,0 19 16 16,4 5 2-16,-8 6 1 15,1 2-1-15,-4-4 3 16,0-2-2-16,3-4 1 16,1-11-2-16,-4-4 3 15,-7-8-1-15,14-3-2 0,0 0 5 16,19-22 0-16,4-11-3 0,8-3-2 15,-8 3-1-15,-11 6-3 16,0 11 4-16,-19 7 2 16,0 7-2-16,-7 2 1 15,2 0-2-15,5 19-6 16,0 15 7 0,5 3 8-16,-10 2 3 15,5-7-10-15,0-10-1 16,7-7 0-16,5-10-33 15,20-5-27-15,10-17-6 16,12-19-41-16,-5-4-134 16,-9 2-91-16,-19 8 182 15,-19 12 150-15,-4 9 32 0,-5 9 95 16,0 0 23-16,0 0-115 16,0 21-15-16,0 2 63 15,0 4-5-15,21-6-5 16,21-9 2-16,12-5 39 0,2-7-85 15,-9 0-19 1,-1-24 0-16,-18-6-2 0,-7-6-7 0,-14-4 4 16,-7 4-2-16,0 1 1 15,-11 8 4-15,-20 12-4 16,-4 15-1-16,-9 0-3 16,6 30-3-16,6 18 2 31,6 10-2-31,12 1 0 0,14-5 2 15,0-12-1-15,19-12 0 16,34-11-13-16,4-17 6 16,10-2-14-16,15-22-9 15,0-18-102-15,-5-2-34 16,-21 5-233-16,-21 9 65 16,-23 11 336-16,-12 8 75 15,0 3 52-15,-12 3-62 0,-9 1 44 16,5 2 17-16,2 0-22 15,9 0-16-15,3 0-36 0,2 0-28 16,0 0 11 0,0 0 1-16,0 0-6 0,0 0 3 15,0 0-9-15,0 0 22 16,0 0-9 0,2-4-25-16,31-9 5 15,9-1-11-15,4-4-1 16,-8 2-3-16,-13 7-1 15,-4 1 0-15,-14 8 2 16,-2 0-3-16,-5 0 2 16,0 23 0-16,0 11 25 15,-26 14 16-15,1 2-10 0,8-2-4 16,17-8-25-16,0-8-4 16,7-10 0-16,28-8-1 15,19-14-18-15,7 0-14 16,9-8 15-16,-2-20-9 0,-5-3-2 15,-14-1-6 1,-9-4-137-16,-15 2-120 0,-18 9 105 16,-7 10 187-16,0 8 59 15,0 7 154-15,-4 0-108 0,-17 0-95 16,7 15 28-16,2 1-3 16,10 0-34-16,2-2-1 15,0 2-51-15,14-8-85 16,28-6-240-1</inkml:trace>
  <inkml:trace contextRef="#ctx0" brushRef="#br0" timeOffset="138039.3436">15589 14201 1018 0,'0'0'124'0,"0"0"-121"15,0 0 69 1,227-27 13-16,-99 21-51 0,-1-1-27 15,-11 6-7-15,-27 1-28 16,-30 0-93-16,-50 0-102 16,-9 7-730-16</inkml:trace>
  <inkml:trace contextRef="#ctx0" brushRef="#br0" timeOffset="138139.4014">15734 14428 437 0,'0'0'589'15,"0"0"-569"-15,0 0 60 16,0 0-45-16,0 0-30 15,255 61-5-15,-176-61-106 16,-30-14-526 0</inkml:trace>
  <inkml:trace contextRef="#ctx0" brushRef="#br0" timeOffset="139172.1563">18346 13738 623 0,'0'0'57'0,"0"0"0"0,0 0 24 15,-173 136 13-15,110-68-31 16,-5 1-11-16,7-8 3 16,15-9-24-16,18-12-7 15,7-13-10-15,14-12-14 16,7-9 5 0,0-6-5-16,0 0 0 15,32-20 10-15,13-17 9 16,15-14-19-16,1-9-15 15,2-10 5-15,-2-4 1 16,2-3 0-16,-5 2 6 16,-13 11-4-16,-13 14 5 15,-11 14 2-15,-14 15 4 0,-7 15 27 16,0 6 8-16,0 0-24 16,0 26-13-16,0 23-2 0,-14 20 4 15,-11 17 4-15,1 2 12 16,-1 5-1-16,4-7-8 15,14-11-11-15,7-12 0 16,0-15-9 0,18-17-24-16,27-22-46 15,20-9-80-15,-2-28-224 16</inkml:trace>
  <inkml:trace contextRef="#ctx0" brushRef="#br0" timeOffset="139457.3278">18659 14231 483 0,'0'0'318'0,"0"0"-203"15,56 111 25-15,14-96-61 16,16-15-3-16,-2-1-40 16,-2-38-22-16,-14-8 5 15,-19-11-13-15,-28-2 8 0,-21 1 27 16,-2 8 10-16,-64 6 4 15,-11 16-21-15,2 18-21 0,1 11-5 16,6 7-8-16,16 35-3 16,13 8-5-16,25 9-60 15,14 0-61-15,53-8-21 16,11-13-307 0</inkml:trace>
  <inkml:trace contextRef="#ctx0" brushRef="#br0" timeOffset="139688.8651">19416 14189 821 0,'0'0'262'0,"0"0"-231"16,0 0 112-16,252 33-72 15,-170-24-31-15,2-6-35 0,-3-3-4 32,-1 0-1-32,-10 0-59 0,-16-8-76 15,-19-6-346 1</inkml:trace>
  <inkml:trace contextRef="#ctx0" brushRef="#br0" timeOffset="140305.5505">20661 13866 758 0,'0'0'308'0,"0"0"-254"0,0 0 47 16,179-11-77-16,-146 3-18 0,-5 2-2 15,-14-3-4-15,-9-2-18 16,-5-1-36-16,0-1-54 15,-33 4-7-15,-9 3 27 16,-5 6 51-16,-2 0 35 16,-4 0 2-16,6 21 0 15,-9 10 0-15,0 10 6 0,-3 7 8 16,8 3 29-16,11-2 30 16,8-5-8-16,15-5-24 15,10-6-9-15,7-4-2 16,0-10-24-16,35-8-1 15,35-5-2-15,26-3-3 16,26 0 2 0,-3 5 2-16,-5 9-4 15,-25 6 0-15,-26 6 4 16,-23 2 19-16,-31 0-2 16,-9 2 4-16,-9-4 4 15,-52-4-5-15,-7-5 11 16,-9-5 4-16,-5-10 4 0,-6-5-22 15,13 0-17-15,12 0-4 0,21-5-4 16,28-6-39-16,14 1-25 16,42 2-31-16,42-1-109 15,19 1-108-15</inkml:trace>
  <inkml:trace contextRef="#ctx0" brushRef="#br0" timeOffset="140590.2584">21744 14119 997 0,'0'0'76'16,"0"0"-55"-16,0 0 59 15,213 4-38-15,-136 0-33 0,-2-2-9 16,-22-1-32-16,-25 1-42 16,-28 1-197-1</inkml:trace>
  <inkml:trace contextRef="#ctx0" brushRef="#br0" timeOffset="140721.744">21723 14345 884 0,'0'0'16'0,"0"0"123"16,0 0-96-16,213 37-43 16,-110-43-34-16,6-25-350 15</inkml:trace>
  <inkml:trace contextRef="#ctx0" brushRef="#br0" timeOffset="140974.9879">23094 13815 940 0,'0'0'78'16,"0"0"67"-16,225-17-102 15,-160 5-30-15,-4 1-13 16,-19-1-2-16,-21 2-39 16,-21 2-1-16,0 2-46 0,-35 3-133 15,-21-2-156-15</inkml:trace>
  <inkml:trace contextRef="#ctx0" brushRef="#br0" timeOffset="141259.9412">23094 13815 332 0,'-156'56'122'0,"114"-11"83"15,14-2-100-15,14-5-51 16,14-5-36-16,0-3 3 0,28-6-3 16,33-4 34-1,13-5 0-15,10-4 2 0,19 3-8 16,-5 6 4-16,-9 2 17 15,-24 4-10-15,-27-4-21 16,-31 4-3 0,-7-1-19-16,-28-5 4 15,-35 5 7-15,-12-7-11 16,0-4-7-16,5-4-2 16,14-6-5-16,5-4 0 15,27 0-33-15,13 0-54 16,11 0-17-16,42 0-95 0,37-17-336 15</inkml:trace>
  <inkml:trace contextRef="#ctx0" brushRef="#br0" timeOffset="141645.5444">24054 13942 956 0,'0'0'37'0,"0"0"56"15,0 0-72-15,0 0 1 16,204 24 1-16,-113 12-2 15,5 10 20-15,-19 5-7 16,-17 2 21-16,-32-5-27 16,-28-5 9-16,-28-6-15 15,-56 0-2-15,-19-3 16 0,1-4-12 16,13-6-6-16,21-5-12 16,19-7-5-16,23-5-1 15,19-3-4-15,7-4-56 0,28 0-19 16,45 0 9-1,18-12-39-15,7-18-252 0</inkml:trace>
  <inkml:trace contextRef="#ctx0" brushRef="#br0" timeOffset="142007.8889">24902 14068 573 0,'0'0'76'16,"0"0"88"-16,-25 127-34 15,25-88-22 1,56-7-47-16,30-13-6 15,26-18 5-15,10-1-26 16,-17-20-27-16,-9-24-4 16,-29-5-1-16,-27-11-2 0,-24-5 2 15,-16-4 5-15,-9 0-2 16,-52 6 18-16,-20 18 25 16,-15 16 4-16,-9 23-14 15,-10 6-36-15,3 37-2 0,5 25-8 16,11 18-72-16,26-1-82 15,30-5-648-15</inkml:trace>
  <inkml:trace contextRef="#ctx0" brushRef="#br0" timeOffset="150101.2573">6692 15730 631 0,'0'0'103'16,"0"0"-101"-16,3 128 81 15,1-40 26-15,10 9-24 16,0-2 16-16,5-5-50 0,-3-12-26 15,5-21 0 1,0-15-3 0,-9-21-21-16,2-12 2 15,-7-9-2-15,-7-22 5 16,0-32 13-16,0-20-19 0,-21-19-1 16,-12 3-2-1,-2 1 3-15,0 7-2 0,21 1 0 16,14 6-9-16,14-1-28 15,54 6-7-15,23 16 13 0,5 17 25 16,-3 25 6-16,-23 12 0 16,-9 15-4-16,-30 27 0 15,-27 12 5-15,-4 3 0 16,-26-1-2-16,-37-6 1 16,3-6 2-16,4-16 0 15,23-8 0 1,12-12 0-16,21-6 0 15,0 5-16-15,26 4 1 16,16 9 15-16,14 6 1 16,-10 11 1-16,-4 5 36 15,-14 6 1-15,-9 3-14 0,-12-6-7 16,-7-3-18-16,0-12 0 16,7-12-1-16,12-18-91 0,2-21-365 15</inkml:trace>
  <inkml:trace contextRef="#ctx0" brushRef="#br0" timeOffset="150517.6744">7503 16058 363 0,'0'0'392'0,"0"0"-290"15,0 0 21-15,0 110-39 16,0-105-59-16,0-5-18 15,0-15 12-15,0-29 4 16,7-19-23 0,0-9-29-16,-7-3-29 15,0 0-1-15,-7 7 50 16,-24 9 9-16,-8 18 1 16,18 14 23-16,2 15 53 15,12 4-18-15,7 8-35 0,0 0-24 16,0 0-5-16,35 0-1 15,30 0 6-15,17-9-1 0,9-13 1 16,-2-8 5-16,0 6-1 16,-35 6 12-16,-26 13 46 15,-14 5-28-15,-7 20-19 16,-5 31 22-16,-2 21 1 16,0 10-4-16,-21 5-10 15,-14-5-18 1,14-9-6-16,14-10-10 15,7-12-68-15,7-15-60 16,35-21-94-16,-2-15-439 16</inkml:trace>
  <inkml:trace contextRef="#ctx0" brushRef="#br0" timeOffset="150903.2989">8049 16174 731 0,'0'0'71'0,"0"0"8"16,0 0 109-16,0 0-112 0,220-84-41 15,-178 19-17-15,-14-8 3 16,-16 2-21-16,-12 8 11 16,-5 18 17-16,-30 16 6 15,0 21-13 1,-5 8-5-16,10 45-16 16,-3 30-6-16,12 26 5 15,21 13 0-15,0 1 1 16,3 2-2-16,29-9 2 15,3-6 0-15,-7-12 9 16,-9-17 26-16,-12-24-11 16,-7-21-13-16,0-22-6 0,-7-6 6 15,-26-23 7-15,-4-23-12 16,-7-13-5-16,20 2 0 16,17 2-1-16,7 9-1 15,0 11-3-15,21 8-12 16,21 6 5-16,7 9-1 0,-2 5-49 15,9 7-34-15,-9 0-29 16,2 0-171-16,-2-3-326 0</inkml:trace>
  <inkml:trace contextRef="#ctx0" brushRef="#br0" timeOffset="151272.9222">8851 15937 706 0,'0'0'88'0,"0"0"18"0,0 0 11 16,0 0-80-16,0 0 26 15,193 15 9-15,-99-4-25 16,-10-1-37-16,-21-1-10 15,-16-2-5-15,-26 1-85 16,-21-2-240-16,-3 2-473 16</inkml:trace>
  <inkml:trace contextRef="#ctx0" brushRef="#br0" timeOffset="151388.9133">9030 16183 771 0,'0'0'57'0,"0"0"90"15,0 0-48-15,0 0-69 16,232 51-30-16,-144-64-92 15,-3-22-717-15</inkml:trace>
  <inkml:trace contextRef="#ctx0" brushRef="#br0" timeOffset="151635.8948">9881 15589 45 0,'0'0'870'0,"0"0"-854"16,0 132 118-16,-3-60-35 16,3 6-32-16,-4-6-43 0,4-4-15 15,0-17-8-15,0-14-1 16,0-16-81-16,0-21-190 15,18-5-556-15</inkml:trace>
  <inkml:trace contextRef="#ctx0" brushRef="#br0" timeOffset="151936.8725">10112 16043 737 0,'0'0'36'16,"0"0"99"-16,191 72 16 0,-113-72-88 15,3-17-5-15,-6-31-24 16,-14-14-19-16,-19-11-4 16,-26-2 5-16,-16 3 13 15,-28 6-8-15,-40 17 22 16,-16 18 15-16,-11 22-12 15,6 9-22 1,7 24-24-16,14 30-2 16,19 16-7-16,28 9-34 15,21 1-57-15,21-12-33 16,54-23-327-16</inkml:trace>
  <inkml:trace contextRef="#ctx0" brushRef="#br0" timeOffset="152775.7993">12013 15643 665 0,'0'0'32'0,"0"0"106"0,0 0-30 15,0 0-53-15,0 0-25 16,189 56-12-16,-153-73 2 15,-15-12-8-15,-10-5-4 16,-11 1-1-16,-25 6 3 16,-39 9 10-16,-15 15 14 15,-17 3-10 1,1 27-13-16,10 25 2 16,18 19 7-16,25 19-4 15,37 9-10-15,5 6-5 16,37-11 4-16,33-12-5 15,33-28-2-15,14-29-89 16,7-25-131-16,-3-36-292 16</inkml:trace>
  <inkml:trace contextRef="#ctx0" brushRef="#br0" timeOffset="153176.0748">12579 15898 378 0,'0'0'428'16,"-61"110"-390"-16,47-58 82 15,7-8-8 1,7-10-46-16,0-19-25 16,0-6 7-16,0-9-18 15,9-9-12-15,5-31 22 16,5-22-21-16,-5-12-14 16,-7-5-4-16,-7-6 2 15,0 2 1-15,-12 12-4 16,-16 20 3-16,-2 23-1 0,4 16 25 15,5 12-12-15,2 0-15 16,19 9 0-16,0 19-7 16,14-4 1-16,61-4 2 15,26-18 1-15,18-2 3 16,9-32 1-16,-11-13 0 16,-33 3 4-16,-30 11-4 0,-29 11 11 15,-22 17 32-15,-3 3 6 0,0 23-36 16,-56 39-13-1,-12 24 7-15,-2 9 4 0,16-7-11 16,33-16-1-16,21-16-26 16,7-16-109-16,54-19-63 15,0-17-210 1</inkml:trace>
  <inkml:trace contextRef="#ctx0" brushRef="#br0" timeOffset="153576.875">13478 16037 758 0,'0'0'75'15,"0"0"22"-15,0 0 78 16,0 0-133-16,131-143-25 16,-131 95-1-16,-7 4 7 15,-28 10 3-15,-7 14-1 16,2 16 11-16,7 4-25 0,3 28-11 31,4 27-5-31,12 24 1 16,9 15 4-16,5 10 2 0,0 4 10 15,0-6 2-15,12-3 14 16,2-11 4-16,-14-17-1 16,0-20 2-16,0-17 5 15,-26-20-16-15,5-14-13 16,-7-6 5-16,-7-33-11 0,14-20-3 15,0-5-27-15,17 2 3 16,4 9-2-16,0 16 3 16,7 10 1-16,32 9-28 15,15 6-34-15,9 6-20 16,0 3-105-16,-4 1-310 16</inkml:trace>
  <inkml:trace contextRef="#ctx0" brushRef="#br0" timeOffset="153824.123">13863 15943 936 0,'0'0'97'15,"0"0"-37"-15,0 0 41 16,0 0-33-16,199-6-44 16,-152 6-19-16,-19 5-5 0,-7-4-38 15,-14 4-65-15,-7-4-146 16,0 4-248-16</inkml:trace>
  <inkml:trace contextRef="#ctx0" brushRef="#br0" timeOffset="153955.6891">13863 15943 806 0,'115'132'112'16,"-80"-122"54"-16,11-4-75 16,6-4-40-16,9-2-29 15,6 0-22-15,8 0-23 16,0-12-82-16,-5-7-600 16</inkml:trace>
  <inkml:trace contextRef="#ctx0" brushRef="#br0" timeOffset="154193.7966">14844 15699 929 0,'0'0'159'15,"0"0"-157"-15,0 0 83 16,0 164-4-16,0-102-43 16,-2-4-29-16,2-5-8 15,0-13-1-15,0-8-53 16,42-20-132-16,12-12-278 0</inkml:trace>
  <inkml:trace contextRef="#ctx0" brushRef="#br0" timeOffset="154478.3894">15377 15940 877 0,'0'0'71'0,"0"0"67"16,0 0-27-16,226 91-45 15,-144-91-29-15,7-28-20 16,-14-17 1-16,-19-15-11 15,-21-6 0 1,-31-5-5-16,-4 4 7 16,-21 10-6-16,-30 20 9 15,-5 20 18-15,-7 17-8 16,-16 22-22-16,-6 39-10 16,1 17-18-16,10 10-59 15,20-11-92-15,26-18-825 16</inkml:trace>
  <inkml:trace contextRef="#ctx0" brushRef="#br0" timeOffset="169538.7849">2341 17793 314 0,'0'0'327'0,"0"144"-322"15,67-85 27-15,17-22 16 16,26-27 1-16,19-10-19 15,2-41 34-15,-3-32-22 16,-37-15 3-16,-30-8-17 16,-47-3 30-16,-14 8 20 0,-75 9-17 31,-49 13-4-31,-39 12-30 0,-45 30-23 16,-19 27 30-16,10 29-12 15,44 46-22-15,56 19-4 16,64 2-5-16,53-3-13 15,14-7-44-15,82-13-39 16,34-14-30-16,36-28 29 16,19-27-123-16,-8-4-152 0</inkml:trace>
  <inkml:trace contextRef="#ctx0" brushRef="#br0" timeOffset="169686.0462">2915 17770 514 0,'0'0'259'0,"0"0"-63"16,0 0-72-16,0 0-108 0,0 0-4 31,63 111 75-31,19-51-13 16,7-4-33-16,-5-5-3 0,-9-15-38 15,-22-15-6 1,-6-18-98-16,-24-3-130 0</inkml:trace>
  <inkml:trace contextRef="#ctx0" brushRef="#br0" timeOffset="170140.5744">3665 17877 1106 0,'0'0'102'15,"0"0"-47"-15,0 0 3 16,0 0-49-16,0 0-9 16,266-36 32-16,-130 17-18 15,-17-1-14-15,-30 3-2 16,-29 5-72-16,-34 8-59 15,-26 4-223 1</inkml:trace>
  <inkml:trace contextRef="#ctx0" brushRef="#br0" timeOffset="170256.5994">3889 18116 614 0,'0'0'29'15,"0"0"119"-15,227 5-114 16,-131-21-34-16,-1-18-47 0,-13-9-391 15</inkml:trace>
  <inkml:trace contextRef="#ctx0" brushRef="#br0" timeOffset="170457.1545">4644 17603 193 0,'0'0'827'15,"0"0"-804"-15,0 0 77 16,11 153-5-16,-4-92-61 16,0-3-27-16,3-7-7 15,8-6 0 1,11-14-42-16,27-21-95 16,11-10-327-16</inkml:trace>
  <inkml:trace contextRef="#ctx0" brushRef="#br0" timeOffset="170973.6139">5426 17614 875 0,'0'0'103'0,"0"0"-40"16,0 0 17-16,0 0-25 0,0 0-10 15,185-93-27 1,-131 93-13-16,-5 0 3 0,-10 15-8 15,-11 4 6-15,-21 0-6 0,-7-1-7 16,0 2 6-16,0-4-9 16,-14-1-24-16,0-9 10 15,14-4 12-15,0-1-49 16,14 9 30-16,47 2 25 16,16 5 6-1,19 3 6-15,-7 2 25 16,-8 6-7-16,-18-2-6 15,-27 5 13-15,-25 4 8 16,-11-1-10-16,-21 3 14 16,-40-5 23-16,-9-5-21 15,-2-8-1-15,16-9-23 16,21-5-15-16,21-5-6 0,14 0-5 16,2 0-61-16,73-15-60 15,42-13-57-15,39-9-306 16</inkml:trace>
  <inkml:trace contextRef="#ctx0" brushRef="#br0" timeOffset="171559.3645">8250 17337 616 0,'0'0'160'16,"-7"133"-115"-16,7-37 177 0,0 4-116 15,21-10-29-15,5-11-26 16,0-19-35-16,-5-24-7 16,-12-19-8-16,-9-17 7 15,0-5 6-15,-14-37 12 0,-35-18-20 16,2-18-6-16,-2-14 0 16,14-7 0-1,16-9-17-15,19 3-8 16,14 18-33-16,45 24 21 15,4 29 22-15,14 17 12 16,-5 17-5-16,-1 2-3 16,-15 34 6-16,-17 12 2 15,-18 11 1-15,-21 3-5 16,0-5 5-16,-39-9 2 0,1-8 5 16,6-9 22-16,11-4-14 15,21 2-7-15,0 2 0 16,7 0 6-16,42 4 5 15,11 1 6-15,15-2-9 16,7-5-12-16,0-4 1 16,2-11-3-16,-3-14-77 0,-6-6-72 15,-19-35-665-15</inkml:trace>
  <inkml:trace contextRef="#ctx0" brushRef="#br0" timeOffset="172028.5466">9203 17626 804 0,'0'0'89'16,"0"0"104"-16,0 0-127 16,33 110-34-16,-21-107-16 15,-5-3-12-15,-7 0 13 16,9-28 32-16,3-21-37 0,-3-15-12 15,-2-13-34-15,-7-2 24 16,-7 7-9-16,-42 8 14 16,-12 18 5-16,5 18 3 15,16 20 19-15,17 8 5 16,9 0-19-16,14 25-8 16,0 10-9-1,42 6 1-15,35-9 7 16,17-15 0-16,8-17 1 15,-6 0 3-15,-12-35-1 0,-21-7 2 16,-23 1 3-16,-26 9 4 16,-9 14 37-16,-5 10 4 15,0 8 0-15,0 2-28 16,-33 45-24-16,-7 28-5 0,5 21 4 16,7 4 1-16,28-6-14 15,7-18-50-15,35-13-19 16,5-21 2-16,-5-20 2 15,0-22-26-15,-9-4-79 16,2-29-36-16,-2-6-388 16</inkml:trace>
  <inkml:trace contextRef="#ctx0" brushRef="#br0" timeOffset="172407.2033">9853 17677 429 0,'0'0'270'16,"0"0"-263"-16,0 0-7 16,0 0 0-16,0 0-139 15,0 0-19-15,84-22 158 0,-80 11 96 16,-4-4 78-1,0-2-168 1,0-6-6-16,0 2-27 16,0 4 27-16,-4 4 100 15,-3 7 30-15,4 1-69 0,3 5-26 16,0 0-35-16,0 33-21 16,3 21 21-16,22 12 15 15,15 10 28-15,9 6 18 16,12 6 17-16,9 0-26 0,0 2 11 15,-9-2 6-15,-14-14-14 16,-26-15-17-16,-14-22-12 16,-7-19-12-16,-14-18-8 15,-40-3 9-15,-9-45-15 16,2-17-27-16,0-10 9 16,10 0 15-1,14 9-8-15,20 12 2 16,17 14-16-16,0 12 2 15,54 13-7-15,23 2-16 16,19 4-8-16,7 6-51 16,-5-2-149-16,2-4-396 15</inkml:trace>
  <inkml:trace contextRef="#ctx0" brushRef="#br0" timeOffset="172607.4904">10773 17739 1074 0,'0'0'65'0,"0"0"-64"16,0 0 88-16,0 0-56 16,238 0-33-16,-196 0-132 15,-28 0-308-15</inkml:trace>
  <inkml:trace contextRef="#ctx0" brushRef="#br0" timeOffset="172723.3403">10715 17989 1078 0,'0'0'34'0,"0"0"4"16,0 0 7 0,0 0-33-16,250 28-12 15,-143-56-223-15</inkml:trace>
  <inkml:trace contextRef="#ctx0" brushRef="#br0" timeOffset="172945.7818">11602 17487 845 0,'0'0'317'0,"0"0"-314"15,0 0 8-15,0 121 86 16,0-47-41-16,-14-3-32 16,0-7-16-16,14-11-8 15,0-10-2-15,0-15-92 16,40-21-156-16,9-7-541 0</inkml:trace>
  <inkml:trace contextRef="#ctx0" brushRef="#br0" timeOffset="173229.8168">12109 17779 912 0,'0'0'40'15,"0"0"131"-15,224 87-96 16,-121-87-12-16,2-19-34 15,-11-35-10-15,-20-9-9 16,-25-10 9-16,-35-4-2 0,-14 3 5 16,-42 10 0-16,-53 19 13 15,-36 27-11-15,-26 18-8 16,12 31-16-16,17 32 0 16,39 17-14-16,47 5-68 15,42-4-69-15,33-16-226 16</inkml:trace>
  <inkml:trace contextRef="#ctx0" brushRef="#br0" timeOffset="174032.0476">15468 17245 851 0,'0'0'122'0,"0"0"-48"0,0 0 29 15,0 0-47-15,-2-112-22 16,-33 86 5-16,-12 8 14 16,-14 8-22-16,-14 10-9 15,-16 9-13-15,-16 42 1 16,-3 25-4-16,7 23 2 0,19 11 0 16,30 1-3-16,33-9-3 15,21-8 10-15,5-16-12 16,51-17-1-16,26-27-33 15,28-27-42-15,21-14-17 16,25-44-44-16,-4-24-165 16,-10-9-490-1</inkml:trace>
  <inkml:trace contextRef="#ctx0" brushRef="#br0" timeOffset="174410.7377">15720 17547 838 0,'0'0'87'0,"-82"108"56"15,59-54-60-15,4-4 0 0,19-13-25 16,0-15-30-16,0-8 1 0,0-14-27 16,0-3 3-16,19-39 0 15,-3-18-5-15,-4-18-19 16,-10-11-7-16,-2-1 13 16,-16 2 4-16,-31 16-1 15,12 24-19-15,7 21 29 16,17 22 23-16,8 5-9 0,3 15-14 15,0 17-4-15,17 1 4 16,36-4-1-16,25-14-4 16,22-15 5-16,17-3 3 15,-5-28 3-15,-23-9-3 16,-31 9 0-16,-35 12 30 16,-16 13 39-1,-7 6-13-15,-2 28-50 16,-45 34 1-16,-9 23 6 15,-4 11-2-15,20-2-7 16,30-15-7-16,10-17-11 0,45-22-65 16,44-23-90-1,20-17-26-15</inkml:trace>
  <inkml:trace contextRef="#ctx0" brushRef="#br0" timeOffset="174849.4935">16561 17763 803 0,'0'0'68'0,"0"0"50"16,0 0-25-16,0 0-38 15,0 0-22-15,133-151-28 16,-119 80-2-16,-14 8 2 15,0 13 21-15,-7 21 13 0,-30 18-6 16,-7 11-13-16,1 42-20 16,6 33 0-16,4 27 4 0,19 18 6 15,14 14 2 1,0-6 18-16,0-3-8 0,14-10 9 16,-7-19-5-1,-7-22-11-15,0-23-4 0,-35-27-5 16,-4-24 2-1,-8-18-2-15,5-45-6 16,7-18-20-16,16-8 3 16,19 1-3-16,0 11 14 15,26 16-19-15,28 18 12 16,6 15 1-16,6 21-29 16,13 7-23-16,3 0-52 15,7 7-146-15,2 2-376 0</inkml:trace>
  <inkml:trace contextRef="#ctx0" brushRef="#br0" timeOffset="175180.9404">17486 17538 863 0,'0'0'259'0,"0"0"-244"15,0 0 102-15,0 0-36 16,248 9-37-16,-164-9-38 0,-9 0-6 16,-19-9-53-16,-28-2-77 15,-28 5-208-15</inkml:trace>
  <inkml:trace contextRef="#ctx0" brushRef="#br0" timeOffset="175296.5463">17610 17796 901 0,'0'0'141'0,"0"0"13"16,0 0-61-16,0 0-68 0,264 59-25 16,-143-88 0-1,1-13-52-15,-24-6-227 0</inkml:trace>
  <inkml:trace contextRef="#ctx0" brushRef="#br0" timeOffset="176853.3745">18722 17150 363 0,'0'0'153'16,"0"0"-74"-16,0 0 59 16,0 0-59-16,0 0-17 15,0 0 11-15,0-29-40 0,0 29-28 16,-14 29 14-16,-19 17-11 16,-11 12 8-16,-8 4 11 15,8-2-13-15,-3-6-7 16,12-11 8-16,9-10-1 15,12-9-10-15,7-13-2 0,7-8-2 16,0-3-11-16,7-8 11 16,40-30 12-16,9-15-12 0,12-13-7 15,-7-5-23-15,-5 1 24 16,-14 2 6-16,-7 11 0 16,-9 18 0-16,-12 18 2 15,-14 16 10-15,0 5-2 16,0 25-8-1,0 29-2-15,0 19 35 16,0 11 19-16,0 0-13 16,0-5-5-16,0-16-18 15,0-13-18-15,0-18 0 16,0-10-2-16,0-8-42 16,18-13-52-16,6-1-48 15,4 0-96-15,0-22-410 0</inkml:trace>
  <inkml:trace contextRef="#ctx0" brushRef="#br0" timeOffset="177200.8112">19289 17166 816 0,'0'0'43'16,"0"0"78"-16,187-98-17 16,-112 83-65-16,-7 15-26 15,-8 0-1-15,-15 23-12 0,-12 29 4 16,-19 20 12-16,-14 17-2 16,-7 10 24-16,-33-3 24 15,2-14-26-15,13-20-12 16,18-19 8-16,7-15-10 15,0-14-2-15,0-11-12 16,42-3-6-16,19 0 3 0,16-11-3 16,4-9-2-16,1 3-31 15,-12 11-70-15,-18 6-47 0,-24 0-233 16</inkml:trace>
  <inkml:trace contextRef="#ctx0" brushRef="#br0" timeOffset="179115.7649">21726 17413 754 0,'0'0'60'15,"0"0"107"-15,0 0-57 16,0 0-40-16,0 0-24 16,0 0-1-16,-56 3 0 15,53-3-7-15,3 0-14 16,0 0-9-16,0 0-8 16,0 0-7-16,0 6-1 15,38 6-9-15,41 3 10 16,33-3 2-16,31-1 1 15,8-5 0-15,-8-3 0 16,-17-3 3-16,-23 0-1 16,-21 0 11-16,-17 0-5 15,-21 0-7-15,-11-5 6 0,0-7-10 16,-17-1 5-16,-4-2-5 16,-12-3-34-16,0 1-38 15,-33 2-35-15,-21 5-59 16,-2 5-191-16</inkml:trace>
  <inkml:trace contextRef="#ctx0" brushRef="#br0" timeOffset="179655.5529">21894 17128 597 0,'0'0'88'16,"0"0"19"-16,0 0 9 15,0 0-61-15,0 0-29 16,-213 90 12-16,110-46 0 16,-11-7-18-16,2 1-5 15,-10-4 8-15,6-1-3 16,20-4-12-16,21-4-8 15,33-5 2-15,30 3-4 16,12 2 0-16,12 6 1 16,56 2 1-16,16 3 12 15,23-5 19-15,5 0-3 16,-4-6 12-16,-12 1 0 16,-26 3 0-16,-14-4-30 15,-23 4-7-15,-8-4-3 16,-18 3 0-16,-7-5 0 0,0-4-1 15,0-7-57-15,0-12-38 16,0 0-48-16,0-20-195 16</inkml:trace>
  <inkml:trace contextRef="#ctx0" brushRef="#br0" timeOffset="179835.2145">21784 17190 945 0,'0'0'49'0,"0"0"-37"16,0 157 132-16,0-71-39 0,0 2-30 16,-7-4-41-1,-7-13-28-15,7-16-6 16,7-13-3-16,0-16-92 0,0-18-107 16,0-8-865-16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4:12:54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3737 1766 762 0,'0'0'40'0,"0"0"-28"16,0 0 7-16,0 0 80 16,0 0-58-16,0 0-35 15,0 0 20-15,-11 0-7 16,11 0-19-16,7-1-8 15,21-10 8-15,12-11 5 0,16-12 1 16,4-20 15-16,8-14-12 16,0-4-1-16,-19-3-6 31,-2 3-2-31,-17 3 0 0,-11 6 2 16,-5 9-2-16,-14 11-3 15,0 14 3-15,0 15 2 16,0 11-2-16,0 3-4 15,-7 0-7-15,0 18 9 16,0 27 4-16,2 15-2 0,3 17 3 16,2 4-3-16,0 1 0 15,2-2 1-15,17-7-1 16,13-11 0-16,-11-10-1 16,-4-12 0-16,-10-7-77 0,-7-13-130 15,0-5-442-15</inkml:trace>
  <inkml:trace contextRef="#ctx0" brushRef="#br0" timeOffset="165.0164">3815 2117 639 0,'0'0'39'0,"198"14"117"15,-62-14 2-15,8 0-64 16,8-18-53-16,-2-12-31 15,2-4-10-15,4-5-62 16,-25-10-135-16,-28 9-412 0</inkml:trace>
  <inkml:trace contextRef="#ctx0" brushRef="#br0" timeOffset="528.4195">5029 1051 535 0,'0'0'139'16,"0"0"-136"-16,0 0 101 16,271 194 77-16,-175-70-64 15,2 26-52-15,-16 9-7 16,-15-3-33-16,-31-15-17 0,-29-21-7 16,-7-27 3-16,0-28-1 0,-28-20-1 15,9-17-2-15,9-19-21 16,3-6-36-16,3-3-6 15,4-28-70-15,0-19-206 16</inkml:trace>
  <inkml:trace contextRef="#ctx0" brushRef="#br0" timeOffset="997.9571">6227 1780 795 0,'0'0'104'0,"47"117"15"15,-19-87-75-15,5-22-28 16,-10-8-16-16,3-25-17 16,-5-40 17-16,0-15-8 0,-14-10-16 15,-7 0-22 1,-21 13 44-16,-49 4 2 0,-19 4 6 15,-21 12-3-15,3 12 14 0,16 17 3 16,23 17 3-16,28 11 29 16,33 0-18-16,7 0-34 15,0 13-6-15,40 4 6 16,30-2 3-16,24-15-3 31,15-6 0-31,1-30 5 16,-5-12-5-16,-18 2 8 15,-31 15-5-15,-28 19-3 16,-14 12 0-16,-10 12 0 0,-4 47 0 16,0 29 28-16,-25 28 24 15,-15 1-26-15,10-15-2 16,16-24-20-16,14-27-4 16,0-17-1-16,35-14-34 0,21-16-55 15,7-4-60-15,2-35-305 16</inkml:trace>
  <inkml:trace contextRef="#ctx0" brushRef="#br0" timeOffset="1298.9601">6994 1811 716 0,'0'0'46'0,"0"0"120"15,0 0-62-15,0 0-56 16,207-3-39-16,-181-39 15 15,-12-1 5-15,-14-5-17 16,0 2 3-16,-25 10-8 16,-32 7-7-16,-10 12-4 0,-3 15 4 15,14 2 2-15,9 11 5 16,19 20 5-16,16 11-7 16,12 7 3-16,12 11-4 15,44 4 3-15,12-8 7 16,16-9-14-16,4-13 0 0,6-13-9 31,-5-17-42-31,-5-4-15 16,-9-25-90-16,-19-17-461 0</inkml:trace>
  <inkml:trace contextRef="#ctx0" brushRef="#br0" timeOffset="1483.6413">7454 1768 670 0,'0'0'46'16,"0"0"132"-16,280 108-89 15,-163-80-38-15,0-11-37 16,-15-11-14-16,-13-6-79 16,-26-3-98-16,-21-24-448 0</inkml:trace>
  <inkml:trace contextRef="#ctx0" brushRef="#br0" timeOffset="1661.9452">7954 1720 542 0,'0'0'393'0,"-89"123"-310"16,42-45 32-16,5 0-32 0,21-16-51 15,21-16-32-15,0-13-2 16,7-16-39-16,49-14-71 15,19-3-136-15,14-37-299 16</inkml:trace>
  <inkml:trace contextRef="#ctx0" brushRef="#br0" timeOffset="2316.9683">9435 1646 677 0,'0'0'100'0,"0"0"-37"15,0 0 22-15,0 143 2 16,39-56-16-16,6 6 3 16,13 7-10-16,-2-6-24 15,-2-13-16-15,-12-21-18 16,-21-24-5-16,-7-20 3 16,-14-16-2-16,0 0 16 0,-49-10-5 15,-19-24-13-15,-7-13-11 16,5-19 3-16,10-21-3 15,27-18 3-15,26 3-18 16,7 17-28-16,26 22 32 16,37 24 22-16,4 14 8 0,1 10-8 15,0 14-6-15,-19 1 4 16,-2 6 0-16,-24 23 2 16,-18 7 10-16,-5 2 4 15,-12 7-3-15,-30-3-3 16,2-5-1-16,12-11-2 15,19-10-5 1,9-7-17-16,0-4-71 16,14-5-104-16,28-5-83 15,7-20-353-15</inkml:trace>
  <inkml:trace contextRef="#ctx0" brushRef="#br0" timeOffset="2918.3552">10002 1731 529 0,'0'0'234'16,"0"0"-111"-16,0 0 22 15,0 0-86-15,0 0-9 16,0 0-12-16,24-59-20 16,-10 59-10-1,-3 0-7-15,10 3 0 16,-7 15 2-16,0 3-5 15,-2 2 4-15,-3 5 5 16,10-2 11-16,-5 3-4 16,19-4-6-16,-3-5-8 15,3-3 0-15,9-12-1 16,0-5-6-16,-2 0-26 0,-8-5-6 16,-11-7 19-16,-7 4 10 15,-11 4 10-15,-3 4 3 16,0 0 1-16,0 0 4 15,0 0 2-15,0 0-4 0,0 0 1 16,0 0-5-16,0 0 5 16,0 0-6-16,0 0 12 0,0 0-7 15,0 0-6-15,0 0 12 16,0 0-1-16,0 0 8 16,0 0-9-16,0 0-2 15,0 0-7-15,0 0-1 16,0 0-2-16,0 0-4 15,7-2 5 1,0-5-7-16,4 3-5 16,-4-1 13-16,0 2 3 15,-7-8 6-15,0-1 2 16,0-2 13-16,-14-6-4 16,-25 5 2-16,-10-1-8 15,-5 5-14-15,-2 11-9 16,0 0 2-16,9 18-34 0,5 17-47 15,21 5-23-15,16-6-90 16,5-2-210-16</inkml:trace>
  <inkml:trace contextRef="#ctx0" brushRef="#br0" timeOffset="3436.1501">10901 1899 538 0,'0'0'87'0,"0"0"74"15,152-158-7-15,-131 100-52 16,-14-1-55-16,-7-1-13 16,-9 0-7-16,-47 5-8 15,-24 3-13-15,-18 15-6 16,-9 15-7-16,2 8 6 0,23 14-11 16,14 0-6-16,36 18 12 15,15 28 6-15,17 25 1 16,0 23 3-16,56 25-3 15,26 28 2-15,21 9 2 0,2 3 0 16,-5-3 1-16,-11-18 7 16,-19-24 1-16,-21-27-1 0,-23-30-13 15,-14-27 3 1,-12-17-3-16,0-13 6 0,-38 0-6 16,-13-29-10-16,-10-9-8 15,12-8 8-15,9-2 3 16,19-3 4-16,17-8 0 15,4-5-20 1,18-4-17-16,31-3 15 16,12 1 18-16,7 8-9 15,-5 5 0-15,-9 14 16 16,-19 13 0-16,-3 12 2 16,-18 9 22-16,-7 7-10 15,3 2-8-15,4 0-1 16,5 5 8-16,9 15-1 0,4 5-12 15,-4-1 2-15,0-4-1 16,12-9-1-16,-12-11-51 16,0 0-178-16,-14-37-516 15</inkml:trace>
  <inkml:trace contextRef="#ctx0" brushRef="#br0" timeOffset="3775.0339">11434 1921 787 0,'0'0'105'15,"0"0"11"-15,0 0-50 16,0 0-42-16,58 114-22 0,-6-112-2 16,-1-2-15-16,8-11-10 15,-1-22-17-15,-7 1-47 16,-13 6 5-16,-13 4 73 15,-18 13 11-15,-7 7 28 16,7 2 55-16,-7 6-18 16,7 25-15-1,7 11 24-15,5 6 7 0,5-8-1 16,1-8-46 0,8-10-34-16,-12-11 0 0,-5-11-29 15,-4-11-27 1,-10-41-20-16,-2-9-20 0,-16-7-129 15,-59 14-115-15</inkml:trace>
  <inkml:trace contextRef="#ctx0" brushRef="#br0" timeOffset="3956.5645">11175 1777 776 0,'0'0'115'0,"0"0"34"15,0 0-34-15,0 0-27 16,215-122-26-16,-127 91-23 0,20 3-12 15,4-4-21-15,5 1-6 16,4 5-2-16,1 7-62 16,-10 10-67-16,-12 9-75 15,-34 1-320-15</inkml:trace>
  <inkml:trace contextRef="#ctx0" brushRef="#br0" timeOffset="4290.7021">12305 1912 687 0,'0'0'121'0,"75"111"63"15,-19-71-97-15,5-11-39 16,2-18-30-16,0-11-7 15,5-11 14-15,-12-32 19 16,-10-16-33-16,-18-10 7 16,-21-3-5-1,-7 8 10-15,-30 10-9 16,-35 15-11-16,-19 11 21 16,-12 16-4-16,0 12-9 15,21 0-10-15,15 25 0 16,22 16-1-16,27 9-8 15,11 8-29-15,18 4-63 0,45-8-49 16,19-12-251-16</inkml:trace>
  <inkml:trace contextRef="#ctx0" brushRef="#br0" timeOffset="5678.8319">8675 4072 328 0,'0'0'122'16,"0"206"63"-16,5-75-1 0,30 5-24 16,14-4-66-16,5-20-50 15,-7-27-22-15,-12-28-10 16,-21-30-7-16,-7-17 1 16,-7-10-2-16,-7-6 7 15,-42-28-11-15,-31-17-29 0,-11-14 16 31,14-10 1-31,2-16-20 16,15-13 1-16,17-14 12 0,32-16-10 16,11-1 11-16,42 15 8 15,47 20 10-15,11 24 3 16,12 31 0-16,3 22 15 16,-6 23-14-16,-13 11-1 15,-14 36 12-15,-33 16-1 0,-35 14 3 16,-14 3-8-16,-28 2 8 15,-35-8-4-15,-17-12 3 16,13-17-11-16,22-21 16 16,20-14-2-16,18-6-14 15,7-4-5-15,0 0-6 16,14 4-6-16,35 17 7 0,25 18 5 16,13 18 17-16,-3 17 25 15,-2-1-5-15,-19-4-17 16,-9-10-11-16,-15-11-6 0,-4-14-3 15,-7-19-27 1,7-15-90-16,-9-6-215 0</inkml:trace>
  <inkml:trace contextRef="#ctx0" brushRef="#br0" timeOffset="6179.5622">9523 4273 4 0,'0'0'791'16,"54"185"-597"-16,-17-92-58 15,10-17-34-15,0-20-50 16,-5-23-33-16,-2-20-15 16,-17-13-4-16,3-11-8 15,-5-45 8-15,7-25-2 16,-10-17-4-1,-15-4-21-15,-3 8 21 16,-28 6 6-16,-35 6 2 16,-5 12-1-16,0 19-2 0,12 21 2 15,21 17 14-15,14 11 24 16,9 2-18-16,12 0-21 16,0 0-1-16,0 7-4 15,21 2-6-15,19-1 0 0,2-8-5 16,5 0 9-16,-12 0 5 15,-9-8 2 1,-17 5 2-16,-9 3 5 16,0 0 4-16,0 0-11 15,0 6-3-15,0 23-2 0,0 21 5 0,0 23 4 16,0 15 3-16,0 15 2 16,12 8 1-16,9 2-4 15,2 0-3-15,3-15-3 16,2-20-4-16,-3-22-6 15,-1-19-23-15,-6-25-47 16,3-12-149-16,-2-21-637 16</inkml:trace>
  <inkml:trace contextRef="#ctx0" brushRef="#br0" timeOffset="6680.6529">10289 4835 607 0,'0'0'158'0,"0"0"-49"16,220 16 3-1,-150-25-48-15,0-31-1 16,-23-10-41-16,-14-10-8 16,-26-5-7-16,-7 0 2 15,-54 5-9-15,-16 10-4 0,-17 13-26 16,10 17-3-16,10 14 23 16,27 6 3-1,19 14 5-15,21 31-1 0,0 19 3 16,47 17 7-16,37 18 14 0,16 6 18 15,12 8-11 1,-2 5 26-16,-7-7-8 0,-29-13-1 16,-34-20-7-16,-26-29-20 15,-14-16-4-15,-14-21-3 16,-40-10 31 0,-23-2-17-16,-23-13-19 15,2-22-6-15,9-9-2 16,21-2-6-16,26 4 1 15,21 0-15-15,21-2-22 16,0 2-21-16,42-1-21 16,40 1-23-16,14 4-96 15,7 2-252-15</inkml:trace>
  <inkml:trace contextRef="#ctx0" brushRef="#br0" timeOffset="6943.4839">11492 4608 811 0,'0'0'192'0,"271"-16"-41"16,-130 1-95-16,-13 0-28 16,-18 4-28-16,-21 5-1 15,-43 5-78-15,-46 1-251 16</inkml:trace>
  <inkml:trace contextRef="#ctx0" brushRef="#br0" timeOffset="7095.8474">11478 4973 248 0,'0'0'533'16,"0"0"-385"-16,232 22-18 0,-109-22-53 31,29-19-26-31,5-16-51 16,13-13-17-16,-4-6-178 0,-2-6-562 16</inkml:trace>
  <inkml:trace contextRef="#ctx0" brushRef="#br0" timeOffset="7481.1192">13821 4061 794 0,'0'0'35'16,"0"0"108"-16,14-119-58 15,-16 76-41-15,-45-2-12 16,-28 2 0-16,-9 11-12 0,-16 14-14 16,-5 14 8-16,-3 9-14 15,10 43 7 1,5 18-6-16,23 25 6 15,16 19 10-15,33 10-6 16,21 6 2-16,0-3 17 16,56-13 8-16,12-20-21 15,14-24-17-15,13-24-2 16,10-27-10-16,17-15-35 16,16-40-47-16,-8-37-107 15,-15-16-761-15</inkml:trace>
  <inkml:trace contextRef="#ctx0" brushRef="#br0" timeOffset="7944.2226">14076 4404 803 0,'0'0'81'0,"0"0"81"15,54 117-69-15,-29-102-34 0,-8-12-44 16,-3-3-13-1,-7-13-2-15,0-31 0 0,-7-19 12 16,0-9-12-16,-17-6-30 16,-43 2-5-1,-18-1-24-15,-22 8-22 0,-3 17-59 0,12 24 127 16,19 27 13-16,27 1 95 16,13 23-67-16,32 9 15 15,0 0 0-15,35-2-8 16,39-10 9-16,43-11-21 15,14-9-7-15,21-26 1 16,2-25-5-16,-16-9-5 0,-21-3-7 16,-33 14 6-16,-38 17 12 15,-27 20 16-15,-19 12 17 16,0 0 7-16,-19 40-18 16,-41 29-29-16,-8 24-7 15,5 9 3-15,16-1 6 16,33-16-5-1,14-13-8-15,0-10-3 16,28-14-10-16,26-9-76 0,21-21-60 16,2-18-76-1,9-4-512-15</inkml:trace>
  <inkml:trace contextRef="#ctx0" brushRef="#br0" timeOffset="8398.833">15015 4568 870 0,'0'0'31'0,"0"0"149"15,0 0-98-15,0 0 0 16,182-31-42-16,-159-21 4 16,-9-15-23-16,-14-10-8 15,0-5-13-15,-30 8-2 16,-28 17-26-16,-5 18-13 15,-5 22 22-15,5 17-3 16,21 25-14-16,16 40 15 16,26 21 17-16,5 22 4 15,46 21 0-15,17 10 9 0,7 8 19 16,-1-2-5-16,-11-9 26 16,-16-14-15-16,-19-23 16 0,-28-25-14 15,0-27-18-15,-21-21-4 16,-35-25 3-16,-16-1-1 15,-12-31-13-15,-1-21-3 16,6-10 1-16,18 2-2 0,26 7 1 16,19 10 0-16,16 14 3 15,0 4-1-15,16 8 3 16,24 3 0-16,7 3-5 16,4 5-3-16,7 4 2 15,-1 2-4-15,-1 0-23 16,-3 5-80-1,-13 12-68-15,-24 11-250 16</inkml:trace>
  <inkml:trace contextRef="#ctx0" brushRef="#br0" timeOffset="21998.9972">5337 7856 217 0,'0'0'58'16,"0"0"62"-16,0 114-14 15,5-69-47-15,-5 6-16 0,0 3-9 32,0 2 6-32,0-2-17 0,0 3-11 0,0-2 3 15,7 6 11-15,0 1-17 16,-7 3-3-16,7-1-5 15,-7 1 3-15,7-1 2 0,0 1-5 32,0 4 3-32,-2 5-3 0,-5 7-1 15,0 7 1-15,0-2-1 16,0 2 0-16,0-4 2 16,0-1-2-16,2-1 0 15,10-1 0-15,2 5 1 16,-5-1-1-16,-2 0 0 15,0 0 0-15,0-1 2 16,-2 3-2 0,2 3 1-16,-7 0-1 15,7-2 1-15,-7 0-2 16,7-8 4-16,0-1-5 0,5 3 3 0,-10-3-1 16,5 4 0-16,0 7-2 15,-2-2 1 1,2 10 1-16,0 3 0 15,2 2 0-15,3 3 0 16,-5-2-4-16,0-5 4 16,0 1 1-16,0-2 0 0,0-3-1 15,4-1 3-15,-1-4-3 16,1-2-1-16,-1 2 1 16,-3 8 0-16,0 6 0 0,-3 6 1 15,-4 0-2-15,0 1 3 16,0-3-2-16,0-1 0 15,3-8 0-15,1-2 0 16,-1 1 1-16,2-1-1 16,-5 14 1-16,0 2 0 15,0 3 3 1,0 5 7-16,0-4 4 16,0 7-4-16,0-4 8 15,0-4-6-15,0 0 9 16,0 0-6-16,0-3-11 15,0 0 7-15,0-5 2 16,0-6 0-16,0-5-8 0,7-2 2 16,0-8-6-16,7-8 0 15,-3-11 1-15,3-9-2 16,-4-10-1-16,1-10 0 0,-1-14 0 16,-6-10-11-16,6-13-72 15,-6-2-103-15,3-2-227 16</inkml:trace>
  <inkml:trace contextRef="#ctx0" brushRef="#br0" timeOffset="23481.5622">5865 15583 389 0,'0'0'178'0,"0"0"-80"15,0 0 13-15,0 0-59 16,0 0-26-16,0 0-16 16,-2 0-4-16,2 0-6 0,0 0-6 15,0 0 1-15,14 0 5 16,14-3 2-16,12-3-1 16,-5-3 9-16,19-1 7 15,2-1-12-15,4 2 4 16,8-3 0-16,2 6 26 0,7 0-25 15,5 1-6-15,4 4 2 16,6-1 6-16,3 0 4 0,8-3-1 16,0 2-6-1,7-3 6 1,11 0-3-16,12-6-2 16,10 0-8-16,2-4 4 15,6 2-3-15,-15-3-3 0,6 0 1 16,-2 0-1-16,3 3 3 15,2-3-3-15,0 3 0 16,-10-3 4-16,1-2-3 16,-3 2-2-16,-5-4 2 15,10 7-1-15,-3 0 4 16,-4 0-4-16,0 2 2 16,-2 2-2-16,4 0 0 0,2-1 1 15,22 3-2-15,-3-1 2 0,2 0 0 16,-6-2-1-1,-12 0 0-15,11-1-1 0,-11 0 1 16,11 1 2-16,-8 3-2 16,-6 0-2-16,-4 2 2 15,0-2 0 1,-3 7 1 0,-4-1-2-16,0-1 2 0,7 2-1 15,-3 1 1-15,-2 0-1 16,3 0 2-16,8 0 0 15,8 0-1-15,9 0 0 16,1 0 4-16,-6 0-5 16,1 0-2-16,-10 0 2 0,7 0 3 15,-2 0-3-15,0 0 0 16,6 0 1-16,-6 0-1 16,-2 0 1-16,-6 0 0 15,6 0 3-15,2 0-3 16,0 0 5-16,4 0-4 15,-6 1 2 1,1 4 1-16,13-1 0 16,9 2-3-16,14-1 0 0,2-2 2 15,-2 0-4-15,-3-1 2 16,1-2-1-16,2 0-1 16,-3 0 1-16,-4 0 2 15,-3 0-2-15,-6 0 1 16,2 0 0-16,-3 0-1 0,1-2-1 15,-1-1 0-15,3 1 2 16,7 2 0-16,12 0-1 16,-1 0 4-16,3 0-2 15,-10 0-1-15,-6 0-1 16,7 0 0-16,-8 0-1 16,-9 0 0-16,0 0 4 0,-13-4-3 15,1 2 0-15,-6 1 0 16,-13 1-1-16,6-3 1 15,-17 3-1-15,-2 0 2 16,-10 0 0-16,-2 0-1 0,-4 0 1 16,-6-2 4-1,-10-1-6-15,-15 0 7 16,-10 0 2 0,-11 0-5-16,-11 1 0 0,-17 2 1 15,-12-3 2-15,-4 3-4 16,-5 0 2-16,0 0 11 15,0 0 15-15,0 0-8 16,0 0 3-16,0 0-18 16,0 0 2-16,0 0-10 0,0 0 0 15,0 0-7-15,0-1-31 16,0-1-26-16,0-3-68 16,-7 3-260-16</inkml:trace>
  <inkml:trace contextRef="#ctx0" brushRef="#br0" timeOffset="25521.9912">8180 13082 724 0,'0'0'41'0,"0"0"16"0,0 0 37 16,0 0-26-16,0 0-28 16,0 0-20-16,-21 0-19 15,21 0-1 1,0 0-8-16,14 0-2 16,19 0 9-16,11 0-5 15,10 3 6-15,14 1 1 16,6-1 5-16,11 3-4 15,10-4-2-15,6-2 0 16,4 0-2-16,5 0-1 16,-1-15 3-16,6-6 0 0,-3-4 2 15,-2-1 5-15,11-8-7 16,-4 0 6-16,7 0 1 16,4-5-5-16,3 2 2 15,14 0-3-15,11-3 0 0,3-2 3 16,0-3-4-1,-9-3 0 1,1-3 1-16,6-2 0 16,-5-2 3-16,-3-2-2 15,-4-5-1-15,-2-3 1 0,-6-3-2 16,1-9 0 0,0-2 2-16,-2-4-1 0,-6 4 0 0,8 3 4 15,-2 4-5-15,1 2 0 16,15 1 2-16,5-4-4 15,6 0 5-15,-11-4-3 16,0-2 0-16,-10-4-2 16,8-6 1-16,-3-7 1 15,3-1-4-15,8-3 4 16,-8 0 0-16,-1 2 1 16,-11-2-1-1,0-2 1-15,-7-2-1 16,0-1 2-16,-1 5-2 15,-8-2-4-15,6 0 2 0,-4-7-2 16,7-7 1 0,7-4 3-16,7-7 1 0,-10 0-1 15,-16 2-5 1,-16 5 3-16,-10 10 2 0,-9 6 0 0,-11 4-1 16,-10 7 2-16,-7 7-1 15,-7 8 0-15,-5 15 0 16,-1 4 1-16,-8 7 0 15,0 7-1-15,-7 11 0 16,-7 11 3-16,-3 11-2 16,-11 10 2-16,0 2 13 0,-7 0 2 15,7 0-2-15,-2 0 1 16,-5 0 1-16,2 0-7 16,-2 0-11-16,0 0 5 15,0 12-5-15,0 8-3 16,0 10-67-16,-14-7-81 15,7-8-148 1</inkml:trace>
  <inkml:trace contextRef="#ctx0" brushRef="#br0" timeOffset="26053.4974">18105 7764 665 0,'0'0'84'0,"0"0"-77"0,0 0 25 16,0 0 54-16,185-32-24 15,-157-8-28-15,-14-7-22 0,-14 0-2 16,0-1-7-1,-35 6-2-15,-28 11-1 0,-24 11-15 16,-23 15-3-16,-9 5 18 16,-5 13 11-16,-4 30 25 0,11 16 0 15,14 19-10-15,29 12 6 16,32 12 2-16,30 3 5 16,12-3-2-16,40-14-6 31,41-17-20-31,18-20-2 0,8-17-9 15,3-21-5-15,7-13-5 16,-1-2-49-16,6-35-17 16,-12-22-85-16,-26-10-494 15</inkml:trace>
  <inkml:trace contextRef="#ctx0" brushRef="#br0" timeOffset="26523.2667">18516 8002 828 0,'0'0'8'15,"0"0"29"-15,0 0 2 16,0 0 3-16,0 0-42 16,0 0 18-1,115-42 13-15,-115-27-31 16,0 1-49-16,-5 6-27 15,-42 10 52-15,-16 10 24 16,-12 14 0-16,-2 16 5 16,10 12 32-16,18 0 33 15,21 4-18-15,23 12 0 16,5 4-23-16,12-6-23 0,46-10-6 16,24-4 4-16,18-35 2 15,5-25 14-15,3-13-6 16,-12-3-8-16,-22 10 2 15,-25 19 3-15,-28 23 3 16,-14 15 12-16,-7 9 39 16,0 4-11-16,-21 44-31 0,-28 31-19 0,-9 26-1 15,13 14 0 1,13-11 5-16,32-17-5 0,0-15-3 16,21-19-4-16,28-13-10 15,12-20-51-15,13-18-55 16,8-6-69-16,-7-41-401 15</inkml:trace>
  <inkml:trace contextRef="#ctx0" brushRef="#br0" timeOffset="26971.59">19380 8050 454 0,'0'0'322'0,"0"0"-279"0,0 0 73 15,199-9-61-15,-164-25 20 16,-9-6-49-16,-12-8 1 16,-14 2-16-16,0-1-7 15,-21 7-1 1,-28 8-3-16,-12 11-10 16,5 12-7-16,9 9 6 15,14 0 10-15,26 26 1 16,7 24-3-16,14 18 3 0,40 18 2 15,9 7-1-15,5 6 7 16,0-5 0-16,-15 2-2 16,-10-8 18-16,-29-12-12 15,-14-16-2-15,0-18-4 16,-35-21 3-16,-33-19 10 0,-14-2 7 16,-9-25-18-16,-3-16 2 15,24-12 12-15,24-1-4 16,32 3 2-16,14 3-7 15,21 8 8-15,39 5-10 16,11 5 1-16,8 6-3 16,3 6-3-1,-10 4-6-15,1 13-7 16,-3 1-32-16,-3 15-77 16,-20 30-67-16,-24 17-597 15</inkml:trace>
  <inkml:trace contextRef="#ctx0" brushRef="#br0" timeOffset="28826.8554">21476 15067 299 0,'0'0'66'0,"0"0"39"15,0 0-8-15,0 0-51 16,0 0-36-16,0 0-3 0,-12 0 21 16,12 0 23-16,0 0-5 15,0 0 2-15,0 0-13 16,0-3 18-16,19 1-20 16,11 2-10-16,14 0-14 15,15 0-2-15,16 0 4 16,13 0-4-16,13 0 9 0,-3 0 35 15,9 0-4-15,-2-4-15 16,-2-4-3-16,5 0 4 16,-6 1-18-16,-3 3 7 0,-4 1 7 15,-6 0-4-15,-14-2-7 16,-19 1-5-16,-14 1-6 16,-16 3-2-1,-12-3 4-15,-3 1 3 16,-4 2 5-1,0 0 0-15,-4 0-3 16,1 0-4-16,-1 0-4 16,-3-3-6-16,4 0-4 15,-4-3-37-15,0 0-61 0,0 2-34 16,0 4-211-16</inkml:trace>
  <inkml:trace contextRef="#ctx0" brushRef="#br0" timeOffset="29443.8474">23066 14614 549 0,'0'0'131'15,"0"0"20"-15,0 0-52 16,0 0-68-16,0 0-29 16,0 0 4-16,150-26-3 15,-64 26 2-15,10 9 23 16,5 25 29-16,-6 15-31 16,-18 7-11-16,-23 12 5 15,-12 0-15-15,-23 2 0 0,-19-4 0 16,0-7-1-16,0-10-2 0,-35-4 1 15,-12-8-1-15,-7-11 5 16,-2-9-5-16,0-13 3 16,3-4-1-16,3-10 22 15,4-27-6-15,6-14-8 16,12-11-11-16,9-9 4 0,10-5-5 16,4-2 2-16,3 4-2 15,2 7 2-15,0 19 2 16,0 20-3-16,0 13-2 15,-5 15 0-15,-2 0-28 16,0 11-15-16,5 19-17 16,-5 6-85-1,0 0-130-15</inkml:trace>
  <inkml:trace contextRef="#ctx0" brushRef="#br0" timeOffset="30292.0194">22560 15979 765 0,'0'0'103'0,"0"0"26"15,0 0-22-15,0 0-66 16,0 0-41-16,0 0 32 16,233 156 32-16,-109-74-23 15,0 9-10-15,-7-3-4 0,-17-5-27 16,-18-13 0-16,-19-14-3 15,-10-13-38-15,-10-14-15 16,-11-13-31-16,-15-16-220 16</inkml:trace>
  <inkml:trace contextRef="#ctx0" brushRef="#br0" timeOffset="30576.9865">23704 15866 708 0,'0'0'104'0,"0"108"30"0,7-15 0 16,14 18-69-16,12 25-11 15,2 11 2-15,7 9-13 16,0 9-7-16,-2-5-10 15,-1-4-25-15,-4-16 2 16,0-14-3-16,0-17 0 0,-6-14-1 16,-4-25-49-16,-8-20-22 15,-6-23-64-15,-11-18-292 16</inkml:trace>
  <inkml:trace contextRef="#ctx0" brushRef="#br0" timeOffset="33052.8767">2504 7148 754 0,'0'0'42'0,"0"0"9"15,0 108 28-15,49-76-3 16,14-7-21-16,5-13-23 16,0-9-9-16,-8-3-5 15,-10-12-17-15,-11-24 19 0,-18-10 4 16,-18-10-5-16,-3-4-10 15,-21 0-1 1,-47 9-7-16,-16 14-1 16,-19 17-7-16,0 20-9 15,14 9 11-15,15 44 4 0,18 26 2 0,21 19 1 16,28 17 0-16,7 2 0 16,23-10-2-16,42-13 3 15,12-18-3-15,12-16 1 16,14-18-2-16,7-19-1 15,-7-23-18-15,-1 0-76 0,-6-46-153 32,-26-21-235-32</inkml:trace>
  <inkml:trace contextRef="#ctx0" brushRef="#br0" timeOffset="33516.7958">3170 7411 368 0,'0'0'342'15,"0"0"-281"-15,61 120 8 16,-40-111 12-16,-7-9-54 16,7-15-25-16,0-35-2 15,0-20 25 1,-3-16-17-16,-15-7-8 15,-3 2-3-15,-3 2-13 16,-43 2 16-16,-10 15 2 16,-12 23 0-16,19 20 2 0,14 22 38 15,9 7 27 1,12 0-41-16,14 12-20 16,0 7-4-16,0-3-1 0,7-8-3 0,35-8-6 15,12-8-9-15,9-33 15 16,-2-9 1-16,-12-1 11 15,-17 14-3-15,-11 19 4 16,-14 16 31-16,7 2-28 16,-7 36-9-16,0 36-7 15,-2 41 38-15,-5 26-15 0,0 2-10 16,0-10-8-16,0-26-5 16,7-23-3-16,21-26-50 15,7-27-77-15,-2-24-175 16,-5-5-416-16</inkml:trace>
  <inkml:trace contextRef="#ctx0" brushRef="#br0" timeOffset="33931.2492">3878 7585 679 0,'0'0'35'0,"0"0"94"0,0 0-78 16,0 0-10-1,128-105 7-15,-128 30-44 0,0 3 10 0,0 9-6 16,-26 19-8-16,3 20 6 16,-3 21 13-16,5 3 34 15,14 43-25-15,7 37-25 16,0 25 0-16,21 17 3 16,26 5 6-16,2 1 0 15,0-10 11 1,-16-8 25-16,-12-20-32 15,-9-21 11-15,-12-24-7 16,-12-18-14-16,-30-17 17 16,-19-10-10-16,-9-2-13 15,-2-33-1-15,13-10 1 16,15-6 11-16,23 3-9 16,21 6 1-16,0 6 14 0,0 1-4 15,33 1-1-15,9 6 5 16,-3 0-8-16,-4 10-9 15,5 6 0-15,-3 9-20 0,3 3-74 16,0 9-32-16,-26 20-215 31</inkml:trace>
  <inkml:trace contextRef="#ctx0" brushRef="#br0" timeOffset="42353.5676">18470 3921 820 0,'0'0'22'16,"0"0"42"-16,0 0 38 15,0 0-34-15,0 0-63 16,0 0-2-16,0 0 11 16,-15 85 1-16,51-2 15 15,8 16 11-15,0 15 10 0,3 9-25 16,-5 2-2-16,-2-2-7 15,-1-16-3-15,-8-16 4 0,-3-21-17 16,-9-22 3 0,-5-21-3-16,-7-13-1 0,-3-11-15 15,-4-3-16-15,0-9-29 16,0-23-47-16,-11-13-62 16,-10-15-111-16</inkml:trace>
  <inkml:trace contextRef="#ctx0" brushRef="#br0" timeOffset="42739.4955">18243 3981 788 0,'0'0'42'16,"0"0"73"-16,-28-108-13 0,77 61-58 15,51-5-6-15,31 7-1 16,28 16-5-16,12 22 0 16,8 10-5-16,-10 42-7 15,-29 16-4-15,-37 13 1 0,-45 9-12 16,-51 5 0-16,-7-1 7 16,-72-6 17-16,-20-17-1 15,-15-14-5-15,-3-18 3 16,-2-15-8-16,9-15 1 15,22-2 9-15,17-5-6 16,25-11-9 0,13 4-11-16,17 0-2 15,4 9-5-15,5-2-6 16,0 1-10-16,40 4-51 16,13 0-19-16,6 9-10 15,20 24-25-15,-2 6-169 16,19 5-444-16</inkml:trace>
  <inkml:trace contextRef="#ctx0" brushRef="#br0" timeOffset="45870.1196">20593 4239 843 0,'0'0'148'0,"0"0"-4"16,0 0-27-16,0 0-48 15,0 0-46 1,0 0-23-16,96 0 0 16,39 0 50-16,19-6 0 15,3-2-31-15,-22 4-14 16,-25 4-5-16,-33 0-5 16,-30 18-90-16,-45 22-54 15,-2 10-61-15,-77 2-369 16</inkml:trace>
  <inkml:trace contextRef="#ctx0" brushRef="#br0" timeOffset="46006.4812">20812 4632 229 0,'0'0'709'0,"0"0"-653"15,0 0-16-15,0 0 48 16,206 7-17-16,-96-7 0 16,4 0-28-16,-2-1-40 0,-2-21-3 31,4-2-91-31,-15-6-286 0</inkml:trace>
  <inkml:trace contextRef="#ctx0" brushRef="#br0" timeOffset="46429.729">22616 4043 772 0,'0'0'85'15,"0"0"22"-15,0 0 15 16,247 17-44-16,-158-28-7 16,-7-18-53-16,-22-9-7 15,-13-2-4-15,-30 0 3 16,-17-3-3-16,-7 4 2 15,-50 4-2 1,-27 4 2-16,-11 12 6 0,-6 15-8 16,5 4 2-16,8 23-4 15,6 31-1 1,12 25 0-16,30 21 0 16,19 16 6-16,21 5-4 15,14-4 6-15,51-18 7 16,20-18-6-16,10-18-13 0,8-25-3 15,2-16 0-15,-2-22-44 16,-7-3-30-16,0-46-27 16,-17-22-175-16,-23-13-518 15</inkml:trace>
  <inkml:trace contextRef="#ctx0" brushRef="#br0" timeOffset="46888.3519">23307 4301 791 0,'0'0'43'0,"21"124"77"16,-2-83-2-1,2-16-62-15,-7-14-31 0,0-11-23 16,-7 0-2-16,0-30 0 0,-7-21 9 16,0-9 11-16,-7-5-9 15,-40 2-11-15,-16 0 5 16,-14 10 2-16,-3 16-2 15,10 18-5-15,17 16 19 16,25 3 16-16,21 0 1 16,7 3-24-16,9 14-10 0,49 0-2 15,24-11 5-15,21-6-3 16,14-27-2-16,-5-29 3 16,-12-9 6-16,-23 0-4 15,-28 11 3-15,-23 13 0 16,-24 19 25-16,-2 12 22 15,0 10 5 1,0 0 3-16,-16 22-32 16,-5 32-27-16,-5 30 1 15,10 24-2-15,11 12-1 16,5-5-1-16,0-8 0 16,21-18-2-16,14-18-2 0,5-21-50 15,7-21-42-15,-3-25-75 16,3-4 16-16,-5-35-367 0</inkml:trace>
  <inkml:trace contextRef="#ctx0" brushRef="#br0" timeOffset="47336.3087">23994 4602 828 0,'0'0'82'0,"0"0"92"16,0 0-93-16,0 0-60 15,0 0-3-15,205 0-5 16,-186-60 14-16,-12-7-18 16,-7 3 7-16,0 8-12 15,-33 12 4-15,-2 17 4 16,3 15 13-16,15 12-6 0,6 0 3 16,11 39-22-16,0 30 3 15,18 23-3-15,24 17 4 16,12 10 0-16,2-1-2 0,-2 0-1 15,-5-2 6-15,-21-17 3 16,-16-19 9-16,-12-19-12 16,-12-26-1-16,-30-20 3 0,-7-15 1 15,-12 0-1-15,5-33 1 16,5-9 2-16,20-3-5 16,20 6 3-16,11 4 4 15,14 7-5-15,37 2-7 16,14 4 5-16,8 2-1 15,-17 5-1 1,5 6-3-16,-26 8-2 16,0 1-16-16,-10 0-42 15,-18 22-40-15,-7 20-52 16,-11 12-211-16</inkml:trace>
  <inkml:trace contextRef="#ctx0" brushRef="#br0" timeOffset="48653.9795">18278 3293 768 0,'0'0'28'0,"-220"-11"79"0,139 8 118 16,22 3-183-1,38 0 24-15,21 0-15 16,0 0-23-16,14 0-28 0,75 0-24 15,49 0 24-15,49-6 38 16,25-12 13-16,1-6-7 16,-1 1-11-16,-20 1-7 15,-22 1-6-15,-34 3 0 16,-52 5-16-16,-35 5 1 0,-30 5-2 16,-19 3-1-16,0 0-2 15,-19 0-33-15,-42 24-39 16,-11 17-115-16,-29 13-43 15,-15 8-709-15</inkml:trace>
  <inkml:trace contextRef="#ctx0" brushRef="#br0" timeOffset="50156.6979">5225 10730 601 0,'0'0'113'15,"0"0"-32"-15,0 0 26 16,-28 110-31-16,28-75-29 16,31-7-2-16,15-2 7 15,1-14-21-15,-5-8-4 16,5-4-11-1,-17 0-8-15,-11-9-4 16,-5-10 3-16,-7-10 22 16,-7-5-4-16,0-2-12 0,-7 7-11 15,-26 9 3 1,-4 7-1-16,-10 12-4 0,7 1-12 16,3 6 6-16,4 27 4 15,12 11 1-15,17 4 1 0,4-3 0 16,25-8-3-16,31-10 0 15,5-17 1-15,2-10-2 16,-2 0 4-16,-7-26 5 0,-19-13-4 16,-7-5 8-16,-21 2 3 15,-7 5-4-15,0 9 7 16,-21 12-2-16,-19 5-5 16,-9 11-8-16,-7 0-8 15,2 17 6-15,-2 22-47 16,9 7-20-16,26 1-27 15,7-11-111-15,14-10-397 0</inkml:trace>
  <inkml:trace contextRef="#ctx0" brushRef="#br0" timeOffset="50974.1188">2373 10746 200 0,'0'0'389'15,"0"0"-231"-15,0 0-39 16,0 0-27-16,0 0-52 15,0 0-40-15,-39 9-1 16,46-3-5-16,21-3 6 16,-3 2 0-1,-1-5 11-15,-6 0 13 16,3 0 0-16,-7 0-4 16,-7 0-8-16,-7 0-12 15,0 0 14-15,0-2 7 16,0-3 5-16,-9 4-20 0,-17 1-6 15,5 0-3-15,7 0 3 16,-4 3 0-16,11 20 2 0,4 5-2 16,3-1 0-16,0-6-1 15,14-9-1-15,10-6-1 16,-6-6 3-16,3 0 2 16,-2 0-1-16,-10 0 8 15,-4-9 7-15,-3-5-1 16,-2-1 4-1,0 1-14-15,0 3 5 16,-16 8-10-16,-3 3 0 16,5 0-8-16,0 0 6 15,0 27-16-15,10 10-40 16,4 9-29-16,0-6-119 16,0-10-367-16</inkml:trace>
  <inkml:trace contextRef="#ctx0" brushRef="#br0" timeOffset="51444.3148">2532 10824 637 0,'0'0'149'0,"56"153"61"15,-16-69-76-15,9 0-52 16,-2-12-50-16,-12-18-20 16,-14-20-11-16,-17-17 3 15,-4-14 1-15,-39-3 4 0,-24 0-9 16,-19-15-46-16,2-30 7 16,3-22 5-16,17-22 31 15,11-21 0-15,30-17-2 16,19-7 2-16,19 1-10 15,62 15 12-15,22 21 0 16,14 33 0-16,7 32 0 0,-14 31 2 0,-15 4 11 16,-27 39 16-16,-33 10 21 15,-35 10-2-15,0 7 6 16,-75 10 4-16,-20-2-17 16,-11-8-8-16,6-15-9 15,25-25-14-15,31-18-1 16,18-11 6-1,12-6-14-15,14-24-20 16,0-7-34-16,0-5-42 16,28-1-3-16,26 3-14 15,-5 11-147-15,7 7-238 16</inkml:trace>
  <inkml:trace contextRef="#ctx0" brushRef="#br0" timeOffset="51813.7473">2107 10035 764 0,'0'0'71'0,"0"0"-1"16,0 0 103-16,0 0-79 15,0 0-94-15,0 0 15 0,117-2 10 16,63-29 38-16,25-17 49 16,-2-6-24-16,-25 2-28 15,-45 10-18-15,-37 19-24 16,-42 9-13-16,-26 11-5 15,-21 3 0-15,-7 0-11 16,0 21-31-16,-21 29-45 0,-21 16-73 16,-26 6-66-16</inkml:trace>
  <inkml:trace contextRef="#ctx0" brushRef="#br0" timeOffset="64076.5388">5629 11073 754 0,'0'0'204'15,"0"0"-118"-15,0 0 26 16,0 0-44-16,0 0-46 0,0 0 14 15,0 0-7-15,29 0-21 0,-22 0-7 16,-7-3-1-16,0-3-39 16,0 0-106-16,-15 3-241 15</inkml:trace>
  <inkml:trace contextRef="#ctx0" brushRef="#br0" timeOffset="64230.1995">5629 11073 715 0,'36'9'106'15,"-22"-6"-45"-15,11-1-30 16,6 0-31-16,1-2-32 16,10 2-221-16</inkml:trace>
  <inkml:trace contextRef="#ctx0" brushRef="#br0" timeOffset="64346.0593">6386 11004 338 0,'0'0'418'15,"0"0"-382"1,0 0 74-16,0 0-62 16,0 0-48-16,0 0-183 15</inkml:trace>
  <inkml:trace contextRef="#ctx0" brushRef="#br0" timeOffset="64515.0473">7318 10891 268 0,'0'0'97'0,"0"0"111"16,0 0-93-16,0 0-99 16,0 0-9-16,0 0-4 15,185-3-1-15,-159 3-2 16,9 0-30-16,0 0-55 0,0-9-172 15</inkml:trace>
  <inkml:trace contextRef="#ctx0" brushRef="#br0" timeOffset="64646.604">7954 10926 296 0,'0'0'81'0,"0"0"122"0,0 0-103 16,0 0-13-16,0 0-65 15,0 0-22 1,179 19-25-16,-146-41-194 15,2 2-248-15</inkml:trace>
  <inkml:trace contextRef="#ctx0" brushRef="#br0" timeOffset="64952.3096">8771 10881 116 0,'0'0'64'15,"0"0"84"-15,0 0-33 0,0 0 62 16,0 0-113 0,199 16-36-16,-160-16 8 0,1 0-23 31,-3-9-13-31,3-10-16 0,2-1-43 16,-2 5-39-16,2 15-21 15,-9 0 93-15,-5 0 26 16,0 24 26-16,7-3 31 15,-2 0 11-15,2-9 7 16,7-6-37-16,4-6-38 16,8 0-4-16,2-15-85 15,-2-7-142-15,-5 1-93 16</inkml:trace>
  <inkml:trace contextRef="#ctx0" brushRef="#br0" timeOffset="65232.8577">9988 10900 263 0,'0'0'242'0,"0"0"-143"15,0 0 8-15,0 0-86 0,0 0-14 16,0 0-2-16,227-4-5 16,-164-15-12-16,-3 5 4 15,8 8 7-15,-12 6-3 0,5 0-1 16,-12 7 5-16,5 10 2 16,-12-2-1-16,5-3 0 15,-10-6 0 1,3-6-1-16,2 0 2 15,0 0-4-15,-3-18 4 16,3-7-5-16,-2 2-37 16,-7 7-72-16,-5 7 84 15,-7 9 25-15,-7 0-31 16,0 0-22-16,0 9 21 16,7-1 27-16,7 0-107 0</inkml:trace>
  <inkml:trace contextRef="#ctx0" brushRef="#br0" timeOffset="65364.3779">11532 10834 72 0,'0'0'148'0,"0"0"-15"16,0 0 14 0,192 0-36-16,-143 4-28 0,-3-4-47 31,8 0-21-31,9 0-11 16,5-26 15-16,9-11-19 0,5-2-145 15,-7 5-195-15</inkml:trace>
  <inkml:trace contextRef="#ctx0" brushRef="#br0" timeOffset="65511.4976">12527 10817 264 0,'0'0'114'0,"0"0"37"0,0 0-11 15,0 0-60-15,0 0-46 16,192 49-20-16,-146-83-14 16,15-9-75-16,-12 4-121 15,5 10-36-15,-5 12 48 16</inkml:trace>
  <inkml:trace contextRef="#ctx0" brushRef="#br0" timeOffset="65934.7407">13151 10740 53 0,'0'0'255'0,"0"0"-103"15,0 0-6-15,0 0-49 16,0 0-23-16,191 75-59 16,-144-75-15-16,2 0-4 15,-2-17-17-15,-5 3 19 0,-7 3 2 16,-2 7-5-16,2 2 1 15,-3 2 3-15,-4 0-1 0,0 0 2 16,12 0 5-16,-5 0-5 16,7 2 4-16,5-2-2 15,7 0-2-15,4 0 1 16,10-7 1-16,-7-8 0 16,-1 4 0-16,-11-2-1 0,-7 5 2 15,-16 1-2-15,-12 7 7 16,-7 0 3-16,-5 0 0 15,3 0 25-15,2 7 8 16,0 1-11-16,14 1-26 16,5-9-7-16,4 0-8 15,8 0-17 1,-3-5-21-16,0-12 18 16,-14 5 11-16,-3 6 9 15,-11 4 8-15,-7 2 1 16,0 0 10-16,0 0 13 0,0 0 29 15,0 0-7-15,0 0-30 16,0 2-14-16,0 2-2 16,0-4-101-16,0 0-175 0</inkml:trace>
  <inkml:trace contextRef="#ctx0" brushRef="#br0" timeOffset="66698.0116">14473 10792 592 0,'0'0'307'0,"0"0"-210"16,0 0 40-16,0 0-50 0,0 0-52 15,0 0-6-15,-2 2-16 16,-3 10-7-16,5 9-6 16,-2 4-11-16,2 4-82 15,0 2-126-15,0-3-463 16</inkml:trace>
  <inkml:trace contextRef="#ctx0" brushRef="#br0" timeOffset="66851.7837">14471 11319 630 0,'0'0'182'0,"0"0"-156"16,0 0 77-16,0 0-77 15,0 0-26 1,0 0-96-16,0 132-158 16</inkml:trace>
  <inkml:trace contextRef="#ctx0" brushRef="#br0" timeOffset="66996.0612">14604 11865 682 0,'0'0'75'0,"0"0"15"15,0 0 17-15,0 0-83 16,0 0-24-16,0 106-39 16,0-89-137-1,0 7-272-15</inkml:trace>
  <inkml:trace contextRef="#ctx0" brushRef="#br0" timeOffset="67136.6612">14597 12347 574 0,'0'0'101'16,"0"0"-14"-16,0 0 17 16,-31 111-48-16,24-89-56 15,-4 1-4-15,4 0-125 16,7-3-243-16</inkml:trace>
  <inkml:trace contextRef="#ctx0" brushRef="#br0" timeOffset="67268.4243">14534 12722 576 0,'0'0'135'16,"0"0"-11"-16,0 0-21 16,0 0-62-1,0 0-28-15,0 0-13 16,-47 118-26-16,47-100-134 15,0 3-216-15</inkml:trace>
  <inkml:trace contextRef="#ctx0" brushRef="#br0" timeOffset="67415.7441">14555 13259 200 0,'0'0'230'0,"0"0"-104"0,0 0 14 15,-7 123-79-15,0-102-47 16,7-3-6-16,0 3-8 15,0-5-109-15,0-2-255 16</inkml:trace>
  <inkml:trace contextRef="#ctx0" brushRef="#br0" timeOffset="67538.2671">14548 13796 485 0,'0'0'60'0,"0"0"64"0,-28 120-76 16,14-88-39-1,7-9-9 1,7-6-94-16,0-5-332 16</inkml:trace>
  <inkml:trace contextRef="#ctx0" brushRef="#br0" timeOffset="67955.0696">14590 14461 446 0,'0'0'34'0,"0"0"5"16,-17 127 37-16,13-106-76 15,4-10-1-15,0-11-160 16,7 0-49-16,14 0 134 16,0-11 58-1,-7 7 7-15,-3 4-9 16,-4 0 20-16,-7 12 127 15,0 5-48-15,0 0 49 16,0-3 22-16,0 3-53 16,0-3-38-16,-7 3-37 0,0 3-22 15,-7 3-7 1,3 5-54-16,8 3-45 0,-1 3 59 16,4-5 46-16,0-5 1 0,0-12 28 15,0-9-7-15,4-3 73 16,-4 0 12-16,0 0-9 15,0 0-13-15,0 0-17 16,0 0-45-16,0 0-20 16,0 1-2-16,3 7-44 0,1 8-169 31,-4 10-377-31</inkml:trace>
  <inkml:trace contextRef="#ctx0" brushRef="#br0" timeOffset="77894.5961">15267 16028 699 0,'0'0'154'16,"0"0"-2"-16,0 0-62 15,0 0-39-15,0 0-34 16,0 0 19-16,164 71 16 0,-41-23 11 15,15 3 7-15,14 3-8 16,-2-3-20-16,-15-3-33 16,-23-4-6-16,-18-4-3 15,-36-5 0-15,-18-2-3 16,-22-7-39-16,-8-4-24 16,-10-10-28-1,0-12-27-15,0 0-59 16,-3-11-226-16,-15-14-159 15</inkml:trace>
  <inkml:trace contextRef="#ctx0" brushRef="#br0" timeOffset="78147.9837">16206 15909 620 0,'0'0'149'0,"0"0"-36"15,0 0-11-15,0 0-20 0,-42 108-37 16,42-54-3 0,0 4-1-16,0 5 6 0,0 0-14 15,0 5-12-15,-5-3 2 16,-18-4-7-16,-10-9-10 16,1-9-5-16,1-13-2 15,-1-12-19-15,-8-11-49 16,-2-7-33-16,-12-5-200 15,-9-23-366 1</inkml:trace>
  <inkml:trace contextRef="#ctx0" brushRef="#br0" timeOffset="78326.0384">15575 16390 538 0,'0'0'206'0,"0"0"-10"0,241-34-3 15,-120 12-60-15,6 2-44 16,-6 0-25-16,-18-4-17 0,-21 6-41 15,-26-2-4-15,-17 5-2 16,-22 10-35 0,-13 3-57-16,-4 2-19 0,-7 14-39 15,-46 22-571-15</inkml:trace>
  <inkml:trace contextRef="#ctx0" brushRef="#br0" timeOffset="90243.9157">13718 16228 702 0,'0'0'175'0,"0"0"-104"15,0 0 9-15,0 0-28 32,0 0-1-32,0 0-29 0,0 0 6 0,-74-21 3 15,67 20-2-15,4 1-8 0,-1 0 7 32,1 0-8-32,-1 0-10 15,4 0-8-15,0 0-2 16,0 0-1-16,0 0-11 15,7 26-9-15,39 21 21 16,24 13 2-16,17 14 0 16,16 3 0-16,-1 5-1 15,4-6-1-15,-4-7 0 0,-6-7 0 16,-12-11 0-16,-4-14 0 16,-17-19-71-16,-10-18-24 15,-11 0-105-15,-16-30-236 16</inkml:trace>
  <inkml:trace contextRef="#ctx0" brushRef="#br0" timeOffset="90575.4445">14802 15841 613 0,'0'0'172'0,"0"0"-60"16,0 0-85-16,-23 170 29 16,23-62 5-16,0 27-20 15,23 24-2-15,24 16 20 16,9 10-5-16,-2-7-18 16,-1-13-1-16,-15-18-13 15,-1-22-7-15,-6-17-11 0,-3-18 0 16,-3-19-4-16,1-23-1 15,-12-20 0-15,-5-16-29 16,-4-9-55-16,-3-3-23 0,-2 0-15 16,5-3-37-16,-5-11-78 15,0-4-366-15</inkml:trace>
  <inkml:trace contextRef="#ctx0" brushRef="#br0" timeOffset="94007.8588">14300 10794 397 0,'0'0'52'16,"0"0"-3"-16,0 0 55 15,0 0-36-15,0 0-48 0,0 0-1 16,0 0 10-16,96 15 13 16,-96-24-1-16,0-2 15 15,0-1 16-15,0 2-20 16,-7-1-36-16,-5 5-4 0,5 2 4 16,7 4-5-16,0 0-5 15,0 0-6-15,0 21-7 16,12 7 7-16,16 1 6 15,7-4-5-15,-2-8 1 16,2-8-2 0,-7-9-3-16,-7 0 1 15,-3-15 2-15,-4-18 0 16,-7-5 7-16,-7 4-3 16,0 6-2-16,0 8 1 15,-18 11 2-15,-17 7 34 16,-5 2-9-16,-2 8-13 15,0 20-13-15,7 2-2 16,9 2 0-16,19-5 2 0,7-2-2 16,0-7-2-16,21-7-2 15,12-5-2-15,2-6-1 16,0 0-1-16,0-15-11 16,-2-9-13-16,-8-1-15 15,-8 0-37 1,-10 8-96-16,-7 9-115 15,0 8-176-15</inkml:trace>
  <inkml:trace contextRef="#ctx0" brushRef="#br0" timeOffset="95205.7593">15547 10773 475 0,'0'0'159'0,"21"133"0"15,-7-66-49-15,0-5-50 16,5-6-40-16,-10-8 0 16,-2-15-4-16,-2-11 4 0,-3-11-9 15,-2-8-9-15,0-3 10 16,0 0 11-16,0 0 3 16,0 0-12-16,-14-14-13 15,-14-8-1-15,7-9 5 0,-4-10-3 16,4-7-1-16,4-10 5 15,6-13-6-15,8-3-3 16,3-5 3-16,0 7 1 16,0 4 1-16,0 4-2 15,0 7 1-15,10 6 1 0,-3 9-1 16,4 12-1-16,-8 14-1 16,1 9 1-16,-1 7 0 15,-3 0 0-15,0 0-2 31,0 0-3-31,4 0 5 0,-4 0 0 0,0 0 0 32,0 0-3-32,0 0 1 0,0 0 0 15,0 0 0-15,3 0-2 16,4 5 4-16,-3 1 1 16,-1 0 1-16,-3-2 0 0,0-4-1 15,0 2 5-15,0-2-6 16,0 0 1-16,0 0 6 15,4 0-7 1,-4 0 4-16,0 0 5 16,0 0-4-16,0 0 0 15,0 0-4-15,0 0 4 0,0 0-3 16,0 0-2-16,0 0 4 16,0 0-4-16,0 0 0 15,0 0 0-15,0 0 0 16,0 0 0-16,0 0-2 15,0 0 0-15,7 0-1 16,0 0-2-16,14 4 3 16,5 10-4-16,5 11 6 15,8 11 0-15,15 14 2 16,-5 6-2-16,7 4 2 16,-2 2-1-16,-5-8 1 0,-9-6 1 15,2-5 0-15,-14-10 1 0,0-8-4 16,-10-7 0-16,-4-7 0 15,-7-7-3-15,-7-4-2 16,0 0-14-16,0 0-8 16,0 0-41-16,-14 0-13 15,0 0-34 1,-7-11-116-16,-4-4-128 16</inkml:trace>
  <inkml:trace contextRef="#ctx0" brushRef="#br0" timeOffset="95484.423">15452 10897 583 0,'0'0'119'16,"0"0"-35"-16,0 0-5 16,0 0 10-16,0 0 5 15,226-55-10-15,-130 28 9 0,-12 1-31 16,-5 1-17-16,-22 7-17 15,-8 4-20-15,-21 1-8 0,-14 7 0 16,-10 3-1-16,-4 3 0 16,0 0-24-16,0 0-32 15,0 0 6-15,-21 17-66 16,-14 3-90-16,-9 2-275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6T14:20:37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3276 12397 0,'52'0'110,"26"0"-95,-26 0-15,26 0 16,26 0-16,-78 0 15,26 0-15,-26 0 16,0 0-16,0 0 16,0 0-16,26 0 15,-26 0-15,26 0 16,-26 0 0,26 0-16,26 0 0,0 0 15,52 0 1,-52 0-16,52 0 15,-26 0-15,0 0 16,26 0-16,0 0 16,-78 0-16,0 0 15,52 0-15,-26 0 16,-52 0-16,26 0 16,-26 0-16,26 0 15,-26 0 1,26 26-16,-26-26 15,0 0-15,52 0 16,-26 0-16,-26 0 16,52 26-16,-26-26 15,-26 0-15,52 0 16,0 0-16,-52 26 16,52-26-16,0 0 15,-26 0-15,0 0 16,0 26-16,-26-26 15,78 0-15,-52 26 16,-26-26-16,52 0 16,-52 0-16,0 0 15,78 26-15,-52-26 16,0 26 0,26-26-16,0 0 15,0 0-15,-26 0 16,52 0-16,-52 26 15,52-26-15,-26 0 16,26 0-16,-52 0 16,26 0-16,104 51 15,-104-51-15,0 0 16,26 0-16,-78 0 16,78 0-16,-26 0 15,-26 0-15,0 0 16,26 0-16,-52 0 15,0 0 1,0 0-16,0 0 16,0 0-16,26 0 31,-26 0-15,26 0-16,-26 0 15,0 0 1,0 0-16,0 0 15,26 0 1,0 0 0,-52-26 31,26 26-32,0 0 1,-26-25-1,26 25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4:18:10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16781 7644 11 0,'0'0'127'0,"0"0"-39"0,0 0-3 15,0 0-21-15,0 0-16 16,0 0-10-16,0 0-10 16,-19 6-8-16,19-6-3 15,-2 2-7-15,-3-2 0 16,3 3 4-16,-10-2-2 0,12-1 6 16,-7 0 16-1,7 3-14-15,-7-3-8 16,7 0-6-16,-5 0 1 15,-2 0-1-15,5 2 5 16,-3-2 2-16,-2 0-6 0,5 0 3 16,-5 0-4-1,2 0-3-15,3 0 3 16,-5 0 1-16,2 0 7 16,-2 0-10-16,0 0 8 0,-2 0-12 15,-3 0 10-15,-2-5-1 16,10 1 6-16,-3-1-8 15,-3 0-2-15,3-1 2 16,-5-3-4-16,5 3 4 0,0 0-4 16,0-1-2-16,0 4 9 15,0-4-5-15,0 0 5 16,-7-1 1-16,3 1-2 16,-6-1 2-16,6 1 0 15,1-4-8-15,-4 1 0 16,0-1-2-1,0 2 1-15,-4 0-1 16,6-2-1-16,-2 0 0 16,0-1 1-16,0 0 2 15,0 2 0-15,0-1-2 16,-7 0-1-16,9 1 0 16,3-1 6-16,-5 0-5 15,2 4-1-15,3 0 1 0,-3-2-1 16,3 0 1-16,-10-3-1 15,12 0-1-15,-7 0 1 0,2 4 2 16,-2-1 0-16,5-3-2 16,-3 0-2-16,-2 2 2 15,0-1 0-15,0-1 2 16,0 0-1-16,0-3-1 0,0-1-1 16,0 2 1-16,0 1 1 15,0 1 1-15,7-2-1 16,-4-1-1-16,-3 3-3 15,9-3 3-15,-2 0 2 16,0 1-2-16,0 0 0 16,-7 0 0-1,4-3 2-15,-1 3-2 16,1-1-1-16,-1-4 0 16,-3 4 1-16,7-4-4 15,-5-1 4-15,3 3 1 16,-3-1-1-16,-2 1 1 15,0 1-2-15,5-4 1 16,-10 5 0-16,5-2 1 0,0-2-1 0,-5 1 2 16,-2-1-2-1,7 5 2-15,-7 5-2 0,14-2 0 16,0 7 0-16,0-3 1 16,3 1-1-16,1 0 0 15,-1 0-8-15,4 0 6 16,0 1 1-1,-3 3 1-15,3 1-1 16,0 1 1-16,0-2 0 16,0-1 1-16,-4 2-1 15,1-2 1-15,-1 2-1 16,4 1 0-16,0-4 1 16,-3 4-1-16,3-1 1 15,-5 0 0-15,3-2 0 0,2 0-1 16,-5 2 0-16,5 1 0 15,0-2 0-15,0 2 0 0,0 0-3 16,0 0 3 0,-2 0 0-16,2-3 0 0,-5 1 2 15,5 1-2-15,-2-4 1 16,-3 1-1-16,3-1 0 16,-3 5 0-16,5-3 0 15,-2 0 0 1,2 1-2-16,0 2 0 15,0 0 0-15,0 0 1 16,0 0 0-16,0 0-2 16,0 0 2-16,0 0 1 15,0 0 0-15,0 0 0 0,0 0 1 16,0 0-1-16,0 0 1 0,0 0-1 16,0 0 0-1,0 0 0-15,0 0-5 0,0 0-16 16,0 0-15-16,0 0 4 15,0 0-24-15,-5 0-82 16,3 0-164-16</inkml:trace>
  <inkml:trace contextRef="#ctx0" brushRef="#br0" timeOffset="1387.8009">15774 6838 137 0,'0'0'93'0,"0"0"-44"15,0 0 22-15,0 0 0 16,0 0 16-16,0 0-41 16,28-4 17-16,-28-4-6 15,0-1-21-15,0 0 4 0,0-2-5 16,0 3-16-16,0 4 11 15,-7-2-13-15,0 5 1 16,0 1 1-16,0 0-8 16,2 0 1-16,5 0-4 15,-2 2-7-15,2 15-1 16,0 4-1 0,0-1 0-16,0-2 1 15,2-3 0-15,12-6 0 16,-2 2-1-16,2-6 1 15,0-4-1-15,-2-1-2 16,-5 0 3-16,0 0-1 16,-7 0 0-16,0-7 0 0,0-9 1 15,0-1 7 1,-5 5-7-16,-11 1 8 0,-3 6-7 16,-2 5 5-16,7 0-5 0,0 0 1 15,7 0-2-15,2 16 1 16,5 5-1-16,0 3-1 15,0-3-1-15,19-1 0 16,2-6 2-16,-7-3-3 0,12-8 0 16,-10-3 2-16,-2 0-2 15,-2 0 2-15,-5-15 1 16,-5-4 0-16,-2-2 4 16,0 2 0-16,0 2-4 15,-7 3 3-15,-14 2 1 16,0 8-3-1,0 4 1-15,0 0-2 16,9 1 0-16,5 22-1 16,7 8-8-16,0 7 7 15,0-1 2-15,26-4 0 0,2-6-4 16,-2-8 4-16,-3-8-1 16,-4-8-2-16,-5-3 3 15,4 0-3-15,-11-3 1 0,-4-20 0 16,-3-7 2-16,0 4 1 15,-3 3-1-15,-29 3 5 16,11 11-3-16,-5 2 5 16,10 7-6-16,2 0 3 15,7 19 2-15,7 16-6 16,0 9 2 0,0-1-2-16,2-7 0 15,24-9-2-15,-5-11 1 16,-7-8-3-16,0-5 1 15,-7-3-5-15,-7 0-36 16,7-8 2-16,-7-15-7 16,0 0-110-16,0 9-188 0</inkml:trace>
  <inkml:trace contextRef="#ctx0" brushRef="#br0" timeOffset="36309.2733">15828 7106 167 0,'0'0'87'15,"0"0"-20"-15,0 0 7 16,0 0-10-16,0 0-38 16,0 0-3-16,0 0-2 15,0-42-3-15,0 42-6 16,0-3 10-16,0 3 0 16,0 0-19-1,0 0-3-15,0 0-4 16,0 0-9-16,0 0 5 15,0 0-29-15,0 0 4 16,0 0-30-16,0 0 4 16,0 0 19-16,0 0 24 15,0 0-2-15,0 0 2 16,0 3 16-16,0 0 6 0,0 5-6 16,2 1-108-16,3 4 0 15</inkml:trace>
  <inkml:trace contextRef="#ctx0" brushRef="#br0" timeOffset="36456.1128">15858 7310 110 0,'0'0'76'0,"0"0"-27"15,0 0-11-15,0 0-11 16,0 0-16-16,0 0-11 16,26 77-6-16,-19-71-22 15,0 2-24-15,0 0-78 16</inkml:trace>
  <inkml:trace contextRef="#ctx0" brushRef="#br0" timeOffset="36609.5075">15937 7710 338 0,'0'0'84'0,"0"0"-38"0,0 0-26 16,0 0-20-16,0 0-148 0,0 0-107 15</inkml:trace>
  <inkml:trace contextRef="#ctx0" brushRef="#br0" timeOffset="36741.2385">16029 7949 306 0,'0'0'6'0,"0"0"6"15,0 0-6-15,0 0-6 16,0 0-122-16,0 0-82 16</inkml:trace>
  <inkml:trace contextRef="#ctx0" brushRef="#br0" timeOffset="36879.3352">16029 7949 279 0,'-49'158'85'0,"42"-142"-3"16,-5 1-19-16,5-2-24 0,0-2 16 15,4-4-55-15,3-1-48 16,-7-7-249-16</inkml:trace>
  <inkml:trace contextRef="#ctx0" brushRef="#br0" timeOffset="37010.8186">15891 8331 362 0,'0'0'48'0,"0"0"-13"15,0 0-4 1,0 0-31-16,0 0-121 16,0 0-183-16</inkml:trace>
  <inkml:trace contextRef="#ctx0" brushRef="#br0" timeOffset="37140.1372">15891 8331 252 0,'-33'149'125'0,"19"-131"-87"16,0-1-38-16,5 2-5 0,2-5-143 16,2-5-104-16</inkml:trace>
  <inkml:trace contextRef="#ctx0" brushRef="#br0" timeOffset="37257.9289">15809 8602 368 0,'0'0'101'0,"0"0"-64"15,0 0 56-15,0 0-61 16,0 0-32-16,0 0-125 16,-14 48-120-16</inkml:trace>
  <inkml:trace contextRef="#ctx0" brushRef="#br0" timeOffset="37380.1181">15809 8602 184 0,'14'111'99'0,"-14"-108"-39"16,0 2 5-16,0-1-15 15,0-2-16-15,0 1-34 16,5-3-147-16,4 0-31 16</inkml:trace>
  <inkml:trace contextRef="#ctx0" brushRef="#br0" timeOffset="37495.788">15858 8767 145 0,'0'0'256'0,"0"0"-137"0,0 0 27 15,0 0-65-15,0 0-23 16,0 0-53-16,-56 54-5 15,56-54-115-15,0 0-235 16,0 0 10-16</inkml:trace>
  <inkml:trace contextRef="#ctx0" brushRef="#br0" timeOffset="38397.4616">15671 8066 558 0,'0'0'97'0,"0"0"-52"0,0 0 15 16,0 0-28-16,0 0-28 15,0 0-2-15,0 44-2 16,0-31-1-16,0 7-28 16,7-2-133-1,-4-2-194-15</inkml:trace>
  <inkml:trace contextRef="#ctx0" brushRef="#br0" timeOffset="38559.7749">15788 8463 465 0,'0'0'38'15,"0"0"-33"-15,0 0 9 16,0 0-14-16,0 0-20 16,0 0-167-16</inkml:trace>
  <inkml:trace contextRef="#ctx0" brushRef="#br0" timeOffset="38713.6236">15980 8827 206 0,'0'0'55'15,"0"0"-28"-15,0 0 4 16,0 0-31-16,0 0-278 15</inkml:trace>
  <inkml:trace contextRef="#ctx0" brushRef="#br0" timeOffset="38845.0726">15980 8827 378 0,'21'89'98'0,"-28"-83"-32"15,7-3 70-15,-5-2-108 0,5-1-28 16,0 0-171-16,0-4-342 15</inkml:trace>
  <inkml:trace contextRef="#ctx0" brushRef="#br0" timeOffset="38999.0378">16057 9018 519 0,'0'0'113'0,"0"0"-31"15,0 0-67-15,0 0-15 16,0 0-242-16,0 0-239 0</inkml:trace>
  <inkml:trace contextRef="#ctx0" brushRef="#br0" timeOffset="39137.7564">16057 9018 617 0,'-3'57'87'0,"-1"-51"7"16,1-6 15-1,-4 2-52-15,7-2-55 16,0 0-2-16,0 0-139 16,0-7-173-16</inkml:trace>
  <inkml:trace contextRef="#ctx0" brushRef="#br0" timeOffset="56028.8524">16092 9538 125 0,'0'0'55'0,"0"0"53"15,0 0-24 1,0 0-13-16,0 0-23 0,0 0 56 16,0 0-39-16,11 0-10 15,-11 0-2-15,0 0 5 16,0 0-29-16,0 0-7 31,0 0-8-31,0 0-4 0,7-6-2 16,-7-6 3-16,0 0 8 15,0-4-7-15,0-1 7 16,0 2 0-16,0 2-6 16,0 2-5-16,0 2 4 15,-11 0 1-15,-6 3-6 16,-4 3-6-16,-7 0-1 0,-11 3-10 16,3 0-16-16,-10 0 3 15,4 0 23-15,0 0 40 16,2 0-40-16,5 12-3 15,2 2 1-15,5 1 2 16,7-2 0-16,3 2 5 0,10-4-5 16,6-2-5-16,2 1 5 0,0-4 2 15,0 3-2 1,0 0-1 0,2 0-1-16,17-1 0 15,9 0 2-15,0 0 0 16,12 4-6-16,2-3 4 0,12 2 2 0,-5-1 0 15,0 1-1 1,-2-1 1-16,-1 1 0 16,-1 4-1-16,-8 1 1 15,-2 7 1-15,-5 2 1 16,-4 4-1-16,-7-1 2 16,-17 1-1-16,-2-1 1 15,0-5-2-15,-2-4 0 16,-31-2 4-16,-7-2-5 0,-2 1-15 15,-7-2-15-15,3-2-3 16,4-8 8-16,9-2 15 16,5-2 0-16,7 0 2 15,7-6 8-15,7-17 0 16,7-5 8-16,0-10-7 0,0-1 17 31,2-1 8-31,10 7 9 0,6 6-5 16,-8 10-2-16,1 7-6 15,-4 5-6-15,0 4-15 16,-4 1-1-16,-3 0-7 16,0 0 2-16,4 0-9 15,-4 0-43-15,8 7-51 16,-8 8-151-16</inkml:trace>
  <inkml:trace contextRef="#ctx0" brushRef="#br0" timeOffset="241114.4022">15643 5435 56 0,'0'0'63'16,"0"0"-26"-16,0 0-27 16,0 0-10-16,0 0 1 15,0 0 4-15,0 0-4 16,0 59-1-16,0-48-3 16,0-3 0-16,0-7 3 15,0 2 3-15,0-3 12 16,0 0 23-16,-5 0 6 15,3 0-23-15,-3 0-11 0,3 0 19 16,-5 0-16-16,2 0-10 16,3 2 4-16,2-1-6 15,0 2-1-15,-5-3 1 16,5 0 2-16,-2 0 50 16,-3 0-1-16,-2 0-14 15,0 0-7-15,0 0 3 16,-4 0-11-16,4 0 4 15,0 0-15-15,0 0 5 16,4 0 21-16,-4 0-9 16,0 0 14-16,0 0-6 15,0 0-14-15,7 0 3 0,-4 0-1 16,4 0-11-16,0 0-3 16,-3 0-11-16,3 0 0 15,0 0-9-15,0 0-28 16,-4 8 1-16,1 7-9 15,3 1-89-15,0-1-184 16</inkml:trace>
  <inkml:trace contextRef="#ctx0" brushRef="#br0" timeOffset="241615.6079">15512 5615 181 0,'0'0'137'0,"0"0"28"16,0 0-49-16,0 0-59 15,0 0-41-15,0 0 0 16,-7 1 8-16,17 4-13 15,4-5-3-15,0 0-1 16,-7 0-4-16,0 0 6 16,-3 0-2-16,-4-6 15 0,0-9-3 15,0 0-14 1,0 1 2-16,-7 2 4 0,-14 3-2 16,0 3 4-16,3 4-4 15,4 2-4-15,2 0 19 16,5 0-15-16,7 0-9 15,0 0 6-15,0 2-3 16,0 0 0-16,0-2-3 16,0 0-1-16,0 0 1 15,0 0 12-15,0 0 21 16,0-9 15-16,0 1-23 16,0 4-12-16,0 2 2 15,0 2-8-15,0 0-7 16,0 0-36-16,0 0-61 15,0 0-109-15,0 2-437 0</inkml:trace>
  <inkml:trace contextRef="#ctx0" brushRef="#br0" timeOffset="242385.5315">15164 5143 248 0,'0'0'128'16,"0"0"-26"-16,0 0 56 15,0 0-63-15,0 0-12 16,0 0-52-16,-177-37 23 16,142 37-18-16,7 17-26 0,-7 7 5 15,-5 6-7 1,-2 6 3-16,9 4-11 0,1 3 17 16,11 3-12-16,6 4 13 15,8 2-17-15,7-2 6 16,0-4-7-16,0-10 0 15,22-11-1-15,3-11-3 16,8-10 0-16,-5-4-4 16,-5 0 4-16,-4-25 4 15,2-8 9-15,-9-5-2 16,-12 7 2-16,0 5-3 16,0 11-1-16,-26 13 19 0,-7 2-12 15,-4 10-12 1,-10 27 0-16,5 7 2 0,14-1-2 15,16-5-1-15,12-11-89 16,7-8-24-16,40-11-84 16,2-8-146-16</inkml:trace>
  <inkml:trace contextRef="#ctx0" brushRef="#br0" timeOffset="242807.3912">15080 5427 242 0,'0'0'50'0,"0"0"0"16,0 0-8-16,0 0-19 16,0 0 5-16,0 0 26 15,49 98-3-15,-28-98-10 16,0-2 7-16,7-21 24 16,-2-11-18-16,-10-5-40 15,-4-4 10-15,-12 3 33 16,0 5-8-16,-7 11 2 0,-28 9-9 15,-12 10-16-15,8 5-4 16,-6 14-19-16,6 20 4 16,3 5-7-16,15 3-32 15,17-2-47-15,4-9-38 16,0-8-60-16,32-6-40 16,6-9-23-16</inkml:trace>
  <inkml:trace contextRef="#ctx0" brushRef="#br0" timeOffset="243264.2601">15349 5471 142 0,'0'0'78'0,"0"0"28"16,0 0 27-16,0 0-47 16,0 0-1-16,0 0 21 15,191-36-49-15,-177 6-16 16,-4-3-10-16,-10 1 20 16,0 5-3-16,-7 6-22 15,-28 11-4-15,-7 10-12 16,-5 0-10-16,5 13 0 15,2 19-1-15,12 4-16 16,14 2-60-16,14-5-58 0,0-7-96 16,0-6-237-16</inkml:trace>
  <inkml:trace contextRef="#ctx0" brushRef="#br0" timeOffset="243960.6431">15419 6026 223 0,'0'0'266'0,"0"0"-202"15,0 0 33-15,0 0-41 16,0 0-13-16,0 0 1 0,54 34-18 16,-33-34-2-1,-7 0-4-15,-3 0-6 0,-11 0-8 16,0 0 3-1,0 0 14-15,-11 0-5 0,-24 0-16 16,2 0 1-16,5 0-2 16,7 4 2-16,7-2-3 15,7 0 11-15,7-1-3 16,0 2-8-16,7-1 0 16,28-2-2-16,-7 0-1 15,0 0 0-15,-9 0-106 16,-19 9-194-16</inkml:trace>
  <inkml:trace contextRef="#ctx0" brushRef="#br0" timeOffset="244435.4159">14555 5948 446 0,'0'0'149'16,"0"0"10"-16,0 0-88 16,0 0-16-16,205-69-23 0,-172 54-23 15,-12 9-6-15,-14 2-3 16,-7 4-80-16,0 0-45 16,-26 9-242-16</inkml:trace>
  <inkml:trace contextRef="#ctx0" brushRef="#br0" timeOffset="244740.3929">14555 5948 216 0,'-14'45'130'16,"2"-28"36"-16,3 3-18 15,-5 1-55-15,2 2-54 16,5 0-27-16,5-5-4 16,2-1-8-16,0-4 0 0,0-7 0 15,21 0-7 1,14-3 7-16,11 0 3 0,-8 0-1 15,-6 1 8-15,1 3 5 16,-12 4 0-16,-11 4-1 16,-10 1 3-16,0 1-5 15,0 0-3-15,-31-2 2 16,-16-4 16-16,5 0-10 16,-4-5 6-16,4 0-6 15,7-1-6-15,16-5-6 16,12 2-4-16,7-2-1 15,0 0-69-15,42 0-36 16,5 0-168-16</inkml:trace>
  <inkml:trace contextRef="#ctx0" brushRef="#br0" timeOffset="245115.0795">14856 6228 62 0,'0'0'111'0,"0"0"-26"0,0 0 77 16,0 0-83-16,0 0-8 15,0 0 23-15,187-37-10 16,-175 8-39-16,-12 1 2 16,0 6 25-16,0 5-10 15,-33 5-2-15,-5 6-41 16,-1 6 9-16,4 0-22 16,2 1-4-16,5 22 5 15,16 2-7-15,5 1-5 16,7-2-77-16,0-6-35 15,26-9-48-15,9-7-133 16</inkml:trace>
  <inkml:trace contextRef="#ctx0" brushRef="#br0" timeOffset="245481.4303">15097 6152 119 0,'0'0'82'0,"0"0"-6"0,0 0 67 16,0 0-36-1,0 0-10-15,0 0-28 0,184 39 6 16,-163-60-13-16,-7-4-22 16,-14-3 11-16,0 3-9 15,0 1 2-15,-23 3-5 16,-17 9-2-16,-2 6-33 16,-5 6-1-16,8 0 2 15,15 18-4-15,10 12-1 16,14-1-34-16,0-1-89 15,0-2-95-15,31-10-366 16</inkml:trace>
  <inkml:trace contextRef="#ctx0" brushRef="#br0" timeOffset="246892.9388">15636 6061 403 0,'0'0'200'0,"0"0"-42"16,0 0-45-16,0 0-48 0,0 0-20 15,0 0-7-15,0-3-9 16,0 3-11-16,0 0-18 15,0 0-2-15,9 0-8 16,6 0-19-16,3 10-101 16,-4 0-69-16,7 1-248 15</inkml:trace>
  <inkml:trace contextRef="#ctx0" brushRef="#br0" timeOffset="247068.9351">16033 6175 597 0,'0'0'107'15,"0"0"-46"-15,0 0-13 0,0 0-48 16,0 0 0-16,0 0-68 16,124 0-66-16,-89 0-200 15</inkml:trace>
  <inkml:trace contextRef="#ctx0" brushRef="#br0" timeOffset="247218.8653">16755 6176 211 0,'0'0'215'0,"0"0"-97"0,0 0 37 16,0 0-129-1,0 0-26-15,0 0-48 0,82-21-147 16,-33 3-75-16</inkml:trace>
  <inkml:trace contextRef="#ctx0" brushRef="#br0" timeOffset="247336.0329">17255 6091 201 0,'0'0'42'16,"0"0"64"-16,0 0 4 15,0 0-90-15,0 0-20 16,0 0-139-16</inkml:trace>
  <inkml:trace contextRef="#ctx0" brushRef="#br0" timeOffset="247483.8086">17645 6049 139 0,'0'0'237'0,"0"0"-121"15,0 0 34-15,0 0-121 16,0 0-29-16,0 0-84 15,173-85-286-15</inkml:trace>
  <inkml:trace contextRef="#ctx0" brushRef="#br0" timeOffset="247614.2094">18002 5999 281 0,'0'0'205'0,"0"0"-189"16,0 0 8-16,0 0-24 0,0 0-28 15,0 0-37-15,166-35-215 16</inkml:trace>
  <inkml:trace contextRef="#ctx0" brushRef="#br0" timeOffset="247710.9673">18484 5966 244 0,'0'0'56'15,"0"0"-9"-15,0 0-47 16,0 0-262-16</inkml:trace>
  <inkml:trace contextRef="#ctx0" brushRef="#br0" timeOffset="248011.3388">18927 5990 479 0,'0'0'90'0,"0"0"-72"0,0 0 3 15,0 0-21-15,0 0-42 16,0 0-91-16,136-20 34 15,-106 16 96-15,-9 4-90 16,-14 0 33-16,-7 0 60 16,0 12 25-16,-2 3 49 15,-12-3-8-15,7-3-32 16,7-4-17-16,0-4-17 16,0 0-3-16,0-1-49 15,0 3 5-15,2-1 34 0,5 4 5 16,5 0 8-16,-5 0 0 15,0 8 11-15,0-4-6 16,12 2-5-16,-3 0-50 16,-4-3-61-16</inkml:trace>
  <inkml:trace contextRef="#ctx0" brushRef="#br0" timeOffset="248233.8911">19194 6117 207 0,'0'0'130'16,"0"0"5"-16,0 0 10 15,0 0-61-15,0 0-84 16,0 0-22-16,0 4-142 15,0-4-15-15,9 0 63 16,-2 1-104-16,-2 0 220 16,-5 2 38-16,0-1 162 0,0 2-106 15,0-4 9 1,0 5 16-16,0-2-38 0,0 2-63 16,0 2-12-16,0 1-6 15,9-2-1-15,21-2-8 16,15-4-109-16,1 0-87 15,1 0 11-15</inkml:trace>
  <inkml:trace contextRef="#ctx0" brushRef="#br0" timeOffset="248331.3813">19441 6188 315 0,'0'0'190'0,"0"0"-29"16,0 0-66-16,0 0-95 15,0 0 0-15,0 0-286 16,14-6-189-16</inkml:trace>
  <inkml:trace contextRef="#ctx0" brushRef="#br0" timeOffset="248454.0385">19441 6188 632 0,'-14'60'75'16,"7"-60"37"-16,7 0 9 16,0 0-121-16,0 0-7 15,10-6-159-15,27-17-168 16</inkml:trace>
  <inkml:trace contextRef="#ctx0" brushRef="#br0" timeOffset="248573.0745">19448 6273 561 0,'0'0'210'0,"0"0"-137"16,0 0 45-16,0 0-84 16,0 0-34-16,0 0-171 15,-25 0-377-15</inkml:trace>
  <inkml:trace contextRef="#ctx0" brushRef="#br0" timeOffset="248934.4153">19544 6381 685 0,'0'0'107'0,"0"0"-81"15,0 0 12-15,0 0-38 16,0 0-1-16,0 0-136 16,-26 56-350-16</inkml:trace>
  <inkml:trace contextRef="#ctx0" brushRef="#br0" timeOffset="249085.6873">19551 6724 535 0,'0'0'83'0,"0"0"24"16,0 0-53-16,0 0-50 0,0 0-4 15,-28 118-62-15,28-89-252 16</inkml:trace>
  <inkml:trace contextRef="#ctx0" brushRef="#br0" timeOffset="249235.8158">19619 7226 313 0,'0'0'30'0,"0"0"85"15,0 0-5-15,0 0-70 16,0 0-39-16,0 0-1 15,0 110-74-15,0-94-261 16</inkml:trace>
  <inkml:trace contextRef="#ctx0" brushRef="#br0" timeOffset="249376.5443">19724 7673 349 0,'0'0'134'16,"0"0"-81"-16,0 0 40 15,0 0-48-15,0 0-45 16,0 0-26-16,0 74-147 16</inkml:trace>
  <inkml:trace contextRef="#ctx0" brushRef="#br0" timeOffset="249531.7634">19806 8060 213 0,'0'0'250'16,"0"0"-226"-16,0 0 90 16,0 0-91-16,0 0-23 15,0 0-119-15,-21 44-147 16</inkml:trace>
  <inkml:trace contextRef="#ctx0" brushRef="#br0" timeOffset="249689.8431">19859 8359 424 0,'0'0'34'0,"0"0"59"15,0 0 43 1,0 0-74-16,0 0-54 0,0 0-8 16,-21 48-15-16,21-45-186 15</inkml:trace>
  <inkml:trace contextRef="#ctx0" brushRef="#br0" timeOffset="249841.9105">19799 8605 49 0,'0'0'383'16,"0"0"-320"-16,0 0 21 0,0 0-50 15,0 0-34-15,0 0-91 16,-35 63-247-16</inkml:trace>
  <inkml:trace contextRef="#ctx0" brushRef="#br0" timeOffset="250044.2073">19661 8881 255 0,'0'0'221'16,"0"0"4"-16,0 0-100 15,0 0-29-15,0 0-47 16,0 0-19-16,0 0-21 0,0 0-9 16,0 0-7-1,0 0-6-15,0 0-72 0,14 0-66 16,-7 6-169-16</inkml:trace>
  <inkml:trace contextRef="#ctx0" brushRef="#br0" timeOffset="253385.2434">15645 5598 424 0,'0'0'318'0,"0"0"-234"16,0 0 20-16,0 0-13 15,0 0-36-15,0 0-30 16,0 0-24-16,-14 0 1 15,14 0-2-15,0 0-11 16,0 0-100-16,12-2-58 16,5-9-166-16</inkml:trace>
  <inkml:trace contextRef="#ctx0" brushRef="#br0" timeOffset="253533.9106">15954 5573 556 0,'0'0'270'16,"0"0"-265"-16,0 0-5 16,0 0-1-16,0 0-8 15,217 3-75-15,-105-18-199 16</inkml:trace>
  <inkml:trace contextRef="#ctx0" brushRef="#br0" timeOffset="253677.2773">17309 5513 499 0,'0'0'16'0,"0"0"32"16,0 0 23-16,0 0-40 15,226 10-12-15,-151-14-19 16,2-10-99-16,-2 1-231 16</inkml:trace>
  <inkml:trace contextRef="#ctx0" brushRef="#br0" timeOffset="253797.7577">18385 5531 414 0,'0'0'15'15,"0"0"25"-15,0 0-40 0,0 0-62 16,194-14-153-16</inkml:trace>
  <inkml:trace contextRef="#ctx0" brushRef="#br0" timeOffset="254110.3209">20079 5531 85 0,'0'0'0'0</inkml:trace>
  <inkml:trace contextRef="#ctx0" brushRef="#br0" timeOffset="254340.7328">20079 5531 120 0,'124'65'261'16,"-124"-65"-10"-16,0 0-85 16,0 0-53-16,0 0-45 15,0 0-65-15,0 0-3 16,0 0-109-16,0-2-503 15</inkml:trace>
  <inkml:trace contextRef="#ctx0" brushRef="#br0" timeOffset="254479.9139">20277 5746 811 0,'0'0'37'0,"0"0"-13"16,0 0-24-16,0 0-38 15,0 0-454-15</inkml:trace>
  <inkml:trace contextRef="#ctx0" brushRef="#br0" timeOffset="254609.9429">20277 5746 708 0,'78'40'40'16,"-85"-40"20"-16,7 0-51 15,0 0-9-15,0 0-255 16</inkml:trace>
  <inkml:trace contextRef="#ctx0" brushRef="#br0" timeOffset="254911.6007">20373 5664 142 0,'0'0'369'0,"0"0"-359"0,0 0-10 15,0 0-72-15,0 0-140 16</inkml:trace>
  <inkml:trace contextRef="#ctx0" brushRef="#br0" timeOffset="255053.6553">20373 5664 448 0,'0'128'83'0,"-7"-116"-45"15,3 3-15-15,4 0-23 16,0 0-149-16,0 1-40 16</inkml:trace>
  <inkml:trace contextRef="#ctx0" brushRef="#br0" timeOffset="255503.6599">20518 6192 337 0,'0'0'6'16,"0"0"33"-16,0 0 29 15,35 107-51-15,-23-88-15 16,4 1 1-16,3 1-3 16,-1 0-19-16,-8 2-87 15,-3 0 19-15,-7 0 66 16,0 0-10-16,0 2 31 15,0-2 17-15,0-1 1 16,-14 1-7-16,7-4 8 16,4 2-12-16,3 2-5 15,0-1 1-15,0 1-3 0,0 2 0 16,14 1-16 0,7-1 16-16,3 5-18 0,2 3-60 15,-1 4 78-15,-11 7 1 16,-4 2 4-16,-3-4 2 15,-7-1-7-15,0-8 42 16,4-4-40-16,-1-4-2 16,-3-5-13-16,0-1-49 15,0-4 29-15,0 2-80 16,0 2 113-16,0 4 46 16,0 3-10-16,-17 6-23 15,3 1-4-15,0 3 15 16,3-1 2-16,4-2-22 0,2-2 10 15,5 1 31-15,0-1-45 16,0 1-33-16,0-2-160 16</inkml:trace>
  <inkml:trace contextRef="#ctx0" brushRef="#br0" timeOffset="255691.4743">20824 7883 250 0,'0'0'25'16,"0"0"19"-16,0 0 37 15,0 0-71-15,0 119 14 16,0-102-9-16,0-4-15 16,-5-1-30-16,3 4 8 0,-10-3 20 15,5 0 2 1,7-1-3-16,-7 6-31 0,-4-2-49 16,4 1-49-16</inkml:trace>
  <inkml:trace contextRef="#ctx0" brushRef="#br0" timeOffset="255862.6157">20703 8353 182 0,'0'0'76'0,"0"0"-23"16,0 0-26-16,0 0-25 15,-47 110 0-15,47-99-1 16,0-5-1-16,0-4-17 16,0-2-29-16,0 0 46 15,0 1 2-15,-2 8 48 16,-10 3-44-16,2 3-6 0,-1 2-2 15,-3-1-33-15,7 1-98 16</inkml:trace>
  <inkml:trace contextRef="#ctx0" brushRef="#br0" timeOffset="256156.0441">20558 8678 84 0,'0'0'70'16,"0"0"17"-16,0 0 8 16,0 0-18-16,0 0-12 15,0 0-12-15,-61 101-18 16,61-92-24-16,0-3-6 15,0-3-1-15,7 3-4 16,0 0 0-16,0 2-5 16,-2 4-58-16,-5 4 30 15,0 2 14-15,0 1 19 0,0-2 1 16,-5-2 38-16,-4-3 64 16,4-5 6-16,-2-4-15 15,7 1-29-15,0-4 24 16,0 0-34-16,0 0-36 15,0 0-19-15,0 0-9 16,0 0-80-16,0 0-57 16,0 0-25-16,0 4-48 15,0-3 30-15</inkml:trace>
  <inkml:trace contextRef="#ctx0" brushRef="#br0" timeOffset="257641.9467">18432 7276 18 0,'0'0'7'16,"0"0"7"-16,38 114 15 16,-27-63-21-16,-1 0-8 15</inkml:trace>
  <inkml:trace contextRef="#ctx0" brushRef="#br0" timeOffset="258236.0127">18593 7738 0 0,'0'0'410'0,"0"0"-289"0,0 0-23 16,0 0-11-16,0 0-20 15,0 0-30-15,-63 116 2 16,56-73 13-16,0 2-10 15,0-5-16-15,7-3-15 16,-7-12 1-16,7-3-2 16,0-13-6-16,0-6-3 15,0-3 0-15,0 0 5 16,0 0-2-16,0-18 10 16,0-18-6-16,0-9 0 15,7-12-8-15,14 0-5 0,0-6 0 16,0 0-5-1,-2 5 7-15,2 10 2 0,-7 11 1 16,-2 14 1-16,-5 12 2 16,-5 11-3-16,3 0-19 15,2 20 4-15,2 20 15 16,5 11 10-16,5 8-2 16,-5 1 4-16,7-3-4 15,0-4-6-15,0-10-2 16,-7-12-7-16,-7-11-38 15,-7-14-93-15,0-6-115 16</inkml:trace>
  <inkml:trace contextRef="#ctx0" brushRef="#br0" timeOffset="258361.2538">18687 7942 842 0,'0'0'138'0,"0"0"-125"16,0 0 27-16,0 0 23 15,0 0-37-15,0 0-19 16,222 0-7-16,-141-8 0 15,6-23-182-15,-17-10-292 16</inkml:trace>
  <inkml:trace contextRef="#ctx0" brushRef="#br0" timeOffset="259382.4794">19785 6307 330 0,'0'0'273'15,"0"0"-109"-15,0 0-62 16,0 0-31-16,0 0-45 16,0 0-10-16,-40 46 19 15,40-18-8-15,0 1-1 16,0-2-14-16,0-7-12 15,0-8 1-15,0-6 1 16,0-4-1-16,0-2-1 0,0 0-8 16,0 0-13-16,0-5-6 15,0-18-33-15,-2-6 5 16,-3-10-13-16,5 0 68 16,0 4 3-16,0 1-3 15,0 8 13-15,0 4 20 16,26 6 12-16,-1 6-7 15,-1 5-12-15,4 5-14 16,-3 0-7-16,3 11-5 16,-14 12 0-16,-14 3 0 15,0 8 15-15,0-6-5 16,-7-8-7-16,-2-6 3 16,4-9-6-16,5-5-1 15,0 0-4-15,0 0-3 16,7 0 1-16,26 0 7 0,9 1 11 15,-2 8-11-15,-3 4 7 16,-11 5 9-16,0 6-3 16,-24 8-4-16,-2 1 18 15,0 3-6-15,-35-3 3 16,-5-6-9-16,5-3-3 16,2-8-7-16,3-5 0 15,4-5-1-15,10-3-3 16,4-3-1-16,5 0-11 15,7 0-32-15,0 0-53 16,0 0-93-16,40-6 24 16,9-24-278-16</inkml:trace>
  <inkml:trace contextRef="#ctx0" brushRef="#br0" timeOffset="260033.1808">21163 5384 580 0,'0'0'136'16,"0"0"-13"-16,0 0-34 15,0 0-7-15,0 0-49 16,0 0-15-16,-70-40 6 15,37 40-8-15,-9 0-14 16,-7 25 1-16,-19 12-3 16,0 14 9-16,5 5-2 15,7 2-1-15,12-2 5 16,23-5 2-16,14-8 1 16,7-8-6-16,19-8-1 15,37-10-1-15,21-11 12 16,4-6 14-16,6 0 2 0,-10-6-11 15,-9-8-6-15,-15 0-12 16,-18 4-4-16,-14 10-1 16,-14 0-32-16,-7 12-79 15,0 25-85-15,-49 6-306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D610-B282-46AC-B340-318C54239DA2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4220-2D1B-4903-850A-57CE15EA7B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5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65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51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61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0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6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22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47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17/05/2023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7.emf"/><Relationship Id="rId4" Type="http://schemas.openxmlformats.org/officeDocument/2006/relationships/customXml" Target="../ink/ink12.xml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L’impresa price </a:t>
            </a:r>
            <a:r>
              <a:rPr lang="it-IT" dirty="0" err="1" smtClean="0"/>
              <a:t>taker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544040" y="239040"/>
              <a:ext cx="7575120" cy="49885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3600" y="226800"/>
                <a:ext cx="7597800" cy="50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9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647640" y="300960"/>
              <a:ext cx="8560440" cy="635004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120" y="290520"/>
                <a:ext cx="8583480" cy="63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58520" y="378360"/>
              <a:ext cx="8068680" cy="60112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720" y="370440"/>
                <a:ext cx="8091360" cy="60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4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Quantità ottima scelta dall’impresa (regola 1)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98776" cy="4507831"/>
              </a:xfrm>
            </p:spPr>
            <p:txBody>
              <a:bodyPr/>
              <a:lstStyle/>
              <a:p>
                <a:r>
                  <a:rPr lang="it-IT" sz="2000" dirty="0" smtClean="0"/>
                  <a:t>L’impresa non controlla il prezzo (è dato dal mercato);</a:t>
                </a:r>
              </a:p>
              <a:p>
                <a:endParaRPr lang="it-IT" sz="2000" dirty="0" smtClean="0"/>
              </a:p>
              <a:p>
                <a:r>
                  <a:rPr lang="it-IT" sz="2000" dirty="0" smtClean="0"/>
                  <a:t>Confronta la domanda (pari al suo MR) con il MC;</a:t>
                </a:r>
              </a:p>
              <a:p>
                <a:endParaRPr lang="it-IT" sz="2000" dirty="0" smtClean="0"/>
              </a:p>
              <a:p>
                <a:r>
                  <a:rPr lang="it-IT" sz="2000" dirty="0" smtClean="0"/>
                  <a:t>Scelta ottima in corrispondenza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it-IT" sz="20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𝑀𝑅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  <a:ea typeface="Cambria Math"/>
                      </a:rPr>
                      <m:t>𝑀𝐶</m:t>
                    </m:r>
                  </m:oMath>
                </a14:m>
                <a:endParaRPr lang="it-IT" sz="2000" dirty="0"/>
              </a:p>
              <a:p>
                <a:endParaRPr lang="it-IT" sz="2000" dirty="0" smtClean="0"/>
              </a:p>
              <a:p>
                <a:endParaRPr lang="it-IT" sz="2000" dirty="0" smtClean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98776" cy="4507831"/>
              </a:xfrm>
              <a:blipFill rotWithShape="1">
                <a:blip r:embed="rId3" cstate="print"/>
                <a:stretch>
                  <a:fillRect l="-1250" t="-677" r="-14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315587" cy="45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/>
              <p14:cNvContentPartPr/>
              <p14:nvPr/>
            </p14:nvContentPartPr>
            <p14:xfrm>
              <a:off x="1179360" y="4462920"/>
              <a:ext cx="2125080" cy="936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520" y="4399200"/>
                <a:ext cx="2156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put penna 4"/>
              <p14:cNvContentPartPr/>
              <p14:nvPr/>
            </p14:nvContentPartPr>
            <p14:xfrm>
              <a:off x="5202720" y="1838160"/>
              <a:ext cx="2437920" cy="17445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3360" y="1829160"/>
                <a:ext cx="2458800" cy="17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01040" y="651960"/>
              <a:ext cx="8226000" cy="60829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240" y="641160"/>
                <a:ext cx="8249040" cy="61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2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270000" y="352080"/>
              <a:ext cx="8886240" cy="54090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920" y="341280"/>
                <a:ext cx="890676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8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è sempre «ottimo» produrre? (regola 2)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3657600" cy="46634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Oltre all'eguaglianza tra il prezzo di mercato e il costo marginale l'impresa deve anche rispettare una seconda </a:t>
            </a:r>
            <a:r>
              <a:rPr lang="it-IT" dirty="0" smtClean="0">
                <a:solidFill>
                  <a:schemeClr val="tx1"/>
                </a:solidFill>
              </a:rPr>
              <a:t>condizione: convenienza a produrre;</a:t>
            </a:r>
          </a:p>
          <a:p>
            <a:pPr algn="just"/>
            <a:endParaRPr lang="it-IT" sz="2100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il prezzo (ricavo medio) </a:t>
            </a:r>
            <a:r>
              <a:rPr lang="it-IT" dirty="0">
                <a:solidFill>
                  <a:schemeClr val="tx1"/>
                </a:solidFill>
              </a:rPr>
              <a:t>deve essere superiore rispetto al </a:t>
            </a:r>
            <a:r>
              <a:rPr lang="it-IT" dirty="0" smtClean="0">
                <a:solidFill>
                  <a:schemeClr val="tx1"/>
                </a:solidFill>
              </a:rPr>
              <a:t>costo unitario di produzione;</a:t>
            </a:r>
          </a:p>
          <a:p>
            <a:pPr algn="just"/>
            <a:endParaRPr lang="it-IT" sz="1700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Se </a:t>
            </a:r>
            <a:r>
              <a:rPr lang="it-IT" dirty="0">
                <a:solidFill>
                  <a:schemeClr val="tx1"/>
                </a:solidFill>
              </a:rPr>
              <a:t>ciò non </a:t>
            </a:r>
            <a:r>
              <a:rPr lang="it-IT" dirty="0" smtClean="0">
                <a:solidFill>
                  <a:schemeClr val="tx1"/>
                </a:solidFill>
              </a:rPr>
              <a:t>avviene</a:t>
            </a:r>
            <a:r>
              <a:rPr lang="it-IT" dirty="0">
                <a:solidFill>
                  <a:schemeClr val="tx1"/>
                </a:solidFill>
              </a:rPr>
              <a:t>, l'impresa avrebbe convenienza a non produrre affatto, poiché </a:t>
            </a:r>
            <a:r>
              <a:rPr lang="it-IT" dirty="0" smtClean="0"/>
              <a:t>andrebbe incontro a perdite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17170" y="1628800"/>
            <a:ext cx="4326830" cy="44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marginali e medi: un richiamo</a:t>
            </a:r>
            <a:endParaRPr lang="it-IT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155253"/>
            <a:ext cx="89693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3717429"/>
            <a:ext cx="7794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di offerta nel </a:t>
            </a:r>
            <a:r>
              <a:rPr lang="it-IT" dirty="0" err="1" smtClean="0"/>
              <a:t>bp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Regola per la cessazione di 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non sempre è ottimale continuare a produrre;</a:t>
            </a:r>
          </a:p>
          <a:p>
            <a:r>
              <a:rPr lang="it-IT" sz="2400" dirty="0" smtClean="0"/>
              <a:t>Nel breve periodo, il costo medio (economico) è AC</a:t>
            </a:r>
            <a:r>
              <a:rPr lang="it-IT" sz="2400" baseline="-25000" dirty="0" smtClean="0"/>
              <a:t>SR</a:t>
            </a:r>
            <a:r>
              <a:rPr lang="it-IT" sz="2400" dirty="0" smtClean="0"/>
              <a:t> mentre le spese totali (comprensive di costi fissi) sono AFE</a:t>
            </a:r>
            <a:r>
              <a:rPr lang="it-IT" sz="2400" baseline="-25000" dirty="0" smtClean="0"/>
              <a:t>SR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Nel breve periodo conta il profitto economico, nel lungo periodo si devono coprire anche le spese che nel breve sono irrecuperabili</a:t>
            </a:r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08536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put penna 3"/>
              <p14:cNvContentPartPr/>
              <p14:nvPr/>
            </p14:nvContentPartPr>
            <p14:xfrm>
              <a:off x="5606280" y="2507400"/>
              <a:ext cx="1161000" cy="59904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0440" y="2443680"/>
                <a:ext cx="11926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put penna 4"/>
              <p14:cNvContentPartPr/>
              <p14:nvPr/>
            </p14:nvContentPartPr>
            <p14:xfrm>
              <a:off x="5587560" y="2535480"/>
              <a:ext cx="47160" cy="4867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1720" y="2471760"/>
                <a:ext cx="788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put penna 5"/>
              <p14:cNvContentPartPr/>
              <p14:nvPr/>
            </p14:nvContentPartPr>
            <p14:xfrm>
              <a:off x="1254600" y="50040"/>
              <a:ext cx="6539400" cy="65350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6320" y="41400"/>
                <a:ext cx="6554880" cy="65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0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Ipotesi dell’impresa </a:t>
            </a:r>
            <a:r>
              <a:rPr lang="it-IT" i="1" dirty="0" err="1" smtClean="0"/>
              <a:t>price-taker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8900" indent="-6350"/>
            <a:r>
              <a:rPr lang="it-IT" dirty="0" smtClean="0"/>
              <a:t>Non influenza il prezzo, né sui mercati finali (output) né su quello degli input</a:t>
            </a:r>
          </a:p>
          <a:p>
            <a:pPr marL="363220" lvl="1" indent="-6350"/>
            <a:r>
              <a:rPr lang="it-IT" dirty="0" smtClean="0"/>
              <a:t>Può vendere la quantità di output che desidera al prezzo di mercato</a:t>
            </a:r>
          </a:p>
          <a:p>
            <a:pPr marL="363220" lvl="1" indent="-6350"/>
            <a:r>
              <a:rPr lang="it-IT" dirty="0" smtClean="0"/>
              <a:t>Può acquistare la quantità di input necessari al prezzo di mercato</a:t>
            </a:r>
          </a:p>
          <a:p>
            <a:pPr marL="88900" indent="-6350"/>
            <a:r>
              <a:rPr lang="it-IT" dirty="0" smtClean="0"/>
              <a:t>Comportamento è caratterizzato interamente </a:t>
            </a:r>
            <a:r>
              <a:rPr lang="it-IT" dirty="0"/>
              <a:t>in termini </a:t>
            </a:r>
            <a:r>
              <a:rPr lang="it-IT" dirty="0" smtClean="0"/>
              <a:t>della sua curva</a:t>
            </a:r>
          </a:p>
          <a:p>
            <a:pPr marL="363220" lvl="1" indent="-6350"/>
            <a:r>
              <a:rPr lang="it-IT" dirty="0" smtClean="0"/>
              <a:t> </a:t>
            </a:r>
            <a:r>
              <a:rPr lang="it-IT" dirty="0"/>
              <a:t>di offerta nel mercato del </a:t>
            </a:r>
            <a:r>
              <a:rPr lang="it-IT" dirty="0" smtClean="0"/>
              <a:t>prodotto</a:t>
            </a:r>
          </a:p>
          <a:p>
            <a:pPr marL="363220" lvl="1" indent="-6350"/>
            <a:r>
              <a:rPr lang="it-IT" dirty="0" smtClean="0"/>
              <a:t> di </a:t>
            </a:r>
            <a:r>
              <a:rPr lang="it-IT" dirty="0"/>
              <a:t>domanda </a:t>
            </a:r>
            <a:r>
              <a:rPr lang="it-IT" dirty="0" smtClean="0"/>
              <a:t>nel </a:t>
            </a:r>
            <a:r>
              <a:rPr lang="it-IT" dirty="0"/>
              <a:t>mercato di fattore.  </a:t>
            </a:r>
            <a:endParaRPr lang="it-IT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/>
              <p14:cNvContentPartPr/>
              <p14:nvPr/>
            </p14:nvContentPartPr>
            <p14:xfrm>
              <a:off x="2115360" y="2806920"/>
              <a:ext cx="6233760" cy="4867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6000" y="2797560"/>
                <a:ext cx="6252480" cy="5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1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di offerta nel BP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 </a:t>
            </a:r>
            <a:r>
              <a:rPr lang="it-IT" dirty="0" smtClean="0"/>
              <a:t>il </a:t>
            </a:r>
            <a:r>
              <a:rPr lang="it-IT" dirty="0"/>
              <a:t>prezzo di mercato risulta </a:t>
            </a:r>
            <a:endParaRPr lang="it-IT" dirty="0" smtClean="0"/>
          </a:p>
          <a:p>
            <a:pPr lvl="1"/>
            <a:r>
              <a:rPr lang="it-IT" dirty="0" smtClean="0"/>
              <a:t>superiore </a:t>
            </a:r>
            <a:r>
              <a:rPr lang="it-IT" dirty="0"/>
              <a:t>rispetto al punto di minimo dei costi medi variabili, </a:t>
            </a:r>
            <a:endParaRPr lang="it-IT" dirty="0" smtClean="0"/>
          </a:p>
          <a:p>
            <a:pPr lvl="1"/>
            <a:r>
              <a:rPr lang="it-IT" dirty="0" smtClean="0"/>
              <a:t>inferiore </a:t>
            </a:r>
            <a:r>
              <a:rPr lang="it-IT" dirty="0"/>
              <a:t>rispetto ai costi medi totali,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allora </a:t>
            </a:r>
            <a:r>
              <a:rPr lang="it-IT" dirty="0"/>
              <a:t>pur realizzando un profitto negativo all'impresa conviene continuare ad offrire il prodotto sul </a:t>
            </a:r>
            <a:r>
              <a:rPr lang="it-IT" dirty="0" smtClean="0"/>
              <a:t>mercato;</a:t>
            </a:r>
          </a:p>
          <a:p>
            <a:endParaRPr lang="it-IT" sz="2100" dirty="0" smtClean="0"/>
          </a:p>
          <a:p>
            <a:r>
              <a:rPr lang="it-IT" dirty="0" smtClean="0"/>
              <a:t>Ciò </a:t>
            </a:r>
            <a:r>
              <a:rPr lang="it-IT" dirty="0"/>
              <a:t>dipende dal fatto che se in tale situazione decidesse di cessare la produzione, incorrerebbe in una perdita ancora </a:t>
            </a:r>
            <a:r>
              <a:rPr lang="it-IT" dirty="0" smtClean="0"/>
              <a:t>maggiore;</a:t>
            </a:r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7571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V="1">
            <a:off x="1475656" y="404664"/>
            <a:ext cx="0" cy="424847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1475656" y="4581128"/>
            <a:ext cx="5112568" cy="7200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igura a mano libera 10"/>
          <p:cNvSpPr/>
          <p:nvPr/>
        </p:nvSpPr>
        <p:spPr>
          <a:xfrm>
            <a:off x="1686910" y="346841"/>
            <a:ext cx="4840014" cy="3802239"/>
          </a:xfrm>
          <a:custGeom>
            <a:avLst/>
            <a:gdLst>
              <a:gd name="connsiteX0" fmla="*/ 0 w 4840014"/>
              <a:gd name="connsiteY0" fmla="*/ 1450428 h 3817883"/>
              <a:gd name="connsiteX1" fmla="*/ 1671145 w 4840014"/>
              <a:gd name="connsiteY1" fmla="*/ 3610304 h 3817883"/>
              <a:gd name="connsiteX2" fmla="*/ 4650828 w 4840014"/>
              <a:gd name="connsiteY2" fmla="*/ 204952 h 3817883"/>
              <a:gd name="connsiteX3" fmla="*/ 4650828 w 4840014"/>
              <a:gd name="connsiteY3" fmla="*/ 204952 h 3817883"/>
              <a:gd name="connsiteX4" fmla="*/ 4840014 w 4840014"/>
              <a:gd name="connsiteY4" fmla="*/ 0 h 38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014" h="3817883">
                <a:moveTo>
                  <a:pt x="0" y="1450428"/>
                </a:moveTo>
                <a:cubicBezTo>
                  <a:pt x="448003" y="2634155"/>
                  <a:pt x="896007" y="3817883"/>
                  <a:pt x="1671145" y="3610304"/>
                </a:cubicBezTo>
                <a:cubicBezTo>
                  <a:pt x="2446283" y="3402725"/>
                  <a:pt x="4650828" y="204952"/>
                  <a:pt x="4650828" y="204952"/>
                </a:cubicBezTo>
                <a:lnTo>
                  <a:pt x="4650828" y="204952"/>
                </a:lnTo>
                <a:lnTo>
                  <a:pt x="484001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2096814" y="772510"/>
            <a:ext cx="2522483" cy="3788979"/>
          </a:xfrm>
          <a:custGeom>
            <a:avLst/>
            <a:gdLst>
              <a:gd name="connsiteX0" fmla="*/ 0 w 2522483"/>
              <a:gd name="connsiteY0" fmla="*/ 3342290 h 3788979"/>
              <a:gd name="connsiteX1" fmla="*/ 1182414 w 2522483"/>
              <a:gd name="connsiteY1" fmla="*/ 3231931 h 3788979"/>
              <a:gd name="connsiteX2" fmla="*/ 2522483 w 2522483"/>
              <a:gd name="connsiteY2" fmla="*/ 0 h 378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788979">
                <a:moveTo>
                  <a:pt x="0" y="3342290"/>
                </a:moveTo>
                <a:cubicBezTo>
                  <a:pt x="381000" y="3565634"/>
                  <a:pt x="762000" y="3788979"/>
                  <a:pt x="1182414" y="3231931"/>
                </a:cubicBezTo>
                <a:cubicBezTo>
                  <a:pt x="1602828" y="2674883"/>
                  <a:pt x="2062655" y="1337441"/>
                  <a:pt x="252248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156176" y="501317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43608" y="62068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44008" y="5486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CMg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732240" y="548680"/>
            <a:ext cx="65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</a:t>
            </a:r>
            <a:r>
              <a:rPr lang="it-IT" baseline="-25000" dirty="0" smtClean="0"/>
              <a:t>SR</a:t>
            </a:r>
            <a:endParaRPr lang="it-IT" dirty="0"/>
          </a:p>
        </p:txBody>
      </p:sp>
      <p:sp>
        <p:nvSpPr>
          <p:cNvPr id="17" name="Figura a mano libera 16"/>
          <p:cNvSpPr/>
          <p:nvPr/>
        </p:nvSpPr>
        <p:spPr>
          <a:xfrm>
            <a:off x="2065283" y="409903"/>
            <a:ext cx="3641834" cy="2346435"/>
          </a:xfrm>
          <a:custGeom>
            <a:avLst/>
            <a:gdLst>
              <a:gd name="connsiteX0" fmla="*/ 0 w 3641834"/>
              <a:gd name="connsiteY0" fmla="*/ 930166 h 2346435"/>
              <a:gd name="connsiteX1" fmla="*/ 2112579 w 3641834"/>
              <a:gd name="connsiteY1" fmla="*/ 2191407 h 2346435"/>
              <a:gd name="connsiteX2" fmla="*/ 3641834 w 3641834"/>
              <a:gd name="connsiteY2" fmla="*/ 0 h 234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1834" h="2346435">
                <a:moveTo>
                  <a:pt x="0" y="930166"/>
                </a:moveTo>
                <a:cubicBezTo>
                  <a:pt x="752803" y="1638300"/>
                  <a:pt x="1505607" y="2346435"/>
                  <a:pt x="2112579" y="2191407"/>
                </a:cubicBezTo>
                <a:cubicBezTo>
                  <a:pt x="2719551" y="2036379"/>
                  <a:pt x="3180692" y="1018189"/>
                  <a:pt x="364183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580112" y="0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</a:t>
            </a:r>
            <a:r>
              <a:rPr lang="it-IT" baseline="-25000" dirty="0" smtClean="0"/>
              <a:t>SR </a:t>
            </a:r>
            <a:r>
              <a:rPr lang="it-IT" dirty="0" err="1" smtClean="0"/>
              <a:t>+AFC</a:t>
            </a:r>
            <a:endParaRPr lang="it-IT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1475656" y="3068960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99592" y="30689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652120" y="299695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P=Rmedio=RMg</a:t>
            </a:r>
            <a:endParaRPr lang="it-IT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3779912" y="3068960"/>
            <a:ext cx="0" cy="15121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707904" y="508518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Q*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923928" y="2708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851920" y="357301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cxnSp>
        <p:nvCxnSpPr>
          <p:cNvPr id="29" name="Connettore 1 28"/>
          <p:cNvCxnSpPr/>
          <p:nvPr/>
        </p:nvCxnSpPr>
        <p:spPr>
          <a:xfrm flipH="1">
            <a:off x="1475656" y="3717032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899592" y="37170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280</a:t>
            </a:r>
            <a:endParaRPr lang="it-IT" dirty="0"/>
          </a:p>
        </p:txBody>
      </p:sp>
      <p:cxnSp>
        <p:nvCxnSpPr>
          <p:cNvPr id="32" name="Connettore 1 31"/>
          <p:cNvCxnSpPr/>
          <p:nvPr/>
        </p:nvCxnSpPr>
        <p:spPr>
          <a:xfrm>
            <a:off x="3779912" y="2564904"/>
            <a:ext cx="8384" cy="80047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 flipV="1">
            <a:off x="1475656" y="2492896"/>
            <a:ext cx="22322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971600" y="2420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350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563888" y="206084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Curva di offerta nel </a:t>
            </a:r>
            <a:r>
              <a:rPr lang="it-IT" dirty="0" smtClean="0"/>
              <a:t>BP </a:t>
            </a:r>
            <a:r>
              <a:rPr lang="it-IT" sz="3200" dirty="0" smtClean="0"/>
              <a:t>(continua)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556792"/>
            <a:ext cx="3322712" cy="4525963"/>
          </a:xfrm>
        </p:spPr>
        <p:txBody>
          <a:bodyPr>
            <a:noAutofit/>
          </a:bodyPr>
          <a:lstStyle/>
          <a:p>
            <a:r>
              <a:rPr lang="it-IT" sz="1800" dirty="0"/>
              <a:t>In definitiva, la </a:t>
            </a:r>
            <a:r>
              <a:rPr lang="it-IT" sz="1800" b="1" dirty="0"/>
              <a:t>curva di offerta dell'impresa di breve periodo </a:t>
            </a:r>
            <a:r>
              <a:rPr lang="it-IT" sz="1800" dirty="0"/>
              <a:t>corrisponde al tratto crescente della curva del costo marginale al di sopra della curva del costo medio variabile</a:t>
            </a:r>
          </a:p>
          <a:p>
            <a:endParaRPr lang="it-IT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9"/>
          <a:stretch/>
        </p:blipFill>
        <p:spPr bwMode="auto">
          <a:xfrm>
            <a:off x="4355976" y="1781512"/>
            <a:ext cx="4279776" cy="445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curva di offerta di lungo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Le curve dei costi di lungo periodo sono diverse da quelle di breve periodo: nel lungo periodo si devono considerare anche i costi relativi ai fattori fissi</a:t>
            </a:r>
          </a:p>
          <a:p>
            <a:r>
              <a:rPr lang="it-IT" dirty="0" smtClean="0"/>
              <a:t>La logica di derivazione dell’offerta è però la stessa: si massimizza il profitto in corrispondenza della quantità di output per cui il prezzo è uguale al costo marginale</a:t>
            </a:r>
          </a:p>
          <a:p>
            <a:r>
              <a:rPr lang="it-IT" dirty="0" smtClean="0"/>
              <a:t>Il prezzo deve essere maggiore del costo medio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L’offerta di lungo periodo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1936750"/>
            <a:ext cx="87757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di impresa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Massimizzare il suo profitto economico</a:t>
            </a:r>
          </a:p>
          <a:p>
            <a:r>
              <a:rPr lang="it-IT" dirty="0" smtClean="0"/>
              <a:t>Profitti economici = Ricavi totali - Costi (economici) totali</a:t>
            </a:r>
          </a:p>
          <a:p>
            <a:r>
              <a:rPr lang="it-IT" dirty="0" smtClean="0"/>
              <a:t>Ricavi totali: la somma dei pagamenti che l’impresa riceve forma la vendita del suo prodotto.</a:t>
            </a:r>
          </a:p>
          <a:p>
            <a:r>
              <a:rPr lang="it-IT" dirty="0" smtClean="0"/>
              <a:t>Costi (economici) totali: costi di produzione + costi opportunità.</a:t>
            </a:r>
          </a:p>
          <a:p>
            <a:r>
              <a:rPr lang="it-IT" dirty="0" smtClean="0"/>
              <a:t>Costi secondo contabilità possono sottovalutare/sopravalutare i costi economici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Ricavi e costi: analisi grafica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195736" y="1268760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195736" y="5085184"/>
            <a:ext cx="55446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igura a mano libera 7"/>
          <p:cNvSpPr/>
          <p:nvPr/>
        </p:nvSpPr>
        <p:spPr>
          <a:xfrm>
            <a:off x="2185060" y="1988840"/>
            <a:ext cx="4835212" cy="3058173"/>
          </a:xfrm>
          <a:custGeom>
            <a:avLst/>
            <a:gdLst>
              <a:gd name="connsiteX0" fmla="*/ 0 w 4251366"/>
              <a:gd name="connsiteY0" fmla="*/ 3705101 h 3705101"/>
              <a:gd name="connsiteX1" fmla="*/ 1626919 w 4251366"/>
              <a:gd name="connsiteY1" fmla="*/ 510639 h 3705101"/>
              <a:gd name="connsiteX2" fmla="*/ 4215740 w 4251366"/>
              <a:gd name="connsiteY2" fmla="*/ 641267 h 3705101"/>
              <a:gd name="connsiteX3" fmla="*/ 4215740 w 4251366"/>
              <a:gd name="connsiteY3" fmla="*/ 641267 h 3705101"/>
              <a:gd name="connsiteX4" fmla="*/ 4251366 w 4251366"/>
              <a:gd name="connsiteY4" fmla="*/ 653143 h 370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1366" h="3705101">
                <a:moveTo>
                  <a:pt x="0" y="3705101"/>
                </a:moveTo>
                <a:cubicBezTo>
                  <a:pt x="462148" y="2363189"/>
                  <a:pt x="924296" y="1021278"/>
                  <a:pt x="1626919" y="510639"/>
                </a:cubicBezTo>
                <a:cubicBezTo>
                  <a:pt x="2329542" y="0"/>
                  <a:pt x="4215740" y="641267"/>
                  <a:pt x="4215740" y="641267"/>
                </a:cubicBezTo>
                <a:lnTo>
                  <a:pt x="4215740" y="641267"/>
                </a:lnTo>
                <a:lnTo>
                  <a:pt x="4251366" y="653143"/>
                </a:ln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2232561" y="1700808"/>
            <a:ext cx="4643695" cy="3334330"/>
          </a:xfrm>
          <a:custGeom>
            <a:avLst/>
            <a:gdLst>
              <a:gd name="connsiteX0" fmla="*/ 0 w 4975761"/>
              <a:gd name="connsiteY0" fmla="*/ 3063834 h 3063834"/>
              <a:gd name="connsiteX1" fmla="*/ 3633849 w 4975761"/>
              <a:gd name="connsiteY1" fmla="*/ 2256312 h 3063834"/>
              <a:gd name="connsiteX2" fmla="*/ 4975761 w 4975761"/>
              <a:gd name="connsiteY2" fmla="*/ 0 h 3063834"/>
              <a:gd name="connsiteX3" fmla="*/ 4975761 w 4975761"/>
              <a:gd name="connsiteY3" fmla="*/ 0 h 306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5761" h="3063834">
                <a:moveTo>
                  <a:pt x="0" y="3063834"/>
                </a:moveTo>
                <a:cubicBezTo>
                  <a:pt x="1402278" y="2915392"/>
                  <a:pt x="2804556" y="2766951"/>
                  <a:pt x="3633849" y="2256312"/>
                </a:cubicBezTo>
                <a:cubicBezTo>
                  <a:pt x="4463143" y="1745673"/>
                  <a:pt x="4975761" y="0"/>
                  <a:pt x="4975761" y="0"/>
                </a:cubicBezTo>
                <a:lnTo>
                  <a:pt x="4975761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4283968" y="2276872"/>
            <a:ext cx="0" cy="2376264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699792" y="2132856"/>
            <a:ext cx="12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Ricavi totali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28921" y="38517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Costi totali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83968" y="2924944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ProfittoMAX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87624" y="5229200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NB: ora sappiamo come si ricava la curva dei costi, in particolare sappiamo che deriva da un processo di ottimizzazione (minimizzazione dei costi di produzione per dato output)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Profitto massimo e ricavi/costi marginali e medi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i="1" u="sng" dirty="0" smtClean="0"/>
              <a:t>Regola 1, massimizzazione del profitto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L’impresa sceglie di produrre la quantità in corrispondenza della quale ricavo marginale e costo marginale sono uguali</a:t>
            </a:r>
          </a:p>
          <a:p>
            <a:pPr>
              <a:buNone/>
            </a:pPr>
            <a:r>
              <a:rPr lang="it-IT" i="1" u="sng" dirty="0" smtClean="0"/>
              <a:t>Regola 2, cessazione attività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quando il ricavo medio è inferiore al costo medio conviene cessare la produzione</a:t>
            </a:r>
          </a:p>
          <a:p>
            <a:pPr>
              <a:buNone/>
            </a:pPr>
            <a:r>
              <a:rPr lang="it-IT" dirty="0" smtClean="0"/>
              <a:t>Entrambe le regole valgono nel breve e lungo periodo, ma differenze 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scelta della produzione che massimizza i profitti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Nota la funzione di costo, significa che abbiamo già risolto un problema di min, e conosciamo il costo marginale e il costo medio</a:t>
            </a:r>
          </a:p>
          <a:p>
            <a:r>
              <a:rPr lang="it-IT" dirty="0" smtClean="0"/>
              <a:t>Dobbiamo valutare l’andamento dei ricavi (</a:t>
            </a:r>
            <a:r>
              <a:rPr lang="it-IT" dirty="0" err="1" smtClean="0"/>
              <a:t>p*qvenduta</a:t>
            </a:r>
            <a:r>
              <a:rPr lang="it-IT" dirty="0" smtClean="0"/>
              <a:t>), quindi ci serve una stima della </a:t>
            </a:r>
            <a:r>
              <a:rPr lang="it-IT" u="sng" dirty="0" smtClean="0"/>
              <a:t>domanda</a:t>
            </a:r>
            <a:r>
              <a:rPr lang="it-IT" dirty="0" smtClean="0"/>
              <a:t>. Questo ci consentirà di:</a:t>
            </a:r>
          </a:p>
          <a:p>
            <a:pPr lvl="1"/>
            <a:r>
              <a:rPr lang="it-IT" dirty="0" smtClean="0"/>
              <a:t>Conoscere il </a:t>
            </a:r>
            <a:r>
              <a:rPr lang="it-IT" dirty="0" err="1" smtClean="0"/>
              <a:t>RMg</a:t>
            </a:r>
            <a:r>
              <a:rPr lang="it-IT" dirty="0" smtClean="0"/>
              <a:t> (regola 1)</a:t>
            </a:r>
          </a:p>
          <a:p>
            <a:pPr lvl="1"/>
            <a:r>
              <a:rPr lang="it-IT" dirty="0" smtClean="0"/>
              <a:t>Confrontare ricavo medio e costo medio (regola 2)</a:t>
            </a:r>
          </a:p>
          <a:p>
            <a:endParaRPr lang="it-IT" dirty="0" smtClean="0"/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2695680" y="5089680"/>
              <a:ext cx="1974960" cy="1407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6320" y="5080320"/>
                <a:ext cx="1993680" cy="15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622880" y="419400"/>
              <a:ext cx="6857280" cy="61912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800" y="408240"/>
                <a:ext cx="6878520" cy="62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76160" y="307080"/>
              <a:ext cx="7940160" cy="623844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440" y="296640"/>
                <a:ext cx="7961400" cy="62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8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Curva di domanda impresa price </a:t>
            </a:r>
            <a:r>
              <a:rPr lang="it-IT" dirty="0" err="1" smtClean="0"/>
              <a:t>taker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-6350">
              <a:buNone/>
            </a:pPr>
            <a:r>
              <a:rPr lang="it-IT" dirty="0" smtClean="0"/>
              <a:t>L’impresa price </a:t>
            </a:r>
            <a:r>
              <a:rPr lang="it-IT" dirty="0" err="1" smtClean="0"/>
              <a:t>taker</a:t>
            </a:r>
            <a:r>
              <a:rPr lang="it-IT" dirty="0" smtClean="0"/>
              <a:t>, vende qualunque quantità al prezzo di mercato (esogeno): </a:t>
            </a:r>
          </a:p>
          <a:p>
            <a:pPr marL="363220" lvl="1" indent="-6350"/>
            <a:r>
              <a:rPr lang="it-IT" dirty="0" smtClean="0"/>
              <a:t> la curva di domanda è infinitamente elastica</a:t>
            </a:r>
          </a:p>
          <a:p>
            <a:pPr marL="363220" lvl="1" indent="-6350"/>
            <a:r>
              <a:rPr lang="it-IT" dirty="0" smtClean="0"/>
              <a:t>Il ricavo medio è uguale al prezzo (perché?) </a:t>
            </a:r>
          </a:p>
          <a:p>
            <a:pPr marL="363220" lvl="1" indent="-6350"/>
            <a:r>
              <a:rPr lang="it-IT" dirty="0" smtClean="0"/>
              <a:t>lungo la curva di domanda identifichiamo anche </a:t>
            </a:r>
            <a:r>
              <a:rPr lang="it-IT" dirty="0" err="1" smtClean="0"/>
              <a:t>Rmg</a:t>
            </a:r>
            <a:r>
              <a:rPr lang="it-IT" dirty="0" smtClean="0"/>
              <a:t> (perché?)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6551"/>
            <a:ext cx="8280920" cy="198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ESENTER_VERSION" val="6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1236</TotalTime>
  <Words>739</Words>
  <Application>Microsoft Office PowerPoint</Application>
  <PresentationFormat>Presentazione su schermo (4:3)</PresentationFormat>
  <Paragraphs>94</Paragraphs>
  <Slides>24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Gill Sans MT</vt:lpstr>
      <vt:lpstr>Verdana</vt:lpstr>
      <vt:lpstr>Wingdings 2</vt:lpstr>
      <vt:lpstr>Solstizio</vt:lpstr>
      <vt:lpstr>L’impresa price taker</vt:lpstr>
      <vt:lpstr>Ipotesi dell’impresa price-taker</vt:lpstr>
      <vt:lpstr>Obiettivo di impresa</vt:lpstr>
      <vt:lpstr>Ricavi e costi: analisi grafica</vt:lpstr>
      <vt:lpstr>Profitto massimo e ricavi/costi marginali e medi</vt:lpstr>
      <vt:lpstr>La scelta della produzione che massimizza i profitti </vt:lpstr>
      <vt:lpstr>Presentazione standard di PowerPoint</vt:lpstr>
      <vt:lpstr>Presentazione standard di PowerPoint</vt:lpstr>
      <vt:lpstr>Curva di domanda impresa price taker </vt:lpstr>
      <vt:lpstr>Presentazione standard di PowerPoint</vt:lpstr>
      <vt:lpstr>Presentazione standard di PowerPoint</vt:lpstr>
      <vt:lpstr>Presentazione standard di PowerPoint</vt:lpstr>
      <vt:lpstr>Quantità ottima scelta dall’impresa (regola 1)</vt:lpstr>
      <vt:lpstr>Presentazione standard di PowerPoint</vt:lpstr>
      <vt:lpstr>Presentazione standard di PowerPoint</vt:lpstr>
      <vt:lpstr>Ma è sempre «ottimo» produrre? (regola 2)</vt:lpstr>
      <vt:lpstr>Costi marginali e medi: un richiamo</vt:lpstr>
      <vt:lpstr>Curva di offerta nel bp</vt:lpstr>
      <vt:lpstr>Regola per la cessazione di attività</vt:lpstr>
      <vt:lpstr>Curva di offerta nel BP</vt:lpstr>
      <vt:lpstr>Presentazione standard di PowerPoint</vt:lpstr>
      <vt:lpstr>Curva di offerta nel BP (continua)</vt:lpstr>
      <vt:lpstr>La curva di offerta di lungo periodo</vt:lpstr>
      <vt:lpstr>L’offerta di lungo periodo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L’utilizzo dei modelli economici</dc:title>
  <dc:creator>Elisabetta</dc:creator>
  <cp:lastModifiedBy>marzano</cp:lastModifiedBy>
  <cp:revision>75</cp:revision>
  <dcterms:created xsi:type="dcterms:W3CDTF">2014-09-20T09:32:20Z</dcterms:created>
  <dcterms:modified xsi:type="dcterms:W3CDTF">2023-05-17T12:19:41Z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la durata dell'istruzione</vt:lpwstr>
  </property>
  <property fmtid="{D5CDD505-2E9C-101B-9397-08002B2CF9AE}" pid="4" name="ArticulateGUID">
    <vt:lpwstr>D9F907FF-8A51-43FF-8CD7-2BE78F6EECD8</vt:lpwstr>
  </property>
  <property fmtid="{D5CDD505-2E9C-101B-9397-08002B2CF9AE}" pid="5" name="ArticulateProjectFull">
    <vt:lpwstr>C:\Documents and Settings\Administrator\Documenti\didattica\microeconomia\lucidi aa 2014_15\lezione13b.ppta</vt:lpwstr>
  </property>
</Properties>
</file>