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8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/>
    <p:restoredTop sz="94286"/>
  </p:normalViewPr>
  <p:slideViewPr>
    <p:cSldViewPr>
      <p:cViewPr varScale="1">
        <p:scale>
          <a:sx n="116" d="100"/>
          <a:sy n="116" d="100"/>
        </p:scale>
        <p:origin x="19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11189" y="1052513"/>
            <a:ext cx="6625108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Finestra Triangolare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Gradino Unitario</a:t>
            </a: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41</Words>
  <Application>Microsoft Macintosh PowerPoint</Application>
  <PresentationFormat>Presentazione su schermo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Esempi di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2022-09-30T08:29:33Z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