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4"/>
  </p:notesMasterIdLst>
  <p:handoutMasterIdLst>
    <p:handoutMasterId r:id="rId15"/>
  </p:handoutMasterIdLst>
  <p:sldIdLst>
    <p:sldId id="309" r:id="rId3"/>
    <p:sldId id="326" r:id="rId4"/>
    <p:sldId id="333" r:id="rId5"/>
    <p:sldId id="327" r:id="rId6"/>
    <p:sldId id="328" r:id="rId7"/>
    <p:sldId id="332" r:id="rId8"/>
    <p:sldId id="329" r:id="rId9"/>
    <p:sldId id="330" r:id="rId10"/>
    <p:sldId id="331" r:id="rId11"/>
    <p:sldId id="334" r:id="rId12"/>
    <p:sldId id="335" r:id="rId13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66"/>
    <a:srgbClr val="CCFFFF"/>
    <a:srgbClr val="FFFF99"/>
    <a:srgbClr val="CCCCFF"/>
    <a:srgbClr val="CCFF99"/>
    <a:srgbClr val="FF99CC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008" autoAdjust="0"/>
    <p:restoredTop sz="94607" autoAdjust="0"/>
  </p:normalViewPr>
  <p:slideViewPr>
    <p:cSldViewPr>
      <p:cViewPr varScale="1">
        <p:scale>
          <a:sx n="72" d="100"/>
          <a:sy n="72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2B5685A8-9E2F-4D4E-A009-6F9569E925D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290" y="0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61" y="4862014"/>
            <a:ext cx="5679778" cy="460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5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290" y="9720755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pitchFamily="18" charset="0"/>
              </a:defRPr>
            </a:lvl1pPr>
          </a:lstStyle>
          <a:p>
            <a:fld id="{270AB85B-6FBB-4AED-AF9C-9F2B1326347B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1FC065DB-D36F-4A60-A40B-68D13E40D35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6B1F7-B638-4A85-91CF-CDF8193498F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628F3-03D6-410A-9D11-62043CF6B67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59563" y="6500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575" y="65008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572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25CAF7D0-135A-491F-9269-B8DCC0D148B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8766A-7474-4BDE-9EE4-02C7BDF1364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79402-D504-467C-ABD9-2C9D3F09EBF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0C708-224E-485C-BE8B-CCC01BDDE2C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1B562-54E9-4FAB-B644-65A52B3AA73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D6BDE-5352-480B-9C81-C442E7D093B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75703-6D08-4191-9AF6-B882F0E5F8F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3E49B-39FD-45FB-A7FE-71044E09E48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BE962-ABC0-4870-BF11-BCDD0DD8DA4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9549F-EFF6-40A5-805B-71452D3226D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CBD90-CF77-40B4-A586-5E5500BCB0F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E5C3-028E-4060-8BB9-1DD9D3DB9AF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B77E1-30C3-4B27-895C-DC64C5D18E5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56407-6A20-4CA6-AD12-4919625A955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B853D-BA25-49E9-A8A4-45F31BA6296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4B055-EEE2-4F3F-BE1A-4107272391C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B28CA-F8CA-469B-A225-2472213068D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84736-B6BF-43A9-A837-6547E11DDA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90FF8-228A-4419-BB9F-EB2DD9874A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287C2-7E1B-4162-A4C7-9B13CDECD9C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3813C83-35CE-4ECB-A153-A695DCFA8C26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827088" y="-26988"/>
            <a:ext cx="0" cy="10795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179388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A08887C-1969-4EE1-9BAF-754185CBCB5E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1371600"/>
            <a:ext cx="7019925" cy="1752600"/>
          </a:xfrm>
        </p:spPr>
        <p:txBody>
          <a:bodyPr/>
          <a:lstStyle/>
          <a:p>
            <a:pPr algn="ctr"/>
            <a:r>
              <a:rPr lang="it-IT" sz="4400"/>
              <a:t>Operazioni in corso e Principio di Prudenza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673E-13A6-4F9C-99CC-EBCA99A65084}" type="slidenum">
              <a:rPr lang="it-IT"/>
              <a:pPr/>
              <a:t>10</a:t>
            </a:fld>
            <a:endParaRPr lang="it-IT"/>
          </a:p>
        </p:txBody>
      </p:sp>
      <p:pic>
        <p:nvPicPr>
          <p:cNvPr id="184322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90500"/>
            <a:ext cx="7993063" cy="61182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4A3D6-0E8B-49D5-BABD-7E9BF044E9E2}" type="slidenum">
              <a:rPr lang="it-IT"/>
              <a:pPr/>
              <a:t>11</a:t>
            </a:fld>
            <a:endParaRPr lang="it-IT"/>
          </a:p>
        </p:txBody>
      </p:sp>
      <p:pic>
        <p:nvPicPr>
          <p:cNvPr id="185346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90500"/>
            <a:ext cx="8064500" cy="59753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84A0-4F04-4D9A-B53D-1FF897432A63}" type="slidenum">
              <a:rPr lang="it-IT"/>
              <a:pPr/>
              <a:t>2</a:t>
            </a:fld>
            <a:endParaRPr lang="it-IT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137525" cy="1006475"/>
          </a:xfrm>
        </p:spPr>
        <p:txBody>
          <a:bodyPr/>
          <a:lstStyle/>
          <a:p>
            <a:pPr algn="ctr"/>
            <a:r>
              <a:rPr lang="it-IT" sz="4000">
                <a:solidFill>
                  <a:srgbClr val="FF0000"/>
                </a:solidFill>
              </a:rPr>
              <a:t>Lezione </a:t>
            </a:r>
            <a:r>
              <a:rPr lang="it-IT" sz="4000" smtClean="0">
                <a:solidFill>
                  <a:srgbClr val="FF0000"/>
                </a:solidFill>
              </a:rPr>
              <a:t>XVI</a:t>
            </a:r>
            <a:r>
              <a:rPr lang="it-IT" sz="4000">
                <a:solidFill>
                  <a:srgbClr val="FF0000"/>
                </a:solidFill>
              </a:rPr>
              <a:t>: obiettivi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010400" cy="3670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Operazioni in corso</a:t>
            </a:r>
          </a:p>
          <a:p>
            <a:r>
              <a:rPr lang="it-IT"/>
              <a:t> Principio di Prudenza</a:t>
            </a:r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0EBE-690E-434C-A41C-C0078BBFA9B2}" type="slidenum">
              <a:rPr lang="it-IT"/>
              <a:pPr/>
              <a:t>3</a:t>
            </a:fld>
            <a:endParaRPr lang="it-IT"/>
          </a:p>
        </p:txBody>
      </p:sp>
      <p:pic>
        <p:nvPicPr>
          <p:cNvPr id="178178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549275"/>
            <a:ext cx="7777162" cy="57594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FDBA-D8A2-4C9F-9AD2-8B82A9E771D9}" type="slidenum">
              <a:rPr lang="it-IT"/>
              <a:pPr/>
              <a:t>4</a:t>
            </a:fld>
            <a:endParaRPr lang="it-IT"/>
          </a:p>
        </p:txBody>
      </p:sp>
      <p:pic>
        <p:nvPicPr>
          <p:cNvPr id="161794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90500"/>
            <a:ext cx="8137525" cy="6118225"/>
          </a:xfrm>
        </p:spPr>
      </p:pic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1403350" y="4240213"/>
            <a:ext cx="5256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A84EC-4ABB-4E51-942B-EA8DBD5C8184}" type="slidenum">
              <a:rPr lang="it-IT"/>
              <a:pPr/>
              <a:t>5</a:t>
            </a:fld>
            <a:endParaRPr lang="it-IT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it-IT" sz="4200">
              <a:solidFill>
                <a:schemeClr val="accent2"/>
              </a:solidFill>
            </a:endParaRPr>
          </a:p>
        </p:txBody>
      </p:sp>
      <p:pic>
        <p:nvPicPr>
          <p:cNvPr id="162837" name="Picture 2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404813"/>
            <a:ext cx="7707312" cy="6119812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E520-0643-41F0-B99D-7D3E79A7BFC6}" type="slidenum">
              <a:rPr lang="it-IT"/>
              <a:pPr/>
              <a:t>6</a:t>
            </a:fld>
            <a:endParaRPr lang="it-IT"/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4200">
                <a:solidFill>
                  <a:schemeClr val="accent2"/>
                </a:solidFill>
              </a:rPr>
              <a:t/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pic>
        <p:nvPicPr>
          <p:cNvPr id="172045" name="Picture 13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476250"/>
            <a:ext cx="8208962" cy="5832475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16967-E2D7-45DA-ABB7-57EDFCDF382B}" type="slidenum">
              <a:rPr lang="it-IT"/>
              <a:pPr/>
              <a:t>7</a:t>
            </a:fld>
            <a:endParaRPr lang="it-IT"/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it-IT" sz="4200">
              <a:solidFill>
                <a:schemeClr val="accent2"/>
              </a:solidFill>
            </a:endParaRPr>
          </a:p>
        </p:txBody>
      </p:sp>
      <p:pic>
        <p:nvPicPr>
          <p:cNvPr id="167950" name="Picture 1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333375"/>
            <a:ext cx="7697788" cy="597535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D1F3-8DD3-4ABC-97D1-65200F416137}" type="slidenum">
              <a:rPr lang="it-IT"/>
              <a:pPr/>
              <a:t>8</a:t>
            </a:fld>
            <a:endParaRPr lang="it-IT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it-IT" sz="4200">
              <a:solidFill>
                <a:schemeClr val="accent2"/>
              </a:solidFill>
            </a:endParaRPr>
          </a:p>
        </p:txBody>
      </p:sp>
      <p:pic>
        <p:nvPicPr>
          <p:cNvPr id="168972" name="Picture 12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458788"/>
            <a:ext cx="7562850" cy="5849937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7855-D056-4813-BDDB-BD973F021BCE}" type="slidenum">
              <a:rPr lang="it-IT"/>
              <a:pPr/>
              <a:t>9</a:t>
            </a:fld>
            <a:endParaRPr lang="it-IT"/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it-IT" sz="4200">
              <a:solidFill>
                <a:schemeClr val="accent2"/>
              </a:solidFill>
            </a:endParaRPr>
          </a:p>
        </p:txBody>
      </p:sp>
      <p:pic>
        <p:nvPicPr>
          <p:cNvPr id="169998" name="Picture 1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476250"/>
            <a:ext cx="7707312" cy="590550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</TotalTime>
  <Words>54</Words>
  <Application>Microsoft PowerPoint</Application>
  <PresentationFormat>Presentazione su schermo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ea</vt:lpstr>
      <vt:lpstr>1_ea</vt:lpstr>
      <vt:lpstr>Operazioni in corso e Principio di Prudenza</vt:lpstr>
      <vt:lpstr>Lezione XVI: obiettivi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144</cp:revision>
  <dcterms:created xsi:type="dcterms:W3CDTF">2005-09-20T10:34:20Z</dcterms:created>
  <dcterms:modified xsi:type="dcterms:W3CDTF">2018-03-01T09:36:25Z</dcterms:modified>
</cp:coreProperties>
</file>