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13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47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2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63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3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90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2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16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16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76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AF8F-A939-4CCB-AFB3-108F784E6D15}" type="datetimeFigureOut">
              <a:rPr lang="it-IT" smtClean="0"/>
              <a:t>27/04/2023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CD89-5772-4D1B-B4CE-E28699B30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conto corrente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Esercitazione 27/04/2023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51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seguito all’</a:t>
            </a:r>
            <a:r>
              <a:rPr lang="it-IT" b="1" dirty="0" smtClean="0"/>
              <a:t>istruttoria </a:t>
            </a:r>
            <a:r>
              <a:rPr lang="it-IT" b="1" dirty="0"/>
              <a:t>di fido</a:t>
            </a:r>
            <a:r>
              <a:rPr lang="it-IT" dirty="0" smtClean="0"/>
              <a:t>, all’impresa «Y PMI» </a:t>
            </a:r>
            <a:r>
              <a:rPr lang="it-IT" dirty="0" err="1" smtClean="0"/>
              <a:t>srl</a:t>
            </a:r>
            <a:r>
              <a:rPr lang="it-IT" dirty="0" smtClean="0"/>
              <a:t> </a:t>
            </a:r>
            <a:r>
              <a:rPr lang="it-IT" dirty="0"/>
              <a:t>è stata concessa un’apertura di credito (ordinaria) in conto corrente utilizzabile dal 1 ottobre </a:t>
            </a:r>
            <a:r>
              <a:rPr lang="it-IT" dirty="0" smtClean="0"/>
              <a:t>2022. </a:t>
            </a:r>
          </a:p>
          <a:p>
            <a:r>
              <a:rPr lang="it-IT" dirty="0" smtClean="0"/>
              <a:t>La </a:t>
            </a:r>
            <a:r>
              <a:rPr lang="it-IT" dirty="0"/>
              <a:t>linea di credito è utilizzabile per un importo massimo di </a:t>
            </a:r>
            <a:r>
              <a:rPr lang="it-IT" dirty="0" smtClean="0"/>
              <a:t>10.000 </a:t>
            </a:r>
            <a:r>
              <a:rPr lang="it-IT" dirty="0"/>
              <a:t>euro.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proceda a redigere il conto scalare e il prospetto delle competenze, tenendo conto delle condizioni contrattuali e dei movimenti indicati di seguito.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calcoli, infine, la consistenza media del conto.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6276109"/>
            <a:ext cx="1066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adattamento da M. Mameli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678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contrattuali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a-GB" dirty="0"/>
          </a:p>
          <a:p>
            <a:r>
              <a:rPr lang="it-IT" dirty="0" smtClean="0"/>
              <a:t>Tasso </a:t>
            </a:r>
            <a:r>
              <a:rPr lang="it-IT" dirty="0"/>
              <a:t>d’interesse creditorio: 1,75%</a:t>
            </a:r>
          </a:p>
          <a:p>
            <a:r>
              <a:rPr lang="it-IT" dirty="0" smtClean="0"/>
              <a:t>Tasso </a:t>
            </a:r>
            <a:r>
              <a:rPr lang="it-IT" dirty="0"/>
              <a:t>di interesse debitorio: 13,00%</a:t>
            </a:r>
          </a:p>
          <a:p>
            <a:r>
              <a:rPr lang="it-IT" dirty="0" smtClean="0"/>
              <a:t>Spese </a:t>
            </a:r>
            <a:r>
              <a:rPr lang="it-IT" dirty="0"/>
              <a:t>di tenuta conto: 15 euro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598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Vai al foglio Excel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00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Conto scalare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Ricordarsi di ordinare i movimenti per valuta!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36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degli interessi e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tassi attivi sono al lordo della ritenuta!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734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Il conto corrente</vt:lpstr>
      <vt:lpstr>Traccia</vt:lpstr>
      <vt:lpstr>Condizioni contrattuali</vt:lpstr>
      <vt:lpstr>Operazioni</vt:lpstr>
      <vt:lpstr>Conto scalare</vt:lpstr>
      <vt:lpstr>Calcolo degli interessi e delle competenze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starita</dc:creator>
  <cp:lastModifiedBy>starita</cp:lastModifiedBy>
  <cp:revision>6</cp:revision>
  <dcterms:created xsi:type="dcterms:W3CDTF">2023-04-27T04:46:32Z</dcterms:created>
  <dcterms:modified xsi:type="dcterms:W3CDTF">2023-04-27T05:25:58Z</dcterms:modified>
</cp:coreProperties>
</file>