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5" r:id="rId2"/>
    <p:sldId id="286" r:id="rId3"/>
    <p:sldId id="287" r:id="rId4"/>
    <p:sldId id="288" r:id="rId5"/>
    <p:sldId id="289" r:id="rId6"/>
    <p:sldId id="296" r:id="rId7"/>
    <p:sldId id="291" r:id="rId8"/>
    <p:sldId id="290" r:id="rId9"/>
    <p:sldId id="292" r:id="rId10"/>
    <p:sldId id="293" r:id="rId11"/>
    <p:sldId id="294" r:id="rId12"/>
    <p:sldId id="295" r:id="rId13"/>
  </p:sldIdLst>
  <p:sldSz cx="9144000" cy="6858000" type="screen4x3"/>
  <p:notesSz cx="6858000" cy="9144000"/>
  <p:custDataLst>
    <p:tags r:id="rId1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39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09:41:19.166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26 0,'26'0'313,"-1"0"-313,27 0 15,-27 0 1,1 0-1,0 0 1,-1 0 0,1 0 62,0 0-78,-1 0 15,1 0 1,0 0 0,-1 0 62,1 0 47,-26-26-110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8:19.58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91C08C9-B410-4011-B62D-A37B414BA785}" emma:medium="tactile" emma:mode="ink">
          <msink:context xmlns:msink="http://schemas.microsoft.com/ink/2010/main" type="inkDrawing" rotatedBoundingBox="5950,5649 13397,14667 10543,17023 3097,8005" semanticType="verticalRange" shapeName="Other">
            <msink:sourceLink direction="with" ref="{C588D7B5-6732-4CAB-B7AE-176DF7A62589}"/>
            <msink:sourceLink direction="with" ref="{AEA6B854-6149-44F3-B64A-630EED7AFFF4}"/>
          </msink:context>
        </emma:interpretation>
      </emma:emma>
    </inkml:annotationXML>
    <inkml:trace contextRef="#ctx0" brushRef="#br0">477 0 70 0,'0'17'78'0,"0"-14"-6"16,0-3-16-16,0 0-33 16,0 0-15-16,0 0-3 15,0 0-3-15,0 0 1 0,0 6-3 16,0 3 1 0,0 3 1-16,0 10-1 0,0-1 20 15,-3 3-13-15,-7 1-2 16,-4 1 9-16,1-2 20 15,-1-3 0-15,-1 2-9 16,2-2-8-16,2-1-12 16,2 0-2-16,-3 2 3 15,3-2-2-15,-3 4-3 16,3-1 0-16,-1 3-1 16,1 1 2-16,-5 1 2 15,5 2 11-15,-3-4 4 16,3 2-7-16,-3 2 7 15,1-2-9-15,-1-3-7 0,-1 4 0 16,1 0-2-16,-2-1-1 16,1 1-1-16,-2-3 3 15,1 0-3-15,-1-2 10 16,2-1 1-16,2-1-5 16,2-1 1-16,-3 3-6 15,3 3 0-15,1 2 0 16,-1 3 1-16,0 1 0 15,3-4-1-15,-1-2-1 16,2-1 1-16,1-4 0 0,-2-1 1 16,1 7-2-1,1-4 0-15,-4-1 2 16,8 2-2-16,0 1 0 0,0-2 1 16,0 5 1-16,0 3-3 15,0-4 2-15,-3 1 3 16,3 0-2-16,-1-3 2 15,1 2-1-15,-3-5-1 16,3 0-1-16,0 2-1 16,0 2 0-16,0 1 1 15,0 0-2-15,0 1 2 16,0-2-1-16,0-2 2 16,0-2-1-16,0-1 0 15,0 0-1-15,0 1 3 16,3-1 0-16,-2-1-1 0,2 0 0 15,-3-1-2-15,0 0 1 16,0 1-1-16,0 1 2 16,0 4-2-16,0 0 1 15,0 4 0-15,0-2 7 16,0-1-3-16,0-3-2 16,0-2-1-16,0 1 0 15,0-4-1-15,0 1-1 16,0-2 1-16,0 3 0 15,0 4 0-15,0 2 1 16,0 1 5-16,0 1-5 16,0-5-1-16,0 0 1 0,5-2-1 15,-2-2 5-15,1-1 1 16,-2-3-4-16,2 1-2 16,-1-2-1-16,2 2 0 15,1 4 0-15,-2 3 0 16,1 2 0-16,2-1 0 15,-5 3 0-15,2 0 1 16,-1 1-1-16,-1-3 2 16,2 1 1-16,4-2 3 15,-3-6-3-15,-1-4-2 16,1-2 1-16,-1 2-2 16,1-1 0-16,-1 0 1 15,1 2-1-15,-1 1 1 16,4-2-1-16,-4-1 0 15,1 1 0-15,-1-5 1 0,1 6 0 16,2-2 0 0,-1 0-1-16,-1 1 4 0,2-1-3 15,-1 1-1-15,2 2 0 16,1 1 1-16,0 1-1 16,0 1 5-16,3 2-4 15,-2 0 1-15,-1-3 1 16,-1 4 0-16,1-8-2 15,-5 5 2-15,2-2-3 16,-1-2 2-16,-1 3-2 16,2-3 0-16,-1-1 2 15,1 1-2-15,-2 1 0 0,1-3 0 16,0 3 1-16,-1-1 8 16,4 2-5-16,-2 3 1 15,3 2-3-15,0-1-1 16,1 3 0-16,-1-3 1 15,-4 1-4-15,1 0 4 16,1-2-1-16,-1-3-1 16,2 4 0-16,-2-6 0 15,1 0 0-15,-2-1 0 16,7 2 1-16,-6 1 1 16,3-2 0-16,-2 1-2 15,-1 0 1-15,2 3 1 16,-4 3-1-16,2-1 0 0,-1 1 0 15,2 1-1 1,1 0 0-16,-2-5 1 0,-2 2 0 16,4-5-1-1,-2-1 1-15,-2-3 1 0,4 0-2 16,-2 2 1-16,-1-2 0 16,2 5-1-16,1-2 0 15,1 3 3-15,-3 3 1 16,3 0-1-16,0 1-1 15,-5-1-2-15,4 1 0 16,-2 1 1-16,-2 1-1 16,1 1 0-16,-2-3 0 0,4-1 1 15,-1-3-1-15,-1-2 2 16,-1 1-2-16,-1-2 0 16,2 2 0-16,-4 5 0 15,4 0 0-15,-1 5 0 16,1-3 1-16,-1 1 1 15,-1 0 0-15,-1-3 2 16,2 1-2-16,-4-3-2 16,3-5 0-16,-1 2-1 15,1-1 2-15,-3-2 0 16,4 1-1-16,-1-2 0 16,-1 4 0-16,1 1 0 15,-3-1 0-15,0 2 0 16,0-1 0-16,0 0 0 15,1 3 0-15,-1-4 1 0,3 3-1 16,-1 1 0-16,1-3 0 16,-2 4 0-16,2-2 1 15,-1 5 0-15,2 2-1 16,1-2 0-16,-1-2 1 16,1 1-1-16,-1-1 0 15,1-1 0-15,2 6 2 16,-2-3-2-16,4 3 3 15,-1-2-1-15,1 0 0 16,0 2-1-16,1-6-1 16,2 2 0-16,-3-1 0 15,3-3 0-15,-1 4 0 16,1-3 0-16,1 5 0 0,-2 1 0 16,-2 3 2-16,3-4-2 15,0 2 0-15,1 0 0 16,-2-1 0-16,2-3 0 15,-1 2 0-15,0-5 0 16,2 3 0-16,0-6 0 16,-4 3 1-16,2 0-1 15,5 3 0-15,-4 2 0 16,2 1 2-16,2-1 1 16,1-1-3-16,0-3-1 15,3-1 1-15,0-3-1 16,1 4 1-16,-2-5 0 15,4 5 0-15,-4 2 0 16,1-1 1-16,-2 3-1 0,2-1 0 16,2-1 1-16,2 3-1 15,-2-2 0-15,2 2 0 16,3-1 0-16,2 2 0 16,-3-3 0-16,7 4 0 15,-2-5 0-15,2 0 0 16,4 0 0-16,1-1 0 15,3 1 0-15,0 5 0 16,2-3 0-16,-7 4-1 16,4-2 1-16,-2 0 0 15,2-1-1-15,-1 0 1 16,4-2-1-16,-1 1 1 0,3 0 0 16,2-3-1-16,0 4 1 15,6-4 1-15,-1 2 0 16,2-2-1-16,-1 1 0 15,0 0 0-15,2 3 0 16,-2-1 0-16,2-1 0 16,-2 0 0-16,0-1 1 15,2 0-1-15,1 4 0 16,0-4 0-16,2 1 1 16,1-1-1-16,-3-1 1 15,1 1-2-15,1 4 2 16,1-3-1-16,3 3 0 15,3 0 0-15,5-1 2 0,0 2-2 16,-1-2 0-16,1-4-3 16,-2-1 3-16,-3 1-1 15,2-5 1-15,1 2-1 16,2-3 1-16,4 0-1 16,0 3 1-16,-1 0 0 15,1 1 0-15,-4 3 1 16,1 2-1-16,-1 0 0 15,-2 1 0-15,1 0 0 16,1 0 0-16,1 1 0 16,2 0 1-16,-1-5-1 15,3 2 0-15,0-2 0 0,2-1-1 16,4 5 0-16,2-2 2 16,2 1-2-16,-2 4 1 15,1-2-2-15,0 0 1 16,5-1-1-16,-1-3 2 15,1 1 0-15,1-3 0 16,-3-1 0-16,0 3 0 16,0 2 0-16,0 1 0 15,-2-1 2-15,4 4-2 16,-1 2 0-16,1-2 0 16,5 3 1-16,4 0-1 15,9 3 0-15,2 1 0 16,-2-3 1-16,-4-4-1 0,-6 1-1 15,-8-2 0-15,2-4-1 16,-5-5 2-16,-3-1 0 16,-4-5 0-16,-7-2 2 15,-7-1-2-15,-8-4 0 16,-12-2 0-16,-11-3 0 16,-13 2-2-16,-13-4-12 15,-9 0-42-15,-37-2-80 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8:16.56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88D7B5-6732-4CAB-B7AE-176DF7A62589}" emma:medium="tactile" emma:mode="ink">
          <msink:context xmlns:msink="http://schemas.microsoft.com/ink/2010/main" type="writingRegion" rotatedBoundingBox="5009,4564 6655,7900 5536,8452 3890,5116">
            <msink:destinationLink direction="with" ref="{A2A767E6-6002-4275-9A7E-D4CF8403B4C8}"/>
            <msink:destinationLink direction="with" ref="{C91C08C9-B410-4011-B62D-A37B414BA785}"/>
          </msink:context>
        </emma:interpretation>
      </emma:emma>
    </inkml:annotationXML>
    <inkml:traceGroup>
      <inkml:annotationXML>
        <emma:emma xmlns:emma="http://www.w3.org/2003/04/emma" version="1.0">
          <emma:interpretation id="{D63577CB-9317-46FE-ADB0-363B51D125B5}" emma:medium="tactile" emma:mode="ink">
            <msink:context xmlns:msink="http://schemas.microsoft.com/ink/2010/main" type="paragraph" rotatedBoundingBox="5009,4564 6655,7900 5536,8452 3890,5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EB87A0-F937-4A6A-9697-06C3369A903A}" emma:medium="tactile" emma:mode="ink">
              <msink:context xmlns:msink="http://schemas.microsoft.com/ink/2010/main" type="line" rotatedBoundingBox="5009,4564 6655,7900 5536,8452 3890,5116"/>
            </emma:interpretation>
          </emma:emma>
        </inkml:annotationXML>
        <inkml:traceGroup>
          <inkml:annotationXML>
            <emma:emma xmlns:emma="http://www.w3.org/2003/04/emma" version="1.0">
              <emma:interpretation id="{21556C3B-3F3E-44E3-A02E-B45E9A3A1D18}" emma:medium="tactile" emma:mode="ink">
                <msink:context xmlns:msink="http://schemas.microsoft.com/ink/2010/main" type="inkWord" rotatedBoundingBox="4976,4580 5642,5929 4935,6277 4270,49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-209-4974 154 0,'0'0'0'16,"0"0"-65"-16,0 0 36 16,0 0-11-16</inkml:trace>
          <inkml:trace contextRef="#ctx0" brushRef="#br1" timeOffset="511334.6988">-1359-5957 75 0,'0'0'55'15,"0"0"9"-15,0 0 37 16,0 0 6-16,0 0 32 16,0 0-53-16,0 0-41 15,0-53-6-15,0 51-3 16,0 1-16-16,0-2-4 16,0 3-5-16,0 0-1 15,0 0-8-15,0 0-2 16,0 0-10-16,0 3-11 15,0 7 8-15,0 9 9 16,0 11 4-16,0 7 2 16,0 8-2-16,3 6 8 15,-1 0 0-15,-2-2 2 0,4-3-3 16,-1-9-4-16,2-4-1 16,-5-7-2-16,0-4-3 15,0-5 3-15,0-6 0 16,0-5 3-16,0-2-3 15,3-4-4-15,-2 0-5 16,-1 0 3-16,3 0 2 16,-3-6-4-16,0-5 8 15,0-7 0-15,0-4 16 16,0 2-14-16,0-1 2 0,0 5-4 16,0-3 2-1,0-4-5-15,0-1 3 0,0-6-2 16,2 2 2-16,2-6 0 15,1-2 1-15,4-5-1 16,0-4 1-16,3 1-4 16,1-4 4-16,1 7-1 15,-2 8 0-15,-1 9-1 16,-2 6 1-16,-2 10 1 16,-2 5-1-16,-4 3 0 15,-1 0-2-15,0 0-5 16,0 0-6-16,0 0-10 15,0 0-3-15,5 8 20 16,2 0 6-16,2 5 0 16,0 0 0-16,0 8-3 15,0 2 3-15,3 7-5 0,-3 9-2 16,-3 7 7-16,-3 5 3 16,5 4 2-16,-4 5 1 15,1 6-2-15,-4 4 3 16,2-1-5-16,-3-7 0 15,0-9 0-15,0-10-2 16,0-12 2-16,0-7-2 16,0-10 3-16,0-11-3 15,0-3 1-15,0 0-2 16,0 0-4-16,0-12-5 16,2-17 10-16,2-10 22 15,1-12-21-15,2-5 5 0,4-6-1 16,1-5 0-16,6-1-5 15,3-4 2-15,6-1-2 16,-1 1-1-16,1 8-4 16,-5 10 5-16,-1 15 5 15,-6 11-5-15,-6 9 1 16,0 12 0-16,-1 0-1 16,1 3 0-16,0 0-3 15,0 0-1-15,0 1 4 16,-6 3-2-16,-3 0-6 15,0 0 1-15,0 0 3 16,0 0 2-16,0 0-4 0,0 0 0 16,1 0 6-1,4 0 2-15,0 3 2 0,4 3-4 16,0 0 0-16,-2 5-4 16,5 6 3-16,-1 2 1 15,-2 7 7-15,3 5-5 16,-3 4 15-16,0 5-4 15,0 2-12-15,-2 2 10 16,2 2 0-16,-3 5-1 16,3-2 5-16,-1 4-5 15,-4-1 2-15,5 0-3 16,-4-2-4-16,-4-5 0 0,2-6 4 16,-3-11 2-1,5-9-3-15,-1-11-2 0,-4-7-5 16,0 3-1-16,0-4 3 15,0 0-3-15,0 0-2 16,0 0-21-16,3 0-14 16,3 1-68-16,-1 9-336 15</inkml:trace>
        </inkml:traceGroup>
        <inkml:traceGroup>
          <inkml:annotationXML>
            <emma:emma xmlns:emma="http://www.w3.org/2003/04/emma" version="1.0">
              <emma:interpretation id="{63FCF656-086F-4E74-8D92-D936B69D933F}" emma:medium="tactile" emma:mode="ink">
                <msink:context xmlns:msink="http://schemas.microsoft.com/ink/2010/main" type="inkWord" rotatedBoundingBox="6009,6591 6655,7900 5536,8452 4891,7143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208855.9227">-580-3019 368 0,'0'0'207'16,"0"0"-207"-16,0 0 0 16,0 0 14-16,0 0 10 15,0 0 40-15,80-6 12 16,-26-11-33-16,7-3-8 15,9-4-19-15,-4 1-9 16,-3 2-5-16,-1 3-2 0,-10 4 0 16,-8 10-25-16,-10 4-31 15,-11 0-75-15,-14 0-258 16</inkml:trace>
          <inkml:trace contextRef="#ctx0" brushRef="#br0" timeOffset="209692.3957">-15-2601 592 0,'0'0'50'0,"0"0"-44"16,0 0-6-16,0 0 81 0,133-81-15 16,-63 39 7-16,1 2-14 15,-5 5-11-15,-4 2-25 16,-5 7-11-16,-5 5-2 16,-3 6-6-16,-12 2 0 15,-4 9-4-15,-9-5-12 16,-1 2-34-16,1 1-5 15,-5 1-20-15,-1-1-63 16,-13 3-330-16</inkml:trace>
          <inkml:trace contextRef="#ctx0" brushRef="#br0" timeOffset="209405.9672">104-2947 270 0,'0'0'18'0,"0"0"8"16,0 0 89-16,36-148-42 16,-18 89-26-16,3-6-3 15,-3-4-7-15,-1 5-11 16,-4 4-8-16,-4 7-3 15,-4 10-9-15,-5 9 3 0,0 10-4 16,0 3 17-16,-9 7-9 16,0 3-1-16,1 5-3 15,4 2 2-15,4 4-7 16,0 0-4-16,0 0-1 16,0 0-5-16,0 0-18 15,0 13 2-15,9 22 22 16,4 7 0-16,-1 11 11 15,-3 6-1-15,-3 2-4 16,2-1 0-16,1 2 6 16,3-2-4-16,-3-4-3 15,2-11-4-15,-2-6-1 16,-2-11 1-16,-2-5 0 0,-1-8-2 16,-4-5-29-1,5-1-13-15,-5-1-39 0,0-2-134 16,0-3-109-16</inkml:trace>
          <inkml:trace contextRef="#ctx0" brushRef="#br0" timeOffset="208593.0247">-491-3770 456 0,'0'0'82'0,"0"0"-57"16,0 0 30-16,0 0 14 16,0 0-38-16,0 0-30 15,43-97 1-15,20 56 4 16,20 0 17-16,7 2-5 16,5 5-5-16,-9 2-11 15,-11 6 0-15,-10 1 0 16,-16 8-4-16,-10 8 1 15,-9 2-10-15,-12 7-18 16,-7 0-27-16,-8 0-24 16,-3 20-33-16,-3 12-12 15,-30 9-117-15</inkml:trace>
          <inkml:trace contextRef="#ctx0" brushRef="#br0" timeOffset="208272.5644">-121-4043 51 0,'0'0'197'0,"0"0"-175"15,0 0 47-15,0 0 32 16,0 0-25-16,0 0-13 16,0 0-35-16,-38-75 3 15,33 68 1-15,4 3 5 16,1 4-4-16,-3 0-10 15,3 0-8-15,0 0-9 0,-2 0 12 16,2 0-17 0,0 0 2-16,0 0-3 0,0 0 4 15,-3 0-1-15,3 0 4 16,0 0-7-16,0 0 2 16,0 0-2-16,0 0 0 15,0 0 2-15,0 0-2 16,0 0 0-16,0 0 0 15,0 0 0-15,0 0 0 16,0 0 0-16,0 0 0 16,0 0 1-16,0 0-2 15,0 0 1-15,0 0 0 16,0 0 0-16,0 0 0 0,0 0 0 16,0 0 1-16,0 0-4 15,0 0 6-15,0 0-6 16,0 0 5-16,0 0-2 15,0 0 0-15,0 0-2 16,0 0 1-16,0 0 1 16,0 0-2-16,0 0 0 15,0 0 2-15,0 0 0 16,0 0 0-16,0 0 0 16,0 0 0-16,0 0 1 15,0 0-1-15,0 0 1 16,0 0-1-16,0 0 0 0,0 0 0 15,0 0 0-15,0 0 1 16,0 0 0-16,0 0 3 16,0 0-4-16,0 0 0 15,0 0-1-15,0 0-4 16,0 0 2-16,0 0-9 16,0 15 1-16,0 16 11 15,0 15 3-15,0 14-2 16,0 9 0-16,0 10 2 15,0-4-1-15,0 4-1 16,0-5-1-16,0-5 4 16,0-13-4-16,0-16 0 15,0-15 0-15,0-11 0 16,0-8-2-16,0-6-1 16,0 0-31-16,0 0-10 0,0-2-19 15,0-24-104 1,0-10-162-16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9:05.27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-1 0 559 0,'0'0'96'0,"0"0"-72"0,0 147-1 16,0-91 1-16,0-1-24 16,0-4-38-16,0-7-281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9:07.4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271246-A236-47E4-BAA4-7B70E7DC30AD}" emma:medium="tactile" emma:mode="ink">
          <msink:context xmlns:msink="http://schemas.microsoft.com/ink/2010/main" type="inkDrawing" rotatedBoundingBox="12545,10388 12988,13409 12752,13444 12309,10422" semanticType="callout" shapeName="Other">
            <msink:sourceLink direction="with" ref="{8FDAAF28-1A72-4216-B5A2-5607C79D5F2E}"/>
            <msink:sourceLink direction="with" ref="{5330DE57-C3C9-44DC-AF61-6DC15BA41C0A}"/>
            <msink:sourceLink direction="with" ref="{553E8372-CFB9-4FBB-A850-3E3B8DA51CD6}"/>
          </msink:context>
        </emma:interpretation>
      </emma:emma>
    </inkml:annotationXML>
    <inkml:trace contextRef="#ctx0" brushRef="#br0">65 0 139 0,'0'0'127'0,"-27"111"-1"16,10-49-64-16,7 7-23 16,2 5 3-16,8 1-18 15,0 0-24-15,8-16-6 16,19-15-123-16,-3-18-135 16,0-12 174-16,-9-3 90 15,-7 0 25-15,-4 6 73 0,-4 8 80 16,0 5-14-16,0 11-85 15,0 11-30-15,0 8-28 16,-4 8-11-16,-4-2-10 16,8 2-9-16,0-3-31 15,9-14-66-15,12-10-52 16,5-12 62-16,-2-9 78 16,2-1 18-16,-3 1 72 15,-2 13 97-15,-3 8-33 16,-1 17-49-16,-7 11-42 15,-1 6-21-15,3 4-23 16,-1-7-1-16,10-9-69 0,0-11-86 16,-1-11-149-1,-4-14 116-15,-7-9 188 0,-6-7 35 16,-3-2 182-16,0 6-5 16,0 12-92-16,0 9-49 15,-3 14-53-15,-7 3-18 16,-2 3-9-16,3-2-69 15,-3-4-48-15,6-2-45 16,-3-8 106-16,1-3 16 16,2-3 49-16,3-4 82 15,1 5 75-15,2 4-59 16,0 11-26-16,0 6-30 16,0 1-26-16,0 8-16 15,0-4-18-15,0-3-42 16,0-5-45-16,0-5-103 15,0-5-23-15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9:07.99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1AF608-95E8-4C0B-A95F-2F47A67BD43F}" emma:medium="tactile" emma:mode="ink">
          <msink:context xmlns:msink="http://schemas.microsoft.com/ink/2010/main" type="inkDrawing" rotatedBoundingBox="12843,13527 12899,15966 12679,15972 12622,13532" semanticType="verticalRange" shapeName="Other">
            <msink:sourceLink direction="with" ref="{5330DE57-C3C9-44DC-AF61-6DC15BA41C0A}"/>
            <msink:sourceLink direction="with" ref="{CF47AB7D-E304-48A9-B7D5-DEC1A53432E0}"/>
            <msink:sourceLink direction="with" ref="{90280379-0217-4AF2-8E8F-DA02F2EC2C89}"/>
          </msink:context>
        </emma:interpretation>
      </emma:emma>
    </inkml:annotationXML>
    <inkml:trace contextRef="#ctx0" brushRef="#br0">68 0 72 0,'0'0'192'16,"0"0"-13"-16,-24 123-53 15,10-68-79-15,2-1-10 16,2-1-23-16,4 0-14 16,6 1 0-16,0-7-32 15,7 0-63-15,14-2 2 16,2-1 22-16,-2-3 18 15,-6-1 53-15,-2 6 29 16,-5 7 62-16,-7 5-18 16,4 3-42-16,-1-5-26 0,4-5-5 15,1-8-17-15,0-4-127 16,-6-1-56-16,-3-4 148 16,0 3 52-16,0-4 0 15,0 3 3-15,0-4 74 16,0 2 23-16,0 6-64 15,0 1-26-15,6-1 16 16,2 6 19-16,-2-1-40 16,-2 0-4-16,1-3 0 15,-2 1 1-15,1-7-2 16,2-6-28-16,2-4-65 16,-1-5 61-16,-5 3 9 15,-2-3 23-15,0 5 10 16,-8 6 132-16,-10 7-51 15,0 3-47-15,0 3 16 0,4-2-16 16,5 2-22-16,2-2-17 16,2-4-5-16,5-2-8 15,0-6 0-15,-1-1-13 16,-2-9-14-16,-2 0 20 16,-4 1 8-16,-4-1-48 15,-1-4-92-15,-2 2 112 16,1-6 35-16,1 2 46 15,5-6-46-15,5 4-103 16,-2-1-110-16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2:30.04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D8F282A-40E0-447F-A83D-5BE01EDFD68E}" emma:medium="tactile" emma:mode="ink">
          <msink:context xmlns:msink="http://schemas.microsoft.com/ink/2010/main" type="inkDrawing" rotatedBoundingBox="6206,-491 9858,7000 9220,7311 5568,-179" semanticType="callout" shapeName="Other">
            <msink:sourceLink direction="with" ref="{377F06F2-E500-4E1F-B54C-F48A824E490D}"/>
            <msink:sourceLink direction="with" ref="{4636F2ED-716A-4FF4-B9B8-52F6F58CF684}"/>
          </msink:context>
        </emma:interpretation>
      </emma:emma>
    </inkml:annotationXML>
    <inkml:trace contextRef="#ctx0" brushRef="#br0">4054 7158 32 0,'-147'107'35'0,"147"-105"-33"0,0-2 46 15,0 0 67-15,0 0-34 16,0 0-6-16,0 0 9 15,0 0-25-15,0 0-25 0,0 0-16 16,0 0-2 0,0 0 8-16,0 0 11 0,0 0-3 15,0 0 4-15,0 0-10 16,0 0-5-16,0 0-2 16,0 0-3-16,0 0-3 15,0 0 8-15,0 0-7 16,0 0 1-16,0 0-13 15,0 0 0-15,0 0 0 16,0 0-1-16,0 0 3 16,-8 0 2-16,-1-4-1 15,2-3-2-15,1 3 4 16,-2 1 1-16,-1 0-7 16,3-3 0-16,-3 1 7 15,2 2 2-15,-2-1-3 0,0 0-3 16,0-3 0-1,-3 0-4-15,1-7 0 0,-1 4-3 16,-1-8 3-16,1 4 0 16,-3 0-2-16,1-2 2 15,0 1 2-15,-2 1 0 16,-1-1-1-16,-1 4 2 16,0-5-3-16,0 2-2 15,2 2 2-15,-2-1 5 16,3 3 4-16,-2 0-6 15,4-4-3-15,-4 2 0 16,4-1 0-16,-1-1 0 0,-3 5 2 16,2-5-1-16,-1 4 2 15,2-3 2-15,1 3 3 16,-1-2-8-16,1-2 0 16,-4-1 0-16,4 2 0 15,-4-4-1-15,4 2 1 16,-1 0 1-16,1-1-1 15,-1-1 1-15,2 3-1 16,2-4 0-16,-3 4-1 16,3-1 1-16,1-1 0 15,-2 0 0-15,1-1 0 16,-2-3 0-16,1-1 0 16,-1-2 0-16,2 0 1 0,-5 6-1 15,1-4 0-15,4 0 2 16,1 5-2-16,1 4 3 15,-1-1 2-15,3 0-1 16,-4 0 2-16,-1-6-6 16,2-2-2-16,0 1 2 15,0-2 0-15,-3-1 0 16,3 0 0-16,-5-2 2 16,2-1-2-16,2 2 0 15,-4 1 1-15,2-2 2 16,-1 1-3-16,-4 0 0 15,2-1 0-15,2 1 0 16,-1 0 4-16,2-1-3 16,-4 3-1-16,5-3 1 0,-2 3 1 15,-4 0 0-15,3 1 2 16,-2-2 0-16,2-3-4 16,5 5-1-16,-1-8 0 15,-2 2 1-15,0-5 0 16,-2 4 0-16,5 0-2 15,-1 0 1-15,1-4 1 16,-6 3 3-16,4 3-3 16,-1 0 1-16,2-1 1 15,1-2-2-15,-3-2-1 16,0 1 1-16,-2-3 2 16,0 4-2-16,1-6 1 0,-1-2 0 15,1 0-2-15,1 2 2 16,1 6-2-1,-1-1 2-15,3 4-1 0,-1-2 1 16,-2 0 1-16,0-4-1 16,1 2 0-16,-1-3 1 15,2 2-2-15,-2 0 2 16,3 2 0-16,-3 1 2 16,3-1-2-16,-2 3-2 15,-1-4 0-15,1 2 0 16,-1-3 3-16,-1-2-3 15,-1-1 0-15,1-7 0 16,-4-5 0-16,-1 1 0 0,2 3 0 16,1-1-2-1,-2 3 2-15,4 1 0 0,-4 2 0 16,4 2 3-16,-2 3 0 16,-2-3-3-16,3-2 0 15,-2-1 0-15,1 0 2 16,-2-5-2-16,-4-4 0 15,3-3 0-15,0-1 0 16,-3-2-2-16,2-3 3 16,1 3-1-16,0 3 0 15,1 5 0-15,0 4 0 16,2 2 0-16,-1 3 1 16,-1-2-1-16,-1 4 0 15,-1-6 0-15,-2 1 0 16,0-4 1-16,-2-4-1 0,4 0 0 15,-2-4 0-15,3 8-3 16,-1 3 3-16,4 6 2 16,2 2 1-16,-1 4-3 15,1 1 0-15,-2-1 0 16,0 2 0-16,0-4 1 16,-2-3-1-16,4 1 0 15,-2-6 0-15,-2-3 0 16,1 2-1-16,1-1 1 15,-2 2 0-15,0 3 0 16,2 5 1-16,-1 1-1 16,1-4 1-16,0 1-2 0,1-1 1 15,1 0 0-15,2 3 0 16,-2 0 1-16,-2-1-1 16,0 1 0-16,1 1 0 15,-2 1 0-15,2 3 0 16,1 0 0-16,-4-2 1 15,-1 3-1-15,3-3 0 16,-2 2 0-16,4-1 0 16,-1-1 0-16,-2-4-1 15,-2 0 1-15,0-2 0 0,-3 0 0 16,3 1 0 0,-3 1 0-16,1 3 1 15,-1 1 1-15,0 4-2 16,1 2 1-16,2 0 1 0,-3-3-2 15,3-2 0-15,2-5 0 16,-2-4-1 0,-3-6 0-16,1-1 0 0,2-5-1 15,-3 3 2-15,0 6 3 16,1 2-3-16,-2 4 1 16,1 6 2-16,0 0-3 15,3-1 3-15,0 1-3 16,0-4 4-16,0 2-2 15,1-3-1-15,-1 2 0 16,2-6-1-16,-4-1 0 0,2-3-1 16,-2-3 1-16,2 4 1 15,0-5-1-15,2 7 1 16,1 1-1-16,1 4 5 16,1-1-2-16,1 1-2 15,-2-3-1-15,1 2-2 16,-1-1 1-16,1 0 1 15,-1 3 1-15,-1-2-1 16,0-2 2-16,1 3-2 16,2 2 0-16,-1 3 0 15,-1 1 0-15,2-1 1 16,-1-2-1-16,2-2 0 16,-1 2-1-16,3 0 1 0,-3 2 0 15,2 2 1 1,-2-2-1-16,1 4 0 0,-1 0 2 15,3 7-1-15,-3-3 2 16,1 3 2-16,2 1 5 16,0 1-9-16,2 3 17 15,1 2-9-15,-2 0-7 16,4 2 0-16,-5 0 3 16,6-1 1-16,-3 1-1 15,-2 0 4-15,4 1-2 16,-2 2 2-16,3 2-6 15,-2-4 0-15,1 2-2 16,-2-2-1-16,3 5 1 16,-2-2-1-16,4 0 1 0,1 2-1 15,0 0-1-15,0 0 0 16,0 0 1-16,0 0-1 16,0 0-1-16,0 0-2 15,0 0 4-15,0 0-4 16,0 0 0-16,0 0-1 15,0 0 1-15,0 0-6 16,0 0-2-16,0 0-7 16,0 0-21-16,0 0-14 15,0 0-10-15,-3 0-23 16,-14 4-102-16</inkml:trace>
    <inkml:trace contextRef="#ctx0" brushRef="#br0" timeOffset="-14046.8205">3850 7380 154 0,'0'0'38'16,"0"0"-20"-16,0 0 29 16,0 0-27-16,0 0-16 15,0 0 1-15,0 0 5 16,0 0-2-16,0 0-8 16,-3-2-12-16,-2 0-28 15,4 0 40-15,-2 2 15 16,3 0 62-16,0 0 21 15,0 0-33-15,0 0-25 16,0 0-25-16,0 0-2 0,0 0 9 16,0 0-3-16,0 0-3 15,-3-3 12-15,3 2-1 16,-5-4 2-16,-1-3-7 16,-1 4-7-16,-2-2-4 15,0 1 6-15,-2-1-12 16,-2 2 7-16,-2-5 12 15,1 1-15-15,1-2 4 16,-3 1 0-16,-3-2-2 16,4 2-7-16,-2-4-4 15,2 0 0-15,-1-2-1 16,2 4-1-16,-2-2 4 16,1-2 8-16,-3 5-2 0,-2-3-4 15,2-2 2-15,0 3-2 16,-3-3-4-16,1 3 5 15,-2 2-5-15,1-4 2 16,3 0-2-16,-3-1 3 16,6 0-1-16,-2 3 2 15,4 3-2-15,-1-2-1 16,2-2-1-16,2 3 0 16,-5-6-2-16,1-1 1 15,0-2 0-15,-4-7 0 16,0-1 0-16,0-2-2 15,-3-1 1-15,2 5 2 0,-1 2 0 16,5 7 1 0,-1 2 0-16,5 3 5 0,2 2-5 15,-1-3-1-15,1-3 0 16,0-8-4-16,-2-3 4 16,-1-2-1-16,3-4 1 15,-2 5 0-15,1 3 0 16,1 2-2-16,-2 9 2 15,4 2 4-15,2 4-4 16,1 1 2-16,-1 5-2 16,4-1 2-16,-2 0-2 15,1-1-2-15,-2 0 1 16,-1-3-1-16,-1-3 2 0,2 3 0 16,-1 2 2-1,4 2-4-15,-2 2-1 0,3 0 2 16,0 0-18-16,0 0-19 15,-9 0-61-15,-11 0-329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2:57.219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6F60F25-85F0-4B4B-86E8-571C8D2750BE}" emma:medium="tactile" emma:mode="ink">
          <msink:context xmlns:msink="http://schemas.microsoft.com/ink/2010/main" type="writingRegion" rotatedBoundingBox="27502,-1341 28806,4286 20030,6320 18726,691"/>
        </emma:interpretation>
      </emma:emma>
    </inkml:annotationXML>
    <inkml:traceGroup>
      <inkml:annotationXML>
        <emma:emma xmlns:emma="http://www.w3.org/2003/04/emma" version="1.0">
          <emma:interpretation id="{0981C1F5-88C7-4F7E-AD21-3675B136E059}" emma:medium="tactile" emma:mode="ink">
            <msink:context xmlns:msink="http://schemas.microsoft.com/ink/2010/main" type="paragraph" rotatedBoundingBox="27929,-113 28581,4381 27125,4592 26473,9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3DB75-EBF1-42D8-8AFD-B4C6EA8235E6}" emma:medium="tactile" emma:mode="ink">
              <msink:context xmlns:msink="http://schemas.microsoft.com/ink/2010/main" type="line" rotatedBoundingBox="27929,-113 28581,4381 27125,4592 26473,97"/>
            </emma:interpretation>
          </emma:emma>
        </inkml:annotationXML>
        <inkml:traceGroup>
          <inkml:annotationXML>
            <emma:emma xmlns:emma="http://www.w3.org/2003/04/emma" version="1.0">
              <emma:interpretation id="{FD93D887-7A38-4B64-8AC8-769AF895D164}" emma:medium="tactile" emma:mode="ink">
                <msink:context xmlns:msink="http://schemas.microsoft.com/ink/2010/main" type="inkWord" rotatedBoundingBox="27929,-113 28581,4381 27125,4592 26473,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7016 617 594 0,'0'0'19'0,"0"0"3"16,0 0 3-16,-88 177 19 16,39-83 10-16,-3 0-26 15,7-3-5-15,6-9-5 16,7-5-12-16,9-15-6 16,8-11-3-16,11-13-51 15,4-17-100-15,0-15-343 16</inkml:trace>
          <inkml:trace contextRef="#ctx0" brushRef="#br0" timeOffset="-563.181">6168 347 560 0,'0'0'0'16,"0"0"-7"-16,-27 107 7 16,24-24 37-16,3 17 24 15,0 10 0-15,3 2-15 16,17-2-27-16,2-5-2 0,1-8-15 15,-7-16 2 1,1-21-4-16,-8-20-4 0,-3-24-13 16,-1-16-22-16,-5-9 39 15,0-47 18-15,-20-25-18 16,-19-28-5-16,-5-14 5 16,1-8-3-16,-2 0-16 15,4-1-31-15,3 3-9 16,14 0 27-16,21 5 25 15,3 13 6-15,44 17-6 16,30 18 7-16,14 17 4 16,10 21 10-16,-2 23 6 0,-12 15-2 15,-8 32 13 1,-13 27-11-16,-20 21 20 0,-16 12-23 16,-27 9 12-16,0-4-5 15,-33-13-11-15,-15-14 17 16,-7-18-6-16,-4-20-3 15,-1-12-7-15,-2-15-14 16,11-5-2-16,17 0-34 16,20-17-36-16,14-2-45 15,33 8-277-15</inkml:trace>
          <inkml:trace contextRef="#ctx0" brushRef="#br0" timeOffset="383.121">5878 2049 443 0,'0'0'110'0,"0"0"-110"16,0 0 0-1,0 0 16-15,215-53 45 0,-72 17 11 16,21 4-5-16,1 5-15 16,-5 11-29-16,-15 12-14 15,-17 0 8-15,-18 0-4 16,-21 2 1-16,-23-1-2 16,-23 3-12-16,-19 0 0 15,-16 0-37-15,-8 0-68 16,0 13-65-16,-35 6-177 15</inkml:trace>
          <inkml:trace contextRef="#ctx0" brushRef="#br0" timeOffset="1297.8157">6159 2899 646 0,'0'0'0'15,"0"0"-9"-15,-30-150 9 16,53 90 1-16,29-6 7 16,16 2 9-16,9 7 0 15,4 10 0-15,-7 25-4 16,-4 22-13-16,-8 8-4 15,-13 39 4-15,-8 12 5 16,-12 6 13-16,-19 2 28 0,-10-1-19 16,0-6 11-1,-25-1-3-15,-13-9-5 0,-9-7 0 16,-5-10 5-16,1-15 0 16,-5-8-23-16,3-10-12 15,5 0-4-15,11-18-37 16,8-3-7-16,16 3-4 15,13 5-2-15,0 9-54 16,25 4-57-16,19 0-57 16,4 29-6-16</inkml:trace>
          <inkml:trace contextRef="#ctx0" brushRef="#br0" timeOffset="959.8981">6307 2866 241 0,'0'0'125'16,"0"0"-12"-16,0 0 28 0,0 0-84 15,0 0-57-15,0 0-20 16,7 36 6-16,7 26 14 16,-1 21 45-16,1 7 13 15,-5 0-20-15,0-3-25 16,-5 1 8-16,1 0-1 15,-2-5-12-15,-3-10-6 16,4-13-2-16,-2-20-1 16,1-14-40-16,1-17-32 15,1-9-52-15,-1-15-56 16,-4-38 141-16,0-27-304 16</inkml:trace>
          <inkml:trace contextRef="#ctx0" brushRef="#br0" timeOffset="1628.1568">6812 3250 496 0,'0'0'51'0,"0"0"-17"16,0 0 28-16,0 0-42 15,0 0-20-15,0 0 0 16,27 58 14-16,1-14 9 16,2 8 3-16,2 3-7 0,-3-2-9 15,-1 1-7 1,2-7 20-16,0-10-21 0,-6-10-2 16,2-11-3-16,1-12-25 15,3-4-34-15,2-20-15 16,2-26-232-16</inkml:trace>
          <inkml:trace contextRef="#ctx0" brushRef="#br0" timeOffset="1860.9711">7329 3342 639 0,'0'0'63'0,"0"0"-63"15,0 0 2-15,-26 114 17 0,4-29 36 16,-8 13 23-16,6 5-28 16,3 0-19-16,4-4-4 15,8-5-20-15,8-5-7 16,1-20-2-16,0-16-35 16,0-21-47-16,0-23-55 15,13-9-293-15</inkml:trace>
        </inkml:traceGroup>
      </inkml:traceGroup>
    </inkml:traceGroup>
    <inkml:traceGroup>
      <inkml:annotationXML>
        <emma:emma xmlns:emma="http://www.w3.org/2003/04/emma" version="1.0">
          <emma:interpretation id="{4BEF3916-8119-4A2A-8236-E35A27069546}" emma:medium="tactile" emma:mode="ink">
            <msink:context xmlns:msink="http://schemas.microsoft.com/ink/2010/main" type="paragraph" rotatedBoundingBox="23802,347 28116,343 28117,1905 23804,19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EF921B-5D28-4DC5-ABC3-4A63EBC4730B}" emma:medium="tactile" emma:mode="ink">
              <msink:context xmlns:msink="http://schemas.microsoft.com/ink/2010/main" type="line" rotatedBoundingBox="23802,347 28116,343 28117,1905 23804,1909"/>
            </emma:interpretation>
          </emma:emma>
        </inkml:annotationXML>
        <inkml:traceGroup>
          <inkml:annotationXML>
            <emma:emma xmlns:emma="http://www.w3.org/2003/04/emma" version="1.0">
              <emma:interpretation id="{B839E6E8-88BC-4DAB-A719-4D642DE1B868}" emma:medium="tactile" emma:mode="ink">
                <msink:context xmlns:msink="http://schemas.microsoft.com/ink/2010/main" type="inkWord" rotatedBoundingBox="23802,347 25741,345 25743,1907 23804,190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3119.89">3050 555 562 0,'0'0'35'0,"0"0"-35"15,0 0 5-15,0 129 11 16,9-52 16-16,9 10-1 16,5 1 3-16,1-1 3 15,-4-5-17-15,1-8-7 16,-6-9-4-16,1-14-8 16,-4-16-1-16,-1-12-2 15,1-14-33-15,1-9-46 16,1-14-135-16,-1-34-72 0</inkml:trace>
          <inkml:trace contextRef="#ctx0" brushRef="#br0" timeOffset="-2548.2963">2959 498 690 0,'0'0'0'0,"0"0"-59"16,-15-106 23-16,28 64 36 16,23-2 4-16,14 0 10 0,10 2 10 15,2 15 2-15,-1 19 1 16,1 8-15-16,-5 17-5 16,-4 30 2-16,-8 13-4 15,-15 14-5-15,-21 10 1 16,-9 10-1-16,-29 7 9 15,-22-2 0-15,-10-13 14 16,-4-14-12-16,6-22-8 16,4-11 6-16,5-11-5 15,9-13-2-15,13-11-2 16,17-4-8-16,11 0-32 16,14-27-31-16,38-11-9 15,21-1 59-15,14 8 12 16,5 14 3-16,-4 17 6 15,-11 5 7-15,-12 33 2 16,-17 20-4-16,-17 12 19 0,-14 11 15 16,-17 8-7-16,-8 4-11 15,-28-2 16-15,-15-8-7 16,-3-11-9-16,-8-14-5 16,-8-11 4-16,-9-15 6 15,-5-13-12-15,0-11-10 16,4-8-4-16,10-8-3 15,20-21-13-15,17-1 7 16,20-4 8-16,13-1-4 16,0 7-33-16,24 3-29 15,16 7-72-15,13 4-51 0,4 4-13 16</inkml:trace>
          <inkml:trace contextRef="#ctx0" brushRef="#br0" timeOffset="-1689.143">3880 1029 24 0,'66'-74'110'0,"-67"67"-5"16,-11 5 47-16,3 2-57 16,-3 0-7-16,1 0-51 15,-2 2-10-15,-1 18 7 16,1 10 0-16,2 12-9 16,10 7-7-16,1 6 2 15,0 0-3-15,6-1-14 16,18-6-3-16,3-5 0 15,4-13-4-15,1-13 3 16,5-16-5-16,4-1 6 16,9-39 11-16,7-28-4 15,3-20-7-15,-6-18-12 0,-18 0 6 16,-27 11 6-16,-9 23 5 16,-42 30 6-16,-24 26 20 15,-12 15-14-15,-5 39-7 16,2 27 7-16,7 14-15 15,16 7-2-15,22-10-1 16,23-11-8-16,13-11-42 16,41-9-37-16,25-16-108 15,14-11-316-15</inkml:trace>
          <inkml:trace contextRef="#ctx0" brushRef="#br0" timeOffset="-2009.4784">3880 1029 232 0,'0'0'30'15,"0"0"-28"-15,0 0-2 16,0 0 36-16,0 0 48 16,0 0-21-16,27 0-7 0,-24-4-6 15,-1-8 5-15,-2-8 17 16,0-4-49-16,0-1-11 16,0 1 6-16,-5 5 17 15,-5 9-9-15,-2 1-1 16,6 9-16-16,3 0-4 15,1 0-5-15,2 0-13 16,0 0-1-16,0 10-5 16,0 7-24-16,0 3-4 15,11-4-19-15,1-4-14 16,-2-1-13-16,-1-1-44 16,2-6 39-16,-2-4 50 15,-5 0-47-15,1 0 15 16</inkml:trace>
          <inkml:trace contextRef="#ctx0" brushRef="#br0" timeOffset="-1138.0893">4770 1391 398 0,'0'0'26'0,"0"0"18"16,0 0 1-1,0 0-22-15,0 0 13 0,0 0 8 16,68-34 12-16,-65-4-32 16,-3 5-16-16,0 14 9 15,-3 13 16-15,-8 6-15 16,-2 0-18-16,5 25-27 16,7 9-75-16,1 5-48 15,4-9-279-15</inkml:trace>
          <inkml:trace contextRef="#ctx0" brushRef="#br0" timeOffset="-1365.2761">4745 820 604 0,'0'0'12'0,"0"0"11"16,0 0 18-16,0 0-15 15,0 0-14-15,0 0 1 16,-35 33 0-16,35-30-10 16,0 0-2-16,0-3-1 15,5 0 6-15,-1-3 1 0,4-21 27 16,1-11-10-16,-2-1-19 16,-2-2-5-16,-5 14-2 15,0 10-32-15,0 14-67 16,0 0-116-16,-5 34-253 15</inkml:trace>
        </inkml:traceGroup>
        <inkml:traceGroup>
          <inkml:annotationXML>
            <emma:emma xmlns:emma="http://www.w3.org/2003/04/emma" version="1.0">
              <emma:interpretation id="{CDE1EB52-0D8F-415A-B5B7-423B95D5F289}" emma:medium="tactile" emma:mode="ink">
                <msink:context xmlns:msink="http://schemas.microsoft.com/ink/2010/main" type="inkWord" rotatedBoundingBox="27530,947 28116,946 28117,1312 27530,1312"/>
              </emma:interpretation>
            </emma:emma>
          </inkml:annotationXML>
          <inkml:trace contextRef="#ctx0" brushRef="#br0" timeOffset="-260.1392">6628 785 569 0,'0'0'55'0,"0"0"-41"15,0 0 3-15,0 0-7 16,0 0 52-16,112 129-13 16,-40-86-32-16,3-3-5 15,0-3-4-15,-12-5-3 0,-7-4-5 16,-11-7-8-16,-10-2-10 16,-8-7-11-16,-8-8-50 15,-11-4-181-15</inkml:trace>
        </inkml:traceGroup>
      </inkml:traceGroup>
    </inkml:traceGroup>
    <inkml:traceGroup>
      <inkml:annotationXML>
        <emma:emma xmlns:emma="http://www.w3.org/2003/04/emma" version="1.0">
          <emma:interpretation id="{9F8E490A-564C-4BA1-B574-CE4B7E55673B}" emma:medium="tactile" emma:mode="ink">
            <msink:context xmlns:msink="http://schemas.microsoft.com/ink/2010/main" type="paragraph" rotatedBoundingBox="21011,161 22122,4960 19838,5490 18726,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DC5F38-95DE-4C36-958F-FFCBB2ACFCE6}" emma:medium="tactile" emma:mode="ink">
              <msink:context xmlns:msink="http://schemas.microsoft.com/ink/2010/main" type="line" rotatedBoundingBox="21011,161 22122,4960 19838,5490 18726,691"/>
            </emma:interpretation>
          </emma:emma>
        </inkml:annotationXML>
        <inkml:traceGroup>
          <inkml:annotationXML>
            <emma:emma xmlns:emma="http://www.w3.org/2003/04/emma" version="1.0">
              <emma:interpretation id="{31553846-7473-4825-ACFD-D9142C801359}" emma:medium="tactile" emma:mode="ink">
                <msink:context xmlns:msink="http://schemas.microsoft.com/ink/2010/main" type="inkWord" rotatedBoundingBox="21011,161 22122,4960 19838,5490 18726,69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6238.7659">-1521 788 126 0,'0'0'48'15,"0"0"-44"-15,0 110-1 16,12-60 24-16,5 12 17 15,1 6 24-15,6 6-11 16,1 6-1-16,2 2 3 16,-1-1-26-16,-5-3 14 15,-3-11-26-15,-9-8-15 16,-5-17-2-16,-2-9 7 16,-2-12-2-16,0-6-3 15,0-8-5-15,0-7 0 0,0 0-1 16,0 0-7-16,-20-18-75 15,-7-10-12-15,-6-6 8 16,0-10 83-16,-1-3 3 16,2-7 4-16,2-7 5 15,3-2-9-15,2-4-3 16,4-2 3-16,6-5 2 16,6-1 4-16,4-10 31 15,5-4-11-15,0-2-23 16,24-1 0-16,15 2 18 15,6 11 1-15,6 11-4 16,6 17-9-16,5 13-4 0,-1 21 5 16,2 17-3-1,-3 5 10-15,-3 38 22 0,-3 18 8 16,-11 10-8-16,-4 8-13 16,-12-2-3-16,-13-2-15 15,-13-2-7-15,-1-9 6 16,-28-3 0-16,-28-4 6 15,-20-5 5-15,-20-7 0 16,-9-9-8-16,8-10 6 16,14-12 1-16,25-8-8 15,19-6-6-15,16 0-3 16,14 0 0-16,9 0 6 16,0 0-6-16,0 0-35 15,9 0-24-15,17 0-12 16,7 0-15-16,10 0-45 0,8 0-132 15</inkml:trace>
          <inkml:trace contextRef="#ctx0" brushRef="#br0" timeOffset="-15467.8003">-89 1182 388 0,'0'0'39'0,"0"0"13"15,0 0 8-15,0 0-51 16,0 0-2-16,-122 148 23 16,86-74 23-16,-7 11-9 15,-2 3-2-15,-6 0-14 16,2 0-8-16,1-7 0 16,4-8 4-16,11-9-12 0,3-17-6 15,12-16-5 1,9-19-2-16,9-12-11 0,0 0-61 15,0-33-148 1,23-24-52-16</inkml:trace>
          <inkml:trace contextRef="#ctx0" brushRef="#br0" timeOffset="-15765.0503">-918 1495 258 0,'0'0'125'0,"0"0"-125"0,0 0-6 16,0 0 6-1,0 0 5-15,0 0 74 0,175-11 20 16,-101 43-15-16,10 4-31 15,-2 4 5-15,-2-1-37 16,-8-3-13-16,-7-4 1 16,-5-4-5-16,-10-3 1 15,-7-7-5-15,-11-5-1 16,-7-4-8-16,-10-6-23 16,-3-3-43-16,-6 0-108 15,-6-30-220-15</inkml:trace>
          <inkml:trace contextRef="#ctx0" brushRef="#br0" timeOffset="-14489.9593">-1638 2849 235 0,'0'0'9'16,"164"-67"119"-16,-31 15-9 15,29-4 8-15,18 2-26 0,9 2-35 16,-3 7-18 0,-3 4-17-16,-19 5-16 0,-11 4-6 15,-24 6-7-15,-19 4-2 16,-17 1 2-16,-20 0-2 16,-19 2 0-16,-15 1-6 15,-12 2-32-15,-14-2-16 16,-10 5-48-16,-3 5-125 15</inkml:trace>
          <inkml:trace contextRef="#ctx0" brushRef="#br0" timeOffset="-13679.7291">-909 3283 423 0,'0'0'149'0,"0"0"-149"0,0 0-16 15,0 0 16-15,-20 164 10 16,29-73 19-16,8 15 7 15,1 5 4-15,3 1-3 16,1-4 4-16,1-5-22 16,-1-7-12-16,-1-14-5 15,2-18 0-15,-2-19-1 16,-3-16-1-16,-2-14-2 16,-10-6 0-16,-1-5-12 15,-5-4-9-15,0 0 5 16,0-7-1-16,-2-17-19 0,-16-9 19 15,-1-8 2-15,-4-9 0 16,-1-11-5-16,-4-9 15 16,-4-3 6-16,-4-8 1 15,-4-9 1-15,-7-10-1 16,7-8 3-16,4 0 2 16,7 5-5-16,16 6 14 15,13 7 7-15,4 1-16 16,40 3-4-16,16 7 0 15,12 19 5-15,10 17 2 0,2 28-5 16,3 15 3 0,-6 30-1-16,-7 26 12 15,-16 16 0-15,-14 4 12 0,-19-2 8 16,-16-3 5-16,-9-12-15 16,-4-5 8-16,-29-9-6 15,-14-8-13-15,-14-5-6 16,-13-11-10-16,-5-13-1 15,-4-8-12-15,13 0-13 16,17-14-8-16,22 0-3 16,20 8 30-16,11 6-18 15,11 0-135-15,28 11-188 16</inkml:trace>
          <inkml:trace contextRef="#ctx0" brushRef="#br0" timeOffset="-12936.5378">478 3380 754 0,'0'0'29'15,"0"0"-29"-15,0 0 0 16,-27 172 3-16,15-64 0 16,-6 19 8-16,-9 21 36 15,-11 6 6-15,-2 4-21 16,-4-2-19-16,4-17-12 15,5-14 0-15,6-16-1 16,4-21-2-16,8-14-8 16,7-17-26-16,5-18-37 15,5-17-126-15</inkml:trace>
          <inkml:trace contextRef="#ctx0" brushRef="#br0" timeOffset="-13213.2668">-182 3708 494 0,'0'0'254'16,"0"0"-254"-16,0 0-17 15,0 0 17-15,117 53 24 16,-62-14-16-16,2 4-4 16,3 2 0-16,-6-1 1 15,-6-5-3-15,-7-7-2 16,-11-3-2-16,-12-11-28 0,-5-7-17 15,-1-11-32-15,-1 0-125 16,2-19-61-16</inkml:trace>
          <inkml:trace contextRef="#ctx0" brushRef="#br0" timeOffset="-15075.8705">109 0 430 0,'0'0'241'16,"0"0"-240"-16,0 0-1 16,0 0 5-16,0 0 0 15,-56 158 16-15,43-74 5 0,-1-5-8 16,1-1-2-16,1-10-8 15,7-8-8-15,4-9 0 16,1-6-34-16,0-8-75 16,4-8-214-16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3:03.573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1B21365-D42B-4624-A101-A2F57A83A48F}" emma:medium="tactile" emma:mode="ink">
          <msink:context xmlns:msink="http://schemas.microsoft.com/ink/2010/main" type="writingRegion" rotatedBoundingBox="12263,832 17317,1021 17252,2754 12198,2565"/>
        </emma:interpretation>
      </emma:emma>
    </inkml:annotationXML>
    <inkml:traceGroup>
      <inkml:annotationXML>
        <emma:emma xmlns:emma="http://www.w3.org/2003/04/emma" version="1.0">
          <emma:interpretation id="{30729999-B5B3-4DB6-BA27-C97F93C0FB3B}" emma:medium="tactile" emma:mode="ink">
            <msink:context xmlns:msink="http://schemas.microsoft.com/ink/2010/main" type="paragraph" rotatedBoundingBox="12263,832 17317,1021 17252,2754 12198,25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AE443-C9A3-41F4-B9A3-51CC8DA22AFA}" emma:medium="tactile" emma:mode="ink">
              <msink:context xmlns:msink="http://schemas.microsoft.com/ink/2010/main" type="line" rotatedBoundingBox="12263,832 17317,1021 17252,2754 12198,2565"/>
            </emma:interpretation>
          </emma:emma>
        </inkml:annotationXML>
        <inkml:traceGroup>
          <inkml:annotationXML>
            <emma:emma xmlns:emma="http://www.w3.org/2003/04/emma" version="1.0">
              <emma:interpretation id="{672E325B-A5D3-4FC6-9A89-0AC50776218E}" emma:medium="tactile" emma:mode="ink">
                <msink:context xmlns:msink="http://schemas.microsoft.com/ink/2010/main" type="inkWord" rotatedBoundingBox="12263,832 15784,964 15719,2697 12198,25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-6113 1593 300 0,'0'0'63'0,"0"0"-63"0,0 0-54 16,0 0-57-16,-3-133 6 15,29 96 98-15,-1 5 7 16,0 0 105-16,5 9 24 15,9 1-22-15,9 3-51 16,6 12 2-16,12 7-26 16,9 0-19-16,0 20 4 15,4 20-2-15,-4 7 2 16,-3 3-6-16,-3 3-2 16,-7-5-1-16,-13 5-8 15,-13 0-5-15,-19 3 2 16,-17 6 3-16,-6 6 9 15,-32 5 75-15,-10 2-43 0,-1-7-18 16,-1-14-17 0,2-6 6-16,4-9-3 0,8-8-9 15,8-10 0-15,14-6-9 16,10-9-16-16,4 3-81 16,0-2-201-16,21-4-85 15</inkml:trace>
          <inkml:trace contextRef="#ctx0" brushRef="#br0" timeOffset="-1134.1928">-6284 1603 185 0,'0'0'114'16,"0"0"-101"-16,0 0 19 16,83 109-6-16,-41-56 25 15,9 14-10-15,2 8 9 16,-4 4 11-16,-4-1-20 15,-6-2-10-15,-4-15-5 16,-13-11-13-16,-5-16-11 16,-8-14-2-16,-8-12-9 15,-1-8-32-15,0 0 41 0,-15-19 0 16,-15-13-26-16,-1-4 26 16,1-10 8-16,-2-7-8 15,-1-15-3-15,2-14-15 16,-1-10-28-16,-3-7-17 15,2-3-55-15,0 1-9 16,5-5 89-16,2-3 38 16,10 4 2-16,11 3 30 15,5 9-2-15,12 7-3 16,32 10-8-16,13 14-8 16,9 17-6-16,2 21 7 15,-2 22-5-15,-8 11 18 16,-6 45-25-16,-16 26-3 0,-20 17 3 15,-16 3 10 1,-12-2 43-16,-31-10 19 0,-3-18 3 16,1-16-6-16,12-20-25 15,11-17-35-15,11-14-9 16,11-3-29-16,2-21-143 16,44-18-144-16</inkml:trace>
          <inkml:trace contextRef="#ctx0" brushRef="#br0" timeOffset="-960.4329">-5221 1448 55 0,'0'0'30'0,"68"195"11"16,-68-85 74-16,-37-1 29 15,-29-6 6-15,-16-13-30 0,-13-14-25 16,-13-14-35-16,-1-17-32 16,1-10-16-16,9-14-11 15,21-6-1-15,24-11-8 16,24-1-23-16,25-3-27 15,5 0-176-15</inkml:trace>
          <inkml:trace contextRef="#ctx0" brushRef="#br0" timeOffset="-2730.076">-8661 1263 771 0,'0'0'5'15,"0"0"-5"-15,0 0-14 16,141-140 12-16,-17 91 0 15,16 12 1-15,-2 21-1 0,-10 16-14 16,-19 10 0-16,-26 32 15 16,-24 13-5-16,-29 8-4 15,-29 5 10-15,-1 10 6 16,-36 2 15-16,-22 2-2 16,-9-8-6-16,-2-19-2 15,3-13 9-15,9-18 2 16,12-10-21-16,6-12-1 15,12-2-18-15,10 0-14 16,17-26 3-16,0-11-54 16,39-3-8-16,20-4 46 15,13 15 33-15,5 14 12 0,1 15 4 16,-6 18 7-16,-3 33 0 16,-7 14 23-16,-9 15 25 15,-11 8-2-15,-14-2-32 16,-17-5-3-16,-11-15-4 15,-6-9 9-15,-42-4 12 16,-26 1-1-16,-24-1-26 16,-16-6-5-16,-6-8-5 15,2-13 1-15,16-7-3 16,23-11-5-16,21-4 0 16,24-4-13-16,19 0 2 15,12 2-32-15,3-2-125 16,9 0-395-16</inkml:trace>
          <inkml:trace contextRef="#ctx0" brushRef="#br0" timeOffset="-3283.3569">-8398 1492 374 0,'0'0'7'0,"48"107"-1"16,-7-45 17-16,7 16-10 15,0 8-8-15,-6 7 12 16,-4-1 40-16,-11-5-25 15,-9-12-8-15,-9-13-14 16,-5-11-4-16,-4-16-5 16,0-10-1-16,0-14-33 0,0-11-105 15,-9-11-65-15</inkml:trace>
        </inkml:traceGroup>
        <inkml:traceGroup>
          <inkml:annotationXML>
            <emma:emma xmlns:emma="http://www.w3.org/2003/04/emma" version="1.0">
              <emma:interpretation id="{DB694B91-D678-424B-9DA4-0BE8553D676B}" emma:medium="tactile" emma:mode="ink">
                <msink:context xmlns:msink="http://schemas.microsoft.com/ink/2010/main" type="inkWord" rotatedBoundingBox="17195,2234 17272,2237 17268,2347 17190,2344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1027.5249">-3634 2186 585 0,'0'0'57'0,"0"0"-48"0,0 0-3 16,0 0-6-1,0 0-16-15,0 0 16 0,-33-53 1 16,33 53 0-16,0 0 22 16,0 0 1-16,0 0-12 15,0 0 0-15,0-2-12 16,0 0 0-16,0-2 0 15,-1-4 13-15,-4-1-3 16,-2-2-5-16,1 2 1 16,-2 3 9-16,2-1 32 15,3 6-32-15,2 1-15 16,-2 0-9-16,3 0 1 16,0 0-27-16,0 0-36 15,0 0-23-15,0 0 6 16,16 10-41-16,2 5-119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3:08.456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B445EE1-C744-4AEF-B6CC-256E448E6666}" emma:medium="tactile" emma:mode="ink">
          <msink:context xmlns:msink="http://schemas.microsoft.com/ink/2010/main" type="writingRegion" rotatedBoundingBox="19764,5431 31793,5109 32128,17584 20099,17906"/>
        </emma:interpretation>
      </emma:emma>
    </inkml:annotationXML>
    <inkml:traceGroup>
      <inkml:annotationXML>
        <emma:emma xmlns:emma="http://www.w3.org/2003/04/emma" version="1.0">
          <emma:interpretation id="{AD9377AC-0504-42A2-8F82-562FFA625D15}" emma:medium="tactile" emma:mode="ink">
            <msink:context xmlns:msink="http://schemas.microsoft.com/ink/2010/main" type="paragraph" rotatedBoundingBox="22256,5295 27428,5374 27388,7955 22216,78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78F4D18-49AD-4F05-9B54-527CDEE0F394}" emma:medium="tactile" emma:mode="ink">
              <msink:context xmlns:msink="http://schemas.microsoft.com/ink/2010/main" type="line" rotatedBoundingBox="22256,5295 27428,5374 27388,7955 22216,7876"/>
            </emma:interpretation>
          </emma:emma>
        </inkml:annotationXML>
        <inkml:traceGroup>
          <inkml:annotationXML>
            <emma:emma xmlns:emma="http://www.w3.org/2003/04/emma" version="1.0">
              <emma:interpretation id="{3E6F4ED4-C554-4120-BF0F-E774AC9FDDA7}" emma:medium="tactile" emma:mode="ink">
                <msink:context xmlns:msink="http://schemas.microsoft.com/ink/2010/main" type="inkWord" rotatedBoundingBox="22256,5295 27428,5374 27388,7955 22216,78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1648 6566 516 0,'0'0'10'16,"0"0"4"-16,0 0 88 15,0 0-32-15,-101-118-14 16,92 107 49-16,0 5-69 16,9 4-23-16,0 2-6 15,0 0-7-15,0 2-11 0,4 32-10 16,19 20 15-16,10 38 6 16,-4 26 6-16,-7 22 12 15,-2 5-8-15,-11 0-7 16,-3-13 0-16,-3-10-3 15,-2-15 2-15,-1-24 0 16,0-23-1-16,0-23-1 16,0-21-8-16,0-11-15 15,0-5 8-15,0-7-4 16,-4-36 0-16,-19-27-35 16,-7-24-60-16,2-15 40 15,-5-4 26-15,-4-1 28 16,-2 5 20-16,-1 4 3 15,1-4 0-15,4 4 2 16,8 6 9-16,17 6 2 16,10 2 4-16,13 4-13 0,40 0-7 15,19 12 4-15,17 6 6 16,11 18 8-16,5 20-10 16,-2 24-1-16,-15 7-4 15,-14 38 4-15,-21 15-1 16,-23 14 15-16,-26 1 25 15,-4 7 0-15,-37-4 3 16,-31-3-9-16,-15-9-6 16,-14-9-6-16,-6-8 10 15,-2-9-20-15,0-7-17 0,16-14-2 16,25-6-15-16,31-6-20 16,30 0-8-16,10-29-69 15,38-16-171-15</inkml:trace>
          <inkml:trace contextRef="#ctx0" brushRef="#br0" timeOffset="570.0702">2103 7022 606 0,'0'0'12'16,"0"0"-1"-16,0 0-4 15,0 0-7-15,0 0-7 16,0 0 7-16,157 72 40 16,-60-20 5-16,9 9 22 15,-3 6-24-15,-3-2-23 16,-15-4-3-16,-10-3-13 16,-8-9 3-16,-12-10-4 15,-11-6-1-15,-8-11-2 16,-11-9 0-16,-11-7-38 15,-8-6-37-15,-3 0 12 0,-3 0 17 16,0-11-157 0,0-11-135-16</inkml:trace>
          <inkml:trace contextRef="#ctx0" brushRef="#br0" timeOffset="864.8663">3135 6904 496 0,'0'0'0'0,"0"0"-11"0,0 0 11 15,0 0 7-15,0 0-6 16,-164 158 53-16,95-85 30 15,-4 6 3-15,-2 0-50 16,2 0 1-16,0-8 19 16,3-10-47-16,8-9-10 15,11-15 0-15,15-15-15 16,19-11-42-16,16-11-54 16,1 0-198-16,9-3-24 15</inkml:trace>
          <inkml:trace contextRef="#ctx0" brushRef="#br0" timeOffset="17911.6086">3981 6167 163 0,'0'0'40'0,"0"0"-30"0,0 0 65 16,0 0-25-16,0 0-14 15,0 0 43-15,0 0-5 16,-14-18-6-16,11 15-20 15,2 1 21-15,-2 2-29 16,-2 0-19-16,4-2-5 16,-2 2 0-16,1 0-4 15,2 0 1-15,0 0-8 16,0 0 0-16,0 0-5 0,0 0-2 16,0 0-1-1,0 8-4-15,0 19-1 0,20 10 7 16,10 8 1-16,9 8 1 15,9 3-1-15,6 1 1 16,6 1-1-16,-1-7 1 16,0-4 1-16,-7-8-4 15,-8-1 1-15,-10-8 1 16,-11-3 0-16,-14-1-1 16,-9-2 1-16,0-1-7 15,-6 5 4-15,-29 6 3 16,-11 2 6-16,-4 3-1 15,-4-3-4-15,8-5 3 16,9-1-1-16,6-5-1 16,5 3-2-16,7 0-2 15,4 1 2-15,9 4 1 0,1 1-1 16,2 0 1-16,2 1-3 16,1-7 1-16,0-8 1 15,0-4-3-15,0-8-41 16,0-2-19-16,0-6-17 15,4 0-122-15,16-6-166 16</inkml:trace>
          <inkml:trace contextRef="#ctx0" brushRef="#br0" timeOffset="2307.426">3028 5216 249 0,'0'0'81'16,"0"0"8"-16,0 0 0 15,0 0-2-15,0 0-18 16,0 0-11-16,-21-56-13 16,19 56 19-16,-2 0-14 15,1 0-22-15,-3 3-22 0,-5 27-6 16,-4 18 0-16,-10 25 7 16,-5 16 4-16,1 3 8 15,-1-5-9 1,3-11-4-16,1-13-5 0,5-11-1 15,6-10 0-15,-1-6-18 16,2 2-61-16,5-11-145 16,0-12-332-16</inkml:trace>
          <inkml:trace contextRef="#ctx0" brushRef="#br0" timeOffset="18386.9404">4961 6322 388 0,'0'0'14'0,"0"0"43"0,0 0 6 16,0 0-57-16,0 0 46 15,-15 118-4-15,15-45 4 16,0 20-9-16,0 21-20 15,9 8-5-15,9-1-5 16,-3-18-9-16,2-17-2 16,-4-20-2-16,-4-16 0 15,-4-18 1-15,2-11-1 16,-5-12 0-16,2-9-40 16,4-1-75-16,-2-42 24 15,-2-22-239-15</inkml:trace>
          <inkml:trace contextRef="#ctx0" brushRef="#br0" timeOffset="18768.9672">5039 5856 74 0,'0'0'119'15,"0"0"-112"-15,155-135 42 16,-84 99 62-16,2 4-13 16,0 14-17-16,2 16 23 0,-6 2-74 15,-1 25 38-15,-7 23-37 16,-4 10-10-16,-9 4-11 16,-8 1-3-16,-18-4-4 15,-13-3-3-15,-9-2 0 16,-13-2 3-16,-39-4 0 15,-20 0 8-15,-16-4 6 16,-16-8-8-16,-3-1-3 16,2-8 2-16,10-7 5 15,20-8-7-15,22-4-6 16,26-8 3-16,20 0-3 16,7 0-32-16,12 0-24 15,24-2-14-15,18-11 33 16,11-1-74-16,-4 6-224 0</inkml:trace>
          <inkml:trace contextRef="#ctx0" brushRef="#br0" timeOffset="19202.0638">5657 6961 437 0,'0'0'3'16,"0"0"45"-16,0 0 58 16,0 0-58-16,0 0-33 15,0 0-13-15,21-2 1 16,29 30 59-16,17 11-31 16,12 6-8-16,8 7-10 15,6-4 5-15,0 5 4 16,-1-8 0-16,-15-4-11 15,-16-6-5-15,-14-5-4 16,-19-5-2-16,-6-3 0 0,-9-5-16 16,-8-5-64-16,-5-5-46 15,0-7-173-15</inkml:trace>
        </inkml:traceGroup>
        <inkml:traceGroup>
          <inkml:annotationXML>
            <emma:emma xmlns:emma="http://www.w3.org/2003/04/emma" version="1.0">
              <emma:interpretation id="{D0F1760F-6038-4E9A-859A-A1F467DDA9B0}" emma:medium="tactile" emma:mode="ink">
                <msink:context xmlns:msink="http://schemas.microsoft.com/ink/2010/main" type="inkWord" rotatedBoundingBox="26672,7097 27311,7107 27300,7853 26660,7843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/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9558.9424">6410 6946 166 0,'0'0'105'16,"0"0"3"-16,0 0-41 16,0 0-19-16,-127 82 13 15,65-24 18-15,-4 12-26 16,-8 10 1-16,3 5-12 16,10-6-1-16,8-8-23 15,13-10-13-15,5-14 3 16,13-12-8-16,3-8-1 0,6-7-3 15,8-9-48-15,2-3-40 16,3-5-69-16,0-3-218 16</inkml:trace>
        </inkml:traceGroup>
      </inkml:traceGroup>
    </inkml:traceGroup>
    <inkml:traceGroup>
      <inkml:annotationXML>
        <emma:emma xmlns:emma="http://www.w3.org/2003/04/emma" version="1.0">
          <emma:interpretation id="{CE0C450D-464B-4FC5-BEC2-8D77EA878D43}" emma:medium="tactile" emma:mode="ink">
            <msink:context xmlns:msink="http://schemas.microsoft.com/ink/2010/main" type="paragraph" rotatedBoundingBox="23107,9719 31269,9500 31389,13971 23226,141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C496BBC-1E12-43F1-AD32-D6D6A423F6AF}" emma:medium="tactile" emma:mode="ink">
              <msink:context xmlns:msink="http://schemas.microsoft.com/ink/2010/main" type="line" rotatedBoundingBox="23107,9719 31269,9500 31307,10913 23144,11132"/>
            </emma:interpretation>
          </emma:emma>
        </inkml:annotationXML>
        <inkml:traceGroup>
          <inkml:annotationXML>
            <emma:emma xmlns:emma="http://www.w3.org/2003/04/emma" version="1.0">
              <emma:interpretation id="{B27EC760-EA34-4CC9-B030-9C27230BD6C1}" emma:medium="tactile" emma:mode="ink">
                <msink:context xmlns:msink="http://schemas.microsoft.com/ink/2010/main" type="inkWord" rotatedBoundingBox="23107,9719 29778,9540 29816,10953 23144,111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7655.6489">3509 10087 455 0,'0'0'4'0,"0"0"-1"0,-39 137 57 16,34-63-9-16,5 6-25 16,0 5 0-16,0-3-1 15,5-1-1-15,4-7-12 16,-5-12-6-16,1-10-4 16,2-18 1-16,-2-10-3 15,-4-11 0-15,2-9 0 16,-1-4 0-16,-2 0 12 15,0 0 6-15,0 0 3 16,0 0 2-16,0-12-11 16,0-2-9-16,0-3-3 15,0-5 0-15,0-3-2 0,3-10 2 16,6-3 0-16,4-12-15 16,4-4 10-16,1 0 3 15,0-7 1-15,3 0 1 16,-1 1 1-16,1 0 2 15,0 7-3-15,-2 4-2 16,-1 6 2-16,0 8 4 16,-3 14-4-16,-9 12 0 15,-1 9-3-15,-2 0-11 16,3 0-2-16,7 14-3 16,9 19 19-16,-1 13 3 15,1 12-3-15,-2 10 3 16,-4 3 3-16,-7 0-1 0,-1-2-3 15,-7 1 8 1,-1-15-2-16,0-8 3 0,0-17-3 16,0-14-4-16,3-10-3 15,-3-6 0-15,2 0 5 16,5-11-6-16,4-31 2 16,14-20-1-16,7-21-1 15,15-9-3-15,2 3 1 16,-1 7 2-16,-3 18 3 15,-18 24-1-15,-7 20-2 16,-16 20 0-16,-2 0-17 16,1 20 17-16,1 22 24 0,1 16 3 15,-5 11 0 1,0 9-3-16,0 0-5 0,0-3-3 16,0-11-16-16,9-16 0 15,6-11 0-15,11-15-7 16,5-9-44-16,13-13-66 15,7-4-165-15</inkml:trace>
          <inkml:trace contextRef="#ctx0" brushRef="#br0" timeOffset="227946.3722">4851 10463 161 0,'0'0'447'0,"0"0"-417"16,0 0-17-16,0 0 10 15,0 0 26-15,170-44 17 16,-81 26-29-16,0 2-32 15,-2 5-5-15,-6 4 0 16,-7 2-10-16,-11 5-38 0,-12 0-36 16,-18 0-32-16,-19 12-301 15</inkml:trace>
          <inkml:trace contextRef="#ctx0" brushRef="#br0" timeOffset="228113.1321">5239 10767 580 0,'0'0'126'0,"0"0"-105"15,0 0-19-15,175-21 23 16,-91 1-25-16,9 5-2 16,-1-6-150-16,-16-5-284 15</inkml:trace>
          <inkml:trace contextRef="#ctx0" brushRef="#br0" timeOffset="226643.0181">2451 9789 436 0,'0'0'31'0,"0"0"36"16,0 0-21-16,0 0-9 16,0 0-10-16,0 0-22 15,0 0 8-15,-53-45-12 16,53 45 5-16,0 0-3 16,0 0-3-16,-2 0-5 15,-1 0-11-15,2 14 9 16,1 9 7-16,-3 10 14 15,-3 11-9-15,-5 10-1 16,1 20 0-16,-7 12 3 16,-1 11 0-16,-3 5 5 0,-1 5 8 15,4 0-15 1,3-6 0-16,7-14-3 0,5-18-2 16,3-18-2-16,0-18-8 15,0-13-5-15,0-7 3 16,0-10 0-16,0-3-1 15,0 0-10-15,3-30-20 16,9-11 11-16,2-8-21 16,-1-3 47-16,-2 6-1 15,-2 0-40-15,0 8 30 16,-2-6-50-16,-4 0 22 16,-1 2-22-16,-2-6 46 15,0-1 21-15,0 2 1 16,0-5 10-16,0-3-8 15,-6 1-1-15,0 1-2 0,4 8 8 16,-1 13 5-16,3 7 59 16,0 9-10-16,0 10-23 15,0 1-11-15,0 5-16 16,0 0-12-16,0 0-3 16,0 0-13-16,0 0 3 15,21 16 13-15,15 9 6 16,20 14 15-16,15 15 20 15,13 12-4-15,12 7-25 16,6 11 0-16,-1 2-7 16,-6 2 2-16,-8-5 13 0,-12-9-12 15,-15-7-1-15,-15-6-1 16,-15-11-3-16,-15-7-2 16,-10-8 7-16,-5-10 13 15,0-7-2-15,-20-8 17 16,-26-5 9-16,-17-5-35 15,-29 0-8-15,-10-5 1 16,-11-11-2-16,-3-1 0 16,6 4 2-16,7 2-2 15,12 7 1-15,24 2 1 16,22 2-3-16,24 0 5 16,13 0-5-16,8 0 0 15,0 0-30-15,30 0-38 16,20 8-11-16,10 7-208 0</inkml:trace>
          <inkml:trace contextRef="#ctx0" brushRef="#br0" timeOffset="228869.958">6120 9822 575 0,'0'0'19'0,"0"0"9"0,0 0-5 15,-97 164 5-15,77-65 30 16,9 4-24-16,7-5-14 16,4-10-9-16,0-11-6 15,0-21-3-15,0-10-1 16,0-18 0-16,0-13 3 15,0-9-4-15,1-6-7 16,2 0-6-16,2-8 5 16,4-18 8-16,-2-10 16 15,7-7-15-15,4 0 5 16,-4-4-6-16,4-2 2 16,3-9-2-16,3-10 0 15,6-5 0-15,6-6 0 16,-2 13 2-16,-3 10-4 15,-6 18 4-15,-10 18-5 0,-6 11 3 16,-4 8-1-16,-1 1-6 16,5 0-15-16,3 16 14 15,0 21 8-15,-1 16 0 16,-4 18 0-16,-5 6 0 16,-2 9 11-16,0-2-1 15,0-4-5-15,0-6-5 16,7-12 5-16,4-15 9 15,5-14-7-15,1-18-5 16,1-10-2-16,4-5-2 16,9-28 2-16,11-30 1 0,10-19-1 15,5-15-14-15,-4 2 14 16,-8 13 7-16,-12 22 28 16,-15 23 1-16,-9 18-24 15,-4 14-12-15,-1 0-8 16,4 20-15-16,1 16 23 15,4 14 18-15,-2 0-10 16,2 4 3-16,1 0 9 16,2-8-16-16,2-4 1 15,-1-10-5-15,1-5-3 16,0-9-7-16,3-7-19 16,11-11-51-16,11-5-54 0,7-40-227 15</inkml:trace>
          <inkml:trace contextRef="#ctx0" brushRef="#br0" timeOffset="229096.3323">7541 9415 660 0,'0'0'47'0,"0"0"23"15,0 0-44-15,0 0-13 16,0 0 13-16,-54 198 41 16,28-94-25-16,10-1-42 0,11-11-4 15,5-16-74-15,3-18-95 16,17-32-313-16</inkml:trace>
          <inkml:trace contextRef="#ctx0" brushRef="#br0" timeOffset="230048.2374">8045 10249 239 0,'0'0'196'0,"0"0"-61"0,0 0-33 16,0 0-45-16,0 0-6 15,0 0-18-15,-44 0-17 16,44 0-2-16,0 0-5 15,0 0-9-15,13 0-2 16,34 0-3-16,25 0 5 16,23-2 5-16,12-4 7 15,-1 6 6-15,-5 0-4 16,-8 0 0-16,-13 0-6 16,-11 2 2-16,-15 4-7 15,-19-2-3-15,-17 1 0 0,-9-3-8 16,-9-2-2-1,0 1-11-15,0 5-10 0,0 3-66 16,-17 1-413-16</inkml:trace>
        </inkml:traceGroup>
        <inkml:traceGroup>
          <inkml:annotationXML>
            <emma:emma xmlns:emma="http://www.w3.org/2003/04/emma" version="1.0">
              <emma:interpretation id="{217C31DE-B79B-4823-A18A-48980FE98830}" emma:medium="tactile" emma:mode="ink">
                <msink:context xmlns:msink="http://schemas.microsoft.com/ink/2010/main" type="inkWord" rotatedBoundingBox="30100,10031 31283,10000 31306,10872 30124,10904"/>
              </emma:interpretation>
              <emma:one-of disjunction-type="recognition" id="oneOf3">
                <emma:interpretation id="interp7" emma:lang="" emma:confidence="0">
                  <emma:literal>m</emma:literal>
                </emma:interpretation>
                <emma:interpretation id="interp8" emma:lang="" emma:confidence="0">
                  <emma:literal>M</emma:literal>
                </emma:interpretation>
                <emma:interpretation id="interp9" emma:lang="" emma:confidence="0">
                  <emma:literal>n</emma:literal>
                </emma:interpretation>
                <emma:interpretation id="interp10" emma:lang="" emma:confidence="0">
                  <emma:literal>w</emma:literal>
                </emma:interpretation>
                <emma:interpretation id="interp11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231203.9899">9306 9905 126 0,'0'0'63'0,"0"0"43"16,0 0 14-16,0 0-15 15,0 0 3-15,0 0-66 0,-39-36-39 16,34 55 20 0,-4 24-12-16,-1 27 7 0,-2 12 18 15,4 7-18-15,7 1-14 16,1-6-3-16,0-3 1 16,0-1-2-16,0-15 1 15,0-3 1-15,0-16 3 16,0-15-3-16,0-11 3 15,0-9-5-15,4-10-4 16,-1-1-12-16,-1 0 16 16,1 0 2-16,-2-14 10 15,4-8-5-15,-2-3-7 16,1-2-2-16,-2-2-12 16,2 1-1-16,-1-2 6 0,-1-2 9 15,2 3 0 1,1 5 2-16,2 4-1 15,-1 3 3-15,2 2 2 0,-4 3 6 16,8-1-11-16,3-7-1 16,8-4 0-16,7-9 0 15,5-6 1-15,1-6-2 16,3-4 2-16,1-4 2 16,4-3-2-16,-5 4 6 15,2 14 5-15,-11 9 3 16,-11 13-12-16,-7 9 1 15,-9 7-4-15,3 0-10 16,3 23-6-16,-1 21 16 16,-2 16 17-16,-3 17-8 15,-3 7-7-15,0 3 8 0,0-10-8 16,0-14 0-16,10-16 0 16,10-15-2-16,-5-16 0 15,1-11-2-15,2-5-6 16,14-17-4-16,12-33 12 15,17-22 0-15,10-20-13 16,3-11-21-16,-8 5 34 16,-20 21 0-16,-8 24 35 15,-23 33-7-15,-10 16-4 16,-5 4-24-16,0 24-16 16,0 29 16-16,0 18 30 15,0 12-11-15,-2-2-9 0,-3-6 4 16,5-20-9-16,0-8-5 15,0-14 0-15,16-14 0 16,2-10-23-16,3-8-24 16,0-1-30-16,9 0-57 15,-3-18-231-15</inkml:trace>
        </inkml:traceGroup>
      </inkml:traceGroup>
      <inkml:traceGroup>
        <inkml:annotationXML>
          <emma:emma xmlns:emma="http://www.w3.org/2003/04/emma" version="1.0">
            <emma:interpretation id="{0B287D1C-D12D-4D02-9C16-6CDBAE89D5D6}" emma:medium="tactile" emma:mode="ink">
              <msink:context xmlns:msink="http://schemas.microsoft.com/ink/2010/main" type="line" rotatedBoundingBox="24304,12832 30891,12428 30982,13911 24395,14315"/>
            </emma:interpretation>
          </emma:emma>
        </inkml:annotationXML>
        <inkml:traceGroup>
          <inkml:annotationXML>
            <emma:emma xmlns:emma="http://www.w3.org/2003/04/emma" version="1.0">
              <emma:interpretation id="{E0AC6D2D-FC2D-434B-8F0A-478C93716F13}" emma:medium="tactile" emma:mode="ink">
                <msink:context xmlns:msink="http://schemas.microsoft.com/ink/2010/main" type="inkWord" rotatedBoundingBox="24304,12832 30891,12428 30982,13911 24395,1431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802564.2754">3784 12943 193 0,'0'0'44'15,"0"0"-43"-15,0 0-1 16,0 0 1-16,-68 110 11 16,47-58 1-16,-3 11 17 15,-6 20 53-15,-1 11 28 16,-2 2-51-16,1-1-35 16,6-13-13-16,8-5-10 15,5-11-1-15,8-11-1 16,1-10 0-16,4-15 1 15,0-13-1-15,0-14-4 0,0-3 4 16,0 0 14-16,4-31 21 16,13-14-21-16,2-11-14 15,2-4 1-15,-3-2 5 16,1 0-4-16,2-6-1 16,0-7-1-1,-2-5 0-15,1 2 0 0,-5 5 2 16,-3 5 5-16,-6 3 7 15,-2 1-2-15,-1 2-9 16,-3 7-2-16,0 5 4 16,0 6 9-16,-7 6 7 15,-4 5-8-15,4 7-10 0,1 2-2 16,1 7 0-16,1 7 0 16,1 1 1-16,3 9 1 15,0 0-3-15,0 0-22 16,0 15-10-16,30 22 28 15,15 12 4-15,21 19 0 16,17 7 0-16,5 10 1 16,10 10 1-16,7 3-2 15,-4 3 1-15,-6-8-1 16,-13-9 0-16,-20-11 0 16,-17-11 0-16,-15-7 2 15,-13-3 7-15,-13-5-4 16,-4-4-5-16,0-3-1 0,-34-1-7 15,-19-3 6 1,-22-2-4-16,-14-10 6 0,-4-11-3 16,-2-7 4-16,5-6-1 15,3 0 14-15,0 0 10 16,3 0 9-16,11 0-27 16,12 0 5-16,13 0 7 15,16-1-16-15,11-2-2 16,9 1-1-16,12 0-1 15,0 0-26-15,0 2-20 16,3-1-35-16,24 1-36 16,17-5-60-16,10-5-43 15</inkml:trace>
          <inkml:trace contextRef="#ctx0" brushRef="#br1" timeOffset="803248.8875">4752 12964 470 0,'0'0'15'15,"0"0"-2"-15,0 0 21 16,0 0-15-16,0 0-14 16,0 0 0-16,-21-20-5 15,35 22 1-15,17 23-1 16,26 12 34-16,19 9 5 16,20 9-17-16,13 5-7 15,15 11 0-15,1-2-9 16,-2-1 10-16,-13-2 19 15,-17-12 0-15,-14-9-4 16,-14-5-12-16,-12-4-3 0,-13-1-6 16,-5-5-6-1,-13-3-4-15,-4-5 0 0,-4-5-23 16,-6-6-33-16,-7-7-53 16,-1-4-96-16,-5 0-60 15,-20 0 109-15</inkml:trace>
          <inkml:trace contextRef="#ctx0" brushRef="#br1" timeOffset="803655.1912">5865 12857 586 0,'0'0'71'16,"0"0"-69"-16,0 0 13 15,0 0-15-15,0 0-11 16,-137 5-24-16,93 23 22 15,-8 5 12-15,-10 10 1 0,-9 7 9 16,-5 3 18 0,-7 3-7-16,3 1 0 0,5-2 4 15,6 1 8-15,7-6-16 16,8-3-11-16,9-5-4 16,6-3-1-16,12-1-1 15,9-10-3-15,13-3-20 16,5-9-37-16,6-8-40 15,31-8-134-15</inkml:trace>
          <inkml:trace contextRef="#ctx0" brushRef="#br1" timeOffset="804136.0421">6403 13251 49 0,'0'0'623'15,"0"0"-623"-15,0 0 6 16,0 0-13-16,0 0 10 15,0 0-3-15,119 0 4 16,-52 0 2-16,8 0 14 16,-1 0-7-16,0 0-9 15,-7 0-1-15,0 0 0 16,-4-9 1-16,-6 2-3 0,-9 6 1 16,-16 1-2-16,-11 0-38 15,-18 17-45-15,-3 9-211 16</inkml:trace>
          <inkml:trace contextRef="#ctx0" brushRef="#br1" timeOffset="805549.5968">7996 13144 621 0,'0'0'37'0,"0"0"-31"16,0 0 14-16,0 0-14 0,0 0-4 15,0 0 2-15,74-26 29 16,-26 20 16-16,11 3-8 16,5-1 4-16,9 0-15 15,5 1-7-15,7-1-8 16,7 2-2-16,-5 0-9 16,-7 2-3-16,-18 0 0 15,-22 0-1-15,-17 0-8 16,-11 0-19-16,-11 0-23 15,2 0 2-15,-1 0-23 16,5 0-70-16,7 0-180 16</inkml:trace>
          <inkml:trace contextRef="#ctx0" brushRef="#br1" timeOffset="806861.6841">9772 12938 453 0,'0'0'110'0,"0"0"-106"16,0 0-4-16,0 0 10 15,116-9-4-15,-86-1 28 16,-6-2 4-16,-8-1 14 16,1 2 14-16,-7-6 0 15,-1-3-19-15,-1 3-25 16,-2-4-1-16,-6-1-11 15,0-3-2-15,0 0-3 16,-2-8-3-16,-20 3 3 16,-8 0-5-16,-14-4-2 15,-5 4-2-15,-4 3 0 16,0 1 4-16,1 5-2 0,7 6 2 16,-2 1-4-16,2 8-6 15,0 2 7-15,-2 4-5 16,5 0-1-16,0 0 7 15,3 6 2-15,7 9 0 16,5-2 0-16,5 4 0 16,4 1-4-16,4 1-1 15,2 1 3-15,5 2-1 16,5 2 2-16,2-1-1 16,0 3 2-16,0 2-1 15,0 1 1-15,14 4 0 16,7 5 0-16,10 0 1 15,8 6-2-15,14-1 2 0,6-1 2 16,2-3-3-16,2-3 1 16,-1-2 0-16,-6-1-1 15,-7 0 1-15,-2 0 0 16,-7 5-1-16,4 3 1 16,-3 1-1-16,-5-1 0 15,-2 2-1-15,-7-4 0 16,-6 0 1-16,0 0 0 15,-7 0 0-15,-3-4-1 16,-2-3-2-16,-6-7 3 16,-3-2-5-16,0-5-3 15,0-1 5-15,0-2-2 16,-5-2-1-16,-11 0 0 0,-3-3-1 16,-2-1 7-16,-1-1 1 15,-5-2-1-15,-3-3-1 16,-9-3 0-16,-2 0 1 15,-4 0 2-15,-6-14-2 16,4-2 2-16,-4 1 4 16,6-5 6-16,1-2-11 15,-4 0 0-15,5-4-1 16,1 2-1-16,7-1 0 16,5 2 2-16,9 1 4 15,6 0-2-15,3 1 8 16,3-4-3-16,4 0-7 15,4-4-1-15,1-1-5 0,0 0 4 16,0-3 0-16,0-2-2 16,18 2-4-16,0 0 0 15,3 4 5-15,-1 5 2 16,1-1 0-16,-2 6 1 16,5-1 0-16,0-1 0 15,6 0 2-15,2 3-3 16,5-3 2-16,1 1-2 15,4 0 1-15,0-2 0 16,-3 10-1-16,-9 1 0 0,-7 2 0 16,-5 5 0-1,3 2-1-15,-3 0 0 0,3 0 1 16,-10 2-2 0,-4 0 2-16,-2-2 0 0,-5 2 2 15,0 0-2-15,0 0 0 16,0 0-2-16,0 0 2 15,0 0 2-15,0 0-1 16,0 0-1-16,0 0 0 16,0 0 0-16,0 0-12 15,0 0-21-15,0 6-26 16,-8 9 20-16,-1 4-71 16,-9-6-60-16,-1-2-183 15</inkml:trace>
        </inkml:traceGroup>
      </inkml:traceGroup>
    </inkml:traceGroup>
    <inkml:traceGroup>
      <inkml:annotationXML>
        <emma:emma xmlns:emma="http://www.w3.org/2003/04/emma" version="1.0">
          <emma:interpretation id="{589AE966-E868-4803-A9AA-D3EE47D17AD5}" emma:medium="tactile" emma:mode="ink">
            <msink:context xmlns:msink="http://schemas.microsoft.com/ink/2010/main" type="paragraph" rotatedBoundingBox="20063,14283 29775,14858 29702,16102 19989,15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128C4F-84D2-4CC9-AFAB-9DE6E805C97F}" emma:medium="tactile" emma:mode="ink">
              <msink:context xmlns:msink="http://schemas.microsoft.com/ink/2010/main" type="line" rotatedBoundingBox="20063,14283 29775,14858 29702,16102 19989,15527"/>
            </emma:interpretation>
          </emma:emma>
        </inkml:annotationXML>
        <inkml:traceGroup>
          <inkml:annotationXML>
            <emma:emma xmlns:emma="http://www.w3.org/2003/04/emma" version="1.0">
              <emma:interpretation id="{5BB452AA-234E-4ECE-90ED-A94BDEAAF9F2}" emma:medium="tactile" emma:mode="ink">
                <msink:context xmlns:msink="http://schemas.microsoft.com/ink/2010/main" type="inkWord" rotatedBoundingBox="20060,14323 21382,14401 21316,15516 19994,15438">
                  <msink:destinationLink direction="with" ref="{A2A767E6-6002-4275-9A7E-D4CF8403B4C8}"/>
                </msink:context>
              </emma:interpretation>
            </emma:emma>
          </inkml:annotationXML>
          <inkml:trace contextRef="#ctx0" brushRef="#br1" timeOffset="810234.5473">6928 14716 379 0,'0'0'10'16,"0"0"1"-16,0 0 17 0,0 0 26 15,0 0-30 1,6-113 21-16,-2 102 15 0,-1 2-1 15,-3 9-21-15,0 0-14 16,0 0-22-16,0 0-2 16,0 0-4-16,0 0-15 15,0 7-12-15,-4 18 24 16,-13 14 7-16,-6 12 6 16,-7 18 8-16,-6 16 17 15,-7 10-15-15,-5 7-4 16,-2 5 12-16,-4 0-14 15,7-4-9-15,5-10 7 16,5-8-8-16,10-16 0 16,8-12 0-16,10-11-1 0,6-14-5 15,3-5-41-15,0-12-21 16,5-9-44-16,16-6-99 16,11-9-48-16</inkml:trace>
          <inkml:trace contextRef="#ctx0" brushRef="#br2" timeOffset="-322126.6207">-852 14344 534 0,'0'0'49'16,"0"0"-43"-16,0 0 4 16,0 0-10-16,73-105 0 0,-2 81 1 15,9 5-1-15,2 11-1 16,-10 8-1-16,-11 0-6 16,-21 19 7-16,-14 9-5 15,-16 9 6-15,-7 2 33 16,-3 6-3-16,0 5-3 15,-21-3-19-15,-6-6-4 16,-3-7-4-16,-4-7 0 16,-9-5-2-16,-9 0-1 15,-5-8-2-15,0-3 5 16,5-4 0-16,16-5 1 16,9 0 9-16,15-2 4 15,11 0-14-15,1 0-9 16,9 0-17-16,30 0-3 15,20 0 29-15,10 0-3 0,6 0 3 16,-4 7 0-16,-8 18-5 16,-8 11 1-16,-17 7 4 15,-13 7 1-15,-16 9 0 16,-9 8 4-16,0-1 4 16,-15-2 2-16,-13-11-5 15,-4-11-6-15,-11-13-1 16,-14-5 1-16,-11-10 4 15,-7-2 0-15,0-4-1 16,8-4-2-16,12-2 33 16,14-2 3-16,16 0-21 15,10 0 1-15,12 0-17 0,3 0-33 16,0 0-54-16,9 0-61 16,19-3-25-16,8 0 75 15,0 3-54-15</inkml:trace>
          <inkml:trace contextRef="#ctx0" brushRef="#br2" timeOffset="-322724.7495">-791 14355 450 0,'0'0'30'0,"0"0"-29"15,0 0 4-15,0 0-2 0,0 0-3 16,0 0-10-16,0 0-1 16,14 0 11-16,-4 3 0 15,-4 18 5-15,3 9 10 16,0 12 37-16,-1 16 3 15,-4 7-7-15,1 9-11 16,1 3-10-16,1-2-2 16,5-1-19-16,2-3-3 15,0-9-2-15,4-15-1 16,-3-17-3-16,1-11-17 16,-2-11-14-16,-2-8-19 15,-2 0-7-15,-1-14-30 0,8-27 16 16,-1-21-130-1,-1-10 9-15</inkml:trace>
        </inkml:traceGroup>
        <inkml:traceGroup>
          <inkml:annotationXML>
            <emma:emma xmlns:emma="http://www.w3.org/2003/04/emma" version="1.0">
              <emma:interpretation id="{F7D62239-0CB1-4063-8B7D-0A6729D1E996}" emma:medium="tactile" emma:mode="ink">
                <msink:context xmlns:msink="http://schemas.microsoft.com/ink/2010/main" type="inkWord" rotatedBoundingBox="27424,14719 27843,14744 27769,15988 27351,15963"/>
              </emma:interpretation>
            </emma:emma>
          </inkml:annotationXML>
          <inkml:trace contextRef="#ctx0" brushRef="#br1" timeOffset="810707.8879">8008 14820 507 0,'0'0'28'15,"0"0"-24"-15,0 0 6 16,0 0 18-16,0 0-22 15,0 0-6-15,-31-17-6 16,31 24 3-16,0 26 3 0,22 22 44 16,22 18-2-16,18 14-5 15,13 3-9-15,6-1 2 16,3-4-4-16,-1-4-15 16,-8-7-1-16,-6-4 0 15,-10-9-1-15,-10-9 6 16,-6-12 4-16,-16-6-6 15,-6-8-6-15,-6-4-5 16,-3-10-2-16,-6-1 0 16,-3-6-25-16,-2-4-36 15,-1-1-29-15,0-1-133 16</inkml:trace>
        </inkml:traceGroup>
        <inkml:traceGroup>
          <inkml:annotationXML>
            <emma:emma xmlns:emma="http://www.w3.org/2003/04/emma" version="1.0">
              <emma:interpretation id="{6A9BA1CB-E991-4D4D-9D1F-590CB9D3BA11}" emma:medium="tactile" emma:mode="ink">
                <msink:context xmlns:msink="http://schemas.microsoft.com/ink/2010/main" type="inkWord" rotatedBoundingBox="28879,14964 29766,15016 29710,15972 28822,15919"/>
              </emma:interpretation>
            </emma:emma>
          </inkml:annotationXML>
          <inkml:trace contextRef="#ctx0" brushRef="#br2" timeOffset="-321600.742">-165 14982 200 0,'0'0'47'0,"0"0"-47"15,0 0 1-15,0 0-1 16,-30 119 9-16,30-80 15 16,3 1 8-16,19-1 17 15,10-2-35-15,10-5-13 16,13-5 3-16,12-12 6 0,6-8-7 16,1-7 13-16,-6 0 15 15,-11-25-19-15,-9-11 10 16,-8-14 9-16,-13-9-9 15,-10-9-1-15,-15-3 2 16,-2 5 18-16,-23 8-25 16,-21 13 37-16,-14 15-19 15,-8 21 2-15,-5 9-25 16,3 0-1-16,4 29-8 16,6 16-1-16,10 11-1 0,12 4-3 15,11-3-34 1,19 1-54-16,6-11-86 0,0-15-162 15</inkml:trace>
        </inkml:traceGroup>
      </inkml:traceGroup>
    </inkml:traceGroup>
    <inkml:traceGroup>
      <inkml:annotationXML>
        <emma:emma xmlns:emma="http://www.w3.org/2003/04/emma" version="1.0">
          <emma:interpretation id="{BCBB81DE-F6AA-4392-BDEA-DB215C3F3873}" emma:medium="tactile" emma:mode="ink">
            <msink:context xmlns:msink="http://schemas.microsoft.com/ink/2010/main" type="paragraph" rotatedBoundingBox="22508,16510 32078,16131 32133,17516 22563,178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90795A-259F-48E5-8DDF-B1E866783F4D}" emma:medium="tactile" emma:mode="ink">
              <msink:context xmlns:msink="http://schemas.microsoft.com/ink/2010/main" type="inkBullet" rotatedBoundingBox="22512,16616 23780,16566 23824,17680 22557,17731"/>
            </emma:interpretation>
          </emma:emma>
        </inkml:annotationXML>
        <inkml:trace contextRef="#ctx0" brushRef="#br1" timeOffset="819481.8556">10456 16025 558 0,'0'0'43'0,"0"0"-31"16,116-29 59-16,-55 25-10 15,5 2-5-15,-4 2-31 16,-9 0-23-16,-13 0-2 16,-8 8 0-16,-7-5 0 15,-8 4-18-15,-8-3-37 16,-8-4-80-16,-1 0-159 16,0 0 62-16</inkml:trace>
        <inkml:trace contextRef="#ctx0" brushRef="#br1" timeOffset="815489.4795">4185 17075 282 0,'0'0'38'0,"0"0"31"0,0 0 10 15,0 0-32-15,0 0 3 16,0 0-15-16,0 0 2 15,-22-20-2-15,22 14-26 16,-2-1 65-16,2 0-73 16,0 3-1-16,14-2-4 15,22-1 4-15,20 3-2 16,16 4 2-16,19 0 0 16,4 0 0-16,1 0 2 15,-4 0-1-15,-11 0 8 16,-7 0-2-16,-12 0 7 15,-19 2-5-15,-20 2-1 16,-11-4-3-16,-11 2-2 0,-1-2 17 16,0 0-6-16,0 0-11 15,0 0-2-15,0 0-1 16,0 0-15-16,3 0-47 16,6 0-94-16,2 0-376 15</inkml:trace>
      </inkml:traceGroup>
      <inkml:traceGroup>
        <inkml:annotationXML>
          <emma:emma xmlns:emma="http://www.w3.org/2003/04/emma" version="1.0">
            <emma:interpretation id="{004F842F-6D1A-4610-A1E4-87323AF949AF}" emma:medium="tactile" emma:mode="ink">
              <msink:context xmlns:msink="http://schemas.microsoft.com/ink/2010/main" type="line" rotatedBoundingBox="25031,16410 32078,16131 32133,17516 25086,17795"/>
            </emma:interpretation>
          </emma:emma>
        </inkml:annotationXML>
        <inkml:traceGroup>
          <inkml:annotationXML>
            <emma:emma xmlns:emma="http://www.w3.org/2003/04/emma" version="1.0">
              <emma:interpretation id="{D8E625C3-3019-430F-AF3A-8A1BE09E3D61}" emma:medium="tactile" emma:mode="ink">
                <msink:context xmlns:msink="http://schemas.microsoft.com/ink/2010/main" type="inkWord" rotatedBoundingBox="25039,16619 27221,16533 27267,17708 25086,1779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816517.7547">5301 16530 413 0,'0'0'40'0,"0"0"65"15,0 0-59-15,0 0-6 16,0 0-5-16,0 0-7 15,-41-28-3-15,41 25 6 16,0 2-5-16,0-4-21 16,5-4-5-16,20-5 0 15,11-5 2-15,8 2 0 16,1 2 0-16,3 7-2 16,0 1 0-16,2 7-2 15,6 0 0-15,1 0 2 16,-6 11 0-16,-8 11-1 0,-11 3-2 15,-8 7-4-15,-9 8 7 16,-10 5-5-16,-5 2 5 16,0 2 1-16,-11-1 4 15,-14-8 0-15,-3-2-2 16,3-8 4-16,-2-4-4 16,6-6-2-16,3-8 2 15,7-6 2-15,7-1-1 16,-2-5-3-16,1 0 3 15,1 0 3-15,2 0-7 0,2 0-1 16,0 0-10-16,0-4 11 16,0-3-13-16,18 1-4 15,17-3 5-15,10 7 5 16,8 2 2-16,4 0 2 16,-3 15 0-16,-2 14 1 15,1 9 0-15,3 4 2 16,2 9 2-16,1 2 1 15,-2 2 4-15,-10-6-3 16,-16 1-1-16,-13-3 2 16,-10 0-2-16,-8-5 3 15,0-3 1-15,-5-4-2 16,-28-5-1-16,-12-5 4 16,-17-6 7-16,-10-6 0 15,-9-6-11-15,1-2-1 0,1-2-2 16,7-3 2-16,5 0-2 15,15 0-1-15,16 0 1 16,12 0-1-16,13 0 3 16,8 0-3-16,3-3 1 15,0-5-3-15,0-6-2 16,0 3 0-16,5 0 3 16,-1 4 0-16,-1 7-5 15,-1 0-61-15,2 0-48 16,4 0-110-16,-7 0-143 15</inkml:trace>
          <inkml:trace contextRef="#ctx0" brushRef="#br1" timeOffset="819063.1511">8605 16842 84 0,'0'0'148'0,"0"0"-81"16,0 0 63-16,0 0-27 0,0 0-10 16,0 0-37-16,-128 0-6 15,122 0-33-15,2 0-9 16,4 0-8-16,0 0-1 16,0 0-5-16,0 0-2 15,0 0 7-15,0-2 1 16,15-2 5-16,18-7 10 15,20-3 4-15,17-5-6 16,24-5 12-16,20-5-4 16,14-7 5-16,8-2-7 15,1-1 0-15,-9 6 3 16,-17 13-11-16,-24 9-11 16,-20 9 2-16,-21 2-2 0,-11 0 0 15,-4 0-1 1,-1 5 0-16,2-1-1 0,3-2 2 15,4-2-12-15,-3 0-30 16,3-11-35-16,-3-11-52 16,-6-7-223-16</inkml:trace>
        </inkml:traceGroup>
        <inkml:traceGroup>
          <inkml:annotationXML>
            <emma:emma xmlns:emma="http://www.w3.org/2003/04/emma" version="1.0">
              <emma:interpretation id="{8CDA5335-F75C-4A78-8DEF-F77C36B504C4}" emma:medium="tactile" emma:mode="ink">
                <msink:context xmlns:msink="http://schemas.microsoft.com/ink/2010/main" type="inkWord" rotatedBoundingBox="29338,16239 32078,16131 32126,17344 29386,17452"/>
              </emma:interpretation>
              <emma:one-of disjunction-type="recognition" id="oneOf6">
                <emma:interpretation id="interp14" emma:lang="" emma:confidence="0">
                  <emma:literal>s</emma:literal>
                </emma:interpretation>
                <emma:interpretation id="interp15" emma:lang="" emma:confidence="0">
                  <emma:literal>S</emma:literal>
                </emma:interpretation>
                <emma:interpretation id="interp16" emma:lang="" emma:confidence="0">
                  <emma:literal>5</emma:literal>
                </emma:interpretation>
                <emma:interpretation id="interp17" emma:lang="" emma:confidence="0">
                  <emma:literal>b</emma:literal>
                </emma:interpretation>
                <emma:interpretation id="interp18" emma:lang="" emma:confidence="0">
                  <emma:literal>y</emma:literal>
                </emma:interpretation>
              </emma:one-of>
            </emma:emma>
          </inkml:annotationXML>
          <inkml:trace contextRef="#ctx0" brushRef="#br1" timeOffset="820366.6928">10387 16056 350 0,'0'0'47'16,"0"0"-16"-16,0 0 65 15,-54 152-26-15,45-99-29 16,1 0-26-16,7 1 4 16,1-7-1-16,0-2-2 15,0-4 8-15,0-2-6 16,0-4-5-16,0-5 6 0,0-6-4 16,0-7-6-1,0-10 0-15,0-4-9 16,0-3 3-16,0 0 4 0,0 0-1 15,0 0 2-15,0-1-3 16,0-12 4-16,6-3-3 16,7 0-3-16,4-3 1 15,4 5-4-15,6 2 0 16,12-4-1-16,6 4 1 16,12 3-3-16,2 4 2 15,-2 5-2-15,3 0 2 16,-3 11-1-16,6 7-2 15,5 5 4-15,4 4-1 16,-4 2-1-16,-11 3 1 16,-14-1-2-16,-12 0-1 0,-16 1-7 15,-3-2 9 1,-6 2 2-16,-3-2 4 0,-2-1 0 16,-1-5-1-16,0 2-2 15,0-5 1-15,-1-1-1 16,-16 4 1-16,-8-3 5 15,-4 6-3-15,-6-1 1 16,-1 1-4-16,-3-2 0 16,-4-3-1-16,2-6 2 15,-7 1-2-15,-2-5 1 16,-7-3 2-16,-4-1-3 16,-6-7 0-16,-3-1-2 0,-5 0-13 15,-4 0-3 1,6-4 9-16,13-11-4 15,7 0 11-15,15 0 1 0,10-5-5 16,2-3 6-16,5 4-2 16,8-3-1-16,2 6 3 15,7 3 5-15,-1 3-4 16,2 4-1-16,3 0 3 16,0 4 7-16,0 2 1 15,0-2 1-15,0 2 0 16,0 0-3-16,0 0-3 15,0 0-5-15,0 0 0 16,0 0-2-16,0 0 1 0,0 0-3 16,0 0-5-16,0 0 3 15,0 0 5-15,0 9 0 16,9-2-3-16,3 0-42 16,6-5-39-16,-4-2-163 15</inkml:trace>
          <inkml:trace contextRef="#ctx0" brushRef="#br2" timeOffset="-332491.2271">2022 16582 400 0,'0'0'7'0,"0"0"-7"16,0 0 73-16,0 0-6 16,0 0-58-16,0 0 39 15,0 0-4-15,0 0-27 16,-96-69 12-16,96 69-9 15,0 0-18-15,-2 0-1 16,2 0 4-16,0 0-5 0,0 0-4 16,0 0 4-16,0 0 0 15,5 0-1-15,17 0 1 16,10 0 0-16,16 15 5 16,5 13 11-16,10 9-1 15,3 11 10-15,3 6-1 16,3 7 2-16,-1 2 5 15,3-1-10-15,-4-3-7 16,-11-3-10-16,-3-5-4 16,-13-1 0-16,-7-3 1 15,-6-5-3-15,-10 1-6 16,-4-1 0-16,-2 3-2 16,-2-4-13-16,-6 0-29 15,-2-8 3-15,-4-10-102 0,0-12-209 16</inkml:trace>
          <inkml:trace contextRef="#ctx0" brushRef="#br2" timeOffset="-332057.5639">2879 16423 684 0,'0'0'26'15,"0"0"-24"-15,0 0 16 16,0 0 9-16,0 0-23 16,0 0-4-16,-72-15-8 15,33 41 0-15,-11 13 8 16,-22 18 0-16,-18 18 1 16,-11 15-2-16,-9 11 2 0,5 5 9 15,10-5 15 1,7-1 3-16,2 0-7 0,9-9-7 15,8-8-2-15,12-12-9 16,12-17-3-16,13-16-7 16,11-15-48-16,6-16-108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6:42.841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242F43A-9162-4EE1-9C3E-40A32023C957}" emma:medium="tactile" emma:mode="ink">
          <msink:context xmlns:msink="http://schemas.microsoft.com/ink/2010/main" type="writingRegion" rotatedBoundingBox="6713,418 7908,9 8144,699 6948,1108"/>
        </emma:interpretation>
      </emma:emma>
    </inkml:annotationXML>
    <inkml:traceGroup>
      <inkml:annotationXML>
        <emma:emma xmlns:emma="http://www.w3.org/2003/04/emma" version="1.0">
          <emma:interpretation id="{7DC97F17-3E6E-4BA6-BE08-3180E57B39FE}" emma:medium="tactile" emma:mode="ink">
            <msink:context xmlns:msink="http://schemas.microsoft.com/ink/2010/main" type="paragraph" rotatedBoundingBox="6713,418 7908,9 8144,699 6948,11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CB2470-3661-44BC-848D-44F197C60A4B}" emma:medium="tactile" emma:mode="ink">
              <msink:context xmlns:msink="http://schemas.microsoft.com/ink/2010/main" type="line" rotatedBoundingBox="6713,418 7908,9 8144,699 6948,1108"/>
            </emma:interpretation>
          </emma:emma>
        </inkml:annotationXML>
        <inkml:traceGroup>
          <inkml:annotationXML>
            <emma:emma xmlns:emma="http://www.w3.org/2003/04/emma" version="1.0">
              <emma:interpretation id="{377F06F2-E500-4E1F-B54C-F48A824E490D}" emma:medium="tactile" emma:mode="ink">
                <msink:context xmlns:msink="http://schemas.microsoft.com/ink/2010/main" type="inkWord" rotatedBoundingBox="6713,418 7424,174 7660,864 6948,1108">
                  <msink:destinationLink direction="with" ref="{BD8F282A-40E0-447F-A83D-5BE01EDFD68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 92 409 0,'0'0'56'16,"0"0"-3"-16,0 0 6 15,0 0 7-15,0 0-21 0,0 0-33 16,0 0-1 0,-47-78 11-16,43 69 8 0,2 8 0 15,-1 1-13-15,2 0-9 16,1 0-8-16,-3 0-8 16,3 0-13-16,0 1 7 15,0 18 10-15,0 10 0 16,0 23 4-16,0 8 5 15,0 14 4-15,0 3-4 16,0-2 7-16,0 0-12 16,0-11 4-16,0-6-4 15,-2-7 7-15,-1-13-5 16,2-14 0-16,1-9-1 16,0-7 1-16,0-7-2 15,0-1 0-15,0 0-10 16,0 0 4-16,0 0-3 15,0 0 2-15,0 0 7 0,0 0 7 16,0-9-7-16,-5-1 1 16,1-9-1-16,-1-5 0 15,1-5 0-15,-1-10 3 16,5-9-1-16,0-1 1 16,0-4-3-16,9 1-5 15,2 3 5-15,-2 2 2 16,3 1 2-16,-2 2 0 15,2 2 1-15,5 6-5 16,-7 7 0-16,2 10 9 0,-7 11-4 16,0 4-3-1,-1 1-2-15,2-4-4 0,2 1 2 16,4-5-2-16,-2 6-2 16,-1 0 4-16,0 1-9 15,3 4 3-15,-3 0-9 16,3 0 0-16,2 14-4 15,-1 13 11-15,2 9 4 16,2 6 6-16,-1 6 3 16,-2 2 3-16,1 6-6 15,-3 0-2-15,-3-4-4 16,-4 0 5-16,-5-4-1 16,0-1-12-16,0-8 8 15,0-10 6-15,0-9 6 0,0-10 1 16,0-8-4-16,0-2 0 15,0 0-3-15,0-6-12 16,0-21-11-16,3-11 18 16,6-14 5-16,1-8 5 15,4-4-4-15,4-5 6 16,6-1-3-16,3-4-3 16,4 4 2-16,4 13 2 15,-8 16-2-15,-6 18 3 16,-10 18 7-16,-4 5-13 15,-1 17-19-15,2 28 19 16,2 17 59-16,1 15-34 16,-5 2-7-16,1-5 9 0,2-8-21 15,2-13 0 1,2-13-4-16,-4-16-2 0,2-9-1 16,-7-14-34-16,-2-1-16 15,-2 0-56-15,0-23-202 16</inkml:trace>
        </inkml:traceGroup>
        <inkml:traceGroup>
          <inkml:annotationXML>
            <emma:emma xmlns:emma="http://www.w3.org/2003/04/emma" version="1.0">
              <emma:interpretation id="{2A4AF9F4-651F-4DEA-ADE2-22355B9656C9}" emma:medium="tactile" emma:mode="ink">
                <msink:context xmlns:msink="http://schemas.microsoft.com/ink/2010/main" type="inkWord" rotatedBoundingBox="7783,185 7948,129 8120,630 7955,686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|</emma:literal>
                </emma:interpretation>
              </emma:one-of>
            </emma:emma>
          </inkml:annotationXML>
          <inkml:trace contextRef="#ctx0" brushRef="#br0" timeOffset="799.0722">1039-193 388 0,'0'0'160'0,"0"0"-120"16,0 0 20-16,0 0-15 16,0 0-23-16,0 0 12 0,0-15-7 15,0 15-27-15,0 12-8 16,0 17 8-16,5 14 23 16,2 14 12-16,2 9-14 15,-4-3-17-15,1-3 6 16,-6-4-5-16,0-3-5 15,0-6-5-15,0-9-18 16,-5-16-20-16,-4-14-68 16,-4-8-290-16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09:41:23.334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0 0,'26'0'31,"-1"0"47,1 0-15,0 0-32,-1 0-15,1 0-1,25 0 1,-25 0-1,0 0 1,-1 0-16,1 0 47,0 0 0,25 0 31,-25 0-62,-1 0 124,1 0 16,25 0-46,-25 0-79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10:04:43.11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E99FC427-13C8-46D2-ACD3-DE22AE228F87}" emma:medium="tactile" emma:mode="ink">
          <msink:context xmlns:msink="http://schemas.microsoft.com/ink/2010/main" type="inkDrawing" rotatedBoundingBox="9750,6917 10825,16055 10515,16091 9440,6954" semanticType="callout" shapeName="Other">
            <msink:sourceLink direction="with" ref="{4636F2ED-716A-4FF4-B9B8-52F6F58CF684}"/>
            <msink:sourceLink direction="with" ref="{A2A767E6-6002-4275-9A7E-D4CF8403B4C8}"/>
          </msink:context>
        </emma:interpretation>
      </emma:emma>
    </inkml:annotationXML>
    <inkml:trace contextRef="#ctx0" brushRef="#br0">0 215 31 0,'118'-20'80'16,"-118"20"-46"-16,0 0-28 16,3 0 9-16,-3 0 38 15,2-1 1-15,-2-2-38 16,3 1 2-16,-3-2 41 0,0-2 20 16,2-7-79-1,2-3-26-15,1-7-156 0,-1-2 76 16,-1-1 23-16,-1-1 35 15,1 4 48-15,-3 7 0 16,0 8 44-16,0 5 168 16,0 3 0-16,0 0-161 15,0 0-32-15,0 0-19 16,1 0-3-16,2 6 2 16,2 8 1-16,-1 0 1 0,1-3 3 15,-1-2-4 1,-2-3 0-16,1 5-1 15,-3 1-15-15,0 8-18 16,0 2-45-16,0 4 25 0,0 9-28 16,-9 3-16-16,0 1-8 15,0-2 46-15,0-3 60 16,1-2 4-16,7 1 45 16,-2 0 53-16,3-3 35 15,0 2-29-15,0-6-8 16,0 0-43-16,0-1-22 15,3 1-27-15,6 1-2 16,-3 3-3-16,1-1-3 16,-1 0-1-16,2 2-24 15,1-4-16-15,-2 2-51 0,-1-2-123 16,-3-4 131 0,-1 1 84-16,-2 0 18 0,0-1 24 15,0 4 58-15,0 4-26 16,0 0-12-16,0 2-24 15,0-1 15-15,0 0-7 16,0-4-11-16,4 1 8 16,8-3-17-16,-1-1-13 15,5-2-9-15,-2 0-4 16,-2-3-7-16,-1 5 0 16,-7-4 7-16,-4 6 0 15,0 0 1-15,0-1 1 0,0 0 9 16,0 1-3-1,0-1-3-15,0 0-5 0,0 2 2 16,3 2-2-16,2 6 2 16,1 0-1-16,-2 4 0 15,4 5 0-15,-4 3 1 16,-4 4 4-16,2-1 7 16,1 0-8-16,0-2-4 15,1-7 0-15,2-3-1 16,2 1 0-16,1 3 0 15,0 1 2-15,0 3 5 16,0-1-1-16,1 0-5 16,3 1 5-16,-1-1-4 0,-3 3 0 15,0 1 3 1,0 3 3-16,1-2-5 16,1-1 5-16,2-3-2 15,-2 0 0-15,1-2 0 0,1-2-3 16,-2 4-2-16,4-2 2 15,-4 4-2-15,1 1 1 16,-3-3 1-16,-3 4-1 16,3-1-1-16,-5 0-1 15,4 1 0-15,1-6 0 16,0 2 0-16,3-6 2 16,-2-3-2-16,-1-2 0 15,0-1-1-15,2 2 1 16,-5-3 4-16,2 4 9 0,-2 2-3 15,-2 3-5-15,4 0 0 16,-2 0-1-16,3 0-4 16,0 0-2-16,3-3 2 15,-3 4 2-15,-2-6-2 16,2 1 0-16,-4-1 1 16,-4 4-1-16,4 1-1 15,-2 0 1-15,-2 2 0 16,-1 2 1-16,0 5-1 15,0 3 1-15,0-1 2 16,0 3-3-16,0 0 1 16,0 0 2-16,0 0-3 15,0-3 1-15,0 1-1 16,0 2 0-16,0 0 1 0,0 5-1 16,-1 2 0-16,-7-1 1 15,2 1-1-15,-1-5 1 16,-2 1-1-16,3 0 4 15,1-1 0-15,-5 0 2 16,4 7-3-16,-2-2-2 16,2-1 0-16,2-4 1 15,1-3-2-15,3 0 0 16,0-3 0-16,0-4 0 16,0-2 0-16,0 0 0 15,0-2 0-15,0 2 0 16,0 2 0-16,7-6 2 15,-2 0-1-15,1-4-1 0,1-6-1 16,-1 3 1-16,5-5-2 16,-2 0 2-16,-3 2 2 15,6-3-1-15,-2 2 4 16,2 2 0-16,-2 1-4 16,2 3 2-16,-6 1-3 15,3 5 0-15,-2 3 2 16,-1-4-1-16,2 0 0 15,-2-2-1-15,1-1 0 16,-2-1-2-16,-2 2 2 16,1 0 1-16,1-1 0 15,1 4-1-15,3-2 2 16,3 5-2-16,-3-1 0 0,0 3 0 16,-4 3 0-1,-1-3 0-15,-1 1 1 0,2-4-1 16,-1-2 0-16,5-1 0 15,2-5 0-15,5-2 0 16,-2-1 0-16,4-1 2 16,-2 6-2-16,-1 5-2 15,-1 2 2-15,1 2 2 16,-4 0-2-16,1-4 0 16,1 1 0-16,-2-6 0 15,1 3 0-15,0-3 1 16,-3-3-1-16,0-1 0 0,-5-3-1 15,2 3 1-15,3-2 0 16,-4 0 5-16,4 4 5 16,-1-3-5-16,-1-2-3 15,2 2-2-15,-3-5 0 16,2 0 0-16,-2-6 0 16,-2-3 0-16,4 1 0 15,-7-1 0-15,-1-2 2 16,3 2-1-16,-3 2-1 15,0 1 7-15,0 4 4 16,0 2-5-16,0-2-2 16,0 4-4-16,-3-8 0 15,-1 3-3-15,2-3 3 16,-5 4 4-16,2-2 3 16,-1 1-6-16,-1-5 3 0,5 1-2 15,-2-5-1-15,1-7 0 16,1-3-1-16,2-4 0 15,0-4 9-15,0 0 6 16,0 0 5-16,0 0 3 16,0 0 3-16,0 0-7 15,0 0-6-15,0 0-1 16,0 0-4-16,0 0-1 16,-3 0-7-16,3 0 0 15,0 0 0-15,0 0 0 16,0 0 1-16,0 0 2 0,0 0 9 15,0 0 0-15,0 0 3 16,0 0-2-16,0 0-5 16,0 0-2-16,0 0-2 15,0 0-1-15,0 0 3 16,0 0-4-16,0 0 1 16,0 0-2-16,0 0 1 15,0 0 0-15,0 0 0 16,0 0 2-16,0 0 1 15,0 0 4-15,0 0 0 16,0 0-5-16,0 0-1 16,0 0-3-16,0 0 0 0,0 0-1 15,0 0 0 1,0 0 1-16,-1-2 0 0,-2 2 0 16,0 0 2-16,3 0-2 15,-2 0-1-15,-1-4-14 16,3-7-43-16,-1-13-66 15,1-16-46-15,-13-14-104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10:06:27.31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313BCF2-9078-47DD-8980-3C3CA756EA92}" emma:medium="tactile" emma:mode="ink">
          <msink:context xmlns:msink="http://schemas.microsoft.com/ink/2010/main" type="writingRegion" rotatedBoundingBox="6074,17150 14173,15913 14406,17439 6307,18676"/>
        </emma:interpretation>
      </emma:emma>
    </inkml:annotationXML>
    <inkml:traceGroup>
      <inkml:annotationXML>
        <emma:emma xmlns:emma="http://www.w3.org/2003/04/emma" version="1.0">
          <emma:interpretation id="{6D1FA470-B9AB-49C2-8B08-448DCA90B219}" emma:medium="tactile" emma:mode="ink">
            <msink:context xmlns:msink="http://schemas.microsoft.com/ink/2010/main" type="paragraph" rotatedBoundingBox="6074,17150 14173,15913 14406,17439 6307,18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E4799-5929-408F-B5EA-5C5D9400B02B}" emma:medium="tactile" emma:mode="ink">
              <msink:context xmlns:msink="http://schemas.microsoft.com/ink/2010/main" type="line" rotatedBoundingBox="6074,17150 14173,15913 14406,17439 6307,18676"/>
            </emma:interpretation>
          </emma:emma>
        </inkml:annotationXML>
        <inkml:traceGroup>
          <inkml:annotationXML>
            <emma:emma xmlns:emma="http://www.w3.org/2003/04/emma" version="1.0">
              <emma:interpretation id="{5A8F83F9-CF2F-4350-B676-FF2ACD1A011D}" emma:medium="tactile" emma:mode="ink">
                <msink:context xmlns:msink="http://schemas.microsoft.com/ink/2010/main" type="inkWord" rotatedBoundingBox="6089,17249 9402,16743 9609,18100 6296,18606"/>
              </emma:interpretation>
              <emma:one-of disjunction-type="recognition" id="oneOf0">
                <emma:interpretation id="interp0" emma:lang="" emma:confidence="0">
                  <emma:literal>u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v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-8001 2815 304 0,'0'0'0'0,"0"0"-96"0,0 0 96 16,0 0 40-16,0 0 44 15,0 0-61-15,0 0-22 16,0 0-1-16,0 15 0 16,3-1 23-16,6 0 17 15,0 2-9-15,1 7-26 16,3 2-2-16,4 5 9 15,4 13 6-15,-2 9 18 16,2 8-1-16,-1 8-11 16,-4 4 8-16,-2 3-9 15,-5-4-6-15,0-4-13 0,0-12 0 16,3-8 0 0,0-12-2-16,-6-14-4 0,1-10 4 15,-5-8-4-15,-2-3 4 16,0 0-1-16,0 0 13 15,4 0 9-15,4 0-11 16,1-10-7-16,6-7 2 16,5 2-4-16,-1-5-3 15,4 4 0-15,2 2 0 16,2 4 3-16,8 1-3 16,4 3-1-16,5 4 1 15,8 0 1-15,7 2-1 16,7 0 3-16,3 0-1 15,2-2 5-15,-4 0-6 16,-2-3 5-16,-2 1-5 0,-4 2 2 16,-4 2-3-16,7 0 1 15,-5 0-1-15,5 6 0 16,-3 5 0-16,-2-3 0 16,3 1-1-16,-5-2 1 15,6 2 0-15,-4-1 1 16,0 4 1-16,1-2-2 15,0 5 0-15,2-1-2 16,3 1 2-16,0-3 1 16,9-3 0-16,-1 2 0 15,-4-6-1-15,3-1 0 16,-7 0 0-16,-5-2 0 16,2 0 0-16,-1 0 0 15,-3 0 0-15,-4 2 0 0,-4 1 0 16,-7-2 0-1,-5-2 0-15,-4 4-1 0,-2-2 1 16,-5-2-1-16,-2 4 1 16,-5-4 0-16,0-1 1 15,-1 2-1-15,-2 1 0 16,0-1 1-16,-5 0-1 16,2 0 0-16,-3 0-1 15,2 0 1-15,2 3 0 16,-1-5 0-16,2 0 0 15,-1 0 0-15,1 0 0 16,-2 0 0-16,4 0 0 0,-2 0 0 16,-1 0-3-16,1 0 1 15,-5 0 2-15,0 0 2 16,0-7 1-16,0-4 3 16,5-2-3-16,-1-6 0 15,5-2-2-15,3-5 1 16,0-7-1-16,2-6-1 15,-1-6 1-15,-1-8 0 16,-3-9-1-16,-4-8 2 16,-2-2-1-16,-3-5 0 15,-4 0-1-15,-5 3-1 16,0 2-2-16,0 5 3 16,-3 4-1-16,-13 5-1 0,-3 7 0 15,-1 7 2-15,2 6 0 16,-1 10 1-16,5 7 3 15,4 6 0-15,2 8 2 16,4 1-4-16,2 0-2 16,2 2-1-16,0-2 1 15,0 6 1-15,0 0 0 16,0 0-1-16,0 0 0 16,0 0 0-16,0 0-1 15,0 0 0-15,0 0 1 16,0 0 0-16,0 0 0 15,0 0 1-15,0 0 1 0,0 0 1 16,0 0 2-16,0 0-2 16,0 0 1-16,0 0-2 15,0 0-2-15,0 0-7 16,-4 0-38-16,-10 6-87 16,-10 17-120-16</inkml:trace>
        </inkml:traceGroup>
        <inkml:traceGroup>
          <inkml:annotationXML>
            <emma:emma xmlns:emma="http://www.w3.org/2003/04/emma" version="1.0">
              <emma:interpretation id="{8B07E961-0EDC-491A-9C12-99DFA7A42B30}" emma:medium="tactile" emma:mode="ink">
                <msink:context xmlns:msink="http://schemas.microsoft.com/ink/2010/main" type="inkWord" rotatedBoundingBox="10229,16516 14173,15913 14406,17439 10462,18041">
                  <msink:destinationLink direction="to" ref="{198BFB68-D320-44F2-A9CE-BB8D743BF715}"/>
                  <msink:destinationLink direction="with" ref="{873BB3F8-7DEF-4721-9228-D11C8CD81550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00405.5475">-451 2413 337 0,'0'0'27'0,"0"0"7"15,0 0 37-15,0 0-32 16,0 0-5-16,0 0-13 16,-24-4-11-16,24 4-9 15,0 0-1-15,0 12-4 16,0 23 4-16,0 8 31 16,12 13-2-16,2 1-1 15,4 1-1-15,4-2-11 16,4-5-13-16,1-4-1 15,6-9 0-15,0-7 2 16,5-11-4-16,-2-10 7 0,3-10 0 16,6 0 6-16,3-16-5 15,2-18-2-15,2-13-2 16,-5-10-1-16,-6 0-1 16,-2-6 1-16,-12-2 12 15,-5 3-10-15,-10-4 4 16,-10 7-6-16,-2 0 9 15,-5 4-12-15,-25 4 1 16,-7 8-1-16,-11 6 16 16,-5 10-9-16,-4 9-7 15,4 7 1-15,-1 10-1 16,3 1 5-16,3 0-1 16,0 21-4-16,6 2-3 0,7 5 2 15,5-2-1 1,7 1 2-16,7-3 0 0,2-3-4 15,5-7-5-15,3-1-2 16,2-3-5-16,1-6-24 16,3 5-22-16,-2-4-18 15,-2 1-173-15</inkml:trace>
          <inkml:trace contextRef="#ctx0" brushRef="#br1" timeOffset="-101060.6099">-1049 2054 305 0,'0'0'0'15,"0"0"-48"-15,0 0 48 16,0 0 7-16,0 0 27 0,0 0-2 16,0 0-10-1,4 74-3-15,-4-47-6 0,-1 7 20 16,-16 11-5-16,-1 8-17 15,-7 7 1-15,-4 2-7 16,-1 4-5-16,-1 1 8 16,-2-1 6-16,0-4 5 15,-1-7-1-15,6-7-8 16,2-10 14-16,8-11-13 16,2-7-1-16,7-10-8 15,3-4-2-15,-2-3 0 16,7-2 3-16,-2-1-1 0,0 0 6 15,3 0 1 1,-2 0 9-16,2-10 2 0,0-17-10 16,0-1-10-16,0-3-2 15,0 1 2-15,0-2 1 16,0-6-1-16,0-7-2 16,14-8-5-16,2-3 3 15,4-1 4-15,4-5 0 16,3 2 0-16,6 0 0 15,5 5 0-15,-2 4 1 16,-5 7-1-16,-5 10 0 16,-5 7 2-16,-6 12 5 15,-8 4 4-15,-1 6-4 16,-1 5-6-16,-2 0 0 16,-2 0 1-16,4 0-2 0,2 0-7 15,2 7 4 1,3 17 3-16,3 11 4 0,4 10 0 15,2 13 11-15,-3 15 16 16,3 18 0-16,-6 13 3 16,1 7-2-16,1-8-13 15,-2-7-13-15,-2-13-4 16,-1-15-2-16,2-11 1 16,-5-14-2-16,3-7 1 15,-3-10 0-15,0-5-1 16,2-8 1-16,1-1-4 15,4-5-34-15,2-3-16 0,2-4-58 16,4 0-250-16</inkml:trace>
          <inkml:trace contextRef="#ctx0" brushRef="#br1" timeOffset="-96213.2713">-3675 2289 36 0,'0'0'234'0,"0"0"-139"0,0 0-52 16,0 0-19-16,0 0-9 15,0 0 67-15,0 0-17 16,-80-10-27-16,75 5 11 16,-1 4-5-16,5 0-8 15,-2-3-9-15,3 4-9 16,0 0-11-16,0 0-4 16,0 0 0-16,0-1 7 15,0 1 0-15,0 0-5 16,0 0-2-16,0-2-3 15,0 2 4-15,0 0-4 0,0-4-1 16,3-7-2-16,15-5 1 16,4-4 3-16,12-5-1 15,3-6 0-15,10 1-1 16,2-3 0-16,1 1-3 16,-3 6 0-16,-16 10 1 15,-5 8-1-15,-11 5-4 16,-6 3-9-16,0 0 8 15,0 0 2-15,1 11-1 16,1 9 4-16,-2 10 4 16,0 4-1-16,3 9 1 15,-6 13 3-15,-2 13-1 16,-1 11 2-16,-3 11-2 16,0 3 0-16,0-3-1 0,0 0 2 15,-12-4 7-15,6-3 7 16,-1-1-1-16,2-8-7 15,1-4 4-15,2-6-9 16,-1-9 1-16,2-6 1 16,1-5-5-16,0-7-2 15,0-10 1-15,0-8-1 16,0-10 1-16,0-6-3 16,0-3-14-16,-5-1-7 15,1 0-1-15,-4-6-9 16,-4-19-69-16,-6-7-249 0</inkml:trace>
          <inkml:trace contextRef="#ctx0" brushRef="#br1" timeOffset="-95899.9659">-3704 3128 824 0,'0'0'9'0,"0"0"-9"16,0 0 0-16,158-71 5 16,-84 51 5-16,1-3 5 15,1 1 10-15,7-1 14 16,4-4 2-16,-3 1-6 16,2-4-9-16,-6-4 2 0,-5-5-3 15,-6-1 8-15,-3-7-16 16,-12 6-6-16,-7 7-8 15,-15 6-3-15,-11 10-1 16,-12 11-21-16,-3 2-8 16,-6 5-18-16,0 0-16 15,0 12-49-15,-35 21-214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10:05:12.844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198BFB68-D320-44F2-A9CE-BB8D743BF715}" emma:medium="tactile" emma:mode="ink">
          <msink:context xmlns:msink="http://schemas.microsoft.com/ink/2010/main" type="inkDrawing" rotatedBoundingBox="10730,18058 13779,17923 13813,18695 10764,18830" semanticType="callout" shapeName="Other">
            <msink:sourceLink direction="to" ref="{8B07E961-0EDC-491A-9C12-99DFA7A42B30}"/>
          </msink:context>
        </emma:interpretation>
      </emma:emma>
    </inkml:annotationXML>
    <inkml:trace contextRef="#ctx0" brushRef="#br0">36 254 164 0,'0'0'12'0,"0"0"35"0,0 0 9 15,0 0 67-15,0 0-40 16,0 0-5-16,0 0-7 16,-40-78-13-16,40 78-19 15,0 0-29-15,0 0-6 16,0 0-4-16,0 0 0 16,0-2 1-16,0 2-1 15,0 0 0-15,0 0 3 16,0 0 0-16,0-5 1 15,0 1 3-15,0-2 11 16,0-2-8-16,4 1-3 0,1-1-2 16,-2 8-4-1,-3 0-1-15,0 0 0 0,0 0 1 16,0 0 0-16,1 17-1 16,4 10-2-16,2 10 2 15,-1 3 4-15,2 4-4 16,2 1 4-16,2 3-2 15,0 5 2-15,-3 3-2 16,2 5 5-16,3 0-3 16,2-3-2-16,5-7-2 15,2-10-5-15,1-9 5 16,-3-7 2-16,1-5-2 16,-1-8-1-16,-3-5 1 15,3-2 0-15,-1-1 0 0,-2 0 0 16,6-4 1-16,-4 0-1 15,2 0 3-15,2 0-1 16,0 0 0-16,6 0 1 16,0-6 4-16,2 1-2 15,3 2-2-15,-1-2-2 16,4 1-1-16,5-2 4 16,5 0-1-16,7 0 2 15,6-2-1-15,8-2-1 16,7-4 2-16,3 2-3 15,1 5-2-15,3 0 1 16,-2 4-1-16,7 0 1 16,9 3-1-16,5-4 0 0,3 4 0 15,-4-2 2-15,-8 0-2 16,0 2-2-16,-1 0 1 16,1 0 1-16,-1 0 0 15,-3 0 0-15,-5 0 3 16,-5 0-3-16,-3-7 2 15,-6-2-2-15,-5 3 1 16,-6-4-1-16,-8-3 0 16,-8 4 1-16,-10 3 0 15,-7 2 2-15,-8 4-3 16,-5 0 2-16,-8 0-2 16,-2 0 0-16,-3 0 1 0,0 0 3 15,0 0 1-15,0 0 6 16,0 0-2-16,0 0-2 15,0 0-7-15,0 0-1 16,0 0 1-16,0 0-1 16,0 0 1-16,0 0-1 15,0 0 0-15,0 0-1 16,0 0 1-16,0 0 0 16,0 0-2-16,0 0-4 15,0 0 2-15,0 0 0 16,0 0 5-16,0 0-2 15,0 0 0-15,0 0 2 16,0 0 0-16,0 0-2 0,0 0-15 16,0 0-26-16,0 0 2 15,5 0 20-15,-1 0-7 16,-2-6 28-16,1-11 16 16,1-10-3-16,2-13 3 15,2-5-15-15,4-7 0 16,-6-3 0-16,1 1 3 15,-2-5 5-15,-4-3-1 16,-1 3-4-16,0 0-2 16,0 9 5-16,-4 8-4 15,-10 9 15-15,4 10-6 16,-2 8 15-16,3 6-12 16,4 8 1-16,5 1-6 15,0 0-10-15,0 0-10 0,0 23-4 16,0 11 12-1,0 10 2-15,6 9 2 0,3 7 6 16,2 1-3-16,-7-7 2 16,1-9-4-16,-4-10 1 15,2-15-3-15,-3-7 1 16,0-8-2-16,0-5-5 16,0 0 0-16,0 0-10 15,0 0-7-15,0 0-58 16,-12 0-111-16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8:21.28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0280379-0217-4AF2-8E8F-DA02F2EC2C89}" emma:medium="tactile" emma:mode="ink">
          <msink:context xmlns:msink="http://schemas.microsoft.com/ink/2010/main" type="writingRegion" rotatedBoundingBox="6937,9594 6311,17932 5093,17841 5718,9503">
            <msink:destinationLink direction="with" ref="{831AF608-95E8-4C0B-A95F-2F47A67BD43F}"/>
            <msink:destinationLink direction="with" ref="{A2A767E6-6002-4275-9A7E-D4CF8403B4C8}"/>
          </msink:context>
        </emma:interpretation>
      </emma:emma>
    </inkml:annotationXML>
    <inkml:traceGroup>
      <inkml:annotationXML>
        <emma:emma xmlns:emma="http://www.w3.org/2003/04/emma" version="1.0">
          <emma:interpretation id="{E92A2305-2BC0-4E40-849B-ED44E91D19F4}" emma:medium="tactile" emma:mode="ink">
            <msink:context xmlns:msink="http://schemas.microsoft.com/ink/2010/main" type="paragraph" rotatedBoundingBox="6937,9594 6311,17932 5093,17841 5718,9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4AE99F-DC3D-4F7F-9F74-8A4AEE269D20}" emma:medium="tactile" emma:mode="ink">
              <msink:context xmlns:msink="http://schemas.microsoft.com/ink/2010/main" type="line" rotatedBoundingBox="6937,9594 6311,17932 5093,17841 5718,9503"/>
            </emma:interpretation>
          </emma:emma>
        </inkml:annotationXML>
        <inkml:traceGroup>
          <inkml:annotationXML>
            <emma:emma xmlns:emma="http://www.w3.org/2003/04/emma" version="1.0">
              <emma:interpretation id="{005EC9D2-5C59-4C2B-B771-1BB4D6C1F7B4}" emma:medium="tactile" emma:mode="ink">
                <msink:context xmlns:msink="http://schemas.microsoft.com/ink/2010/main" type="inkWord" rotatedBoundingBox="6937,9594 6690,12878 5695,12803 5941,95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175 201 436 0,'0'0'0'0,"0"0"-64"15,0 0-25-15,0 0 89 0,0 0 5 16,0 0-1-16,0 0-2 16,75-10-4-16,-71 5 4 15,-4 2 22-15,0-5 71 16,0-2-71-16,-4-8-5 15,-8 1 1-15,-6 0-2 16,0 3 15-16,-5 5 1 16,-2 5-19-16,-1 4-11 15,2 0 4-15,3 4-8 16,3 11 0-16,10 6-1 16,8 0-4-16,0 7 10 15,0-2-5-15,25 0 7 16,2-8 0-16,7-4-1 0,-1-1 0 15,2-9-5 1,-4-2-1-16,-5-2 1 0,-3 0-1 16,-10-9-4-16,-5-15-6 15,-8-14-24-15,0-6-101 16,-18-6-30-16,-22 7 165 16,-5 10 4-16,-6 9 80 15,2 13 23-15,5 9-8 16,14 2-39-16,10 0-15 15,11 10-27-15,9 17-18 16,0 11 0-16,14 6 0 16,14 0 0-16,10-12-4 15,-2-9 2-15,-1-13-3 16,-4-8-4-16,-5-2 7 0,-11-2-5 16,-8-25-17-16,-7-9-37 15,0-3-17-15,-25 3 45 16,-16 10 33-16,-2 15 116 15,-2 11-21-15,7 0-54 16,11 5-16-16,16 19-25 16,11 7-2-16,0 0-115 15,23-12-299-15</inkml:trace>
          <inkml:trace contextRef="#ctx0" brushRef="#br0" timeOffset="11437.0064">719-1279 211 0,'0'0'28'0,"0"0"-28"16,0 0-32-16,0 0-13 16,0 0 39-16,0 0 6 15,0 0 73-15,0 0 62 0,3-49-18 16,-3 49-74-16,0 0-43 15,0 0-5-15,0 0-3 16,0 0 6-16,0 0-12 16,0 6 14-16,0 17 3 15,0 8-1-15,0 11 11 16,0 14 22-16,0 8-16 16,0 6-11-16,0 2 4 15,0-3 2-15,-9-1-5 16,0 0 2-16,1-8-5 15,4-7 5-15,2-10-4 16,-1-9-6-16,-1-4 1 16,-1-8-2-16,1-4 1 15,-1-5-1-15,2-7 0 16,2-1-8-16,1-5 8 0,0 0 0 16,0-6-39-16,0-22-48 15,0-4-165-15,-3-8 127 16,-6 1 57-16</inkml:trace>
          <inkml:trace contextRef="#ctx0" brushRef="#br0" timeOffset="12001.2461">396-1044 44 0,'0'0'144'0,"0"0"32"0,0 0-31 16,0 0-80-16,0 0-44 15,0 0-12-15,-30-73-9 16,37 61-9-16,20 0 4 16,8 0 4-16,13 3 1 15,6 9 0-15,8 0-1 16,5 19 1-16,-1 20 0 16,-1 6 2-16,-6 4 1 15,-7 5-2-15,-8-1 0 16,-8 7 1-16,-7 2 8 15,-11-1-7-15,-9 3 2 16,-5-7-5-16,-4 3 0 16,-7-1-5-16,-28 2-1 15,-10-4 5-15,-12 3-1 0,-5-4 1 16,-5-4 1-16,-7-5 9 16,2-8-3-16,1-9 7 15,6-7 10-15,4-13 0 16,7-10-7-16,6 0 1 15,2-2-13-15,4-20-3 16,9-8-1-16,3-2-5 16,8-6 1-16,4 2 4 15,3 4 0-15,1-1-7 16,1 12 7-16,-1 3 1 16,4 8 3-16,2 3-3 15,5 6 19-15,1 1-2 0,2-3-18 16,0 3-6-16,0 0-13 15,0 0-6-15,2 0 10 16,9 0 0-16,-2 4-34 16,0 5-49-16,-3-1-90 15,-6 3-111-15</inkml:trace>
          <inkml:trace contextRef="#ctx0" brushRef="#br0" timeOffset="43613.5824">272 207 44 0,'0'0'54'16,"0"0"-54"-16,0 0-6 15,0 0-10-15,0 0-7 16,0 0 12-16,0 0 11 15,-96-25 11-15,78 22 45 16,0-1-29-16,5 3-27 16,1-5-10-16,6 6 10 0,3 0 15 15,-2 0-8-15,4 0 6 16,-4 0 5-16,2 0-8 16,3 0 2-16,0 0 13 15,0 0-25-15,0 0-7 16,0 0-38-16,0 0 34 15,0 0 11-15,0 0 21 16,0 0-11-16,0 0 31 16,0 0 45-16,0 0-13 15,0 0-53-15,0 0-20 16,0 0-11-16,0 0 11 16,0 15 3-16,0 5 8 15,5 7 7-15,-1 4 9 0,4-1 5 16,2 1-17-1,4 1-13-15,2 4 0 0,2 6-2 16,-4 9-8-16,-5 3-163 16,-6-1-104-16</inkml:trace>
          <inkml:trace contextRef="#ctx0" brushRef="#br0" timeOffset="43763.2043">184 1008 576 0,'0'0'134'15,"0"0"-123"-15,0 0-11 16,0 0-5-16,39 131 5 16,-24-98-26-16,3-2-49 0,-2 8-77 15,1 5-36-15,-8 3-43 16</inkml:trace>
          <inkml:trace contextRef="#ctx0" brushRef="#br0" timeOffset="43880.9775">316 1587 164 0,'0'0'156'0,"0"0"-52"15,0 0-17-15,-13 126-29 16,10-88-21-16,-2 1-30 16,4 2-4-16,1-2-3 15,0-1-62-15,0-4-224 16</inkml:trace>
        </inkml:traceGroup>
        <inkml:traceGroup>
          <inkml:annotationXML>
            <emma:emma xmlns:emma="http://www.w3.org/2003/04/emma" version="1.0">
              <emma:interpretation id="{9A12D05E-95C4-4868-A223-D2AB4DEB935E}" emma:medium="tactile" emma:mode="ink">
                <msink:context xmlns:msink="http://schemas.microsoft.com/ink/2010/main" type="inkWord" rotatedBoundingBox="6379,13882 6076,17915 5093,17841 5396,138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129.5749">238 2965 756 0,'0'0'58'0,"0"0"-58"16,-20 129-6-16,20-89 3 16,6-4-7-16,8-8-88 15,-2-3-136-15,-6-1-136 16</inkml:trace>
          <inkml:trace contextRef="#ctx0" brushRef="#br0" timeOffset="44235.3718">242 3477 413 0,'0'0'141'16,"0"0"-94"-16,-43 155-13 15,38-99-25-15,4-6-9 16,-2-4-58-16,1-8-60 16,-2-7-117-16</inkml:trace>
          <inkml:trace contextRef="#ctx0" brushRef="#br0" timeOffset="44341.3679">158 4052 362 0,'0'0'150'15,"-18"119"-75"-15,11-52-18 0,2 1-28 16,5-4-23-1,0-9-6-15,12-7-20 0,6-9-249 16</inkml:trace>
          <inkml:trace contextRef="#ctx0" brushRef="#br0" timeOffset="44476.1441">199 4756 627 0,'0'0'209'0,"0"0"-184"15,0 0-25-15,-33 119-2 16,33-95-3-16,0 0-32 15,4-4-53-15,11-4-70 16,5-8-100-16,-5-2-17 16</inkml:trace>
          <inkml:trace contextRef="#ctx0" brushRef="#br0" timeOffset="44563.8026">242 4993 1 0,'0'0'212'0,"0"0"1"16,0 0-51-16,0 0-77 16,5 110-51-16,7-90-34 15,6-9-56-15,12-11-92 16,5-3-130-16</inkml:trace>
          <inkml:trace contextRef="#ctx0" brushRef="#br0" timeOffset="49304.2649">-54 5947 463 0,'0'0'37'15,"0"0"-30"-15,0 0 69 16,0 0-30-16,0 0-37 15,0 0-5-15,-111-10-4 0,93-5-6 16,1-5 6-16,1-7 1 16,2-2-1-16,8-10-5 15,3-3-5-15,3-5 4 16,3-3 6-16,26 2 4 16,8 3 10-16,7 11 0 15,3 16 10-15,4 18-15 16,-2 0 6-16,0 36-2 15,-6 12 4-15,-11 13-13 16,-11 8 5-16,-15 8-3 16,-6 7-1-16,0-1 0 15,-24-1-4-15,-11-6-1 0,-13-11-2 16,-14-9-6 0,-11-7-21-16,-11-9-14 0,-5-8 14 15,0-6 1-15,5-10-15 16,9-2 37-16,6-5 6 15,11-2 15-15,13-2 11 16,20-1 11-16,11-3 6 16,14 11-30-16,0 9-13 15,23 21-12-15,19 21 12 16,11 14 6-16,4 11 8 16,6-8 13-16,3-14-15 15,5-19-8-15,4-22-3 16,7-24-1-16,3-6 0 0,-4-40-4 15,-7-15-17 1,-13-14-2-16,-13-2-3 0,-13 4 18 16,-16 16 8-16,-5 20 24 15,-10 19 34-15,-1 8 18 16,-3 9-3-16,0 0-45 16,2 0-28-16,7 0-68 15,1 0-133-15,-4 3-283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10:06:32.79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0 1 755 0,'0'0'62'0,"0"0"-59"0,156 0 28 16,-54 0 4-16,9-2-35 16,-4 2-4-16,-12 0-22 15,-27 0-54-15,-20 0-111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6:22.810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F78DA3A-ACD2-470A-9AC5-1CF7F580A59E}" emma:medium="tactile" emma:mode="ink">
          <msink:context xmlns:msink="http://schemas.microsoft.com/ink/2010/main" type="writingRegion" rotatedBoundingBox="20850,11557 23353,16047 21929,16841 19426,12351"/>
        </emma:interpretation>
      </emma:emma>
    </inkml:annotationXML>
    <inkml:traceGroup>
      <inkml:annotationXML>
        <emma:emma xmlns:emma="http://www.w3.org/2003/04/emma" version="1.0">
          <emma:interpretation id="{D4CA6470-78F0-4B4A-B3A8-E834391B2366}" emma:medium="tactile" emma:mode="ink">
            <msink:context xmlns:msink="http://schemas.microsoft.com/ink/2010/main" type="paragraph" rotatedBoundingBox="20850,11557 23353,16047 21929,16841 19426,12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38B7D0-E873-42FC-B6E6-66AD52B57F81}" emma:medium="tactile" emma:mode="ink">
              <msink:context xmlns:msink="http://schemas.microsoft.com/ink/2010/main" type="line" rotatedBoundingBox="20850,11557 23353,16047 21929,16841 19426,12351"/>
            </emma:interpretation>
          </emma:emma>
        </inkml:annotationXML>
        <inkml:traceGroup>
          <inkml:annotationXML>
            <emma:emma xmlns:emma="http://www.w3.org/2003/04/emma" version="1.0">
              <emma:interpretation id="{51C5DE8C-145D-48E0-B307-9AA9D3313470}" emma:medium="tactile" emma:mode="ink">
                <msink:context xmlns:msink="http://schemas.microsoft.com/ink/2010/main" type="inkWord" rotatedBoundingBox="20850,11557 21677,13041 20253,13835 19426,12351">
                  <msink:destinationLink direction="with" ref="{CB885587-35BF-4358-8EF2-E6A1D2E0799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-1100 12840 25 0,'0'0'55'15,"0"0"98"-15,0 0 106 0,0 0-126 16,0 0-130-16,0 0-3 16,-5 15-8-16,53-15 8 15,14 0 11-15,4 0 24 16,6 0-8-16,8 0-10 15,-4 0-3-15,0 0-11 16,-13 0-3-16,-9 0 3 16,-10 2-3-16,-10 3 0 15,-7-1-1-15,-9 0-13 16,-1 5-32-16,-4 5-42 0,-5 1-229 16</inkml:trace>
          <inkml:trace contextRef="#ctx0" brushRef="#br0" timeOffset="-721.0179">-707 11969 197 0,'0'0'91'0,"0"0"-71"15,0 0 17-15,0 0 1 0,0 0-38 16,0 0-9-16,0 0-22 16,0-8 31-16,0 22 51 15,0 4 20-15,0 8-27 16,0 7-6-16,0 6-19 15,6 11-5-15,0 12 10 16,-3 6 10-16,-3 7 0 16,0 6-11-16,0-8 1 15,0-5-12-15,0-8-10 16,0-13 1-16,0-8-3 16,0-11 0-16,0-13-11 0,0-9-61 15,0-6-119-15,0-12-174 16</inkml:trace>
          <inkml:trace contextRef="#ctx0" brushRef="#br0" timeOffset="-290.9426">-1000 11925 551 0,'0'0'203'0,"0"0"-203"15,0 0-12-15,0 0-6 16,0 0 10-16,0 0 6 15,89 0 2-15,-27 0 2 16,8-3 0-16,2-1 2 16,1 2-2-16,-7 2 0 15,-12-2 1-15,-9 2-2 16,-10 0 0-16,-13 0-1 16,-5 0-1-16,-11 0-3 15,-2 0-5-15,-1 6-14 0,-3 2 18 16,2-2-7-1,1 0-26-15,-3 2-12 0,0 5-52 16,0 7-83-16,-8 7-28 16</inkml:trace>
          <inkml:trace contextRef="#ctx0" brushRef="#br0" timeOffset="608.2011">253 12840 312 0,'0'0'59'16,"0"0"19"-16,0 0-7 15,0 0-33-15,0 0-29 16,0 0-9-16,-3-6-20 16,3 6 5-16,0 0 8 15,0 12 7-15,0 10 17 16,9 4-12-16,12 3-1 16,4-1 4-16,8-4-4 0,6-5 5 15,6-13-9-15,8-6 0 16,3 0 5-1,-4-12 5-15,-7-15-7 0,-10-12-3 16,-12-7-13-16,-17-5 6 16,-6-2 7-16,-6 1 6 15,-34 3 6-15,-8 10-3 16,-6 6-2-16,-6 11 2 16,1 9 6-16,-1 9-5 15,9 4 29-15,9 2 15 16,11 24-20-16,8 10-27 15,5 13-7-15,1 9-5 16,7 0-8-16,-1-7-29 16,7-10-27-16,4-11-18 15,0-12-6-15,0-7-66 0,0-11-15 16</inkml:trace>
        </inkml:traceGroup>
        <inkml:traceGroup>
          <inkml:annotationXML>
            <emma:emma xmlns:emma="http://www.w3.org/2003/04/emma" version="1.0">
              <emma:interpretation id="{B7E155D7-527B-4819-8F87-6F11119B7E17}" emma:medium="tactile" emma:mode="ink">
                <msink:context xmlns:msink="http://schemas.microsoft.com/ink/2010/main" type="inkWord" rotatedBoundingBox="22488,15021 23054,16278 22334,16602 21768,153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9178.9248">1234 15019 164 0,'0'0'402'0,"0"0"-402"15,0 0 6-15,0 0 9 16,0 0 37-16,0 0-48 16,0 0-4-16,0 0-11 15,0 0 7-15,8 9 4 16,13 11 0-16,3 3 2 16,9 3 6-16,5 6-3 15,8 4 1-15,7 7 11 16,4-2 11-16,3 6-10 15,5-2-12-15,1 0-3 16,-5 0 0-16,-3-1-2 0,-10 3-1 16,-12 6 2-16,-14 10 9 15,-10 10 16-15,-12 2-3 16,0-1-8-16,-12-3-7 16,-19-2 3-16,-5-5-1 15,-3-2-6-15,-6-3-4 16,-4-5 2-16,1-2-2 15,0-13 2-15,5-6-1 16,8-10 1-16,8-13 3 16,6-8-6-16,6-2-6 15,-2-6-3-15,-1-23 5 16,3-11-11-16,-4-14 1 16,-1-12 2-16,-1-9 7 0,-1-13 1 15,-4 1-1 1,-4 1-2-16,3 1 7 0,0-1 0 15,1 10 0-15,7 3 0 16,2 9 0-16,4 11 5 16,1 3 3-16,1 7 1 15,2 2-8-15,0 11-1 16,5 4 0-16,-4 15 0 16,4 8 0-16,-5 3 0 15,-5 0 5-15,-3 0-2 16,-2 19-1-16,-7 0-2 15,-1-6-7-15,-3-7-31 0,-6-6-92 16,-12-40-398-16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10:11:22.401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0 487 0,'26'0'16,"-1"0"-1,1 0 32,0 0-31,-1 0 15,1 0-15,0 0-1,25 0-15,26 0 16,-77-25-16,25 25 16,1 0-1,0 0-15,51 0 16,0 0-16,-52 0 15,52 0-15,-51 0 16,0 0 0,25 0-16,0-77 15,1 77 1,-27 0-16,52 0 16,0 0-1,0 0-15,51 0 16,26 0-16,-102 0 15,50 0-15,-25-26 16,-25 26-16,50-26 16,52 1-16,-51-1 15,51 26-15,25-26 16,1 26-16,-77 0 16,-1-25-16,-25 25 15,-26 0-15,26-26 16,-25 26-16,25-25 15,51 25-15,0 0 16,52 0-16,-77 0 16,-1 0-16,-25 0 15,0 0-15,26-26 16,-78 26-16,78 0 16,-26 0-16,26 0 15,-26-26-15,25 26 16,1-25-16,25 25 15,52 0-15,-52 0 16,-25 0 0,-78 0-16,52 0 15,26 0-15,-26 0 16,-26 0 31,-25 0-47,25 25 15,0-25 1,-25 0-16,51 0 16,-26 0-16,-25-25 15,51-1-15,-26 26 16,-25 0-16,0-26 16,-26 1-1,0-1 63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10:11:24.273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1 334 0,'26'0'15,"0"0"48,25 0-16,-51-51-32,77 51-15,51 0 0,103 0 31,26 0-15,51-26-16,25 26 16,26-51-16,-51 51 15,-51 0-15,-1-26 16,27 26-16,101-26 16,-204 1-16,77 25 15,-26 0-15,-52 0 16,-153-52-16,102 52 15,-77 0-15,1 0 16,-1 0-16,0 0 16,52 0-16,-26 0 15,0 0-15,25 0 16,52 0-16,26-25 16,-77 25-16,-1 0 15,-50 0-15,25 0 16,25 0-16,-76 0 15,0 0-15,25 0 16,-26 0-16,27 0 16,-27 0-1,1 0 1,51 0 0,-77-26-1,26 26-15,25 0 16,52 0-16,-52 0 15,-51-26 1,26 26 31,-1 0 0,-25 26 187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10:11:38.337"/>
    </inkml:context>
    <inkml:brush xml:id="br0">
      <inkml:brushProperty name="width" value="0.33333" units="cm"/>
      <inkml:brushProperty name="height" value="0.66667" units="cm"/>
      <inkml:brushProperty name="color" value="#00FF00"/>
      <inkml:brushProperty name="tip" value="rectangle"/>
      <inkml:brushProperty name="rasterOp" value="maskPen"/>
      <inkml:brushProperty name="fitToCurve" value="1"/>
    </inkml:brush>
  </inkml:definitions>
  <inkml:trace contextRef="#ctx0" brushRef="#br0">1 389 0,'0'-26'141,"26"26"-126,51-25 1,51-27-16,-25 27 16,-26-1-16,0 1 15,0-1-15,25-25 16,-50 25-16,-27 26 16,27-26-16,50 26 15,-25 0 1,26 0-16,-26 0 15,-26 0-15,77 0 16,-25 0-16,-77-25 16,-1 25-16,1 0 15,0 0-15,-26-26 16,25 0-16,1 26 16,0 0-1,51 0-15,-52 0 0,52 0 16,-51 0-16,0 26 31,-26 25-31,25-51 31,52 26-15,-51 25-16,51-25 16,-26 25-16,-25-25 15,-1 25-15,1-25 16,-26-1-16,0 1 15,0 0 1,0-1 0,0 1-1,0 25-15,0-25 16,0 25-16,0 1 16,26-27-16,-26 52 15,0 0-15,25-77 16,-25 52-16,0-27 15,0 1 1,0 25 0,-25-25-16,25 25 15,-52-25 1,52 0-16,-25-1 31,-1-25-15,1 0-1,-1 0 1,0 26-16,1-26 16,-1 0-16,0 0 15,1 0 1,-27 0-16,1 0 16,0 0-16,-1 0 15,-25 0-15,26 0 16,-26 0-1,51 0-15,-25 0 16,25 0-16,1 0 16,-27 0-16,27 0 15,-52 0-15,0 0 16,-26 0-16,52 0 16,-52 0-16,26 0 15,26 0-15,0 0 16,25 0-16,0 0 15,1 0-15,-1 0 16,0 0-16,1 0 47,25-26-31,-26 26 46,26-51-31,0 25-15,0-25 0,0 25 46,26 1-62,-1 25 16,-25-52 31,26 1-16,0 51-16,-1 0 1,-25-26 0,0 1-1,52 25 1,-52-26 0,25 26-1,-25 26 1,0-1-1,26-25-15,-26 26 16,26-26 0,-26 26-16,51-26 15,-25 0 17,-26-52-32,25 52 15,27 0 1,-27 0-1,27 0 1,-27 0 0,27 0-16,-27 0 15,1 0 32,-26-51-31,26 25-16,-1 26 15,1 0-15,51-25 16,25 25-16,-50 0 16,-27 0-16,-25-26 15,0 0-15,26 26 16,0 0 0,-1 0-1,1 0 1,-26-51 46,26 51-62,-1 0 16,-25-26-16,0 1 16,0-1-1,0 0-15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3-31T10:11:45.217"/>
    </inkml:context>
    <inkml:brush xml:id="br0">
      <inkml:brushProperty name="width" value="0.33333" units="cm"/>
      <inkml:brushProperty name="height" value="0.66667" units="cm"/>
      <inkml:brushProperty name="color" value="#00FFFF"/>
      <inkml:brushProperty name="tip" value="rectangle"/>
      <inkml:brushProperty name="rasterOp" value="maskPen"/>
      <inkml:brushProperty name="fitToCurve" value="1"/>
    </inkml:brush>
  </inkml:definitions>
  <inkml:trace contextRef="#ctx0" brushRef="#br0">1206 442 0,'26'0'47,"-1"0"15,1 0-62,51 0 16,26 0-16,-1 0 15,52 0-15,-26 26 16,129-26-16,-26-26 16,-26 26-16,-51 0 15,-103 0-15,-51-25 16,77 25-16,-51 0 15,-26-52-15,103 52 63,-78 26-47,-25-52-1,0 1-15,26 25 16,0 0-16,25 0 15,-25 0 1,-1 0-16,1 0 16,0 0-16,25 0 15,-25 0-15,-1 0 16,1 0 0,0 0-16,25 0 15,0 25-15,77 27 16,1-27-16,25 78 15,25-77-15,-25 25 16,-51-25-16,-1-1 16,-102 1-16,26-26 15,0 0-15,-26 26 16,25-26-16,1 0 31,0 0-31,-1 0 31,-25 25 110,-25 26-141,-1-51 16,0 52-16,1-1 15,-1-25-15,-25-1 16,25 1-16,0 0 16,-76 25-16,51-51 15,-26 26-15,25-1 16,-25 27-1,52-52-15,-27 0 16,27 25-16,-1-25 16,-51 0-16,51 0 15,1 0-15,-27 0 16,1 0 0,0 0-1,25 0-15,-25 0 16,25 0-1,-25 0 1,25 0 0,-25 0-1,0 0 1,25 0 0,0 0-16,-25 0 15,25 0 1,1 0-1,-27 0-15,27 0 32,-1 0-32,0 0 15,-51 0-15,77 26 16,-25-26 0,25-26 15,0-25 16,-26 25-32,0 1 1,1-27-16,-52 52 16,-26-51-16,1 51 15,-104-51-15,27 25 16,-78-51-1,77 51-15,27 1 16,-53-52-16,-25 51 16,-76 26-16,-207 0 15,335 0-15,127 0 16,1-25 0,51 50 109,0 1-110,0 0 1,0-1-16,0 1 15,0 25-15,51-51 16,-25 26 0,0-26-16,-26-26 15,77 26 17,-26 0-32,129 0 15,-78 0 1,-50 0-16,25 0 15,-52 0-15,52-26 16,-25 26-16,24 0 16,-24-25-16,25-1 15,51 1-15,26-1 16,26-25-16,-1 25 16,-76-25-16,25 25 15,-25 0-15,-52 1 16,26-1-16,-26 0 15,1 26-15,-27-51 16,-25 25-16,52 26 16,-27 0-16,27 0 47,-1-25-32,-25 25-15,25 0 16,-25 0-16,-1-26 15,1 26-15,-1 0 16,1 0 15,25-26-31,-51 1 0,26 25 16,25-26 0,-25 26-16,25-26 15,1 1-15,25-1 16,-52 26-1,-25-26-15,26 26 16,0 0-16,-1 0 16,52 0-1,-25-25-15,-27 25 16,1 0-16,0-26 16,-1 26-1,-25-51-15,26 51 16,25 0-1,-25 0 1,-26-26-16,25 26 31,1 0-31,0 0 16,-1 0-16,1 0 16,0 0-16,-1 0 15,1 0-15,-26 26 47,0-1-31,26 27-16,25 50 15,0 27-15,-25-52 16,-26-52-16,0 27 16,0 50-16,26-25 15,-26-51 1,0 25-1,0 0 1,-26-51-16,26 26 31,-26 25-15,-51 1 0,52-52-1,-27 25-15,1-25 16,0 26-16,25 0 15,0-26 1,1 0-16,-1 0 31,1 0-15,-1 0-16,0 0 16,1 0-1,-27 0 16,-25-26-31,26 26 16,0-26 0,51 1-16,0-1 125,-26 26 78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0:35.43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1D9D11A-F126-4D53-BE45-C0047A6D4E11}" emma:medium="tactile" emma:mode="ink">
          <msink:context xmlns:msink="http://schemas.microsoft.com/ink/2010/main" type="writingRegion" rotatedBoundingBox="8827,2240 28216,1762 28581,16549 9192,17027"/>
        </emma:interpretation>
      </emma:emma>
    </inkml:annotationXML>
    <inkml:traceGroup>
      <inkml:annotationXML>
        <emma:emma xmlns:emma="http://www.w3.org/2003/04/emma" version="1.0">
          <emma:interpretation id="{520F7894-3BD2-484A-9F3F-150AF3A36AD1}" emma:medium="tactile" emma:mode="ink">
            <msink:context xmlns:msink="http://schemas.microsoft.com/ink/2010/main" type="paragraph" rotatedBoundingBox="22595,1791 23151,6338 20682,6641 20126,20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13FB59-29B8-4134-A0DF-8FC997E145D8}" emma:medium="tactile" emma:mode="ink">
              <msink:context xmlns:msink="http://schemas.microsoft.com/ink/2010/main" type="line" rotatedBoundingBox="22595,1791 23151,6338 20682,6641 20126,2093"/>
            </emma:interpretation>
          </emma:emma>
        </inkml:annotationXML>
        <inkml:traceGroup>
          <inkml:annotationXML>
            <emma:emma xmlns:emma="http://www.w3.org/2003/04/emma" version="1.0">
              <emma:interpretation id="{B3846459-3B98-473F-ABE5-0B766D0FB5AF}" emma:medium="tactile" emma:mode="ink">
                <msink:context xmlns:msink="http://schemas.microsoft.com/ink/2010/main" type="inkWord" rotatedBoundingBox="22595,1791 23151,6338 20682,6641 20126,2093"/>
              </emma:interpretation>
              <emma:one-of disjunction-type="recognition" id="oneOf0">
                <emma:interpretation id="interp0" emma:lang="" emma:confidence="0">
                  <emma:literal>box</emma:literal>
                </emma:interpretation>
                <emma:interpretation id="interp1" emma:lang="" emma:confidence="0">
                  <emma:literal>fox</emma:literal>
                </emma:interpretation>
                <emma:interpretation id="interp2" emma:lang="" emma:confidence="0">
                  <emma:literal>Box</emma:literal>
                </emma:interpretation>
                <emma:interpretation id="interp3" emma:lang="" emma:confidence="0">
                  <emma:literal>Fox</emma:literal>
                </emma:interpretation>
                <emma:interpretation id="interp4" emma:lang="" emma:confidence="0">
                  <emma:literal>là</emma:literal>
                </emma:interpretation>
              </emma:one-of>
            </emma:emma>
          </inkml:annotationXML>
          <inkml:trace contextRef="#ctx0" brushRef="#br0">42 263 347 0,'0'0'15'0,"0"0"-9"16,0 0-6-16,0 0-5 15,0 0 5-15,0 0 2 16,0 0 2-16,-1-62 5 15,1 62 32-15,0-3 3 16,0 3-14-16,0 0-30 16,0 0 0-16,0 0-20 15,0 13-16-15,0 16 31 16,0 17 5-16,0 12 15 0,0 19 17 16,0 8-3-16,0 7 2 15,0 6-15-15,0-6-3 16,0-3-5-16,0-7-3 15,-3-8-5-15,-2-11 2 16,-1-16 0-16,2-14-1 16,-1-13 0-16,2-8 0 15,3-7-1-15,0-5 5 16,0 0 38-16,0 0-6 16,0 0-22-16,0-13-8 15,0-11-7-15,-4-6-9 16,2-3 7-16,-2-9 2 15,1-4 0-15,3-10-2 16,0-10-3-16,3-8-3 0,16-6-2 16,8-4 0-16,11-2-2 15,-2 5 5-15,-1 10 2 16,-4 12 5-16,-5 11-1 16,-7 10 0-16,-1 8 1 15,-1 6 0-15,0 1 1 16,-7 10-1-16,-1 7-2 15,-1 6-2-15,-4 0-27 16,1 23-1-16,-1 16 32 16,-1 15 0-16,-1 9 4 15,-2 8 0-15,3 9 0 16,-2 2-2-16,4 4-1 16,-2-2 2-16,-2-2 0 0,-1-5 1 15,0-6 4-15,0-8-3 16,0-17-3-16,0-16-2 15,0-15 0-15,3-7-3 16,-1-8 3-16,1 0 4 16,-2-17 27-16,8-23-13 15,5-17-18-15,11-16-1 16,10-12 1-16,10-13 2 16,11-11-2-16,-1-6-3 15,5 4-1-15,-6 7-4 16,-7 11-5-16,-9 14 11 15,-8 10 1-15,-9 19 2 0,-11 14 1 16,-2 18 3-16,-7 12 1 16,-1 6-6-16,6 0-6 15,0 8-10-15,6 23 5 16,3 18 11-16,6 14 5 16,0 19 10-16,-1 9 5 15,-2 14 15-15,-4 8 11 16,1 6-9-16,-9-4-10 15,-2-10-15-15,4-11-7 16,-4-17-3-16,2-15-2 16,-1-16 1-16,-1-19-2 15,-4-14-31-15,0-13-69 16,-1 0 23-16,-29-26-325 0</inkml:trace>
          <inkml:trace contextRef="#ctx0" brushRef="#br0" timeOffset="602.6229">-272 1871 398 0,'0'0'36'0,"0"0"-25"15,0 0-10-15,0 0-2 16,0 0-9-16,0 0-18 15,35 0 28-15,8-1 2 16,19-6 11-16,24 3 35 16,27-2-10-16,23-4-14 15,25-4 23-15,23-10 8 16,23-14-7-16,19-12 6 16,4-1-11-16,-5 1-16 15,-22 4-14-15,-33 18-10 16,-38 7-3-16,-34 7 2 15,-30 11-2-15,-25 2-6 0,-17 1-16 16,-16 0-18-16,-7 0-51 16,-3 0-6-16,-9 4-81 15,-27 4-212-15</inkml:trace>
          <inkml:trace contextRef="#ctx0" brushRef="#br0" timeOffset="1576.841">173 2777 173 0,'0'0'46'0,"0"0"-18"16,0 0 57-16,0-130-40 15,-3 105-45-15,-6-3-1 16,0 7 0-16,3 9 1 16,-1 5 12-16,5 7 37 15,2 0-38-15,0 0-11 16,0 24 0-16,0 23 3 15,14 18 17-15,8 22 23 16,4 16 46-16,1 14-31 16,1 12-12-16,-2 7-25 15,-5-1-8-15,2 2-6 16,8 3-6-16,4-2-1 16,-5-12-6-16,-3-15 6 0,-14-28 0 15,-4-27-15-15,0-17-4 16,-1-18-40-16,-7-15-54 15,4-6-53-15,-2-21 107 16,-2-31 59-16,3-14-98 16,-4-14 44-16,0-4 54 15,0-4 4-15,-10 0 0 16,-15 5 29-16,-10 3 25 16,-4 3 39-16,-6 5-23 15,2 6-25-15,-1 5 7 16,8 4-5-16,4 2-15 15,7 1-32-15,11-4-4 0,13-6-1 16,1-11-5-16,28-10-4 16,34-8-8-16,16 4 10 15,9 9 5-15,-3 24-2 16,-8 23 0-16,-13 24-1 16,-8 9 1-16,-9 33 5 15,-7 20 2-15,-8 7 45 16,-10 12-9-16,-16 6 11 15,-5 2-20-15,-12-3-12 16,-29 0-2-16,-7-12-10 16,-11-9 4-16,-10-8 3 15,-9-13 2-15,-3-14-7 16,-2-14-7-16,13-7 6 0,15-9-6 16,16-12 1-16,18 4-1 15,11 9-3-15,10 6 2 16,0 2-37-16,13 3-87 15,26 27 64-15,14 8-25 16,3 10-133-16,-1-1-57 16</inkml:trace>
          <inkml:trace contextRef="#ctx0" brushRef="#br0" timeOffset="2304.6511">1612 3345 660 0,'0'0'61'0,"0"0"-61"16,0 0-11-16,-62 141 9 16,35-54 2-16,-9 19 6 15,-7 10 12-15,-5 7 5 16,-10 3-5-16,0-11-3 0,-2-9-11 16,2-16-3-16,10-13 0 15,6-17-2-15,12-13 1 16,12-11-31-16,14-19-88 15,1-12-264-15</inkml:trace>
          <inkml:trace contextRef="#ctx0" brushRef="#br0" timeOffset="1965.7205">850 3829 114 0,'0'0'231'16,"0"0"-225"-16,0 0 83 15,0 0 12-15,0 0-52 16,0 0-31-16,-68-79-18 16,82 79-13-16,26 0 13 0,26 0 8 15,19 13 18 1,15 8 4-16,6 7 6 16,-1-4-12-16,-3-2-7 0,3 1-13 15,-3-6 8-15,1 3-3 16,-12 4-3-16,-17-7-6 15,-24 5 1-15,-19-5-4 16,-14 0-4-16,-11 3-6 16,-6 3-98-16,-2-2-294 15</inkml:trace>
        </inkml:traceGroup>
      </inkml:traceGroup>
    </inkml:traceGroup>
    <inkml:traceGroup>
      <inkml:annotationXML>
        <emma:emma xmlns:emma="http://www.w3.org/2003/04/emma" version="1.0">
          <emma:interpretation id="{2195EEC4-CB31-4D9A-B397-039A6F07EC9B}" emma:medium="tactile" emma:mode="ink">
            <msink:context xmlns:msink="http://schemas.microsoft.com/ink/2010/main" type="paragraph" rotatedBoundingBox="20413,7223 27945,7288 27921,10079 20389,100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A3B55DC-B53A-47E5-A2D3-97F22A492E95}" emma:medium="tactile" emma:mode="ink">
              <msink:context xmlns:msink="http://schemas.microsoft.com/ink/2010/main" type="line" rotatedBoundingBox="20413,7223 27945,7288 27921,10079 20389,10014"/>
            </emma:interpretation>
          </emma:emma>
        </inkml:annotationXML>
        <inkml:traceGroup>
          <inkml:annotationXML>
            <emma:emma xmlns:emma="http://www.w3.org/2003/04/emma" version="1.0">
              <emma:interpretation id="{20C5E79E-F355-438F-8138-E65090D2CC9D}" emma:medium="tactile" emma:mode="ink">
                <msink:context xmlns:msink="http://schemas.microsoft.com/ink/2010/main" type="inkWord" rotatedBoundingBox="20413,7262 24582,7298 24559,10050 20389,10014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883.0717">2570 6488 407 0,'0'0'0'16,"0"0"-24"-16,0 0-38 16,0 0-1-16,0 0-20 15,0 0 83-15,0 21 64 16,-6 1 60-16,3 5-44 15,1 12-34-15,-1 6 14 16,3 4-28-16,0 0-25 0,9-1-7 16,21-4 5-16,6-3-2 15,15-10 7-15,5-5 19 16,13-12-6-16,-1-11-7 16,1-3 7-16,-6-11 5 15,-3-28 11-15,6-20 1 16,-2-14-14-16,5-16-12 15,-3-7-13-15,-8 2 1 16,-6 3-4-16,-21 8-4 16,-17 5-3-16,-14 11 3 15,-2 11 6-15,-35 16 2 16,-12 7-2-16,-5 8 3 0,-7 10 3 16,-7 9 6-16,-4 6-12 15,1 0-10-15,4 12 6 16,0 16 4-16,3 5-2 15,5 6 1-15,10 4 0 16,5 5-1-16,12 1-3 16,4 2-42-16,4-4-9 15,6-1 12-15,6-6-16 16,9-3-40-16,3-4-104 16,0-9 24-16</inkml:trace>
          <inkml:trace contextRef="#ctx0" brushRef="#br0" timeOffset="72751.9559">3963 6601 631 0,'0'0'7'0,"0"0"-7"15,0 0-1-15,0 0 1 16,0 0-103-16,0 0-16 16,0-15 67-16,0 15 40 15,0 3 12-15,0 18 40 16,0 6 8-16,0 17-5 16,0 9 11-16,0 11-22 15,0 6-11-15,-4-1-4 16,-2 4 5-16,-5-7-5 0,1-4 8 15,-4-8-6 1,2-11 7-16,3-5-17 16,3-10-4-16,2-3-4 0,-2-7 0 15,4-6-1-15,2-3-30 16,0-9-97-16,9 0-256 16</inkml:trace>
          <inkml:trace contextRef="#ctx0" brushRef="#br0" timeOffset="69937.4886">67 6773 4 0,'0'0'39'0,"-148"0"11"16,90 0 124-16,18 0 25 16,21 0-109-16,11 0 7 15,8 0-40-15,35-12-57 0,36-20 0 16,31-10 42 0,24-5 10-16,5 4 4 0,-5 10-26 15,-21 16-27-15,-23 13-3 16,-22 4-9-16,-21 0-44 15,-26 13-82-15,-13 6-317 16</inkml:trace>
          <inkml:trace contextRef="#ctx0" brushRef="#br0" timeOffset="69766.0479">109 6126 595 0,'0'0'0'15,"0"0"-230"-15,0 0 58 16,0 0 121-16,0 0 44 16,0 0 7-16,0 0 106 15,0 0-13-15,-20 122-27 16,16-91-12-16,1 2-33 16,-2 8-11-16,1 6-1 15,-5 8-2-15,0 9 12 16,-4 9 9-16,4 7-7 15,-4-2-5-15,-1 1 1 16,1-16-2-16,-1-9 0 0,2-16 2 16,6-9-8-16,2-14-8 15,1-9 0-15,3-6 1 16,0 0 2-16,0-15 25 16,0-21-3-16,0-16-26 15,0-11-3-15,0-7 3 16,0-3 0-16,12 0 3 15,-3-1-3-15,0 5 0 16,3-2-4-16,-2 3 2 16,4-2 2-16,2-1 0 15,-1 0 2-15,5 0-2 16,0 5-1-16,2 1 0 16,4 9 0-16,-1 8-5 15,-7 13 2-15,-4 15 4 0,-7 11 0 16,-7 7-1-16,0 2 0 15,0 0-6-15,0 0 2 16,2 0 3-16,2 6-4 16,5 18 5-16,3 7 1 15,6 11 3-15,0 14-3 16,4 8 1-16,-3 10-1 16,-2 12 2-16,-4 8 14 15,-4 2 12-15,-4 2-1 16,-5-1-14-16,0-5 2 15,0-9-4-15,0-6-3 16,0-18-7-16,0-13-1 16,0-15 3-16,0-13-3 0,0-7-3 15,0-11-8-15,0 0-8 16,-9 0-17-16,-9-27-112 16,-5-10-164-16,-4-5 111 15</inkml:trace>
          <inkml:trace contextRef="#ctx0" brushRef="#br0" timeOffset="70501.701">1496 5380 454 0,'0'0'0'0,"0"0"-91"15,0 0 51-15,0 0 4 16,0 0 28-16,0 0 8 15,-84-33 15-15,60 68 25 16,-3 24 26-16,-8 28-5 16,-2 23-27-16,-5 21-23 15,4 21 10-15,1 14 15 16,3 14 26-16,1 13-6 16,2 5-1-16,1 4-4 15,6-1-4-15,10-19-15 16,4-18-18-16,10-18-3 15,0-22-10-15,19-15 0 16,14-15-2-16,5-19 0 0,-1-15-4 16,-2-15-9-16,-5-15-42 15,-3-22-44-15,-1-8-60 16,-7-23-135-16,7-37 64 16</inkml:trace>
          <inkml:trace contextRef="#ctx0" brushRef="#br0" timeOffset="71196.6478">2001 6804 624 0,'0'0'0'0,"0"0"-3"16,0 0-52-16,0 0 35 16,0 0-5-16,0 0 25 15,8-19 23-15,10-20 43 16,12-20-38-16,11-20-11 15,10-19-12-15,7-12-5 16,8-14 0-16,4-6-10 16,-7 0-22-16,-9 18-5 15,-17 35 26-15,-18 32 9 16,-19 27 2-16,0 18 7 0,-10 0 32 16,-11 0-19-1,-1 8-9-15,1 11-7 0,6-2-4 16,1 6 2-16,2 10-2 15,-1 11-2-15,-4 19 2 16,-5 17 10-16,-4 15 16 16,-2 7 23-16,-6 6-11 15,6 2-1-15,2 6-10 16,8-7-17-16,2-11-6 16,7-13-4-16,0-15 1 15,4-7-1-15,1-9-1 16,4-15-5-16,0-14-30 15,0-18-56-15,3-7-61 0,24-21-58 16,12-32-13-16</inkml:trace>
        </inkml:traceGroup>
        <inkml:traceGroup>
          <inkml:annotationXML>
            <emma:emma xmlns:emma="http://www.w3.org/2003/04/emma" version="1.0">
              <emma:interpretation id="{B52A985E-E032-46AE-9C1B-97BD167127B7}" emma:medium="tactile" emma:mode="ink">
                <msink:context xmlns:msink="http://schemas.microsoft.com/ink/2010/main" type="inkWord" rotatedBoundingBox="25450,7266 27945,7288 27925,9689 25429,966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6071.9028">5609 6057 296 0,'0'0'63'15,"0"0"-63"-15,0 0-4 16,0 0 2-16,0 0 0 16,0 0 2-16,88-78 5 15,-88 73 98-15,0 2 38 16,0-2-71-16,0 4-38 15,0-3-15-15,0-1-11 0,0-1-6 16,-3 2 0 0,-11-2-9-16,-4 0 9 0,-6 0 9 15,-14 4-9-15,-7 2 0 16,-4 0 0-16,-11 2 0 16,1 15 2-16,2 3-2 15,1 4 0-15,2 6-1 16,4 6 1-16,4 5 1 15,1 4 1-15,1 9-2 16,4 7-2-16,-3 9 1 16,6 10 1-16,4 12 10 15,10 9-8-15,4-3-1 16,10-3 4-16,9-13-5 16,0-10-4-16,6-11 4 0,24-13 2 15,4-13-2-15,7-11-3 16,3-16 3-16,1-8-2 15,3 0 2-15,1-35 3 16,7-10-3-16,-6-13 0 16,-10-4-10-16,-11 2-11 15,-28 0 12-15,-1 8 3 16,-22 12-6-16,-19 11 7 16,-6 15 5-16,-1 11 12 15,2 3-1-15,-1 15-9 0,7 18-2 16,-1 10 0-1,11 8-1-15,9 5-19 0,15 1-82 16,6-7-223-16</inkml:trace>
          <inkml:trace contextRef="#ctx0" brushRef="#br0" timeOffset="75067.894">5336 6082 11 0,'0'0'0'15,"0"0"-6"-15,0 0 1 16,0 0 5-16</inkml:trace>
          <inkml:trace contextRef="#ctx0" brushRef="#br0" timeOffset="76574.5899">5609 6642 366 0,'0'0'97'0,"0"0"-88"16,0 0-9-16,0 0 24 16,-9 150-15-16,26-105 13 15,13-2 9-15,2-5-21 16,7-10-1-16,9-8 17 16,1-6-1-16,9-14-10 15,3 0 0-15,2-8 6 16,2-22-6-16,-6-14 14 0,-8-11 1 15,-14-14-10 1,-11-10-20-16,-19-6-6 0,-7-3-30 16,-30 20-9-16,-25 23 45 15,-12 19 67-15,-9 22-36 16,-4 4-7-16,5 15-22 16,4 21-2-16,10 11-2 15,8 13 0-15,6 0 0 16,16 0-19-16,13-3-14 15,13-7-26-15,5-4-38 16,17-7-16-16,23-13-163 16</inkml:trace>
          <inkml:trace contextRef="#ctx0" brushRef="#br0" timeOffset="77367.5648">6629 5353 279 0,'0'0'221'0,"0"0"-183"0,0 0-29 16,0 0 4-16,0 0-10 16,0 0-3-16,-6 0-1 15,6 0 1-15,0 7 1 16,21 24 3-16,21 17-4 16,18 19 20-16,12 12 8 15,12 13 1-15,4 9-16 16,0 5-10-16,-8 8-3 0,-9 4 2 15,-19 1 31-15,-17 5 29 16,-23 0-11-16,-12 1-20 16,-21-5-5-16,-24 1-5 15,-11 2-11-15,6 5-9 16,1-5 0-16,2-10-1 16,2-18-6-16,4-14 4 15,-1-12 2-15,3-13 0 16,11-12 10-16,2-11 9 15,13-12-13-15,5-9-6 16,7-6 0-16,1-3-4 16,0-3-17-16,0 0-6 15,0 0-16-15,-5 0-12 16,-4-2-50-16,-9-13-239 16</inkml:trace>
        </inkml:traceGroup>
      </inkml:traceGroup>
    </inkml:traceGroup>
    <inkml:traceGroup>
      <inkml:annotationXML>
        <emma:emma xmlns:emma="http://www.w3.org/2003/04/emma" version="1.0">
          <emma:interpretation id="{E96EBBA9-5BC1-4E7D-815B-C72FFAA4736F}" emma:medium="tactile" emma:mode="ink">
            <msink:context xmlns:msink="http://schemas.microsoft.com/ink/2010/main" type="paragraph" rotatedBoundingBox="9166,10792 28427,10317 28503,13363 9241,138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A7CA7D-9308-42DE-826F-E8DED9D46497}" emma:medium="tactile" emma:mode="ink">
              <msink:context xmlns:msink="http://schemas.microsoft.com/ink/2010/main" type="line" rotatedBoundingBox="9166,10792 28427,10317 28503,13363 9241,13838"/>
            </emma:interpretation>
          </emma:emma>
        </inkml:annotationXML>
        <inkml:traceGroup>
          <inkml:annotationXML>
            <emma:emma xmlns:emma="http://www.w3.org/2003/04/emma" version="1.0">
              <emma:interpretation id="{C71349D2-8193-4D58-9E4B-C61CC7FF4789}" emma:medium="tactile" emma:mode="ink">
                <msink:context xmlns:msink="http://schemas.microsoft.com/ink/2010/main" type="inkWord" rotatedBoundingBox="9186,11607 10308,11579 10333,12589 9211,1261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556.4181">-10911 9914 80 0,'0'0'4'0,"0"0"3"15,0 0 6-15,0 0-4 16,0 0 6-16,0 0-5 16,0 0 7-16,-50-89 32 15,43 78 7-15,2 8-2 16,-1 3-36-16,-1 0 3 15,1 0 17-15,-3 0-27 16,-6 0-6-16,0 0-5 16,-3 0 3-16,-3 0-3 15,-2 2 0-15,-2 8 0 16,-3 1-1-16,1 1 2 16,-3 5-2-16,-1-2 5 15,4 4 2-15,-2-1-6 16,5 3 2-16,6-2-2 0,2 1 3 15,2-1 1-15,2-1 4 16,3 2-5-16,0 4 3 16,3 2-2-16,-2 4 0 15,8 4-4-15,0 0 0 16,0 4 0-16,0 1-4 16,9 2 2-16,5-5-2 15,2 1 8-15,3 1-8 16,2-4-2-16,3-1 6 15,4-2 0-15,1-5 5 16,4-1-4-16,4-5 2 16,5 1 3-16,1-4-3 15,3-2 12-15,-1-1-7 16,3-4-6-16,1-2 1 16,-1-2 2-16,0-6-5 0,-2 0 0 15,-2 0 6-15,3 0-4 16,-7 0 22-16,-4-2-9 15,-4-6 5-15,-4 0-6 16,-5-3-6-16,-1-1-2 16,1-3 5-16,0-3-1 15,-1-8-6-15,2 5-1 16,-9-3 4-16,2 1-1 16,-4 2 0-16,1 0-5 15,-2 5 2-15,-3 2-2 0,0 0-1 16,-3 3 1-16,-2-5 0 15,4-1 1-15,-7-5-2 16,2 0 2-16,-3-3 1 16,0-4-3-16,0 2 0 15,0-6 0-15,0 0 1 16,0-1 2-16,-4-3-3 16,-4 1 0-16,-1-2 0 15,-1-3 2-15,-4 2-1 16,-5-1 5-16,-1 6 6 15,-5 2 3-15,-2 1-13 16,-3 3 7-16,-2 5-5 16,-4 5 16-16,-2 2 3 0,5 1-20 15,-4 0 1-15,10 4-1 16,0 0 2-16,4 5-4 16,2 0-1-16,0 2-5 15,1 4-1-15,-1 0 5 16,2 0 0-16,-2 0 0 15,3 0-1-15,4 0 2 16,2 0 2-16,3 0 0 16,2 0-2-16,5 0 0 15,-1 0 1-15,3 2-1 16,0-2 0-16,0 0-1 16,0 0-5-16,0 0-20 0,0 0-15 15,0 0-29-15,3 0-51 16,15 0 54-16,0 0-85 15,-1 0-79-15</inkml:trace>
        </inkml:traceGroup>
        <inkml:traceGroup>
          <inkml:annotationXML>
            <emma:emma xmlns:emma="http://www.w3.org/2003/04/emma" version="1.0">
              <emma:interpretation id="{9F7925A6-085B-478D-A4C5-4707EACAE4E5}" emma:medium="tactile" emma:mode="ink">
                <msink:context xmlns:msink="http://schemas.microsoft.com/ink/2010/main" type="inkWord" rotatedBoundingBox="16233,11576 17074,11555 17103,12733 16262,1275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764.7832">-3690 9648 109 0,'0'0'22'16,"0"0"-2"-1,0 0 7-15,0 0-23 0,0 0-4 16,0 0-16-16,0 0-15 16,0 0 18-16,-14-16 13 15,11 16 14-15,2 0-11 16,-4 0 6-16,-2 0-3 16,-2 0-5-16,-2 0-1 15,-1 5 1-15,3 1 2 16,0-1 2-16,0-2-1 15,0 2 0-15,-3-2 30 16,1 2-1-16,-5-4-22 0,2 3 5 16,-7 1 13-16,2 1-18 15,-7 4-11-15,-4 4 0 16,2 4 2-16,-6 9-1 16,3-2-1-16,-1 4 0 15,1-4 0-15,5-3 0 16,4-5 9-16,8-6 23 15,2 0 9-15,0 0-22 16,2 6-13-16,-7 13-6 16,-1 6-1-16,-5 10 1 15,1 0 0-15,1 0-1 16,3-6 1-16,0-4 0 16,6-5 0-16,3-4 0 15,4-4 15-15,5 1 1 0,0-3-14 16,0 9-2-16,0 2 1 15,0 7 4-15,0 5 3 16,0 1-3-16,8 2-4 16,-2-3 0-16,6-6 1 15,-3-5-2-15,0-8 0 16,4-3-8-16,-1-7 4 16,3-1 4-16,2 1 10 15,-1-4-8-15,4 2 1 16,-2-5 4-16,5 0-2 15,-4-1 11-15,4-5-4 16,-5 0-1-16,3-2 9 16,-2 0-6-16,2 0 0 0,2 0-5 15,-1 0 0-15,1-8-5 16,1-1 3-16,-1 3-6 16,-4-2 3-16,-2 1 3 15,-4 3-4-15,-1-4 1 16,2 1 4-16,-1-2 0 15,1-4-1-15,4-3-4 16,0-2 0-16,4-5-2 16,-1 3-1-16,2-1 1 15,3 3-1-15,-5 2 2 16,-3 1-2-16,-5 2 2 16,-4 3 0-16,0-1 0 15,0-5-1-15,3 0 1 0,2-8-2 16,1-4 0-1,1-4 0-15,1-3 0 0,-2 2-3 16,-1 0 3-16,-10 5 0 16,-1 3 3-16,-3 0-2 15,0 1 9-15,0-1 10 16,0 1-4-16,-4 0-10 16,-4-4-5-16,3 0-1 15,1-4 0-15,2 0-20 16,-1-2 18-16,-3 6-2 15,-1 3 3-15,-5 3-7 16,-2 6 1-16,1 0 7 16,-1 1 7-16,4 2-3 15,-2 1-3-15,3 0 0 0,0 2-1 16,0-1 0-16,-3 3-1 16,-3 3-1-16,-2 1 0 15,-4 3 0-15,2 1 0 16,-3 0 2-16,1 0 0 15,3 0 1-15,3 0-1 16,0 0 1-16,6 0 0 16,3 0 2-16,2 0 3 15,1 0-3-15,1 0-3 16,-1-2 2-16,2 2-2 16,1 0 1-16,0 0-1 15,0 0-1-15,0 0 1 0,0 0 1 16,0 0 2-16,0 0 0 15,0 0-1 1,0 0-2-16,0 0 0 0,0 0 0 16,0 0-1-16,0 0 1 15,0 0 0-15,0 0-2 16,0 0-14-16,0 0-26 16,0 0-70-16,0 0-202 15</inkml:trace>
        </inkml:traceGroup>
        <inkml:traceGroup>
          <inkml:annotationXML>
            <emma:emma xmlns:emma="http://www.w3.org/2003/04/emma" version="1.0">
              <emma:interpretation id="{3EDC03F3-9F8B-4A14-9FA3-55CC08DC8B68}" emma:medium="tactile" emma:mode="ink">
                <msink:context xmlns:msink="http://schemas.microsoft.com/ink/2010/main" type="inkWord" rotatedBoundingBox="20648,10509 28427,10317 28503,13363 20723,1355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79576.3425">306 8828 371 0,'0'0'48'16,"0"0"-31"-16,0 0-17 16,0 0-8-16,0 0-13 15,0 0 11-15,0 0 7 16,0 0 3-16,0 0 0 15,0 6 2-15,0 8-2 16,-8 9 0-16,-1 9 2 16,0 11 6-16,-5 5 1 15,2 8-2-15,-1 5-7 16,-1 3 10-16,1 2 40 0,-1-2 0 16,1 5 19-1,1-2-38-15,3-2-4 0,4-6-11 16,1-6-6-16,4-6-7 15,0-8 5-15,0-3 7 16,0-7-7-16,0 1 6 16,7-4-7-16,4 1-2 15,2-3-3-15,4 0 3 16,-1-7 1-16,4 0-1 16,-2-8-1-16,3-2 1 15,5-4 0-15,1-3 3 16,7 0 11-16,5 0-7 0,-3 0-6 15,5 0-1 1,0 0-1-16,-4-4 3 0,-1-1 0 16,-10-1-4-16,-7 4-1 15,-5 2-2-15,-7-2 0 16,-2 2 0-16,-5 0 1 16,0 0-1-16,0 0 4 15,0 0-4-15,0 0-3 16,0 0-22-16,0 0-19 15,0 0-14-15,-12-2-8 16,-3-13-110-16,-2-2-133 16</inkml:trace>
          <inkml:trace contextRef="#ctx0" brushRef="#br0" timeOffset="80547.4346">271 8871 63 0,'0'0'220'0,"0"0"-210"15,0 0 87-15,0 0 0 16,0 0-59-16,0 0-38 15,-36 0-1-15,31 32 1 16,-2 15 18-16,2 15 13 16,4 12 3-16,-2 8 2 0,3 7-20 15,0 3-8 1,0-3-2-16,0-4-5 0,7-2-1 16,-2 1 5-16,-1 6 20 15,-2 3 4-15,-2-7-15 16,0-8-4-16,3-14 4 15,-2-19-13-15,4-11 5 16,-2-11-5-16,-3-13 0 16,0-5 0-16,1-5 2 15,-1 0-1-15,0 0-1 16,0-13 3-16,0-16-4 16,0-11-8-16,0-10-12 15,0-7-3-15,-1-7 16 16,-7 3-3-16,4-3 3 15,-5 2 6-15,-2 2-2 16,-2-2-10-16,-4-1-5 0,1-4-13 16,2 0 20-16,4 5 9 15,-2 8-1-15,7 5 3 16,5 6 1-16,0-4-1 16,5 0-5-16,26 1 5 15,8-3 0-15,9 5-2 16,5 11 1-16,6 11 1 15,5 20 0-15,8 2-3 16,16 32-3-16,3 22 2 16,7 16 3-16,3 8-4 15,-8 4 5-15,-12 4 6 16,-12 6 11-16,-21 0 11 16,-23 6-12-16,-18 5 2 0,-7 4-14 15,-32-4 9-15,-25-5 8 16,-16-11-13-16,-11-17-8 15,-13-13 0-15,-5-13 2 16,-8-14 6-16,-4-8-5 16,3-15 2-16,6-4 2 15,19-3 21-15,20 0-15 16,22 0-9-16,22-9-4 16,13-3-7-16,9-3-32 15,0-3-16-15,9-4-25 16,22-5-47-16,14 0-82 15,8 3 68-15</inkml:trace>
          <inkml:trace contextRef="#ctx0" brushRef="#br0" timeOffset="81294.011">1801 8537 304 0,'0'0'381'0,"0"0"-381"15,0 0-16-15,-120 96 11 16,83-34 1-16,-4 20 0 15,-7 10 4-15,-2 11 1 16,-2 11 6-16,4 18 26 16,-1 16 1-16,9 20-11 15,5 18-15-15,13 9 3 16,13 3 0-16,9-7 5 16,1-18 1-16,32-10 0 0,9-17-8 15,9-17 7-15,7-13-5 16,21 4-7-16,17-4-4 15,-5-18-1-15,-4-14 1 16,-24-29 5-16,-15-21-4 16,-6-10 2-16,-4-11 7 15,-8-10-8-15,-8-3 4 16,-4 0-4-16,-6 0-2 16,-5 0-9-16,-4 0-6 15,-3 0-24-15,0-6-38 0,0-8-82 16,0-11-362-1</inkml:trace>
          <inkml:trace contextRef="#ctx0" brushRef="#br0" timeOffset="86751.5778">2239 9542 465 0,'0'0'0'16,"0"0"-55"-16,0 0-5 15,0 0 60-15,0 0 5 0,0 0-2 16,0 0 10-16,0 0-1 16,-59-104 25-16,59 83 18 15,0-1-15-15,0-10-27 16,14-6-12-16,16-7 11 15,6-3 1-15,8 5 16 16,-1 11-17-16,-5 17-11 16,-1 9-1-16,-5 6-6 15,-2 0 1-15,-3 15 1 16,-7 13-2-16,-5 5 6 16,-11 11 27-16,-4 9-12 15,0 10 18-15,-28 5-10 0,-9 3-16 16,-11 1-2-16,-13 1-3 15,-7 0 1-15,-10 8-1 16,-3-6-1-16,6-7 1 16,2-12 2-16,13-16-4 15,9-9 0-15,11-8 0 16,8-13 0-16,15-8 1 16,10-2-2-16,7-2 1 15,0-23-2-15,12-12-17 16,15 1 3-16,3 6 12 15,0 13-18-15,-6 17-6 16,0 0 1-16,-1 32 9 16,5 17 18-16,5 14 13 15,5 1 29-15,4 4-10 16,2-4-4-16,-2-8-13 0,6-14-8 16,-2-11-4-16,0-16-2 15,3-15 3-15,4-7 29 16,7-35 1-16,-3-21-16 15,-3-7-14-15,-6-3-4 16,-9 5-1-16,-16 16-16 16,-13 20 10-16,-7 13 4 15,-3 14 3-15,0 5-16 16,0 0-27-16,-3 5-72 16,-12 12-316-16</inkml:trace>
          <inkml:trace contextRef="#ctx0" brushRef="#br0" timeOffset="87377.2897">3514 9803 675 0,'0'0'26'15,"0"0"-26"-15,0 0-2 16,0 0-11-16,0 0 12 15,46 170 1-15,-22-94 9 0,-3-3-4 16,-3 2-2 0,-4 3-2-16,4 6 3 0,0 10-4 15,-3 5-4-15,-6-2-32 16,-9-15-192-16,0-23-93 16</inkml:trace>
          <inkml:trace contextRef="#ctx0" brushRef="#br0" timeOffset="88982.2057">4201 9059 588 0,'0'0'32'15,"0"0"-28"-15,0 0-4 16,0 0 0-16,0 0-11 16,0 0 1-16,-35 11 10 15,40-5 19-15,25 2-14 16,10 3-5-16,8-3 8 16,2-2-6-16,7-6 3 15,0 0 3-15,-1 0-3 16,-3-12-5-16,-11-2 20 15,-8-2-8-15,-11 8-2 16,-11 4-8-16,-6 4-1 16,-6 0-1-16,0 0 0 0,0 0-10 15,0 7-5-15,0 22 11 16,0 16 4-16,0 19 0 16,0 13 4-16,9 13 1 15,7 10 1-15,7 6 8 16,7 5 0-16,5 0-2 15,1-2-12-15,3-9 0 16,4-14 0-16,-1-18-8 16,1-16-37-16,-3-20-14 15,1-19-106-15,-8-13-79 16</inkml:trace>
          <inkml:trace contextRef="#ctx0" brushRef="#br0" timeOffset="89189.7205">4311 9911 794 0,'0'0'17'15,"0"0"-17"-15,0 0-10 16,0 0 10-16,138-108 0 16,-7 66 47-16,11 6-29 15,3 14-12-15,-17 9-6 16,-10 3-12-16,-6 4-22 15,-7-1-50-15,-12-1-122 16,-19-8-225-16</inkml:trace>
          <inkml:trace contextRef="#ctx0" brushRef="#br0" timeOffset="89707.5354">5781 9484 75 0,'0'0'98'0,"0"0"-29"16,0 0 46-16,-129-40-18 0,94 23-17 16,3-4-24-1,4-7-33-15,10-9-23 0,13-10-11 16,5-8 11-16,18-13 2 15,35-3 7-15,13 6 16 16,5 15 8-16,-2 15 2 16,-7 28-33-16,-5 7-2 15,0 4 0-15,-3 27-1 16,-5 12-2-16,-5 8-1 16,-11 7 3-16,-19 4-4 15,-13 3 0-15,-1 8 5 16,-13 7 6-16,-22 1-4 15,-4 3-2-15,1-3-11 16,-4 4 7-16,0 3 4 16,-4 0 0-16,1-1 2 0,5-14 0 15,10-7-2-15,11-12 6 16,11-11 1-16,8-10-2 16,0-11-5-16,30-9 4 15,20-9 35-15,19-4 1 16,11 0-10-16,7-4-28 15,-1-17-2-15,1-4-35 16,3-3-57-16,6-3-122 16,-8-4-215-16</inkml:trace>
          <inkml:trace contextRef="#ctx0" brushRef="#br0" timeOffset="90291.4984">6711 8723 319 0,'0'0'2'0,"0"0"10"15,0 0 57-15,0 0 7 16,0 0-62-16,0 0-14 15,30-57-9-15,37 57-6 16,21 14 15-16,19 34 1 16,12 17 21-16,7 18 21 15,-6 10-18-15,-5 8-3 16,-13 8 13-16,-13 6-1 16,-14 5-9-16,-23 10-7 15,-16 16-8-15,-16 16-9 0,-16 10 9 16,-4 5-3-16,-24-14-7 15,-25-18 0-15,-19-16 0 16,-6-18 20-16,-4-14 4 16,3-14 3-16,9-19-18 15,9-17-5-15,19-18-3 16,13-12 2-16,13-9 0 16,7-7-1-16,4-1-2 15,1 0-12-15,0 0-36 16,0 0-53-16,-5 0-115 15</inkml:trace>
        </inkml:traceGroup>
      </inkml:traceGroup>
    </inkml:traceGroup>
    <inkml:traceGroup>
      <inkml:annotationXML>
        <emma:emma xmlns:emma="http://www.w3.org/2003/04/emma" version="1.0">
          <emma:interpretation id="{7B1681BE-B663-4F75-BB85-AEAB63EB45CD}" emma:medium="tactile" emma:mode="ink">
            <msink:context xmlns:msink="http://schemas.microsoft.com/ink/2010/main" type="paragraph" rotatedBoundingBox="9077,15759 13399,15358 13520,16654 9198,17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798F46-A0C2-4608-9833-513625C19BA6}" emma:medium="tactile" emma:mode="ink">
              <msink:context xmlns:msink="http://schemas.microsoft.com/ink/2010/main" type="line" rotatedBoundingBox="9077,15759 13399,15358 13520,16654 9198,17056"/>
            </emma:interpretation>
          </emma:emma>
        </inkml:annotationXML>
        <inkml:traceGroup>
          <inkml:annotationXML>
            <emma:emma xmlns:emma="http://www.w3.org/2003/04/emma" version="1.0">
              <emma:interpretation id="{06427C99-F7D1-4634-9A9A-AB5D558E167A}" emma:medium="tactile" emma:mode="ink">
                <msink:context xmlns:msink="http://schemas.microsoft.com/ink/2010/main" type="inkWord" rotatedBoundingBox="9077,15759 12020,15486 12140,16775 9197,1704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3299.4868">-10260 14422 327 0,'0'0'61'16,"0"0"-61"-16,0 0-1 15,0 0 1-15,0 0 0 16,0 0 2-16,-21-43 17 16,21 43 12-16,0 0 6 15,0 0-25-15,0 0-4 16,13 13-8-16,22 6 31 16,13 5 22-16,14 3-39 15,8 4 27-15,7 0-11 0,-2 0-5 16,-1-6 2-1,-11-1-4-15,-7-3-14 0,-8 1 5 16,-6 3-8-16,-5-3-3 16,-8-3-2-16,-3-1-2 15,-10-4 1-15,-2-1-12 16,-8-1 4-16,-2-4-14 16,-1-2 4-16,-3 2 9 15,0 5-21-15,0 4-18 16,0 3-45-16,-9 1-105 15,-7-6-70-15</inkml:trace>
          <inkml:trace contextRef="#ctx0" brushRef="#br0" timeOffset="113683.425">-9417 14233 432 0,'0'0'195'16,"0"0"-181"-16,0 0-14 0,0 0 0 15,0 0-2-15,-118 20-19 16,81 19 17-16,-14 12 4 15,-7 9 0-15,-8 4 10 16,-10-2 0-16,-2-4 4 16,3-5 3-16,7-7 0 15,11-7 9-15,14-9-9 16,11-7-8-16,11-11-4 16,11-5-4-16,7-3-2 15,3-4-5-15,0 0-38 16,0 0-58-16,0 0-139 15,13 0 86-15,17 0 74 16</inkml:trace>
          <inkml:trace contextRef="#ctx0" brushRef="#br0" timeOffset="114068.8011">-9259 14440 547 0,'0'0'63'0,"0"0"-45"16,0 0-18-16,0 0 2 16,0 0-1-16,0 0 9 15,173 7 13-15,-105-2-13 16,-2-1 0-16,-6-2-4 16,-10-2-6-16,-7 0-2 15,-8 0-15-15,-16 0-3 16,-7 0-7-16,-12 3-32 15,0 11-1-15,-9 2-131 16,-30 7-23-16</inkml:trace>
          <inkml:trace contextRef="#ctx0" brushRef="#br0" timeOffset="114237.2326">-9060 14762 787 0,'0'0'9'15,"115"-19"-8"-15,-27 0 7 16,-4 5-7-16,-9 9-1 16,-9 5-85-16,-7 0-95 15,-7 0-164-15,-11 0 160 16</inkml:trace>
          <inkml:trace contextRef="#ctx0" brushRef="#br0" timeOffset="112588.7448">-11279 14305 460 0,'0'0'0'0,"0"0"-47"0,0 0 22 16,0 0-39-16,0 0-6 16,0 0 70-16,0 0 6 15,0 0 53-15,-20-84 26 16,19 84-10-16,1 0-63 15,-5 0-12-15,1 4-22 16,-4 22 22-16,-2 11 18 16,-2 9-6-16,0 8 11 15,5 4 0-15,3-3-7 16,1-4-10-16,3-9-4 16,0-11-1-16,0-7 3 15,0-12-2-15,0-7-2 16,0-5-13-16,0 0 6 0,3-6 7 15,6-21 23-15,5-11-15 16,4-11-1-16,3-4 5 16,0-5-11-16,-2-1-1 15,-1 0 1-15,-4 5 13 16,-2 3 5-16,-3-1-2 16,0-1 9-16,7-1-15 15,4 1-7-15,5 4-3 16,1 3-1-16,-6 5 0 15,-4 10-1-15,-7 6 1 16,-1 12 1-16,-7 5 0 16,-1 8 5-16,0 0 3 15,0 0-9-15,5 2-13 0,4 22-4 16,9 12 17-16,12 9 3 16,6 12 9-16,10 6-5 15,3 9-7-15,0 4 1 16,4 2-1-16,-4-1 0 15,4 3 0-15,-5-6 1 16,-4-1-1-16,-5-7-6 16,-8-4 6-16,-4-9 3 15,-8-6-3-15,-7-4 0 16,-11-2-4-16,-1 0 4 0,-1-3 1 16,-30-2 3-1,-5-5-4-15,-10-6 3 0,-5-11 2 16,-15-4 3-16,-11-4 1 15,-4-3 7-15,-7-3 10 16,-2 0-17-16,-1 0-9 16,3 0 1-16,16 0 1 15,15 0-2-15,15 0 1 16,15-3 0-16,9 1 2 16,9 0 7-16,3 0 7 15,6-2-17-15,0 4-3 16,0 0-45-16,0 0-24 15,9 0 3-15,10 2 24 16,8 10-36-16,8 1-44 16,1-2-29-16,6-2-68 0</inkml:trace>
        </inkml:traceGroup>
        <inkml:traceGroup>
          <inkml:annotationXML>
            <emma:emma xmlns:emma="http://www.w3.org/2003/04/emma" version="1.0">
              <emma:interpretation id="{174E0A90-9A3C-411B-9F29-FB283B610315}" emma:medium="tactile" emma:mode="ink">
                <msink:context xmlns:msink="http://schemas.microsoft.com/ink/2010/main" type="inkWord" rotatedBoundingBox="12226,15675 13418,15564 13520,16654 12327,16765"/>
              </emma:interpretation>
              <emma:one-of disjunction-type="recognition" id="oneOf7">
                <emma:interpretation id="interp11" emma:lang="" emma:confidence="0">
                  <emma:literal>-8</emma:literal>
                </emma:interpretation>
                <emma:interpretation id="interp12" emma:lang="" emma:confidence="0">
                  <emma:literal>- 8</emma:literal>
                </emma:interpretation>
                <emma:interpretation id="interp13" emma:lang="" emma:confidence="0">
                  <emma:literal>. 8</emma:literal>
                </emma:interpretation>
                <emma:interpretation id="interp14" emma:lang="" emma:confidence="0">
                  <emma:literal>.8</emma:literal>
                </emma:interpretation>
                <emma:interpretation id="interp15" emma:lang="" emma:confidence="0">
                  <emma:literal>_8</emma:literal>
                </emma:interpretation>
              </emma:one-of>
            </emma:emma>
          </inkml:annotationXML>
          <inkml:trace contextRef="#ctx0" brushRef="#br0" timeOffset="114576.7339">-8306 14552 745 0,'0'0'82'0,"0"0"-82"16,0 0-3-16,0 0-2 15,0 0 5-15,139 3 1 16,-93-3-1-16,-4 0-23 15,-7 0-35-15,-8 0-28 16,-1 0-53-16,-10 0-152 16</inkml:trace>
          <inkml:trace contextRef="#ctx0" brushRef="#br0" timeOffset="115535.6364">-7568 14189 362 0,'0'0'94'16,"0"0"-91"-16,0 0 38 15,0 0 0-15,142-57-28 16,-103 24-2-16,0-3 20 16,-3-3 7-16,-4 1 2 15,-4 1-12-15,-8 1-11 16,-8 0 3-16,-8 3-13 16,-4 1 20-16,0 0 3 15,-22 3-6-15,-13 7-21 16,-5 2 1-16,-9 3-8 0,-2 7 4 15,-1 4-2 1,1 6 1-16,-2 0-1 0,2 0 2 16,6 10-1-16,6 10-3 15,4 1 3-15,11 0-1 16,1-1 2-16,8 1-3 16,5 3 1-16,7 1 0 15,3 1-5-15,0 8 2 16,9 0 3-16,15 4 1 15,5 1 0-15,8 2-5 16,4-6 4-16,4-2 0 0,7 1 2 16,4-1 1-1,-2 3-1-15,0-2 1 0,2 0 0 16,-8 2 0 0,-3-1 3-16,-6 2-4 0,-7-3-1 15,-2 4 1-15,-8-6 0 16,-4 1 0-16,-4-5-2 15,-5 1 1-15,-6-2-9 16,-3-2 10-16,0 0-1 16,-12-1 3-16,-18 0-2 15,-8-9 1-15,-14-7 2 16,-14-6 2-16,-13-2-5 16,-5-4 0-16,2-17-7 15,9-6-14-15,12-1 11 0,8-3 5 16,13 1 5-16,5-2 10 15,8-2 4-15,10-1-3 16,13-3-5-16,4-9-6 16,9-1-7-16,27-5-7 15,11 1 13-15,2 7 1 16,2 8 3-16,-6 12-3 16,-4 11 0-16,-5 7-5 15,-1 7 1-15,-10 0-60 16,-11 0-246-16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5:52.776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2A767E6-6002-4275-9A7E-D4CF8403B4C8}" emma:medium="tactile" emma:mode="ink">
          <msink:context xmlns:msink="http://schemas.microsoft.com/ink/2010/main" type="inkDrawing" rotatedBoundingBox="3729,2413 23122,13825 17213,23868 -2179,12456" hotPoints="3699,4325 20049,15953 0,0" semanticType="enclosure" shapeName="RightTriangle">
            <msink:sourceLink direction="with" ref="{724D51A4-C8A1-4D37-A622-5BD03B643EA6}"/>
            <msink:sourceLink direction="with" ref="{4DAD1925-E565-4F69-ABD7-3E5C5E4A9106}"/>
            <msink:sourceLink direction="with" ref="{CF47AB7D-E304-48A9-B7D5-DEC1A53432E0}"/>
            <msink:sourceLink direction="with" ref="{C588D7B5-6732-4CAB-B7AE-176DF7A62589}"/>
            <msink:sourceLink direction="with" ref="{90280379-0217-4AF2-8E8F-DA02F2EC2C89}"/>
            <msink:sourceLink direction="with" ref="{FDFBF2B9-834D-4F71-BEA5-76B9AC55B258}"/>
            <msink:sourceLink direction="with" ref="{5BB452AA-234E-4ECE-90ED-A94BDEAAF9F2}"/>
            <msink:destinationLink direction="with" ref="{E99FC427-13C8-46D2-ACD3-DE22AE228F87}"/>
            <msink:destinationLink direction="with" ref="{873BB3F8-7DEF-4721-9228-D11C8CD81550}"/>
          </msink:context>
        </emma:interpretation>
      </emma:emma>
    </inkml:annotationXML>
    <inkml:trace contextRef="#ctx0" brushRef="#br0">96 0 385 0,'0'0'253'16,"0"0"-252"-16,0 0-1 0,0 0-23 16,0 0-16-16,0 0-49 15,0 0 1-15,-3 0 87 16,3 0 22-16,-1 0 39 15,-2 0-2-15,3 0-26 16,0 0-10-16,0 0-10 16,0 0 1-16,0 0-7 15,0 1-7-15,0 13 3 16,0 0 1-16,0 5 5 16,3 4 4-16,1 1-12 15,1 5 5-15,-5 2-4 16,0 4 6-16,0 0 7 15,0 0-6-15,0 1-4 16,-3 3 5-16,-3-2 7 0,1 1-5 16,1 2-5-16,1-1-4 15,1-1 2-15,2 6 1 16,-3 1-4-16,3 2 2 16,0 6 0-16,0 4 1 15,0 2-1-15,-1 2-1 16,-2 3-2-16,1-2 0 15,-2-1 1-15,1 3 3 16,3-3 0-16,0-1 1 16,0 1-1-16,0-5 1 15,0-1-1-15,4 0-3 16,1 4 2-16,2 1-2 16,-5 5-2-16,1 4 2 0,-3 1-2 15,0-1 2-15,1 3-1 16,2-1 5-16,2-5 2 15,-1 0-1-15,2-1 0 16,2-3-4-16,1 5 1 16,0 2-2-16,-2 2 2 15,2 4 4-15,-3-4-6 16,3-3-1-16,0 3 3 16,-1 0 3-16,-1 1-5 15,-1-2-2-15,2-4 1 16,1-3-1-16,-5-3 1 15,2-1-1-15,-3 4 0 0,-3 4 3 16,0 1 0-16,0 3 0 16,0 4-1-16,0-4 0 15,0 0 2-15,0 0-4 16,0-2 2-16,0-3 0 16,0 5-1-16,0-2 1 15,0 5-2-15,0 0 2 16,0-3 1-16,0 3-2 15,-3 0-1-15,3 3 1 16,0 6 0-16,0 3 1 16,0 0 0-16,0 2 4 15,0-3-4-15,0 1 0 16,0 4 1-16,0 3-3 16,0 1 2-16,-1 1 0 15,1-3-2-15,0 2 1 0,0 0 0 16,0 4-1-16,-3 0 0 15,-2 2 1-15,1 6 0 16,-2 2-1-16,-2 5 2 16,-1-1 0-16,2 0 1 15,-2 0-1-15,-2-2 0 16,2 2-2-16,0 1 0 16,0-4 0-16,2-4 0 15,2 3 0-15,1-1 0 16,-1 0 2-16,1-3-1 15,1 3 0-15,1 4 0 16,-2 2-1-16,1 3 1 0,-2 4-1 16,1-3 1-16,-5 6-1 15,0 0 0-15,-2-1 0 16,-1-4 0-16,3-6 0 16,2-3 1-16,5-8-1 15,-1 0 0-15,3 2 0 16,0 2 0-16,0 6 0 15,0 11 0-15,0 2 2 16,0 0-2-16,-2 0 0 16,-2-3 0-16,-1 2 0 15,-2-1 0-15,5-6 0 16,-1-1 0-16,3-8 0 16,0-2 1-16,0-2-2 0,0 2 0 15,0 3 1-15,0-1 1 16,0 1 0-16,0-6-1 15,0-5 0-15,0-2 0 16,0-6-1-16,0-6 1 16,0-8 0-16,0-2 1 15,0-3-1-15,0-6 0 16,0 5-1-16,0 1 1 16,0 0 0-16,8 4 0 15,-2 3 1-15,1 1-2 16,-2 2 2-16,0 3 0 15,-4 3-1-15,-1-1 4 0,0-2 1 16,0-7 2 0,0-10-5-16,0-13-2 0,3-8 0 15,2-6 0-15,-4-2-1 16,4-1 1-16,-2-2-1 16,6 3 1-16,-5-4 0 15,-1-3 2-15,-3-7 1 16,0-7-1-16,0-7-2 15,0-8 0-15,0-1-1 16,0 0 1-16,0 0 0 16,0 0 0-16,0 0 4 15,0 0-1-15,0 0 1 16,0 0-2-16,0 0-2 0,0 0-1 16,0 0-1-1,0 0-1-15,0 0 0 0,0 0-7 16,0 0-4-16,5 0 3 15,1 0 8-15,3 0 2 16,3 0-1-16,3 3 1 16,9 1 1-16,3 0 0 15,7-2 0-15,11-2-1 16,8 0 1-16,4 0-1 16,9 0 1-16,2 0-1 15,6-10 1-15,5 1-1 16,1 1 2-16,12 5-1 15,1-1 0-15,3 0 0 16,11 4 1-16,7-1-2 0,11-2 1 16,1-4 0-16,2-1 0 15,-2-3 0-15,2 1-1 16,4 2 1-16,-1 0 0 16,-3 4 0-16,0 4 0 15,0 0 0-15,-1 0 0 16,3 0 2-16,6-3-2 15,9 0 1-15,2-4-2 16,3 1 1-16,-2 0 0 16,-5-1-1-16,-2 3 1 15,-1 4-1-15,-7 0 1 16,0 0 1-16,-1 0-1 16,3 4 0-16,-2 4 1 0,3-3-1 15,7 1 1 1,2-3 0-16,0 1-1 0,-3-2 0 15,-2-2-1-15,-2 1 1 16,2-1 1-16,-4 3-1 16,1 0 1-16,0 0 0 15,0 3 0-15,1 2-1 16,7 1 0-16,5 1 0 16,3 0 0-16,4 0 1 15,0-1-1-15,-2-3-2 16,0 2 2-16,3-2 0 15,-5-4 0-15,2 4 1 0,-3 2 0 16,1 3 1 0,7 1-2-16,2 1 1 0,2-2-1 15,7-2 0-15,-2-1 0 16,2-3-3-16,0-5 3 16,-1 0 0-16,2 0 2 15,-4 0-2-15,2 0 1 16,6 0-1-16,3 0 1 15,0 0-1-15,-2 0 0 16,-1 0 0-16,-5 0-2 16,-1 0 2-16,0 0 0 15,-2 0-2-15,-1 0 2 16,3 0 0-16,6-5 2 0,3-2 2 16,-5 2-4-1,2 0-2-15,-9 4 2 0,-3-1-1 16,-5 2 1-16,-1 0 0 15,0-3 1-15,-6 2-1 16,6-6 2-16,6 3-2 16,-2-2 0-16,2-3-1 15,-2 3 0-15,-7-2 0 16,0-1 1-16,-5-1 0 16,-4 4 1-16,-5 2-1 15,-1 4 1-15,-3 0-1 16,4-1 0-16,8-5 1 0,3 2 0 15,3-2-1 1,-2 1-1-16,-7 1 1 0,-9 0 0 16,-5 2 0-16,-4 0 0 15,-8 2-3-15,-3-2 3 16,-2 2 0-16,-7 0 2 16,0 0-4-16,-7 0 4 15,-2 0-2-15,2 0 1 16,-3 0 0-16,-2 0 0 15,-4 0-1-15,-11 0 0 16,-11-4-3-16,-8-5 4 16,-11 2-1-16,-10 0 1 15,-10 1 6-15,-10 4 2 16,-7 1 0-16,-8 1 2 16,-3 0 2-16,-3-3 7 0,0 3 2 15,0 0-7-15,0 0-7 16,0 0-6-16,0 0-2 15,0 0-1-15,0 0-18 16,0 0-32-16,0 0-30 16,-8-19-60-16,-23-20-228 15</inkml:trace>
    <inkml:trace contextRef="#ctx0" brushRef="#br0" timeOffset="25077.4864">442 2985 11 0,'0'0'61'0,"0"0"-23"16,0 0-12-16,0 0-26 15,0 0-22-15,0 0 2 16,0 0 19-16,0 0 1 16,0 0-5-16,0 0 5 15,0 0 32-15,0-1 39 0,-2 1-4 16,-2 0-19-1,1 0-30-15,-2 0-18 0,1 0-4 16,-2 0-18-16,-3 0-22 16,-5 3-36-16,2 0 24 15,-1-3 56-15,1 0 13 16,-2 0 18-16,1 0-6 16,-1-5 17-16,-2-4-4 15,2 3-35-15,1 2-3 16,-1 2 0-16,1 0 11 15,3 2 73-15,1 0-26 16,5 0-27-16,1 0-13 16,3 0-16-16,0 0 0 15,0 0-2-15,0-2-4 16,0 0 4-16,0 0 22 0,0 2 9 16,0-2-9-16,0 0 4 15,-2 2 4-15,2 0-18 16,-3 0-6-16,3 0 7 15,-1 0 4-15,1 0 1 16,0 0-12-16,0 0 3 16,0 0-3-16,0 0 3 15,0 0 0-15,0 0 4 16,0 0 2-16,0 0-4 16,0 0-6-16,-3 0-2 15,1 0 2-15,2 0-5 16,-3 0-5-16,3 0 5 0,0 0 9 15,-1 0-2-15,1 0 6 16,0 0-4-16,0 0-2 16,0 0 2-16,0 0-6 15,0 0-3-15,0 0-8 16,0 0-2-16,0 0 7 16,0 0 3-16,0 0-3 15,0 0 3-15,0 0 1 16,0 2-1-16,0 4 2 15,9 3-1-15,1 1-1 16,7 1 1-16,1 1 0 16,3-1-1-16,2 5-2 15,-1 1 2-15,8-2 0 16,-3-1 0-16,3 1 1 16,-1-2-1-16,4 0-2 0,0 0 2 15,6-1 1 1,-4 3-1-16,5 3 1 0,-1 0-1 15,1 1 0-15,-1-1 0 16,1 1 1-16,1 1 0 16,-2-1 0-16,4 1-1 15,3-3 0-15,-3-1-1 16,2 0 1-16,-1 1 1 16,-2 0-1-16,-1-2 0 15,-1 4 0-15,1-2 0 0,2 3 0 16,4 3 1-1,0-4 0-15,5 2-1 0,1 2 2 16,2-3-2-16,0 2 1 16,-3-1 0-16,1-2 0 15,-4 0-1-15,2-2-1 16,1 1 1-16,0 0-1 16,4 2 2-16,-2-1-1 15,2 4 0-15,-2 0 0 16,3 1 1-16,-5-1 0 15,1 1-1-15,-3-2 1 16,-2 1-1-16,0 0 0 16,0-1 0-16,-3 3 0 15,3 0 0-15,2 1 1 16,1-1 3-16,0 0-2 16,2 2-1-16,2-3 0 0,-5 0 1 15,3-1-4-15,-1 0 5 16,2-1-3-16,6 3 0 15,-1-3 0-15,6 1 0 16,1-3 3-16,-3 3-1 16,3 0-2-16,-4-1 4 15,-2 3-4-15,-1-1 0 16,-5 6 1-16,1-4 0 16,2 4 0-16,1 0 0 15,-1 2 4-15,-3 1-3 16,0 0-1-16,3-3 1 0,-1 2 1 15,-2-2-3 1,1 4 2-16,-1 0 1 0,-1 1 1 16,1 1 0-1,3 2-4-15,3 3 4 0,-1 0 1 16,1 1 0-16,0 6-5 16,-2-1 0-16,-1-2 0 15,0 0 0-15,7-1 0 16,4-3 1-16,6 4-1 15,1-2 1-15,-3 4-1 16,-1 1 0-16,-2-1 0 16,-1 1-1-16,1 2 1 15,3 0 0-15,2 0-2 16,4-3 2-16,-3 0 0 16,0-1 1-16,-3 2 0 0,-1-3-1 15,-2 2 0 1,-1 3 0-16,-2 1 0 0,7 2 2 15,0 5 0-15,2-2 0 16,3 1 0-16,2-3-2 16,4 1 1-16,3-1 2 15,6 0-3-15,0 3-1 16,-1 3 1-16,0 0 1 16,-6-1-1-16,-2 2-1 15,-2-5 1-15,6 1 0 16,-4-1-1-16,0 0 1 15,0 1 1-15,-4-1 3 0,3 6-4 16,-2-2 3-16,-2 6 1 16,7 1-3-16,-6-2 7 15,1-2-8-15,2 1 1 16,-1 0 1-16,4 0-2 16,7 5 1-16,6 1 0 15,1-1 0-15,0 1-1 16,-8-3 0-16,-2-4-1 15,1-2 2-15,-3 3-2 16,1 3 1-16,0 3 0 16,-2 3 0-16,-3-2 3 15,0-1-3-15,0-2 1 16,4-3-1-16,-4-1-1 16,3-2 1-16,-6-1 0 0,3 2 5 15,-1 1-5-15,6-4-2 16,4-1 2-16,0 1 0 15,2 1 0-15,-5 1 0 16,-3 4 0-16,0 2 0 16,4 5 0-16,-4 4-1 15,5-4 1-15,-4 1 0 16,-4-4 0-16,1 0 1 16,-6-2-1-16,-1-2 0 15,2 3 0-15,-3-1 0 16,2 3 3-16,0-1-3 0,-6-1 0 15,-1-1 0 1,4 0 1-16,2-5-1 0,1 1 0 16,4-4 0-16,-6-4 1 15,-2 0-1-15,-1-8 1 16,-7 2-1-16,4 0 0 16,0 4-2-16,-1 2 2 15,4 2-1-15,-3-1 2 16,-4 2 0-16,4-6 1 15,-2-1-2-15,-1-8 0 16,-2-1-1-16,-1-4 1 16,-2 3 0-16,-2-3 1 15,-1-1-2-15,-2 1 1 16,-4 1 0-16,-5 1 1 16,2-2-1-16,-2-1 2 0,0-6-4 15,1-2 2-15,2-2 0 16,4-5 1-16,-2 1-1 15,-1 0 0-15,-1 3 1 16,-7-3-1-16,-1 4 0 16,0-3 0-16,-4 3 0 15,-1 0 0-15,2 2 0 16,3-1 0-16,-1 3-2 16,2-5 4-16,3-1-4 15,0-3 3-15,-4 1-1 16,0-2 0-16,-7 1 0 15,1 0 0-15,-2-4 0 0,-2-2 0 16,0 2 1-16,0-1-1 16,4 1 0-16,-2 0 0 15,0 1 0-15,0 0 0 16,3 4 0-16,2 2 2 16,1 0-2-16,1 3 1 15,-1 0-1-15,5 1 0 16,-2-3 0-16,3 3 0 15,-4 0 0-15,-4 1 2 16,-4 2-2-16,4-3-1 16,0 4 1-16,2-6 0 15,-1-4 0-15,2-1 0 16,1-2 0-16,-6-5 0 16,4-2-1-16,-6 1 2 15,-6-1 0-15,-3 0-1 0,-5 2-1 16,0 0 1-16,-3 2 0 15,5-2 1-15,-4 5 3 16,2-3 3-16,2-3-6 16,-1 1-1-16,-4-4 1 15,-2-2-2-15,-1-3 3 16,-5-1-2-16,-2 1 0 16,-2-4-2-16,-5 2 2 15,1-5 3-15,-3 0-2 16,0 0 3-16,0 0 0 15,0 0 2-15,0 0-1 16,0 0 0-16,0 0 3 0,0 0 10 16,0 0-7-16,0 0 6 15,0 0 4-15,0 0-11 16,0 0-6-16,0 0 1 16,0 0-2-16,0 0 0 15,0 0-2-15,0 0-1 16,0 0 0-16,0 0-2 15,0 1-2-15,4 3 1 16,1 1 2-16,3-2 1 16,-4 2 0-16,1-2 0 15,-1-3 0-15,-4 3 1 16,2-1-1-16,1-2 0 16,1 4 0-16,1 3-1 0,1-4 1 15,1 2 0-15,-2-1 0 16,-4-2 0-16,2-1 0 15,-1-1 0-15,2 2 0 16,4 1-2-16,-4 0 4 16,4 0-2-16,-7-1 2 15,2-2-2-15,-1 0 0 16,-2 0 1-16,0 1-1 16,0-1 1-16,3 0-1 15,-3 0 0-15,1 0-1 16,-1 3 1-16,0-3 0 15,3 0 0-15,-3 0 0 0,0 0 0 16,0 2 0-16,2 0 0 16,1 1 0-16,-2-2 0 15,4-1 0-15,-1 3 0 16,1-1 0-16,-1 2 0 16,5 3 0-16,3 1 0 15,5 0 0-15,1 2 3 16,0 0-2-16,3 0 0 15,-3-1-1-15,0-2 0 16,-4-4-1-16,-2-3-2 16,-6 0 0-16,-3 0 0 15,-2 0 0-15,-1 0 3 16,0 0 1-16,0 0 2 0,0 3-3 16,0-3-1-16,0 3 0 15,0-3-24-15,0 0-54 16,0 0-47-16,0 0-99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6:21.40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B885587-35BF-4358-8EF2-E6A1D2E07999}" emma:medium="tactile" emma:mode="ink">
          <msink:context xmlns:msink="http://schemas.microsoft.com/ink/2010/main" type="inkDrawing" rotatedBoundingBox="9743,4891 18859,12484 17318,14335 8201,6741" semanticType="callout" shapeName="Other">
            <msink:sourceLink direction="with" ref="{51C5DE8C-145D-48E0-B307-9AA9D3313470}"/>
            <msink:sourceLink direction="with" ref="{4636F2ED-716A-4FF4-B9B8-52F6F58CF684}"/>
          </msink:context>
        </emma:interpretation>
      </emma:emma>
    </inkml:annotationXML>
    <inkml:trace contextRef="#ctx0" brushRef="#br0">214 0 263 0,'0'0'86'0,"0"0"-64"0,0 0-15 16,0 0 37-16,0 0-44 16,0 0-52-16,0 0-45 15,0 0 63-15,0 0 23 16,0 0 11-16,0 0 57 16,0 0 26-16,0 0-8 15,0 0-13-15,0 0-21 16,0 0-19-16,0 0-10 15,0 0-6-15,0 0-5 0,0 0 5 16,0 0 4-16,0 0-4 16,0 0-4-16,0 0-2 15,0 0-1-15,0 2-16 16,0 6 17-16,0 6 3 16,0 8 1-16,-9-1-2 15,1 2 4-15,1-2 8 16,1-4-5-16,3 0 1 15,1-1-7-15,-1-1-1 16,-1 2-2-16,-1 2 2 16,-1 7-1-16,-3-3 1 15,1 3 4-15,-1 5 4 16,0 4 0-16,0 2-7 16,0 3-1-16,0 1 0 15,0-5-1-15,2-1 0 0,1-4 2 16,-2 4 0-1,7-5-1-15,-5 3 3 0,1-2-3 16,1 2-2-16,2 3-2 16,-2 4 2-16,-1 3 2 15,1 6 0-15,-4 3 2 16,-1-3 3-16,0 0-4 16,5-9-1-16,-1-3 2 15,4-2-4-15,-2-2-2 16,3-1 2-16,0 3 2 15,0-1-1-15,0 1 1 16,0 5 1-16,0-4-1 16,0 3 4-16,0-1 6 15,0-2-11-15,0-3 2 0,0-4 0 16,0-3-3-16,4-2 0 16,4-3-3-16,1 1 2 15,0 3 1-15,0 3 5 16,1 4-2-16,-2-2 1 15,1 2 3-15,-2-2-6 16,-1-1-1-16,6 1 4 16,-1-3-4-16,2-2-3 15,-1 0-3-15,2-3 6 16,-1 3 1-16,-1 2 3 16,2 1-1-16,0 3-2 15,-2-2 0-15,1 1-1 16,-2-1 2-16,2 3-1 0,1-4 0 15,1 2 1-15,-2 0-2 16,1 0 0-16,1 2 1 16,-2 3 3-16,2-2 2 15,0 7-4-15,2-1 2 16,-2 4 0-16,6 0-3 16,-3 0-1-16,0 0 0 15,3 0 0-15,0 0 0 16,-1-2 0-16,1 1 0 15,0-2 1-15,1 2-1 16,2 2 0-16,1-2 3 16,2 0 2-16,-2-2-5 0,2 1 0 15,2-1 0-15,-1 4 0 16,1 0 3-16,4-1-3 16,-1 0 1-16,2 0-1 15,-1 2 1-15,5-2-1 16,-5-2 0-16,4 1-1 15,-1-2 2-15,-1 1-1 16,-2 2 0-16,2-1-1 16,-1 1 1-16,-2-3 0 15,-1 2 0-15,0-4 1 16,0 1-1-16,2-1 0 16,-1-4 0-16,-2-3 0 15,-2 2-1-15,2-5 3 0,2 2-4 16,3 0 0-1,-4-2 0-15,1 4 4 0,1-4-2 16,-2 2 0-16,-1-5 0 16,-3 3 0-16,1-4 0 15,-3 0 2-15,-2-3-1 16,2 2 0-16,-1-1 0 16,2 1 3-16,-1-2-3 15,-1 3 0-15,2-4-1 16,0 1-1-16,-4 0 1 15,4-2 2-15,-4-2-2 16,2 3 0-16,2 0 0 16,-1 0 0-16,1 4 1 0,-2 0 3 15,3 0-3-15,2 1 1 16,-5 3-2-16,4-5 1 16,-4 2 1-16,3-3-1 15,2 0-1-15,-2-5 0 16,0 2-4-16,3-1 4 15,-6 0 3-15,5 3-2 16,-2-1 3-16,0 1-4 16,4 3 0-16,2 0 1 15,1-3 0-15,0 2-1 16,2 0 0-16,6 2 0 16,-1-2 0-16,2 0 0 0,1 3 0 15,-3 2 1 1,-1-1-1-16,-1 1 0 0,0 0 0 15,2 7 1-15,0-3 1 16,1 1 0-16,3 0-1 16,3-7-2-16,2 4-1 15,5-4 2-15,-1 1 1 16,-1 1-1-16,0 3 1 16,-5 0 1-16,0 1-1 15,-3 3-1-15,0 3 0 16,3-2 1-16,-3 5 0 15,6-8-1-15,-1 0-1 0,5-6-1 16,3 0-4 0,-3-2 6-16,5 1 2 0,-2 4-1 15,-4-2 3-15,1 0-4 16,-1 3 1-16,5-1 2 16,3 2-3-16,2 1 1 15,4-1 1-15,3 1-1 16,-1 0 0-16,-1-1 0 15,2 2-2-15,-2 0 1 16,3 1 0-16,2 1 0 16,1 5 0-16,2-3 0 15,-2-2 0-15,3 0 0 16,2-3 0-16,-2-1 0 16,-1 3 0-16,2-6 0 15,-3 4 0-15,3 0 0 0,1 4 0 16,-2 8 0-16,5-4 1 15,1 5-1-15,6-2 1 16,11-2-1-16,1-1 0 16,2 0 0-16,-6-7-1 15,-7 1-1-15,3-2 2 16,-6-4 0-16,4 0 0 16,-2-1-1-16,2-1 0 15,-3-2 1-15,-1 2 2 16,2-1-2-16,1 1 0 15,2-6 1-15,-1 3 0 16,-1-4 0-16,-1-5 1 16,2 2-2-16,1-2 0 15,4-2 0-15,-1-2 0 0,-3 1 0 16,-4-3-2-16,-5-1 2 16,0-4 0-16,-4-4 0 15,-2 3-2-15,-4-3 2 16,-8 0 0-16,-9 0 1 15,-11 0-1-15,-3 0 1 16,-15 0-1-16,-7 0 2 16,-7 0-1-16,-5 0 2 15,-5 0-2-15,-4 0 7 16,3 0 9-16,-3 0 7 16,0 0-1-16,0 0-9 0,0 0-10 15,0 0-3 1,0 0 1-16,0 0-2 0,0 0-5 15,0 0-4-15,0 0-7 16,0 0-4-16,0 0-12 16,0-11-38-16,-9-8-167 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5:55.47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089FE78E-D802-47AF-A4C1-060F78055886}" emma:medium="tactile" emma:mode="ink">
          <msink:context xmlns:msink="http://schemas.microsoft.com/ink/2010/main" type="writingRegion" rotatedBoundingBox="4193,2819 969,2717 1005,1584 4229,1687"/>
        </emma:interpretation>
      </emma:emma>
    </inkml:annotationXML>
    <inkml:traceGroup>
      <inkml:annotationXML>
        <emma:emma xmlns:emma="http://www.w3.org/2003/04/emma" version="1.0">
          <emma:interpretation id="{AEBE7048-C33A-4D0B-BCA6-90F3F8ED9F70}" emma:medium="tactile" emma:mode="ink">
            <msink:context xmlns:msink="http://schemas.microsoft.com/ink/2010/main" type="paragraph" rotatedBoundingBox="4193,2819 969,2717 1005,1584 4229,1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FB81CC-5D09-4EB4-B942-83936AEE2A11}" emma:medium="tactile" emma:mode="ink">
              <msink:context xmlns:msink="http://schemas.microsoft.com/ink/2010/main" type="line" rotatedBoundingBox="4193,2819 969,2717 1005,1584 4229,1687"/>
            </emma:interpretation>
          </emma:emma>
        </inkml:annotationXML>
        <inkml:traceGroup>
          <inkml:annotationXML>
            <emma:emma xmlns:emma="http://www.w3.org/2003/04/emma" version="1.0">
              <emma:interpretation id="{84B8D562-8807-45FE-AE86-EA0479718C35}" emma:medium="tactile" emma:mode="ink">
                <msink:context xmlns:msink="http://schemas.microsoft.com/ink/2010/main" type="inkWord" rotatedBoundingBox="4198,2643 3205,2611 3231,1795 4224,18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-16007-11162 435 0,'0'0'120'0,"0"0"-113"15,0 0-6-15,0 0 2 16,0 0-1-16,0 0-2 16,0 0-1-16,0-26 1 15,0 26 8-15,0 0 2 16,0 0-10-16,0 0-16 16,0 1-5-16,-5 17 14 15,-10 19 7-15,-10 12 11 16,-7 15-5-16,-10 8-1 15,-3 4 17-15,0-4 1 16,1-5 4-16,1-7 5 16,2-5-20-16,-3-4-11 15,4-5 1-15,2-9-2 16,2-11 2-16,11-8 1 0,5-9-1 16,7-8 8-16,1-1 3 15,1 0-13-15,3-15 6 16,8-15-9-16,0-16 6 15,8-12-6-15,21-9-5 16,10-8 2-16,1-2-7 16,2 0 4-16,-6 3-6 15,-6 10 15-15,-5 8 1 16,-7 13-1-16,-6 13 0 16,-3 11 5-16,-5 9-3 15,1 5 8-15,7 4-8 0,6 1-2 16,9 0-3-1,9 0 1-15,6 0-13 0,3 7 1 16,5 14 10-16,1 7-6 16,3 9 10-16,-1 7 0 15,-1 4 0-15,-7 7 1 16,-3-2 0-16,-10-2 4 16,-2-4 0-16,-7-3 5 15,1-6 1-15,-3-3-6 16,-5-3-4-16,-2-2 4 15,-8-2-5-15,-2-5-5 16,-4-8 4-16,0 1 1 16,-6-2 0-16,-25 3 28 0,-13 2-18 15,-9-3 0-15,-8 1 10 16,-4-5-1-16,-6 2-4 16,5-4 4-16,3-2 8 15,9-3-2-15,7-4-12 16,11-1-7-16,11 0 9 15,10 0 1-15,3 0-15 16,3-1-1-16,4-4 0 16,2 1-1-16,3 4 1 15,0 0 1-15,0 0 4 16,0 0-5-16,0 0-3 16,0 0-3-16,0 0 4 0,0 0-1 15,0 0-16 1,0 0 8-16,0 0-1 0,0 0 0 15,0 0 3-15,0 0 5 16,0 0 4-16,0 0 0 16,0 0 2-16,0 0 0 15,0 0-1-15,0 0-1 16,0 0-1-16,0 0 1 16,0 0-4-16,0 0-21 15,0 0-26-15,-10 2-10 16,-26 6-55-16,-29 1-435 15</inkml:trace>
        </inkml:traceGroup>
        <inkml:traceGroup>
          <inkml:annotationXML>
            <emma:emma xmlns:emma="http://www.w3.org/2003/04/emma" version="1.0">
              <emma:interpretation id="{5C7198BC-DD7C-4D4C-92B4-21AB75ECCA05}" emma:medium="tactile" emma:mode="ink">
                <msink:context xmlns:msink="http://schemas.microsoft.com/ink/2010/main" type="inkWord" rotatedBoundingBox="2110,2753 1595,2736 1631,1604 2146,1621"/>
              </emma:interpretation>
              <emma:one-of disjunction-type="recognition" id="oneOf1"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!</emma:literal>
                </emma:interpretation>
              </emma:one-of>
            </emma:emma>
          </inkml:annotationXML>
          <inkml:trace contextRef="#ctx0" brushRef="#br0" timeOffset="104790.5473">-17736-11250 575 0,'0'0'0'0,"0"0"-50"16,0 0 32-16,0 0 0 16,74-112-65-16,-67 107 20 0,-7 0 63 15,0 5 93 1,0-2-79-16,0-2 34 0,-7 2 10 16,-1 2-40-16,-1 0-15 15,-1 0-1-15,-7 14-2 16,-1 19-4-16,-3 9 3 15,-3 11 1-15,-6 12 2 16,0 12 3-16,-9 11-3 16,-2 4 1-16,-3 0-3 15,-1 0 3-15,9-11 0 16,-6-5 20-16,6-7-13 16,5-4 6-16,5-12-4 0,8-8 8 15,4-13-4 1,10-9-6-16,4-8-9 0,0-8 0 15,0-5-1-15,0-2 1 16,0 0 0-16,0 0 8 16,0 0 6-16,4 0-8 15,1 0 5-15,-2-3-1 16,-2-2 5-16,-1 4-8 16,3-2-1-16,-3 3-6 15,0 0-1-15,2 0 0 16,-2 0-5-16,0 0-16 15,0 0-6-15,0-1-7 16,0-4-1-16,0-3-137 16,0-4-100-16</inkml:trace>
        </inkml:traceGroup>
        <inkml:traceGroup>
          <inkml:annotationXML>
            <emma:emma xmlns:emma="http://www.w3.org/2003/04/emma" version="1.0">
              <emma:interpretation id="{123C5462-D22D-40B8-A573-98FBC55CAE50}" emma:medium="tactile" emma:mode="ink">
                <msink:context xmlns:msink="http://schemas.microsoft.com/ink/2010/main" type="inkWord" rotatedBoundingBox="1663,2382 980,2360 1004,1601 1688,162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04202.0843">-18793-11391 203 0,'0'0'328'15,"0"0"-320"-15,0 0-8 16,0 0-14-16,0 0 9 16,0 0-56-16,0 0-20 15,-3-9 65-15,3 9 14 16,0 0 4-16,0 0 2 15,9 5 20-15,14 7 1 16,7 15 3-16,15 13 10 0,6 13 7 16,6 11 4-1,0 7-27-15,-3 6 11 0,3 0-8 16,-4-6-7-16,0-9-5 16,-8-11-10-16,-6-7 2 15,-12-9 0-15,-6-8 2 16,-8-7 2-16,-7-5-6 15,-2-6 1-15,-4-6-4 16,0 2 1-16,0-1-1 16,0-1-1-16,0 1-29 15,0-2-33-15,1-2-59 16,7 0-91-16,-2 0 25 0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52:27.468"/>
    </inkml:context>
    <inkml:brush xml:id="br0">
      <inkml:brushProperty name="width" value="0.08333" units="cm"/>
      <inkml:brushProperty name="height" value="0.08333" units="cm"/>
      <inkml:brushProperty name="color" value="#177D36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fitToCurve" value="1"/>
    </inkml:brush>
    <inkml:brush xml:id="br2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A6B854-6149-44F3-B64A-630EED7AFFF4}" emma:medium="tactile" emma:mode="ink">
          <msink:context xmlns:msink="http://schemas.microsoft.com/ink/2010/main" type="writingRegion" rotatedBoundingBox="8405,5786 16310,955 22673,11366 14768,16197">
            <msink:destinationLink direction="with" ref="{C91C08C9-B410-4011-B62D-A37B414BA785}"/>
          </msink:context>
        </emma:interpretation>
      </emma:emma>
    </inkml:annotationXML>
    <inkml:traceGroup>
      <inkml:annotationXML>
        <emma:emma xmlns:emma="http://www.w3.org/2003/04/emma" version="1.0">
          <emma:interpretation id="{F6016C90-C049-4A67-86A6-7611CA831D3C}" emma:medium="tactile" emma:mode="ink">
            <msink:context xmlns:msink="http://schemas.microsoft.com/ink/2010/main" type="paragraph" rotatedBoundingBox="8580,5679 16310,955 17559,2998 9829,7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9F9908-B8B8-4203-9519-A343CF86604E}" emma:medium="tactile" emma:mode="ink">
              <msink:context xmlns:msink="http://schemas.microsoft.com/ink/2010/main" type="line" rotatedBoundingBox="8580,5679 16310,955 17559,2998 9829,7722"/>
            </emma:interpretation>
          </emma:emma>
        </inkml:annotationXML>
        <inkml:traceGroup>
          <inkml:annotationXML>
            <emma:emma xmlns:emma="http://www.w3.org/2003/04/emma" version="1.0">
              <emma:interpretation id="{4636F2ED-716A-4FF4-B9B8-52F6F58CF684}" emma:medium="tactile" emma:mode="ink">
                <msink:context xmlns:msink="http://schemas.microsoft.com/ink/2010/main" type="inkWord" rotatedBoundingBox="9148,6608 10872,5555 11341,6322 9617,7375">
                  <msink:destinationLink direction="with" ref="{BD8F282A-40E0-447F-A83D-5BE01EDFD68E}"/>
                  <msink:destinationLink direction="with" ref="{E99FC427-13C8-46D2-ACD3-DE22AE228F87}"/>
                  <msink:destinationLink direction="with" ref="{CB885587-35BF-4358-8EF2-E6A1D2E07999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-9991-6101 25 0,'0'0'57'0,"0"0"-57"15,0 0 5-15,0 0-1 16,0 0 4-16,0 0 40 16,0 0 16-16,-45 0-38 15,42 0-26-15,2 0 12 16,1 0 44-16,0 0 5 16,0 0-49-16,0 0-12 0,-3 9-28 15,1 5-22-15,-7 1-118 16</inkml:trace>
          <inkml:trace contextRef="#ctx0" brushRef="#br0" timeOffset="-12447.9329">-9846-5851 37 0,'0'0'0'0,"0"0"0"16,0 0-37-16</inkml:trace>
          <inkml:trace contextRef="#ctx0" brushRef="#br0" timeOffset="133282.6272">-9603-6985 684 0,'0'0'8'16,"0"0"-8"-16,0 0-35 15,0 0 35-15,0 0 1 16,153 0 0-16,-82-6 4 16,6-4 19-16,7 1 25 0,3-1-8 15,-4 2-17-15,-11 2-7 16,-15 2 0-16,-12 0-3 16,-7 4-11-16,-10 0-3 15,1 0-1-15,-6 0 0 16,-4 0-12-16,-2 0-36 15,-5 0-48-15,1 0-66 16,-2-3-249-16</inkml:trace>
          <inkml:trace contextRef="#ctx0" brushRef="#br0" timeOffset="132924.6503">-9374-6524 70 0,'0'0'103'16,"0"0"-79"-16,0 0-7 15,0 0-17-15,0 0 0 16,0 0-3-16,0 2 3 16,0 7 9-16,0 3 31 15,0 8 37-15,0 1-22 16,0 2-20-16,0-1-19 16,0 1-11-16,0-5-1 15,0-4-2-15,0-3 0 16,0-7 2-16,0-2 4 15,-3 0 0-15,1-2 7 0,-1 0-4 16,3 0 6 0,-1 0 10-16,-2 0-3 0,3 0 1 15,-6 0-12-15,1 0-6 16,-2-2-7-16,-2-10 0 16,0-4 19-16,1-5-17 15,-1-5-2-15,0-1 3 16,3-8 1-16,-2 2-2 15,4-2 1-15,2 1-3 16,-1-7 1-16,3 3-1 16,0-3 0-16,0-2-1 15,0 0-1-15,8 0 2 0,5 1 0 16,5-1 0 0,5 0 0-16,0 1 2 0,4 0-4 15,-2 3 2-15,2 0 0 16,0 5 0-16,-1 1 0 15,-4 3 3-15,-1 9 4 16,-4 0 8-16,-3 4-6 16,1 2 1-16,-2 1-6 15,4 4-4-15,-5-1 0 16,-2 8 1-16,-5-2-1 16,-1 4 0-16,-1 1 0 15,-3 0 1-15,0 0-1 16,0 0 0-16,0 0-6 0,6 0 1 15,6 14 5 1,5 5 2-16,1 2 3 0,1 8-1 16,-1 4-3-16,6 5 6 15,-5-1-3-15,-1 3 3 16,0 4 7-16,-5-1 5 16,1 1-7-16,-7 0-10 15,-1-3 1-15,-1-4-1 16,-1-3 8-16,-1 1-1 15,2-6-1-15,-1-4-5 16,-2-5 5-16,4-2 0 16,-2-9-4-16,-2-3-4 0,-2-3 0 15,3-3 0 1,-2 0 1-16,-1 0-1 0,0 0-1 16,3 0-3-16,-3 0 4 15,0 0 3-15,0 0-3 16,0 0-3-16,0 0-1 15,0 0-12-15,0 0-23 16,0 0-6-16,0 0-25 16,-13-5-287-16</inkml:trace>
          <inkml:trace contextRef="#ctx0" brushRef="#br0" timeOffset="132075.779">-9374-6524 109 0,'0'0'0'0,"0"0"-92"16</inkml:trace>
          <inkml:trace contextRef="#ctx0" brushRef="#br0" timeOffset="733228.6276">-10321-5853 164 0,'0'0'0'16,"0"0"-27"-16,0 0-1 16,0 0 16-16,0 0-78 15</inkml:trace>
        </inkml:traceGroup>
        <inkml:traceGroup>
          <inkml:annotationXML>
            <emma:emma xmlns:emma="http://www.w3.org/2003/04/emma" version="1.0">
              <emma:interpretation id="{71F20E0E-6944-4BCE-9579-E51B0BAB8C98}" emma:medium="tactile" emma:mode="ink">
                <msink:context xmlns:msink="http://schemas.microsoft.com/ink/2010/main" type="inkWord" rotatedBoundingBox="11521,5103 11664,5016 11862,5340 11720,54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3649.3934">-8137-7985 587 0,'0'0'161'0,"0"0"-161"0,0 0-21 16,0 0 9-16,0 0 3 16,0 0 2-16,65 146 7 15,-64-93 0-15,2 4-2 16,-3 5 0-16,0-10-94 15,-13-10-311-15</inkml:trace>
        </inkml:traceGroup>
        <inkml:traceGroup>
          <inkml:annotationXML>
            <emma:emma xmlns:emma="http://www.w3.org/2003/04/emma" version="1.0">
              <emma:interpretation id="{557F89BC-6F44-4B2E-9CE4-8C81040BD99F}" emma:medium="tactile" emma:mode="ink">
                <msink:context xmlns:msink="http://schemas.microsoft.com/ink/2010/main" type="inkWord" rotatedBoundingBox="13463,2695 15634,1368 16580,2916 14409,42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553.5414">-3594-10553 535 0,'0'0'0'0,"0"0"-28"16,0 0-51-16,0 0 39 15,0 0 26-15,0 0 14 16,60-31 33-16,-60 23 111 16,0 2-75-16,-7 2-68 15,-19 0-1-15,-1 4-11 16,-9 0 11-16,-8 0 8 15,-1 11 19-15,-3 15-10 16,-1 13-16-16,6 9 2 0,3 10 5 16,4 8 2-16,6 4-4 15,7 4 13-15,10 2-7 16,13-3-3-16,0-2 2 16,1-7 10-16,26-11-18 15,6-15 13-15,5-10 5 16,8-14-1-16,3-12-5 15,8-2-14-15,0-11-1 16,3-17-26-16,5-10-28 16,-4-2-87-16,-4 3-351 15</inkml:trace>
          <inkml:trace contextRef="#ctx0" brushRef="#br0" timeOffset="33809.0666">-6198-10083 525 0,'0'0'57'0,"0"0"-57"16,0 0-19-16,0 0 19 15,134-121 0-15,-95 59-3 16,-3-1-3-16,-7 4 6 15,-11 8 7-15,-9 7 15 16,-8 15 15-16,-1 6-2 16,0 12 11-16,0 6 2 15,0 3 5-15,0 2-25 16,0 0-28-16,0 0-20 16,0 25 10-16,0 17 10 15,0 14 5-15,0 9-5 16,8 7 1-16,1-7 3 15,3-3-4-15,-3-8-7 16,-3-11-11-16,3-4-23 16,-6-14-43-16,-3-4-155 0,0-6-90 15</inkml:trace>
          <inkml:trace contextRef="#ctx0" brushRef="#br0" timeOffset="33974.7245">-6029-9800 746 0,'0'0'67'16,"0"0"-66"-16,0 0-1 15,144 0 4-15,-72-19-4 0,17-9-38 16,12-4-41-16,-10-6-68 16,-23 7-354-16</inkml:trace>
          <inkml:trace contextRef="#ctx0" brushRef="#br0" timeOffset="34252.3207">-4976-10345 783 0,'0'0'71'0,"0"0"-71"16,3 128 0-16,8-45-1 16,7 12 3-16,-6-4-1 15,-1-2 3-15,-7-13-4 16,-1-16-13-16,2-19-16 16,-4-22-13-16,5-14-30 15,-4-5-70-15,-2-34-12 16,0-22-203-16</inkml:trace>
        </inkml:traceGroup>
        <inkml:traceGroup>
          <inkml:annotationXML>
            <emma:emma xmlns:emma="http://www.w3.org/2003/04/emma" version="1.0">
              <emma:interpretation id="{23D44130-FDB8-44BA-9231-6DF39C8CB8CE}" emma:medium="tactile" emma:mode="ink">
                <msink:context xmlns:msink="http://schemas.microsoft.com/ink/2010/main" type="inkWord" rotatedBoundingBox="17414,2964 17504,2908 17559,2998 17469,305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7551.6234">-2352-9991 737 0,'0'0'0'0,"0"0"-31"0,0 0-10 15,0 0-16-15,0 0-10 16,0 0-68-16,75-39 15 16,-75 32 120-16,0 3 93 15,0 4 63-15,-9 0-88 16,-3 0-33-16,4 0 13 15,4 0-28-15,-1 14-20 16,5 8-5-16,0-3-1 16,0-6 4-16,0-2-1 15,0-8-1-15,0-3 2 16,0 0 2-16,3 0 11 16,3-21 1-16,2-8 4 15,-2-1 9-15,-3 4-13 0,-3 13-7 16,0 11 18-16,0 2 37 15,-9 0-60-15,-12 5-21 16,1 12-31-16,-5 0-53 16,2-13-454-16</inkml:trace>
        </inkml:traceGroup>
      </inkml:traceGroup>
    </inkml:traceGroup>
    <inkml:traceGroup>
      <inkml:annotationXML>
        <emma:emma xmlns:emma="http://www.w3.org/2003/04/emma" version="1.0">
          <emma:interpretation id="{FB097649-846D-48CD-8A7C-5C70927C3018}" emma:medium="tactile" emma:mode="ink">
            <msink:context xmlns:msink="http://schemas.microsoft.com/ink/2010/main" type="paragraph" rotatedBoundingBox="12064,9981 13485,8793 14142,9579 12720,107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AD1925-E565-4F69-ABD7-3E5C5E4A9106}" emma:medium="tactile" emma:mode="ink">
              <msink:context xmlns:msink="http://schemas.microsoft.com/ink/2010/main" type="line" rotatedBoundingBox="12064,9981 13485,8793 14142,9579 12720,10767">
                <msink:destinationLink direction="with" ref="{A2A767E6-6002-4275-9A7E-D4CF8403B4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FDAAF28-1A72-4216-B5A2-5607C79D5F2E}" emma:medium="tactile" emma:mode="ink">
                <msink:context xmlns:msink="http://schemas.microsoft.com/ink/2010/main" type="inkWord" rotatedBoundingBox="12064,9981 13485,8793 14142,9579 12720,10767">
                  <msink:destinationLink direction="with" ref="{7D271246-A236-47E4-BAA4-7B70E7DC30AD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-361800.8115">-6664-3194 601 0,'0'0'0'0,"0"0"-9"16,0 0 9-16,0 0 7 16,0 0-7-16,0 0-38 15,-49 44-16-15,44-44 32 16,-2 0 11-16,1 0 0 15,-3-18 11-15,-1-3 19 0,-2-9-6 16,3-5-8 0,3-1 8-16,2-4-5 0,-2-3-4 15,6-2 0-15,0-10-4 16,0-8 3-16,21-8-6 16,5-3 5-16,4 3-4 15,-2 0 2-15,-1 10 0 16,3 11 2-16,-3 13-2 15,-3 17-2-15,-9 12 0 16,2 8-9-16,-7 0-7 16,6 11 14-16,-3 13 4 15,2 0 6-15,2 3 5 16,-4-1-6-16,1 6-2 16,-1-2 0-16,-1 5-3 0,-1 7-3 15,-4 3 3-15,-2 9 10 16,-5 7 9-16,0 2 5 15,0 3 3-15,1-2 3 16,7-3-21-16,4-4-6 16,-3-4-3-16,0-1 2 15,0-5-1-15,-5-1-1 16,1-7 4-16,-4-1 1 16,-1-3 8-16,0-3 7 15,3-8-13-15,-3-5-4 16,2-5-3-16,-2-5 0 15,0-2 0-15,0-3 1 16,0-4-1-16,0 0 2 0,0 0-1 16,0 0-1-16,0 0-13 15,0-6-58-15,0-18-118 16</inkml:trace>
          <inkml:trace contextRef="#ctx0" brushRef="#br1" timeOffset="-361394.6357">-6695-3666 724 0,'0'0'2'0,"0"0"-2"15,0 0-1-15,141-11 1 16,-75 0 11-16,3 1 1 15,-1-6 1-15,-8 2-5 16,-7 5-4-16,-11 1-2 16,-3 7-2-16,-8 1 1 0,-2 0-1 15,-5 0 0-15,-3 0-1 16,0 0-14-16,2-6-33 16,-1-9-43-16,1-4-248 15</inkml:trace>
          <inkml:trace contextRef="#ctx0" brushRef="#br1" timeOffset="-362587.0637">-7318-2856 104 0,'0'0'173'0,"0"0"-173"0,0 0-20 15,0 0-4-15,0 0-18 16,0 0-61-16,-27-8 18 16,27 8 82-16,0 0 3 15,0 0 38-15,0 0-12 16,0 0-12-16,0 0 8 15,0 0 16-15,0 0 11 16,0 0 2-16,0 0-28 16,0 0-23-16,0 0-3 15,0 0 3-15,0 6 3 16,0 0 3-16,0-2 1 16,0-1-7-16,0-3-1 0,0 0 1 15,0 0 9-15,0-3 53 16,0-9-14-16,0-1-42 15,-16-1 4-15,1 4 2 16,-6 4-10-16,-1 2 13 16,3 4 43-16,-2 0 21 15,0 0-19-15,7 0 1 16,1 2-19-16,7 15-39 16,1 5-3-16,2 7-1 15,3 2-2-15,0-10-22 16,0-6-11-16,0-6-4 15,5-8-18-15,7-1 5 16,3-1-34-16,3-30-117 0</inkml:trace>
          <inkml:trace contextRef="#ctx0" brushRef="#br2" timeOffset="-200668.8451">-7384-2623 78 0,'0'0'205'0,"0"0"-205"15,0 0-98-15,0 0 64 16,0 0-53-16</inkml:trace>
          <inkml:trace contextRef="#ctx0" brushRef="#br2" timeOffset="-200534.6625">-7363-2803 313 0,'0'0'162'0,"0"0"-112"16,0 0-21-16,0 0-9 0,0 0-20 15,0 0 0-15,2-2-39 16,5 7-98-16,2 6-83 16</inkml:trace>
        </inkml:traceGroup>
      </inkml:traceGroup>
    </inkml:traceGroup>
    <inkml:traceGroup>
      <inkml:annotationXML>
        <emma:emma xmlns:emma="http://www.w3.org/2003/04/emma" version="1.0">
          <emma:interpretation id="{916D9CEA-8526-4304-8758-8743756A072B}" emma:medium="tactile" emma:mode="ink">
            <msink:context xmlns:msink="http://schemas.microsoft.com/ink/2010/main" type="paragraph" rotatedBoundingBox="14397,14227 15811,15414 15133,16221 13719,15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FBF2B9-834D-4F71-BEA5-76B9AC55B258}" emma:medium="tactile" emma:mode="ink">
              <msink:context xmlns:msink="http://schemas.microsoft.com/ink/2010/main" type="line" rotatedBoundingBox="14397,14227 15811,15414 15133,16221 13719,15033">
                <msink:destinationLink direction="with" ref="{A2A767E6-6002-4275-9A7E-D4CF8403B4C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553E8372-CFB9-4FBB-A850-3E3B8DA51CD6}" emma:medium="tactile" emma:mode="ink">
                <msink:context xmlns:msink="http://schemas.microsoft.com/ink/2010/main" type="inkWord" rotatedBoundingBox="14397,14227 15811,15414 15133,16221 13719,15033">
                  <msink:destinationLink direction="with" ref="{7D271246-A236-47E4-BAA4-7B70E7DC30AD}"/>
                </msink:context>
              </emma:interpretation>
              <emma:one-of disjunction-type="recognition" id="oneOf5">
                <emma:interpretation id="interp5" emma:lang="" emma:confidence="0">
                  <emma:literal>ma</emma:literal>
                </emma:interpretation>
                <emma:interpretation id="interp6" emma:lang="" emma:confidence="0">
                  <emma:literal>no</emma:literal>
                </emma:interpretation>
                <emma:interpretation id="interp7" emma:lang="" emma:confidence="0">
                  <emma:literal>me</emma:literal>
                </emma:interpretation>
                <emma:interpretation id="interp8" emma:lang="" emma:confidence="0">
                  <emma:literal>mio</emma:literal>
                </emma:interpretation>
                <emma:interpretation id="interp9" emma:lang="" emma:confidence="0">
                  <emma:literal>BC</emma:literal>
                </emma:interpretation>
              </emma:one-of>
            </emma:emma>
          </inkml:annotationXML>
          <inkml:trace contextRef="#ctx0" brushRef="#br0" timeOffset="-54696.5046">-5708 1651 285 0,'0'0'17'16,"0"0"-14"-16,35-104-3 15,4 67 13-15,3 4 56 16,11 10-16-16,-2 9-30 16,6 12-13-16,2 2 2 15,-1 9 3-15,-2 24 1 0,-11 8 12 16,-6 4-3-16,-12 0 14 15,-10-2-11-15,-11 4-8 16,-6 0-11-16,0 2-1 16,-15-2-3-16,-12-2 2 15,-4-6-7-15,-5 1 1 16,-6-3 3-16,-3-8-2 16,2 1-2-16,2-8-2 15,5-11 1-15,3-1-2 16,13-10 3-16,7 0 0 15,10 0-6-15,3-25 3 16,12-9 0-16,25-9-5 16,14-2 7-16,7 6-2 15,-4 12-1-15,0 13 4 16,-6 14-8-16,0 11-6 0,3 31 14 16,-4 14 0-16,-4 19 12 15,-1 4-7-15,-10 1 1 16,-9-9 2-16,-7-9-2 15,-10-12 3-15,-6-6 1 16,0-7 0-16,0-4 2 16,-30-7 1-16,-6-7 1 15,-12-4 12-15,-5-9-7 16,-1-5 14-16,0-1-17 16,-2 0-9-16,7 0-4 15,2 0 2-15,14 0-5 16,8 0 2-16,11 0-2 0,7 0-1 15,7 0-21-15,0 10-40 16,4 7-46-16,29 6 15 16,9-5-231-16</inkml:trace>
          <inkml:trace contextRef="#ctx0" brushRef="#br0" timeOffset="-55404.784">-5545 1602 336 0,'0'0'0'16,"0"0"2"-16,0 0-2 16,0 0 13-16,0 0-7 15,0 0 1-15,0 0 26 16,0 43 35-16,0-1 1 16,0 11-15-16,0 9-12 15,0 4-13-15,10 7-19 16,2 2 5-16,5 2 0 0,-4 1-6 15,1-7-2 1,-4-6-4-16,2-15 4 0,-3-10-2 16,0-11-5-16,-4-13-4 15,-1-10-32-15,1-6-46 16,-2 0-161-16,-3-29-66 16</inkml:trace>
          <inkml:trace contextRef="#ctx0" brushRef="#br0" timeOffset="-53934.6048">-4349 2150 483 0,'0'0'9'0,"0"0"14"16,0 0 2-1,0 0 46-15,0 0-33 0,0 0-17 16,-40-72 2-16,10 66 5 16,-2 3-18-16,-4 3 0 15,-6 0-2-15,1 0-5 16,1 17 1-16,-4 7-4 16,5 12-1-16,5 11-1 15,5 4-1-15,5 7 3 16,9-3-2-16,10 4 2 15,5-4-3-15,2 2 2 16,31 2 1-16,5-5 1 16,10-7 2-16,4-10-3 15,5-9 1-15,5-13 3 0,-3-11-3 16,1-4 3-16,-8-4 7 16,-7-20 5-16,-5-5-3 15,-10 1 9-15,-11 6-5 16,-5 8-4-16,-10 6-4 15,-1 6 0-15,-3 1 11 16,0 1-1-16,0 0-5 16,0 0-7-16,0 0-4 15,0 0 3-15,0 0 4 16,0 0-5-16,0 0 1 16,0 0-3-16,0 0-3 15,0 0-1-15,0 0 1 16,0 0 0-16,0 0 3 0,0 0-3 15,0 0-2-15,0 0-12 16,0 0-23-16,0 0-3 16,0 0-34-16,0 0-66 15,-16 9-406-15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8:01.626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  <inkml:brush xml:id="br1">
      <inkml:brushProperty name="width" value="0.08333" units="cm"/>
      <inkml:brushProperty name="height" value="0.08333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73BB3F8-7DEF-4721-9228-D11C8CD81550}" emma:medium="tactile" emma:mode="ink">
          <msink:context xmlns:msink="http://schemas.microsoft.com/ink/2010/main" type="inkDrawing" rotatedBoundingBox="7733,3055 15249,15139 10067,18361 2551,6277" semanticType="callout" shapeName="Other">
            <msink:sourceLink direction="with" ref="{A2A767E6-6002-4275-9A7E-D4CF8403B4C8}"/>
            <msink:sourceLink direction="with" ref="{8B07E961-0EDC-491A-9C12-99DFA7A42B30}"/>
          </msink:context>
        </emma:interpretation>
      </emma:emma>
    </inkml:annotationXML>
    <inkml:trace contextRef="#ctx0" brushRef="#br0">1 165 55 0,'0'0'84'0,"0"0"-28"16,0 0-40-16,0 0 3 16,0 0-7-16,0 0 4 15,0 0-8-15,-8-33-8 16,4 20-8-16,2 2 8 16,-1-3 0-16,2 6-20 15,-2 0 20-15,3 4 10 0,0 4-10 16,0 0-4-1,0 0-36-15,0 0 18 0,0 0 22 16,0-4-1-16,0 0-10 16,0-3-10-16,0 3 7 15,3-4-21-15,6 2 1 16,-3-2 7-16,3 0 8 16,3 1 11-16,-6 3 8 15,3 1 19-15,-6 3 23 16,-3-3 17-16,0 2 26 15,0 1 10-15,0 0-20 16,0 0-35-16,0 0-5 16,0-4 18-16,0 4-1 15,0 0-18-15,0 0-14 0,0 0-5 16,0-1-5-16,0 1 8 16,0-2 5-16,0 2-3 15,0 0-5-15,0 0-12 16,0 0-3-16,0 0-1 15,0 0-5-15,0 0 4 16,0-1 0-16,0 1-1 16,0 0 2-16,0 0 1 15,0 0 0-15,0 0 0 16,0 0-1-16,0 0 1 16,0 0 0-16,0 0 2 15,0 0 1-15,0 0-1 16,0 0 4-16,0 0-1 0,0 0 1 15,0 0-6 1,0 0-6-16,0 0 0 0,0 0 6 16,0 0-6-16,4 0 8 15,1 8-2-15,2 3 6 16,2 6-4-16,2 3-1 16,-2 1 0-16,3-2-1 15,-3 5 4-15,0-1 2 16,-2 0-2-16,2 5-3 15,0 0-1-15,2 5 0 16,-2 5 7-16,0-1 5 16,6 3-9-16,-1-1 2 0,-1 3-2 15,2 7 1 1,-3 0 0-16,5 1-3 0,-2-3 4 16,-3-2-4-16,-3-5 4 15,1-3-3-15,2-2-1 16,0-4-1-16,2 3 7 15,1 4 0-15,-2 4-4 16,7 4 1-16,-5 6-2 16,-2-1 0-16,4-2-1 15,-8-4 3-15,5-4-3 16,-5-2 0-16,3-4 0 16,-3-6 0-16,-3-2-1 15,3-1 0-15,-2 1 1 0,7 4-1 16,-2 1 3-1,1 11-3-15,1 3 1 0,4 7 0 16,0 6 1 0,0 1 0-16,0-2-1 0,-1-5 2 15,-1-3-2-15,-2-4 1 16,-1-5-2-16,-4 0 1 16,0-5 0-16,0-1-1 15,-1 4 0-15,1 2 0 16,0 4 3-16,1 7 5 15,2 5 3-15,2 5-1 16,2-1-9-16,4 5-1 16,1-4 1-16,1-5-1 0,0-4 0 15,-3-6-1 1,2-3 1-16,2-1 0 0,2-3 0 16,1 3 0-16,-2 3 0 15,1 5 2-15,2 0-1 16,-4 7-1-16,-2-1 0 15,0 5 2-15,-3-3 1 16,-3-5-2-16,2-6-1 16,-1-5 0-16,-1-9-1 15,2 3 1-15,1 1 0 16,4 4 0-16,1 9 0 16,-2 6 2-16,0 13-1 15,-3 3 3-15,-3 2 3 16,2-9-1-16,-4-10-3 0,1-9 0 15,-1-6-3-15,5-3 1 16,2 0-1-16,-5 1 0 16,6-1 1-1,-3 10 0-15,3 5 0 0,2 9 6 16,-5 0-1-16,7-2-2 16,-5-9 1-16,1-4-5 15,4-3 0-15,-1-2 0 16,0-2-2-16,0 2 3 15,-1 4-1-15,1 3 0 16,-1 7 1-16,-4 6 0 16,2 0 2-16,2 0 0 15,-1-8-3-15,2 0 0 16,0-4-1-16,3 0 1 0,2-1 0 16,-2 6 0-1,0 4 0-15,0 0 0 0,0 5 3 16,-1 5-3-16,-1-3 1 15,-2 5 4-15,4-7-3 16,-1-4-1-16,-1-4-1 16,-1-5-1-16,3-2 1 15,6 5 0-15,-1 1 1 16,-1 5-1-16,4 3 5 16,-5-1 2-16,2 3-4 15,-1 1 0-15,-1-2-2 16,0-3-1-16,-3-6 1 15,1-8 0-15,-3-3 1 0,2 1-1 16,5 3 7-16,2 5-2 16,2 6 3-16,3 0 5 15,1 6-9-15,-3-3-3 16,2-4-2-16,-6-1 0 16,-6-9 0-16,0 0 0 15,0-4 0-15,-4 2 1 16,3 1-1-16,-1 5 0 15,-2 5 0-15,2 2 0 16,-2 0 2-16,1-6 1 16,1 0-2-16,1-5 0 15,-2-4-1-15,5 1 2 0,-1-1-4 16,2 1 2-16,0 2 0 16,0 4 0-16,-3 5 2 15,2 2-1-15,0-1 0 16,-1 2 1-16,1-3 0 15,2-1-1-15,-1-4 1 16,2 2 2-16,-4-2-3 16,1-4 4-16,-2-3-3 15,-1-6-1-15,-4 2-1 16,2-3 0-16,0 1 0 16,-1 1 0-16,-1 5 2 15,-1-1-1-15,2 5 2 16,-4 0-3-16,3-1 0 15,-4-1 1-15,0-5-1 16,0-3 0-16,1-4 0 0,-1-4 0 16,-3 2 0-16,2-4 2 15,-4 2-1-15,1 2 0 16,-2 2 1-16,3 3 2 16,0-2 7-16,-5 3 0 15,4-8-7-15,-5-3 5 16,0-6-7-16,-1-3-1 15,-2-1 0-15,-2-4-2 16,4 2 2-16,-1 2-1 16,-1 0 0-16,2 2 1 0,1 2-1 15,0 1 2 1,1 1-3-16,-1 1 2 0,3 1-1 16,0 1 0-1,2 1 0-15,1 5 0 0,1 1 0 16,2-3 0-16,0 2-1 15,4 0 1-15,-4-2 2 16,0-4-2-16,0-5 0 16,-5-2 0-16,4-5 0 15,-5-2-2-15,-3-4-1 16,0-3 3-16,-5-1-1 16,-2-4 1-16,-2 2 0 15,0-2 1-15,0 0-1 16,0 0-2-16,0 0-13 15,0 0-25-15,0 0-39 0,0-6-74 16,0-20-110-16</inkml:trace>
    <inkml:trace contextRef="#ctx0" brushRef="#br1" timeOffset="147041.3566">4222-1702 113 0,'0'0'9'15,"0"0"7"-15,0 0 59 16,0 0 17-16,0 0-48 0,0 0-15 15,0 0 9 1,0 0 6-16,-8-12-23 0,8 12-19 16,0 0-2-16,0 0-2 15,0 0 2-15,0-3 1 16,0 3-1-16,0 0 5 16,0 0 11-16,0 0 7 15,0 0 0-15,0 0-5 16,0 0-11-16,-1 0 4 15,1 0 0-15,0 0-3 16,0 0-6-16,0 0-2 16,0 0 0-16,0 0-4 0,0 0 3 15,0 0-1 1,0 0-2-16,0 5 1 0,0 1 3 16,0 7 1-16,0-1 0 15,0 6 4-15,0-1-4 16,0 6 2-16,0-8-3 15,0 5 1-15,4-2-1 16,-2-3 0-16,1 1 2 16,-1-1 0-16,2 0 1 15,-1 4 2-15,-1-1-1 16,1 0-3-16,1 3-1 16,-2 1 0-16,1-5 2 15,-2 5-2-15,2-5 5 16,-3 2 3-16,0-2 6 15,0-1-6-15,0 0-6 16,0 0 2-16,2 1-4 0,-2-1-1 16,3 1 1-16,1 4 2 15,1-3-2-15,-1 6 0 16,-1-1 1-16,-1 0 0 16,1 1 2-16,-3 0 4 15,1-1-5-15,2 2 4 16,-3-5-3-16,0-1-2 15,2-4 0-15,-2 0 1 16,3 2-1-16,-2-2-2 16,4 2 2-16,-2 3 0 15,-3 1 4-15,4-6-2 16,-2 2 4-16,1-1-5 16,1 3 6-16,-2-1-2 0,1 1-4 15,1-1 0 1,-2-3 0-16,2-2-2 0,1 0 0 15,-1 0 0-15,-1-3 0 16,2 0 0-16,-1 2 1 16,1 2-1-16,2 4 6 15,-2 0 0-15,1 1-5 16,1-3 1-16,-2 0-1 16,1 1-1-16,-2-1 0 15,4 1 0-15,-4-3 1 16,1 0-1-16,-1 2 0 15,1-4 0-15,-2 3 0 16,1 2 5-16,2-1-2 0,-1-2-2 16,4 4-2-1,3-1 0-15,-6 0 1 0,6 3 1 16,0-2 2-16,-3 1-1 16,5-3 0-16,-4 1-1 15,-1-1 3-15,3-2-2 16,0 1-2-16,-1-1 0 15,1 3 1-15,-3-2-1 16,4-2 5-16,1 2 1 16,-1 0-3-16,1 0 3 15,2 4-6-15,-2 1 3 16,3 1-3-16,-2-2 1 0,-2-2 0 16,1 1 0-1,-5-4-1-15,3 2 2 0,0 1-1 16,-3-3 0-16,0 3 2 15,0 1 2-15,0-1-2 16,1 2 3-16,2 0 4 16,-3-2 0-16,0 1-7 15,0-1-1-15,-1 0-2 16,1 1 3-16,-3-1 2 16,1-3-1-16,1 3 1 15,-2-2-2-15,3 2 3 16,-1 2 2-16,1-2-6 15,0 3 0-15,-3 1 0 0,6 5 3 16,0 0-3-16,-3-1 0 16,0 1-1-16,-3-2 1 15,1-1-1-15,-1 0 3 16,-1 2 0-16,-1-1 0 16,1-1 0-16,2 2-1 15,1-2-1-15,1 1-1 16,0-4 0-16,0 1 0 15,0-3-1-15,1-1 0 16,-1-2 0-16,3-1 0 16,0 2 0-16,-3 2 0 15,5 3 0-15,-3-1 1 0,1 1-1 16,-3 0 2-16,3-1-2 16,-3-2 1-16,0 2-1 15,1-7 0-15,-1 4 0 16,3-4 0-16,0 2 0 15,-1 0 0-15,2-1 0 16,1 3-3-16,1-1 3 16,0 3 0-16,-2 0 0 15,4 1 2-15,-4-2-2 16,1 5 0-16,3-1 0 16,-7 1 1-16,7 0-1 15,-4-4 1-15,4 1-1 16,-2-2-2-16,1-4 2 15,2 3 0-15,-1-3-2 16,1 0 2-16,-3 1 2 0,-2-1-2 16,2-1 0-16,-4-1 0 15,1 2 0-15,-1 0 1 16,1 4-1-16,-3-3 0 16,3 4 0-16,1-4 0 15,1 5 0-15,-1-4 0 16,1 1 0-16,-1-1 0 15,1 3 0-15,-2-1 0 16,-2-2 0-16,-1 3 1 16,3 2-1-16,-3-4 0 15,0 5 0-15,3-2 1 16,-3-2-1-16,2-2 0 0,-2 5 1 16,3-7-1-16,-3 1 0 15,3 1-1-15,-1-3 1 16,-2-1 0-16,0-3 0 15,-2 2 0-15,-1 2 0 16,2-1 0-16,-4-1 1 16,4 1 0-16,-2 2 0 15,3 2-1-15,0 2 2 16,0 4 2-16,-2 2-3 16,-1-2 1-16,2 1-2 15,1 2 2-15,-2-2-1 16,2-3-1-16,0-3 0 15,-3-3-1-15,2 1 0 0,1-4 1 16,-3 4 0-16,2 2 0 16,1 3 0-16,-2 1 0 15,2 0 2-15,0 5 1 16,0-2 4-16,0 1-5 16,0-3 2-16,0-1-4 15,0-4 1-15,0-1-2 16,0 0 1-16,0-2 0 15,0 3 1-15,0-1 1 16,2 7-2-16,-1 3-1 16,-1 6 1-16,3 2 6 15,-3-1-1-15,2 1-3 0,1-6 0 16,-3 1-2-16,3-5 3 16,-3-4-3-16,0-1 0 15,2 1 0 1,-2-5 1-16,1 3-1 0,1 6 0 15,1 1 1-15,-3 3-1 16,4 9 4-16,-2-7-3 16,-1 1 3-16,4-3-4 15,-1-2 0-15,-2-4 0 16,1-1 0-16,-2-3 0 16,1 3 0-16,2-1 0 15,-2 0 0-15,1 5 0 16,2 4 1-16,-1-2-1 15,-1 1 0-15,-1-2 2 16,1 2-2-16,-3-1-1 0,1-3 0 16,1-3 1-16,-1-1 2 15,2 3-1-15,-1-1 0 16,2 1 2-16,-1-2 3 16,2 6-4-16,-2-6-1 15,-2 2-1-15,4-2 0 16,-1 1 0-16,3 1 0 15,-6-1-1-15,4 3 2 16,-2-1 1-16,1-1 0 16,-2 0-2-16,1-1 4 15,0 1-3-15,-3 0 0 16,1-1 1-16,4 2-2 0,-2-1 3 16,1 0-3-16,4 0 1 15,-4 1 1-15,1-2-1 16,2 3 0-16,0 3 0 15,2-2 1-15,-2 1-1 16,1-1 1-16,-4 4-1 16,1-3 0-16,-1 3 0 15,1 0 1-15,2-6-1 16,-2-1-1-16,1-2 1 16,-2-3-1-16,4 2 0 15,-1 5-1-15,2 0 3 16,-2 2 0-16,-3 2 0 15,4-1-2-15,-4 1 1 0,-1-3-1 16,2 0 3-16,-1-2-3 16,4 0 2-16,-4 1-2 15,2 0 1-15,-1-1-1 16,1 1 0-16,-2-3 0 16,1 3 1-16,-1 1-1 15,1 4 0-15,-2-4 1 16,2 6 0-16,-4-7 0 15,-1-1-1-15,3 4 0 16,-3-4 0-16,3 1 0 16,-1-1 0-16,-2 4 1 15,3-4 0-15,-3 1 0 16,0-2 0-16,1 3-1 0,5 2 1 16,-4 0 1-16,5-1-2 15,-2 1 0-15,1 0-1 16,5 2 1-16,-5-2 1 15,-2 1-1-15,1-4 0 16,2-1 0-16,-2 1 0 16,-1 1 0-16,4 5 0 15,-4 0 0-15,4 0 0 16,-4 0 2-16,1-2-2 16,-1-1 0-16,4 0 0 15,-4-3 0-15,2 4 1 16,2-2-1-16,-2 3 0 15,2 0 0-15,1 4 0 16,-5 2 0-16,4-1 1 0,-4-3-1 16,4 2 0-16,-2 1 1 15,1-3-1-15,2 0 0 16,-1 2 1-16,1-2 0 16,-3 1 1-16,5 2-2 15,-2 2 0-15,-3 3 1 16,3 4 2-16,-2 1-2 15,5-1 2-15,-3-2-1 16,0 2-1-16,5-4-1 16,-2 1 0-16,4 0 1 15,3 1-1-15,-4-3 0 16,1 4-1-16,1-3 1 0,-2 3 1 16,-3 0-1-1,0 1 0-15,1 1 0 0,-1 3 0 16,2-3 0-16,-3-1 0 15,1-2 0-15,0-3 1 16,-3 0-2-16,0-2 1 16,-2-1 0-16,2 0 0 15,0 1 0-15,-1-1 0 16,2-2 0-16,-2 4-2 16,1-1 2-16,-1 2 2 15,1-1-2-15,-3-1 0 16,3-3-1-16,-2-2 1 15,1 2 0-15,1-2 1 0,-3 1-1 16,4-2 0-16,-1 2 0 16,0 1 0-16,0-1 1 15,0 5-1-15,4 1 1 16,-7-1-1-16,1-2 0 16,2-1 0-16,-1-5 0 15,-2 1-1-15,4-5 1 16,-4-1 0-16,6 2-1 15,-3 2 1-15,3 6 1 16,-3 7-1-16,2-3 1 16,-2-1-1-16,3 1 1 15,-3-3-1-15,0 0 0 16,2 3 0-16,-2-5 0 16,-3-1 0-16,3 0-1 0,-2 2 1 15,2-2 0-15,-1 4 1 16,1 2-1-16,3-3 1 15,-3 6-1-15,2-1 0 16,-1 0 0-16,-1 0 1 16,-3-4-1-16,2-2 0 15,-4-3 0-15,1-1 0 16,-1-2-1-16,1 2 1 16,-2-3 1-16,1 4-1 15,-1-1 0-15,2 7 1 16,0-1 0-16,-4-3 2 0,4 2-1 15,-2-8-2 1,0 0 1-16,1 2-1 0,1 1 1 16,-1-2 0-16,4 1 0 15,-7-3-1-15,4 2 2 16,-1-3-2-16,-1-1 0 16,0 2 1-16,-1-3-1 15,-2 0 0-15,0 4 0 16,3-3 0-16,-6-1 0 15,3-1 3-15,-1-5-3 16,-4-1 0-16,4-6 1 16,-4-3-1-16,-2 3 0 15,2-5 0-15,-1 1 0 16,-1-3-2-16,1 0 2 16,1 2 0-16,-2 0 0 15,1 3 3-15,1 0 1 0,1 4 1 16,-1 0-1-16,2-1-1 15,2 2 0-15,-1 1-1 16,-1 0-2-16,3 2 0 16,-1 2 1-16,1 2 0 15,-3 3-1-15,1-4 5 16,-2-4-5-16,-1-6 3 16,-2-1-2-16,4-5-2 15,-2-1 1-15,-2-1 0 16,1-1 1-16,-2-1-1 15,-1 0 5-15,0 0-5 16,0 0 1-16,0 5 1 0,3-1 1 16,-1 1 0-16,1 1 4 15,-2-1-6-15,-1-4 0 16,3-1-1-16,-1 5-1 16,1 1 1-16,1 4 0 15,1 4 1-15,-1-1 4 16,1 2-4-16,-1-5 4 15,1-1-5-15,-4-3 3 16,-1-5-3-16,3-1 2 16,-3 3-2-16,2-3-1 15,-2 0 1-15,0 0 0 0,0 0 3 16,0 0-2-16,0 0 3 16,0 0-3-16,0 0 5 15,3 0 1-15,-3 0-3 16,0 0-1-16,0 0-1 15,2 0 1-15,-2 0-3 16,0 0 0-16,3 0 0 16,-3 0 0-16,3 0 0 15,-3 0-1-15,1 6 1 16,2-3 0-16,-1 5 0 16,-2 2 1-16,3-7-1 15,-3 2 0-15,0-5 0 16,1 0 0-16,-1 0 1 15,0 0 0-15,0 0-1 16,0 0 0-16,0 0-1 0,0 0 0 16,0 0-21-1,0 1-55-15,-13-1-76 0,-22 0-245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3-31T09:48:03.53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F47AB7D-E304-48A9-B7D5-DEC1A53432E0}" emma:medium="tactile" emma:mode="ink">
          <msink:context xmlns:msink="http://schemas.microsoft.com/ink/2010/main" type="writingRegion" rotatedBoundingBox="8292,14446 10377,13974 10666,15253 8582,15725">
            <msink:destinationLink direction="with" ref="{831AF608-95E8-4C0B-A95F-2F47A67BD43F}"/>
            <msink:destinationLink direction="with" ref="{A2A767E6-6002-4275-9A7E-D4CF8403B4C8}"/>
          </msink:context>
        </emma:interpretation>
      </emma:emma>
    </inkml:annotationXML>
    <inkml:traceGroup>
      <inkml:annotationXML>
        <emma:emma xmlns:emma="http://www.w3.org/2003/04/emma" version="1.0">
          <emma:interpretation id="{4681B80D-AA68-4F47-AE10-27F33F4534F2}" emma:medium="tactile" emma:mode="ink">
            <msink:context xmlns:msink="http://schemas.microsoft.com/ink/2010/main" type="paragraph" rotatedBoundingBox="8292,14446 9781,14109 10070,15388 8582,15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2D3ACE-B082-45D2-B2B3-9CF21B737B95}" emma:medium="tactile" emma:mode="ink">
              <msink:context xmlns:msink="http://schemas.microsoft.com/ink/2010/main" type="line" rotatedBoundingBox="8292,14446 9781,14109 10070,15388 8582,15725"/>
            </emma:interpretation>
          </emma:emma>
        </inkml:annotationXML>
        <inkml:traceGroup>
          <inkml:annotationXML>
            <emma:emma xmlns:emma="http://www.w3.org/2003/04/emma" version="1.0">
              <emma:interpretation id="{7F4F20F7-C6A4-487F-8AD1-9FF8DDC6BCB8}" emma:medium="tactile" emma:mode="ink">
                <msink:context xmlns:msink="http://schemas.microsoft.com/ink/2010/main" type="inkWord" rotatedBoundingBox="8292,14446 9781,14109 10070,15388 8582,157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17-208 748 0,'0'0'28'15,"0"0"-28"-15,0 0-8 16,0 0-13-16,0 0-7 16,119-84 20-16,-53 68 7 15,5 9-3-15,-2 7 1 0,-6 4-4 16,-6 28 6-1,-13 8 1-15,-12 10 21 0,-16 10 11 16,-11 10-5-16,-5 7-9 16,-9-2-11-16,-26-2-7 15,-9-9 1-15,-5-10 0 16,-5-15-1-16,-3-10-14 16,-4-10-5-16,0-10-3 15,4-9 17-15,7 0 5 16,10 0 16-16,11-7 14 15,14-4-12-15,15-1-18 16,0-3-11-16,15 0-5 16,29-4 1-16,8 5 7 0,10 5-3 15,2 9 5 1,4 0 5-16,3 0 1 0,2 17 4 16,-2 8 1-16,-9 3 0 15,-13 3 3-15,-13 5-5 16,-13 4-3-16,-16 9-6 15,-7 9 1-15,-27 6-8 16,-30 6-38-16,-18-7 16 16,-8-14 35-16,-1-13 9 15,0-12 19-15,4-7 8 16,1-14 27-16,4-3-18 16,4 0-5-16,9 0-4 15,14-12 1-15,12-5-24 16,7 2-4-16,11 3-9 0,5 1-7 15,2 2-16 1,2 5-6-16,2 1-10 0,4 3-8 16,3 0-17-16,0-1-76 15,0-1-374-15</inkml:trace>
          <inkml:trace contextRef="#ctx0" brushRef="#br0" timeOffset="-682.9808">127 114 182 0,'0'0'81'0,"0"0"-70"16,0 0-11-16,0 0 24 16,0 0-10-16,0 0 55 15,0 0 19-15,-111-102-16 16,102 95-12-16,4 3-20 16,2 2-2-16,3 2-13 15,0 0-25-15,0 0-4 16,0 0 4-16,0 6 2 0,5 19 6 15,11 13 23-15,6 4 6 16,0 7-13-16,1 0-16 16,-2 1-8-16,1-3 1 15,-4-8 0-15,3-4-1 16,-7-9-4-16,-4-5-3 16,-5-9-14-16,-1-3-33 15,-1-8-22-15,-1-1-68 16,-2 0-94-16,0-16-30 15</inkml:trace>
          <inkml:trace contextRef="#ctx0" brushRef="#br0" timeOffset="701.7723">664 534 43 0,'0'0'501'16,"0"0"-501"-16,0 0-17 16,0 0 16-16,0 0 1 15,0 0 2-15,116-4 10 16,-85-13 3-16,2-7 0 15,0-4 0-15,0-10-7 16,1-14-8-16,0-8-10 16,2-10-1-16,-1 1 5 15,-5 3 6-15,-8 10 6 0,-10 18 24 16,-7 11 5 0,-5 14 16-16,0 8 1 0,0 0-30 15,0 5-22-15,0 0-1 16,0 0-8-16,0 0-14 15,0 3-3-15,0 20 0 16,0 18 26-16,0 8 0 16,0 14 8-16,0 9 16 15,0 2 15-15,0 1-16 16,0-1-1-16,1-4-9 16,8 1 3-16,-1-8-9 15,1-8-5-15,0-10-2 16,3-12-2-16,-1-10-43 0,-2-9-47 15,-2-12-165-15</inkml:trace>
        </inkml:traceGroup>
      </inkml:traceGroup>
    </inkml:traceGroup>
    <inkml:traceGroup>
      <inkml:annotationXML>
        <emma:emma xmlns:emma="http://www.w3.org/2003/04/emma" version="1.0">
          <emma:interpretation id="{420669C9-EAF1-462B-B84C-C083058B357A}" emma:medium="tactile" emma:mode="ink">
            <msink:context xmlns:msink="http://schemas.microsoft.com/ink/2010/main" type="paragraph" rotatedBoundingBox="9849,15149 10643,15149 10643,15434 9849,154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3A74404-4E6A-4F27-97A6-E162256FB8D8}" emma:medium="tactile" emma:mode="ink">
              <msink:context xmlns:msink="http://schemas.microsoft.com/ink/2010/main" type="inkBullet" rotatedBoundingBox="9844,15422 10624,15104 10647,15159 9867,15478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1074.5248">1083 832 651 0,'0'0'76'0,"0"0"-51"15,0 0 18-15,0 0-27 16,0 0-14-16,0 0-2 15,130-27 22-15,-55 7 13 16,6-4 0-16,5-5 10 16,1-8-6-16,-3 0-8 15,-4 1-7-15,-11 1-2 16,-18 17-17-16,-16 2-5 16,-19 10-2-16,-16 6-21 15,0 0 12-15,-25 0 8 16,-15 0-49-16,-5 0-50 15,-3 12-76-15</inkml:trace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1D88-3ADB-4217-9A52-6C9523C84D7E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88FD-EC7D-4800-B348-799759579DB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0038EC-2E63-45EA-8657-28104245862B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31/03/2021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3.emf"/><Relationship Id="rId4" Type="http://schemas.openxmlformats.org/officeDocument/2006/relationships/customXml" Target="../ink/ink1.xml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9" Type="http://schemas.openxmlformats.org/officeDocument/2006/relationships/image" Target="../media/image24.emf"/><Relationship Id="rId21" Type="http://schemas.openxmlformats.org/officeDocument/2006/relationships/image" Target="../media/image15.emf"/><Relationship Id="rId34" Type="http://schemas.openxmlformats.org/officeDocument/2006/relationships/customXml" Target="../ink/ink20.xml"/><Relationship Id="rId42" Type="http://schemas.openxmlformats.org/officeDocument/2006/relationships/customXml" Target="../ink/ink24.xml"/><Relationship Id="rId47" Type="http://schemas.openxmlformats.org/officeDocument/2006/relationships/image" Target="../media/image28.emf"/><Relationship Id="rId50" Type="http://schemas.openxmlformats.org/officeDocument/2006/relationships/customXml" Target="../ink/ink28.xml"/><Relationship Id="rId7" Type="http://schemas.openxmlformats.org/officeDocument/2006/relationships/image" Target="../media/image8.emf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9" Type="http://schemas.openxmlformats.org/officeDocument/2006/relationships/image" Target="../media/image19.emf"/><Relationship Id="rId11" Type="http://schemas.openxmlformats.org/officeDocument/2006/relationships/image" Target="../media/image10.emf"/><Relationship Id="rId24" Type="http://schemas.openxmlformats.org/officeDocument/2006/relationships/customXml" Target="../ink/ink15.xml"/><Relationship Id="rId32" Type="http://schemas.openxmlformats.org/officeDocument/2006/relationships/customXml" Target="../ink/ink19.xml"/><Relationship Id="rId37" Type="http://schemas.openxmlformats.org/officeDocument/2006/relationships/image" Target="../media/image23.emf"/><Relationship Id="rId40" Type="http://schemas.openxmlformats.org/officeDocument/2006/relationships/customXml" Target="../ink/ink23.xml"/><Relationship Id="rId45" Type="http://schemas.openxmlformats.org/officeDocument/2006/relationships/image" Target="../media/image27.emf"/><Relationship Id="rId53" Type="http://schemas.openxmlformats.org/officeDocument/2006/relationships/image" Target="../media/image31.emf"/><Relationship Id="rId5" Type="http://schemas.openxmlformats.org/officeDocument/2006/relationships/image" Target="../media/image7.emf"/><Relationship Id="rId10" Type="http://schemas.openxmlformats.org/officeDocument/2006/relationships/customXml" Target="../ink/ink8.xml"/><Relationship Id="rId19" Type="http://schemas.openxmlformats.org/officeDocument/2006/relationships/image" Target="../media/image14.emf"/><Relationship Id="rId31" Type="http://schemas.openxmlformats.org/officeDocument/2006/relationships/image" Target="../media/image20.emf"/><Relationship Id="rId44" Type="http://schemas.openxmlformats.org/officeDocument/2006/relationships/customXml" Target="../ink/ink25.xml"/><Relationship Id="rId52" Type="http://schemas.openxmlformats.org/officeDocument/2006/relationships/customXml" Target="../ink/ink29.xml"/><Relationship Id="rId4" Type="http://schemas.openxmlformats.org/officeDocument/2006/relationships/customXml" Target="../ink/ink5.xml"/><Relationship Id="rId9" Type="http://schemas.openxmlformats.org/officeDocument/2006/relationships/image" Target="../media/image9.emf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27" Type="http://schemas.openxmlformats.org/officeDocument/2006/relationships/image" Target="../media/image18.emf"/><Relationship Id="rId30" Type="http://schemas.openxmlformats.org/officeDocument/2006/relationships/customXml" Target="../ink/ink18.xml"/><Relationship Id="rId35" Type="http://schemas.openxmlformats.org/officeDocument/2006/relationships/image" Target="../media/image22.emf"/><Relationship Id="rId43" Type="http://schemas.openxmlformats.org/officeDocument/2006/relationships/image" Target="../media/image26.emf"/><Relationship Id="rId48" Type="http://schemas.openxmlformats.org/officeDocument/2006/relationships/customXml" Target="../ink/ink27.xml"/><Relationship Id="rId8" Type="http://schemas.openxmlformats.org/officeDocument/2006/relationships/customXml" Target="../ink/ink7.xml"/><Relationship Id="rId51" Type="http://schemas.openxmlformats.org/officeDocument/2006/relationships/image" Target="../media/image30.emf"/><Relationship Id="rId3" Type="http://schemas.openxmlformats.org/officeDocument/2006/relationships/image" Target="../media/image6.emf"/><Relationship Id="rId12" Type="http://schemas.openxmlformats.org/officeDocument/2006/relationships/customXml" Target="../ink/ink9.xml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33" Type="http://schemas.openxmlformats.org/officeDocument/2006/relationships/image" Target="../media/image21.emf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20" Type="http://schemas.openxmlformats.org/officeDocument/2006/relationships/customXml" Target="../ink/ink13.xml"/><Relationship Id="rId41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Variazioni di prezzo e benessere del consumatore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segno dell’effetto reddito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All’aumentare del prezzo di x, il potere di acquisto si riduce, la retta di bilancio trasla verso l’origine degli assi:</a:t>
            </a:r>
          </a:p>
          <a:p>
            <a:r>
              <a:rPr lang="it-IT" dirty="0" smtClean="0"/>
              <a:t>Al ridursi del reddito la domanda di x :</a:t>
            </a:r>
          </a:p>
          <a:p>
            <a:pPr lvl="1"/>
            <a:r>
              <a:rPr lang="it-IT" dirty="0" smtClean="0"/>
              <a:t>diminuisce se il bene x è normale </a:t>
            </a:r>
          </a:p>
          <a:p>
            <a:pPr lvl="1"/>
            <a:r>
              <a:rPr lang="it-IT" dirty="0" smtClean="0"/>
              <a:t>aumenta se x è un bene inferiore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Equazione di </a:t>
            </a:r>
            <a:r>
              <a:rPr lang="it-IT" dirty="0" err="1" smtClean="0"/>
              <a:t>Slutsky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Un aumento di prezzo genera una variazione delle quantità domandate. La variazione complessiva si scompone in variazione compensata ed effetto reddito: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dove il termine x</a:t>
            </a:r>
            <a:r>
              <a:rPr lang="it-IT" baseline="-25000" dirty="0" smtClean="0"/>
              <a:t>1 </a:t>
            </a:r>
            <a:r>
              <a:rPr lang="it-IT" dirty="0" smtClean="0"/>
              <a:t> indica la quantità di x che si consumava prima dell’aumento di prezzo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563888" y="3717032"/>
          <a:ext cx="2663153" cy="92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7" name="Equazione" r:id="rId3" imgW="1422360" imgH="495000" progId="">
                  <p:embed/>
                </p:oleObj>
              </mc:Choice>
              <mc:Fallback>
                <p:oleObj name="Equazione" r:id="rId3" imgW="1422360" imgH="495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717032"/>
                        <a:ext cx="2663153" cy="9273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Tabella di sintesi</a:t>
            </a:r>
            <a:endParaRPr lang="it-IT" dirty="0"/>
          </a:p>
        </p:txBody>
      </p:sp>
      <p:pic>
        <p:nvPicPr>
          <p:cNvPr id="5122" name="Picture 2" descr="C:\Documents and Settings\Administrator\Documenti\Dropbox\MICROBLENDED (1)\CAP 4\N2DLH90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2143125"/>
            <a:ext cx="9218613" cy="2570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Introduzione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Qualsiasi variazione di prezzo, su o giù modificherà le decisioni economiche;  </a:t>
            </a:r>
          </a:p>
          <a:p>
            <a:r>
              <a:rPr lang="it-IT" dirty="0" smtClean="0"/>
              <a:t>Ns. obiettivo è misurare tali cambiamenti nel benessere dei consumatori come un risultato diretto di qualsiasi variazione di prezzo.  </a:t>
            </a:r>
          </a:p>
          <a:p>
            <a:r>
              <a:rPr lang="it-IT" dirty="0" smtClean="0"/>
              <a:t>L'effetto di un cambiamento di prezzo sulla quantità domandata può essere scomposto in:</a:t>
            </a:r>
          </a:p>
          <a:p>
            <a:pPr lvl="1"/>
            <a:r>
              <a:rPr lang="it-IT" dirty="0" smtClean="0"/>
              <a:t>1.effetto sostituzione;	</a:t>
            </a:r>
          </a:p>
          <a:p>
            <a:pPr lvl="1"/>
            <a:r>
              <a:rPr lang="it-IT" dirty="0" smtClean="0"/>
              <a:t>2.effetto reddito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variazione di prezzo</a:t>
            </a:r>
            <a:endParaRPr lang="it-IT" dirty="0"/>
          </a:p>
        </p:txBody>
      </p:sp>
      <p:pic>
        <p:nvPicPr>
          <p:cNvPr id="1026" name="Picture 2" descr="C:\Documents and Settings\Administrator\Documenti\Dropbox\MICROBLENDED (1)\CAP 4\N1A9EC0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378450" cy="3635375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put penna 12"/>
              <p14:cNvContentPartPr/>
              <p14:nvPr/>
            </p14:nvContentPartPr>
            <p14:xfrm>
              <a:off x="6567018" y="4054735"/>
              <a:ext cx="138960" cy="12600"/>
            </p14:xfrm>
          </p:contentPart>
        </mc:Choice>
        <mc:Fallback>
          <p:pic>
            <p:nvPicPr>
              <p:cNvPr id="13" name="Input penna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6898" y="3934855"/>
                <a:ext cx="2592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put penna 13"/>
              <p14:cNvContentPartPr/>
              <p14:nvPr/>
            </p14:nvContentPartPr>
            <p14:xfrm>
              <a:off x="5089218" y="4479535"/>
              <a:ext cx="194400" cy="0"/>
            </p14:xfrm>
          </p:contentPart>
        </mc:Choice>
        <mc:Fallback>
          <p:pic>
            <p:nvPicPr>
              <p:cNvPr id="14" name="Input penna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944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" name="Input penna 20"/>
              <p14:cNvContentPartPr/>
              <p14:nvPr/>
            </p14:nvContentPartPr>
            <p14:xfrm>
              <a:off x="3309738" y="694495"/>
              <a:ext cx="6943320" cy="5433840"/>
            </p14:xfrm>
          </p:contentPart>
        </mc:Choice>
        <mc:Fallback>
          <p:pic>
            <p:nvPicPr>
              <p:cNvPr id="21" name="Input penna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96778" y="683695"/>
                <a:ext cx="6968160" cy="5448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sostituzione e reddito  (1)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L'effetto dell'aumento del prezzo di un bene è duplice:	  </a:t>
            </a:r>
          </a:p>
          <a:p>
            <a:r>
              <a:rPr lang="it-IT" dirty="0" smtClean="0"/>
              <a:t>varia il prezzo relativo dei beni in quanto il bene il cui prezzo è aumentato costa di più relativamente a tutti gli altri beni (effetto sostituzione)  </a:t>
            </a:r>
          </a:p>
          <a:p>
            <a:r>
              <a:rPr lang="it-IT" dirty="0" smtClean="0"/>
              <a:t>diminuisce il potere d'acquisto del consumatore poiché egli può acquistare una minore quantità di beni (effetto reddito)	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Effetto sostituzione e reddito (2)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Effetto sostituzione (</a:t>
            </a:r>
            <a:r>
              <a:rPr lang="it-IT" dirty="0" err="1" smtClean="0"/>
              <a:t>Hicks</a:t>
            </a:r>
            <a:r>
              <a:rPr lang="it-IT" dirty="0" smtClean="0"/>
              <a:t>):  variazione della quantità domandata dovuta </a:t>
            </a:r>
            <a:r>
              <a:rPr lang="it-IT" u="sng" dirty="0" smtClean="0"/>
              <a:t>esclusivamente</a:t>
            </a:r>
            <a:r>
              <a:rPr lang="it-IT" dirty="0" smtClean="0"/>
              <a:t> al fatto che è cambiato il prezzo relativo del bene: manteniamo costante l’utilità al livello iniziale</a:t>
            </a:r>
          </a:p>
          <a:p>
            <a:r>
              <a:rPr lang="it-IT" dirty="0" smtClean="0"/>
              <a:t>Effetto reddito: variazione della quantità domandata dovuta </a:t>
            </a:r>
            <a:r>
              <a:rPr lang="it-IT" u="sng" dirty="0" smtClean="0"/>
              <a:t>esclusivamente</a:t>
            </a:r>
            <a:r>
              <a:rPr lang="it-IT" dirty="0" smtClean="0"/>
              <a:t> al fatto che è cambiato il reddito reale: trasliamo la retta di bilancio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310298" y="870175"/>
              <a:ext cx="6582600" cy="4891680"/>
            </p14:xfrm>
          </p:contentPart>
        </mc:Choice>
        <mc:Fallback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5538" y="859375"/>
                <a:ext cx="6613200" cy="49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put penna 11"/>
              <p14:cNvContentPartPr/>
              <p14:nvPr/>
            </p14:nvContentPartPr>
            <p14:xfrm>
              <a:off x="3430698" y="1760815"/>
              <a:ext cx="3319560" cy="2786040"/>
            </p14:xfrm>
          </p:contentPart>
        </mc:Choice>
        <mc:Fallback>
          <p:pic>
            <p:nvPicPr>
              <p:cNvPr id="12" name="Input penna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8458" y="1750375"/>
                <a:ext cx="3346200" cy="28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put penna 23"/>
              <p14:cNvContentPartPr/>
              <p14:nvPr/>
            </p14:nvContentPartPr>
            <p14:xfrm>
              <a:off x="362058" y="577855"/>
              <a:ext cx="1152000" cy="407880"/>
            </p14:xfrm>
          </p:contentPart>
        </mc:Choice>
        <mc:Fallback>
          <p:pic>
            <p:nvPicPr>
              <p:cNvPr id="24" name="Input penna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3418" y="569935"/>
                <a:ext cx="117180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" name="Input penna 30"/>
              <p14:cNvContentPartPr/>
              <p14:nvPr/>
            </p14:nvContentPartPr>
            <p14:xfrm>
              <a:off x="3413058" y="862615"/>
              <a:ext cx="2894760" cy="4816800"/>
            </p14:xfrm>
          </p:contentPart>
        </mc:Choice>
        <mc:Fallback>
          <p:pic>
            <p:nvPicPr>
              <p:cNvPr id="31" name="Input penna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7658" y="851815"/>
                <a:ext cx="2909880" cy="48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" name="Input penna 32"/>
              <p14:cNvContentPartPr/>
              <p14:nvPr/>
            </p14:nvContentPartPr>
            <p14:xfrm>
              <a:off x="1409658" y="1329175"/>
              <a:ext cx="3620160" cy="4407480"/>
            </p14:xfrm>
          </p:contentPart>
        </mc:Choice>
        <mc:Fallback>
          <p:pic>
            <p:nvPicPr>
              <p:cNvPr id="33" name="Input penna 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03178" y="1318735"/>
                <a:ext cx="3643560" cy="443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" name="Input penna 35"/>
              <p14:cNvContentPartPr/>
              <p14:nvPr/>
            </p14:nvContentPartPr>
            <p14:xfrm>
              <a:off x="3064938" y="5143375"/>
              <a:ext cx="767160" cy="434520"/>
            </p14:xfrm>
          </p:contentPart>
        </mc:Choice>
        <mc:Fallback>
          <p:pic>
            <p:nvPicPr>
              <p:cNvPr id="36" name="Input penna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51978" y="5131855"/>
                <a:ext cx="79560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2" name="Input penna 41"/>
              <p14:cNvContentPartPr/>
              <p14:nvPr/>
            </p14:nvContentPartPr>
            <p14:xfrm>
              <a:off x="1852818" y="2131255"/>
              <a:ext cx="2955240" cy="3147120"/>
            </p14:xfrm>
          </p:contentPart>
        </mc:Choice>
        <mc:Fallback>
          <p:pic>
            <p:nvPicPr>
              <p:cNvPr id="42" name="Input penna 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41298" y="2126575"/>
                <a:ext cx="2980080" cy="31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5" name="Input penna 44"/>
              <p14:cNvContentPartPr/>
              <p14:nvPr/>
            </p14:nvContentPartPr>
            <p14:xfrm>
              <a:off x="1610898" y="1702855"/>
              <a:ext cx="750600" cy="1283040"/>
            </p14:xfrm>
          </p:contentPart>
        </mc:Choice>
        <mc:Fallback>
          <p:pic>
            <p:nvPicPr>
              <p:cNvPr id="45" name="Input penna 4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8298" y="1690975"/>
                <a:ext cx="772920" cy="13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7" name="Input penna 56"/>
              <p14:cNvContentPartPr/>
              <p14:nvPr/>
            </p14:nvContentPartPr>
            <p14:xfrm>
              <a:off x="2225418" y="4711375"/>
              <a:ext cx="0" cy="127440"/>
            </p14:xfrm>
          </p:contentPart>
        </mc:Choice>
        <mc:Fallback>
          <p:pic>
            <p:nvPicPr>
              <p:cNvPr id="57" name="Input penna 5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0" y="0"/>
                <a:ext cx="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0" name="Input penna 69"/>
              <p14:cNvContentPartPr/>
              <p14:nvPr/>
            </p14:nvContentPartPr>
            <p14:xfrm>
              <a:off x="4469298" y="3743335"/>
              <a:ext cx="151920" cy="1096920"/>
            </p14:xfrm>
          </p:contentPart>
        </mc:Choice>
        <mc:Fallback>
          <p:pic>
            <p:nvPicPr>
              <p:cNvPr id="70" name="Input penna 6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59601" y="3736495"/>
                <a:ext cx="173469" cy="11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1" name="Input penna 70"/>
              <p14:cNvContentPartPr/>
              <p14:nvPr/>
            </p14:nvContentPartPr>
            <p14:xfrm>
              <a:off x="4563978" y="4870855"/>
              <a:ext cx="74880" cy="879480"/>
            </p14:xfrm>
          </p:contentPart>
        </mc:Choice>
        <mc:Fallback>
          <p:pic>
            <p:nvPicPr>
              <p:cNvPr id="71" name="Input penna 7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52818" y="4862215"/>
                <a:ext cx="92880" cy="8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9" name="Input penna 88"/>
              <p14:cNvContentPartPr/>
              <p14:nvPr/>
            </p14:nvContentPartPr>
            <p14:xfrm>
              <a:off x="2072418" y="-92825"/>
              <a:ext cx="1459800" cy="2656440"/>
            </p14:xfrm>
          </p:contentPart>
        </mc:Choice>
        <mc:Fallback>
          <p:pic>
            <p:nvPicPr>
              <p:cNvPr id="89" name="Input penna 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60898" y="-109745"/>
                <a:ext cx="1475280" cy="26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6" name="Input penna 95"/>
              <p14:cNvContentPartPr/>
              <p14:nvPr/>
            </p14:nvContentPartPr>
            <p14:xfrm>
              <a:off x="6934578" y="-7505"/>
              <a:ext cx="3230640" cy="1886040"/>
            </p14:xfrm>
          </p:contentPart>
        </mc:Choice>
        <mc:Fallback>
          <p:pic>
            <p:nvPicPr>
              <p:cNvPr id="96" name="Input penna 9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28098" y="-18305"/>
                <a:ext cx="3250440" cy="19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6" name="Input penna 125"/>
              <p14:cNvContentPartPr/>
              <p14:nvPr/>
            </p14:nvContentPartPr>
            <p14:xfrm>
              <a:off x="4407018" y="333055"/>
              <a:ext cx="1810080" cy="595080"/>
            </p14:xfrm>
          </p:contentPart>
        </mc:Choice>
        <mc:Fallback>
          <p:pic>
            <p:nvPicPr>
              <p:cNvPr id="126" name="Input penna 1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94778" y="325495"/>
                <a:ext cx="183312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9" name="Input penna 138"/>
              <p14:cNvContentPartPr/>
              <p14:nvPr/>
            </p14:nvContentPartPr>
            <p14:xfrm>
              <a:off x="7208538" y="1915615"/>
              <a:ext cx="4354920" cy="4467960"/>
            </p14:xfrm>
          </p:contentPart>
        </mc:Choice>
        <mc:Fallback>
          <p:pic>
            <p:nvPicPr>
              <p:cNvPr id="139" name="Input penna 13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96298" y="1901935"/>
                <a:ext cx="4380120" cy="44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47" name="Input penna 146"/>
              <p14:cNvContentPartPr/>
              <p14:nvPr/>
            </p14:nvContentPartPr>
            <p14:xfrm>
              <a:off x="2487858" y="48295"/>
              <a:ext cx="388440" cy="334440"/>
            </p14:xfrm>
          </p:contentPart>
        </mc:Choice>
        <mc:Fallback>
          <p:pic>
            <p:nvPicPr>
              <p:cNvPr id="147" name="Input penna 14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5258" y="36055"/>
                <a:ext cx="414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0" name="Input penna 159"/>
              <p14:cNvContentPartPr/>
              <p14:nvPr/>
            </p14:nvContentPartPr>
            <p14:xfrm>
              <a:off x="3413058" y="2495935"/>
              <a:ext cx="446760" cy="3290040"/>
            </p14:xfrm>
          </p:contentPart>
        </mc:Choice>
        <mc:Fallback>
          <p:pic>
            <p:nvPicPr>
              <p:cNvPr id="160" name="Input penna 1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409098" y="2486215"/>
                <a:ext cx="465480" cy="331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66" name="Input penna 165"/>
              <p14:cNvContentPartPr/>
              <p14:nvPr/>
            </p14:nvContentPartPr>
            <p14:xfrm>
              <a:off x="2193378" y="5919895"/>
              <a:ext cx="2955600" cy="616320"/>
            </p14:xfrm>
          </p:contentPart>
        </mc:Choice>
        <mc:Fallback>
          <p:pic>
            <p:nvPicPr>
              <p:cNvPr id="166" name="Input penna 16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85818" y="5907295"/>
                <a:ext cx="29757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8" name="Input penna 167"/>
              <p14:cNvContentPartPr/>
              <p14:nvPr/>
            </p14:nvContentPartPr>
            <p14:xfrm>
              <a:off x="3865218" y="6453775"/>
              <a:ext cx="1099800" cy="320040"/>
            </p14:xfrm>
          </p:contentPart>
        </mc:Choice>
        <mc:Fallback>
          <p:pic>
            <p:nvPicPr>
              <p:cNvPr id="168" name="Input penna 16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52618" y="6439735"/>
                <a:ext cx="112536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70" name="Input penna 169"/>
              <p14:cNvContentPartPr/>
              <p14:nvPr/>
            </p14:nvContentPartPr>
            <p14:xfrm>
              <a:off x="1847058" y="3444175"/>
              <a:ext cx="632520" cy="2994120"/>
            </p14:xfrm>
          </p:contentPart>
        </mc:Choice>
        <mc:Fallback>
          <p:pic>
            <p:nvPicPr>
              <p:cNvPr id="170" name="Input penna 16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35538" y="3434815"/>
                <a:ext cx="654480" cy="30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75" name="Input penna 174"/>
              <p14:cNvContentPartPr/>
              <p14:nvPr/>
            </p14:nvContentPartPr>
            <p14:xfrm>
              <a:off x="9875058" y="4968775"/>
              <a:ext cx="247680" cy="0"/>
            </p14:xfrm>
          </p:contentPart>
        </mc:Choice>
        <mc:Fallback>
          <p:pic>
            <p:nvPicPr>
              <p:cNvPr id="175" name="Input penna 17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0" y="0"/>
                <a:ext cx="247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85" name="Input penna 184"/>
              <p14:cNvContentPartPr/>
              <p14:nvPr/>
            </p14:nvContentPartPr>
            <p14:xfrm>
              <a:off x="7128618" y="4345975"/>
              <a:ext cx="1097280" cy="1616400"/>
            </p14:xfrm>
          </p:contentPart>
        </mc:Choice>
        <mc:Fallback>
          <p:pic>
            <p:nvPicPr>
              <p:cNvPr id="185" name="Input penna 18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18178" y="4334095"/>
                <a:ext cx="1120320" cy="16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87" name="Input penna 186"/>
              <p14:cNvContentPartPr/>
              <p14:nvPr/>
            </p14:nvContentPartPr>
            <p14:xfrm>
              <a:off x="8857698" y="4812175"/>
              <a:ext cx="2134440" cy="175320"/>
            </p14:xfrm>
          </p:contentPart>
        </mc:Choice>
        <mc:Fallback>
          <p:pic>
            <p:nvPicPr>
              <p:cNvPr id="187" name="Input penna 18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797578" y="4692295"/>
                <a:ext cx="225432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8" name="Input penna 187"/>
              <p14:cNvContentPartPr/>
              <p14:nvPr/>
            </p14:nvContentPartPr>
            <p14:xfrm>
              <a:off x="9032658" y="4608775"/>
              <a:ext cx="2235960" cy="120600"/>
            </p14:xfrm>
          </p:contentPart>
        </mc:Choice>
        <mc:Fallback>
          <p:pic>
            <p:nvPicPr>
              <p:cNvPr id="188" name="Input penna 187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972898" y="4488895"/>
                <a:ext cx="23558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89" name="Input penna 188"/>
              <p14:cNvContentPartPr/>
              <p14:nvPr/>
            </p14:nvContentPartPr>
            <p14:xfrm>
              <a:off x="9088098" y="6011335"/>
              <a:ext cx="804240" cy="434880"/>
            </p14:xfrm>
          </p:contentPart>
        </mc:Choice>
        <mc:Fallback>
          <p:pic>
            <p:nvPicPr>
              <p:cNvPr id="189" name="Input penna 188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028338" y="5891455"/>
                <a:ext cx="9241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91" name="Input penna 190"/>
              <p14:cNvContentPartPr/>
              <p14:nvPr/>
            </p14:nvContentPartPr>
            <p14:xfrm>
              <a:off x="10169178" y="5825935"/>
              <a:ext cx="1635120" cy="436680"/>
            </p14:xfrm>
          </p:contentPart>
        </mc:Choice>
        <mc:Fallback>
          <p:pic>
            <p:nvPicPr>
              <p:cNvPr id="191" name="Input penna 19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109058" y="5706055"/>
                <a:ext cx="1755360" cy="6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617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Effetto sostituzione e domanda compensata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Per misurare l’effetto sostituzione costruiamo una retta di bilancio che ha la stessa pendenza di quella finale (dopo l’aumento di prezzo), ma è tangente alla curva di indifferenza originaria</a:t>
            </a:r>
          </a:p>
          <a:p>
            <a:r>
              <a:rPr lang="it-IT" dirty="0" smtClean="0"/>
              <a:t>Stiamo simulando una situazione in cui al  consumatore viene data una somma aggiuntiva per compensarlo dell’incremento di prezzo: </a:t>
            </a:r>
            <a:r>
              <a:rPr lang="it-IT" u="sng" dirty="0" smtClean="0"/>
              <a:t>domanda compensata</a:t>
            </a:r>
            <a:endParaRPr lang="it-IT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Variazione di prezzo: scomposizione effetti. Bene normale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Documents and Settings\Administrator\Documenti\Dropbox\MICROBLENDED (1)\CAP 4\N2DLH9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5088" y="1412776"/>
            <a:ext cx="9209088" cy="480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segno dell’effetto sostituzione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All’aumentare del prezzo di x, l’inclinazione del vincolo di bilancio aumenta:</a:t>
            </a:r>
          </a:p>
          <a:p>
            <a:pPr lvl="1"/>
            <a:r>
              <a:rPr lang="it-IT" dirty="0" smtClean="0"/>
              <a:t>Ci si sposta lungo la curva di indifferenza originaria sempre a sinistra</a:t>
            </a:r>
          </a:p>
          <a:p>
            <a:pPr lvl="1"/>
            <a:r>
              <a:rPr lang="it-IT" dirty="0" smtClean="0"/>
              <a:t>La scelta ottima si sposterà a sinistra, e quindi la quantità domandata di x si riduce</a:t>
            </a:r>
          </a:p>
          <a:p>
            <a:r>
              <a:rPr lang="it-IT" dirty="0" smtClean="0"/>
              <a:t>L’effetto sostituzione è sempre negativo: (</a:t>
            </a:r>
            <a:r>
              <a:rPr lang="el-GR" dirty="0" smtClean="0"/>
              <a:t>Δ</a:t>
            </a:r>
            <a:r>
              <a:rPr lang="it-IT" dirty="0" smtClean="0"/>
              <a:t>q / </a:t>
            </a:r>
            <a:r>
              <a:rPr lang="el-GR" dirty="0" smtClean="0"/>
              <a:t>Δ</a:t>
            </a:r>
            <a:r>
              <a:rPr lang="it-IT" dirty="0" smtClean="0"/>
              <a:t>P)</a:t>
            </a:r>
            <a:r>
              <a:rPr lang="it-IT" baseline="-25000" dirty="0" err="1" smtClean="0"/>
              <a:t>comp</a:t>
            </a:r>
            <a:r>
              <a:rPr lang="it-IT" dirty="0" smtClean="0"/>
              <a:t>&lt;0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507</TotalTime>
  <Words>366</Words>
  <Application>Microsoft Office PowerPoint</Application>
  <PresentationFormat>Presentazione su schermo (4:3)</PresentationFormat>
  <Paragraphs>44</Paragraphs>
  <Slides>12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Calibri</vt:lpstr>
      <vt:lpstr>Corbel</vt:lpstr>
      <vt:lpstr>Gill Sans MT</vt:lpstr>
      <vt:lpstr>Verdana</vt:lpstr>
      <vt:lpstr>Wingdings 2</vt:lpstr>
      <vt:lpstr>Solstizio</vt:lpstr>
      <vt:lpstr>Equazione</vt:lpstr>
      <vt:lpstr>Variazioni di prezzo e benessere del consumatore</vt:lpstr>
      <vt:lpstr>Introduzione</vt:lpstr>
      <vt:lpstr>La variazione di prezzo</vt:lpstr>
      <vt:lpstr>Effetto sostituzione e reddito  (1)</vt:lpstr>
      <vt:lpstr>Effetto sostituzione e reddito (2)</vt:lpstr>
      <vt:lpstr>Presentazione standard di PowerPoint</vt:lpstr>
      <vt:lpstr>Effetto sostituzione e domanda compensata</vt:lpstr>
      <vt:lpstr>Variazione di prezzo: scomposizione effetti. Bene normale</vt:lpstr>
      <vt:lpstr>Il segno dell’effetto sostituzione</vt:lpstr>
      <vt:lpstr>Il segno dell’effetto reddito</vt:lpstr>
      <vt:lpstr>Equazione di Slutsky</vt:lpstr>
      <vt:lpstr>Tabella di sintesi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</dc:creator>
  <cp:lastModifiedBy>marzano</cp:lastModifiedBy>
  <cp:revision>19</cp:revision>
  <dcterms:modified xsi:type="dcterms:W3CDTF">2021-03-31T14:10:40Z</dcterms:modified>
</cp:coreProperties>
</file>