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9" d="100"/>
          <a:sy n="69" d="100"/>
        </p:scale>
        <p:origin x="6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AF8F-A939-4CCB-AFB3-108F784E6D15}" type="datetimeFigureOut">
              <a:rPr lang="it-IT" smtClean="0"/>
              <a:t>24/05/2023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CD89-5772-4D1B-B4CE-E28699B307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9131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AF8F-A939-4CCB-AFB3-108F784E6D15}" type="datetimeFigureOut">
              <a:rPr lang="it-IT" smtClean="0"/>
              <a:t>24/05/2023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CD89-5772-4D1B-B4CE-E28699B307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8470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AF8F-A939-4CCB-AFB3-108F784E6D15}" type="datetimeFigureOut">
              <a:rPr lang="it-IT" smtClean="0"/>
              <a:t>24/05/2023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CD89-5772-4D1B-B4CE-E28699B307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280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AF8F-A939-4CCB-AFB3-108F784E6D15}" type="datetimeFigureOut">
              <a:rPr lang="it-IT" smtClean="0"/>
              <a:t>24/05/2023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CD89-5772-4D1B-B4CE-E28699B307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7621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AF8F-A939-4CCB-AFB3-108F784E6D15}" type="datetimeFigureOut">
              <a:rPr lang="it-IT" smtClean="0"/>
              <a:t>24/05/2023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CD89-5772-4D1B-B4CE-E28699B307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6639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AF8F-A939-4CCB-AFB3-108F784E6D15}" type="datetimeFigureOut">
              <a:rPr lang="it-IT" smtClean="0"/>
              <a:t>24/05/2023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CD89-5772-4D1B-B4CE-E28699B307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4389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AF8F-A939-4CCB-AFB3-108F784E6D15}" type="datetimeFigureOut">
              <a:rPr lang="it-IT" smtClean="0"/>
              <a:t>24/05/2023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CD89-5772-4D1B-B4CE-E28699B307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2909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AF8F-A939-4CCB-AFB3-108F784E6D15}" type="datetimeFigureOut">
              <a:rPr lang="it-IT" smtClean="0"/>
              <a:t>24/05/2023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CD89-5772-4D1B-B4CE-E28699B307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021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AF8F-A939-4CCB-AFB3-108F784E6D15}" type="datetimeFigureOut">
              <a:rPr lang="it-IT" smtClean="0"/>
              <a:t>24/05/2023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CD89-5772-4D1B-B4CE-E28699B307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9165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AF8F-A939-4CCB-AFB3-108F784E6D15}" type="datetimeFigureOut">
              <a:rPr lang="it-IT" smtClean="0"/>
              <a:t>24/05/2023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CD89-5772-4D1B-B4CE-E28699B307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4165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AF8F-A939-4CCB-AFB3-108F784E6D15}" type="datetimeFigureOut">
              <a:rPr lang="it-IT" smtClean="0"/>
              <a:t>24/05/2023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CD89-5772-4D1B-B4CE-E28699B307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3764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1AF8F-A939-4CCB-AFB3-108F784E6D15}" type="datetimeFigureOut">
              <a:rPr lang="it-IT" smtClean="0"/>
              <a:t>24/05/2023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5CD89-5772-4D1B-B4CE-E28699B307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861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Il conto corrente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Esercitazione 27/04/2023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9510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Conto scalare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Ricordarsi di ordinare i movimenti per valuta!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68277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Traccia 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 seguito all’</a:t>
            </a:r>
            <a:r>
              <a:rPr lang="it-IT" b="1" dirty="0" smtClean="0"/>
              <a:t>istruttoria </a:t>
            </a:r>
            <a:r>
              <a:rPr lang="it-IT" b="1" dirty="0"/>
              <a:t>di fido</a:t>
            </a:r>
            <a:r>
              <a:rPr lang="it-IT" dirty="0" smtClean="0"/>
              <a:t>, all’impresa «Y PMI» </a:t>
            </a:r>
            <a:r>
              <a:rPr lang="it-IT" dirty="0" err="1" smtClean="0"/>
              <a:t>srl</a:t>
            </a:r>
            <a:r>
              <a:rPr lang="it-IT" dirty="0" smtClean="0"/>
              <a:t> </a:t>
            </a:r>
            <a:r>
              <a:rPr lang="it-IT" dirty="0"/>
              <a:t>è stata concessa un’apertura di credito (ordinaria) in conto corrente utilizzabile dal 1 ottobre </a:t>
            </a:r>
            <a:r>
              <a:rPr lang="it-IT" dirty="0" smtClean="0"/>
              <a:t>2022. </a:t>
            </a:r>
          </a:p>
          <a:p>
            <a:r>
              <a:rPr lang="it-IT" dirty="0" smtClean="0"/>
              <a:t>La </a:t>
            </a:r>
            <a:r>
              <a:rPr lang="it-IT" dirty="0"/>
              <a:t>linea di credito è utilizzabile per un importo massimo di </a:t>
            </a:r>
            <a:r>
              <a:rPr lang="it-IT" dirty="0" smtClean="0"/>
              <a:t>10.000 </a:t>
            </a:r>
            <a:r>
              <a:rPr lang="it-IT" dirty="0"/>
              <a:t>euro. </a:t>
            </a:r>
            <a:endParaRPr lang="it-IT" dirty="0" smtClean="0"/>
          </a:p>
          <a:p>
            <a:r>
              <a:rPr lang="it-IT" dirty="0" smtClean="0"/>
              <a:t>Si </a:t>
            </a:r>
            <a:r>
              <a:rPr lang="it-IT" dirty="0"/>
              <a:t>proceda a redigere il conto scalare e il prospetto delle competenze, tenendo conto delle condizioni contrattuali e dei movimenti indicati di seguito. </a:t>
            </a:r>
            <a:endParaRPr lang="it-IT" dirty="0" smtClean="0"/>
          </a:p>
          <a:p>
            <a:r>
              <a:rPr lang="it-IT" dirty="0" smtClean="0"/>
              <a:t>Si </a:t>
            </a:r>
            <a:r>
              <a:rPr lang="it-IT" dirty="0"/>
              <a:t>calcoli, infine, la consistenza media del conto.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838200" y="6276109"/>
            <a:ext cx="10661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Fonte: adattamento da M. Mameli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76786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Condizioni contrattuali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ga-GB" dirty="0"/>
          </a:p>
          <a:p>
            <a:r>
              <a:rPr lang="it-IT" dirty="0" smtClean="0"/>
              <a:t>Tasso </a:t>
            </a:r>
            <a:r>
              <a:rPr lang="it-IT" dirty="0"/>
              <a:t>d’interesse creditorio: 1,75%</a:t>
            </a:r>
          </a:p>
          <a:p>
            <a:r>
              <a:rPr lang="it-IT" dirty="0" smtClean="0"/>
              <a:t>Tasso </a:t>
            </a:r>
            <a:r>
              <a:rPr lang="it-IT" dirty="0"/>
              <a:t>di interesse debitorio: 13,00%</a:t>
            </a:r>
          </a:p>
          <a:p>
            <a:r>
              <a:rPr lang="it-IT" dirty="0" smtClean="0"/>
              <a:t>Spese </a:t>
            </a:r>
            <a:r>
              <a:rPr lang="it-IT" dirty="0"/>
              <a:t>di tenuta conto: 15 euro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95984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Operazioni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Vai al foglio Excel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21003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Conto scalare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Ricordarsi di ordinare i movimenti per valuta!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07368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Calcolo degli interessi e delle competenze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 tassi attivi sono al lordo della ritenuta!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97734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Traccia 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 seguito all’</a:t>
            </a:r>
            <a:r>
              <a:rPr lang="it-IT" b="1" dirty="0" smtClean="0"/>
              <a:t>istruttoria </a:t>
            </a:r>
            <a:r>
              <a:rPr lang="it-IT" b="1" dirty="0"/>
              <a:t>di fido</a:t>
            </a:r>
            <a:r>
              <a:rPr lang="it-IT" dirty="0" smtClean="0"/>
              <a:t>, all’impresa «X» </a:t>
            </a:r>
            <a:r>
              <a:rPr lang="it-IT" dirty="0" err="1" smtClean="0"/>
              <a:t>SpA</a:t>
            </a:r>
            <a:r>
              <a:rPr lang="it-IT" dirty="0" smtClean="0"/>
              <a:t> </a:t>
            </a:r>
            <a:r>
              <a:rPr lang="it-IT" dirty="0"/>
              <a:t>è stata concessa un’apertura di credito (ordinaria) in conto corrente utilizzabile dal 1 </a:t>
            </a:r>
            <a:r>
              <a:rPr lang="it-IT" dirty="0" smtClean="0"/>
              <a:t>gennaio 2023. </a:t>
            </a:r>
          </a:p>
          <a:p>
            <a:r>
              <a:rPr lang="it-IT" dirty="0" smtClean="0"/>
              <a:t>La </a:t>
            </a:r>
            <a:r>
              <a:rPr lang="it-IT" dirty="0"/>
              <a:t>linea di credito è utilizzabile per un importo massimo di </a:t>
            </a:r>
            <a:r>
              <a:rPr lang="it-IT" dirty="0" smtClean="0"/>
              <a:t>1.000.000 </a:t>
            </a:r>
            <a:r>
              <a:rPr lang="it-IT" dirty="0"/>
              <a:t>euro. </a:t>
            </a:r>
            <a:endParaRPr lang="it-IT" dirty="0" smtClean="0"/>
          </a:p>
          <a:p>
            <a:r>
              <a:rPr lang="it-IT" dirty="0" smtClean="0"/>
              <a:t>Si </a:t>
            </a:r>
            <a:r>
              <a:rPr lang="it-IT" dirty="0"/>
              <a:t>proceda a redigere il conto scalare e il prospetto delle competenze, tenendo conto delle condizioni contrattuali e dei movimenti indicati di seguito. </a:t>
            </a:r>
            <a:endParaRPr lang="it-IT" dirty="0" smtClean="0"/>
          </a:p>
          <a:p>
            <a:r>
              <a:rPr lang="it-IT" dirty="0" smtClean="0"/>
              <a:t>Si </a:t>
            </a:r>
            <a:r>
              <a:rPr lang="it-IT" dirty="0"/>
              <a:t>calcoli, infine, la consistenza media del conto.</a:t>
            </a:r>
          </a:p>
        </p:txBody>
      </p:sp>
    </p:spTree>
    <p:extLst>
      <p:ext uri="{BB962C8B-B14F-4D97-AF65-F5344CB8AC3E}">
        <p14:creationId xmlns:p14="http://schemas.microsoft.com/office/powerpoint/2010/main" val="2555313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Condizioni contrattuali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ga-GB" dirty="0"/>
          </a:p>
          <a:p>
            <a:r>
              <a:rPr lang="it-IT" dirty="0" smtClean="0"/>
              <a:t>Tasso </a:t>
            </a:r>
            <a:r>
              <a:rPr lang="it-IT" dirty="0"/>
              <a:t>d’interesse creditorio: 3</a:t>
            </a:r>
            <a:r>
              <a:rPr lang="it-IT" dirty="0" smtClean="0"/>
              <a:t>%</a:t>
            </a:r>
            <a:endParaRPr lang="it-IT" dirty="0"/>
          </a:p>
          <a:p>
            <a:r>
              <a:rPr lang="it-IT" dirty="0" smtClean="0"/>
              <a:t>Tasso </a:t>
            </a:r>
            <a:r>
              <a:rPr lang="it-IT" dirty="0"/>
              <a:t>di interesse debitorio: </a:t>
            </a:r>
            <a:r>
              <a:rPr lang="it-IT" dirty="0" smtClean="0"/>
              <a:t>10,00</a:t>
            </a:r>
            <a:r>
              <a:rPr lang="it-IT" dirty="0"/>
              <a:t>%</a:t>
            </a:r>
          </a:p>
          <a:p>
            <a:r>
              <a:rPr lang="it-IT" dirty="0" smtClean="0"/>
              <a:t>Spese </a:t>
            </a:r>
            <a:r>
              <a:rPr lang="it-IT" dirty="0"/>
              <a:t>di tenuta conto: </a:t>
            </a:r>
            <a:r>
              <a:rPr lang="it-IT" dirty="0" smtClean="0"/>
              <a:t>10</a:t>
            </a:r>
            <a:r>
              <a:rPr lang="it-IT" dirty="0" smtClean="0"/>
              <a:t>0 </a:t>
            </a:r>
            <a:r>
              <a:rPr lang="it-IT" dirty="0"/>
              <a:t>euro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69854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Operazioni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Vai al foglio Excel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171465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264</Words>
  <Application>Microsoft Office PowerPoint</Application>
  <PresentationFormat>Widescreen</PresentationFormat>
  <Paragraphs>33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di Office</vt:lpstr>
      <vt:lpstr>Il conto corrente</vt:lpstr>
      <vt:lpstr>Traccia 1</vt:lpstr>
      <vt:lpstr>Condizioni contrattuali</vt:lpstr>
      <vt:lpstr>Operazioni</vt:lpstr>
      <vt:lpstr>Conto scalare</vt:lpstr>
      <vt:lpstr>Calcolo degli interessi e delle competenze</vt:lpstr>
      <vt:lpstr>Traccia 2</vt:lpstr>
      <vt:lpstr>Condizioni contrattuali</vt:lpstr>
      <vt:lpstr>Operazioni</vt:lpstr>
      <vt:lpstr>Conto scalare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starita</dc:creator>
  <cp:lastModifiedBy>starita</cp:lastModifiedBy>
  <cp:revision>9</cp:revision>
  <dcterms:created xsi:type="dcterms:W3CDTF">2023-04-27T04:46:32Z</dcterms:created>
  <dcterms:modified xsi:type="dcterms:W3CDTF">2023-05-24T05:01:17Z</dcterms:modified>
</cp:coreProperties>
</file>