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0"/>
  </p:notesMasterIdLst>
  <p:sldIdLst>
    <p:sldId id="266" r:id="rId2"/>
    <p:sldId id="293" r:id="rId3"/>
    <p:sldId id="294" r:id="rId4"/>
    <p:sldId id="296" r:id="rId5"/>
    <p:sldId id="295" r:id="rId6"/>
    <p:sldId id="297" r:id="rId7"/>
    <p:sldId id="298" r:id="rId8"/>
    <p:sldId id="299" r:id="rId9"/>
  </p:sldIdLst>
  <p:sldSz cx="9144000" cy="6858000" type="screen4x3"/>
  <p:notesSz cx="6858000" cy="9144000"/>
  <p:custDataLst>
    <p:tags r:id="rId11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08/05/2023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Rendimenti marginali del fattore e rendimenti di scala: esempi</a:t>
            </a:r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Rendimenti di scala analiticamente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908720"/>
            <a:ext cx="7992888" cy="5544616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Data la funzione di produzione: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F(K,L)</a:t>
            </a:r>
          </a:p>
          <a:p>
            <a:r>
              <a:rPr lang="it-IT" dirty="0" smtClean="0"/>
              <a:t>Calcoliamo l’output che potremmo ottenere aumentando di lambda volte gli input :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F(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λK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λL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it-IT" dirty="0"/>
          </a:p>
          <a:p>
            <a:r>
              <a:rPr lang="it-IT" dirty="0" smtClean="0"/>
              <a:t>Se la produzione aumentasse anch’essa di lambda volte (λ </a:t>
            </a:r>
            <a:r>
              <a:rPr lang="it-IT" dirty="0"/>
              <a:t>volte </a:t>
            </a:r>
            <a:r>
              <a:rPr lang="it-IT" dirty="0" smtClean="0"/>
              <a:t>Y</a:t>
            </a:r>
            <a:r>
              <a:rPr lang="it-IT" dirty="0"/>
              <a:t>)</a:t>
            </a:r>
            <a:r>
              <a:rPr lang="it-IT" dirty="0" smtClean="0"/>
              <a:t> </a:t>
            </a:r>
            <a:r>
              <a:rPr lang="it-IT" dirty="0"/>
              <a:t>avremmo </a:t>
            </a:r>
            <a:r>
              <a:rPr lang="it-IT" dirty="0" smtClean="0"/>
              <a:t>:   λ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F(K,L)</a:t>
            </a:r>
            <a:endParaRPr lang="it-IT" dirty="0" smtClean="0"/>
          </a:p>
          <a:p>
            <a:r>
              <a:rPr lang="it-IT" dirty="0" smtClean="0"/>
              <a:t>Confrontando le due espressioni, possiamo definire i rendimenti di scala:</a:t>
            </a:r>
          </a:p>
          <a:p>
            <a:pPr marL="82296" indent="0">
              <a:buNone/>
            </a:pPr>
            <a:r>
              <a:rPr lang="it-IT" dirty="0"/>
              <a:t>λ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F(K,L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)&gt;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F(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λK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λL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</a:rPr>
              <a:t>)    rendimenti di scala decrescenti</a:t>
            </a:r>
          </a:p>
          <a:p>
            <a:pPr marL="82296" indent="0">
              <a:buNone/>
            </a:pPr>
            <a:r>
              <a:rPr lang="it-IT" dirty="0"/>
              <a:t>λ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F(K,L)=F(</a:t>
            </a:r>
            <a:r>
              <a:rPr lang="it-IT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λK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λL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)    rendimenti di scala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</a:rPr>
              <a:t>costanti</a:t>
            </a:r>
            <a:endParaRPr lang="it-IT" dirty="0"/>
          </a:p>
          <a:p>
            <a:pPr marL="82296" indent="0">
              <a:buNone/>
            </a:pPr>
            <a:r>
              <a:rPr lang="it-IT" dirty="0"/>
              <a:t>λ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F(K,L)&lt;F(</a:t>
            </a:r>
            <a:r>
              <a:rPr lang="it-IT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λK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it-IT" dirty="0" err="1">
                <a:latin typeface="Calibri" panose="020F0502020204030204" pitchFamily="34" charset="0"/>
                <a:ea typeface="Calibri" panose="020F0502020204030204" pitchFamily="34" charset="0"/>
              </a:rPr>
              <a:t>λL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</a:rPr>
              <a:t>)    rendimenti di scala </a:t>
            </a:r>
            <a:r>
              <a:rPr lang="it-IT" dirty="0" smtClean="0">
                <a:latin typeface="Calibri" panose="020F0502020204030204" pitchFamily="34" charset="0"/>
                <a:ea typeface="Calibri" panose="020F0502020204030204" pitchFamily="34" charset="0"/>
              </a:rPr>
              <a:t>crescenti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/>
          </a:p>
          <a:p>
            <a:pPr marL="82296" indent="0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Rendimenti di scala graficamente</a:t>
            </a:r>
            <a:endParaRPr lang="it-IT" dirty="0"/>
          </a:p>
        </p:txBody>
      </p:sp>
      <p:pic>
        <p:nvPicPr>
          <p:cNvPr id="6146" name="Picture 2" descr="C:\Documents and Settings\Administrator\Documenti\didattica\microeconomia\lucidi aa 2014_15\capitolo 7\N2DDTT05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60848"/>
            <a:ext cx="9228138" cy="4046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Mostrare che la funzione di produzione F(L,K)=L*K è caratterizzata da </a:t>
            </a:r>
            <a:r>
              <a:rPr lang="it-IT" dirty="0" err="1" smtClean="0"/>
              <a:t>PMg</a:t>
            </a:r>
            <a:r>
              <a:rPr lang="it-IT" dirty="0" smtClean="0"/>
              <a:t> costante per ciascun fattore e rendimenti di scala crescenti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Rendimenti di scala e rendimenti marginali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 osservi che i rendimenti di scala decrescenti non hanno nulla a che vedere con la legge dei rendimenti marginali decrescenti  </a:t>
            </a:r>
          </a:p>
          <a:p>
            <a:r>
              <a:rPr lang="it-IT" dirty="0" smtClean="0"/>
              <a:t>Il prodotto marginale dei singoli fattori può essere decrescente, ma la funzione di produzione può avere rendimenti di scala decrescenti, costanti o persino crescenti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esercizio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 una tecnologia Y=L*K calcolare </a:t>
            </a:r>
            <a:r>
              <a:rPr lang="it-IT" dirty="0" err="1" smtClean="0"/>
              <a:t>PMgL</a:t>
            </a:r>
            <a:r>
              <a:rPr lang="it-IT" dirty="0" smtClean="0"/>
              <a:t>, </a:t>
            </a:r>
            <a:r>
              <a:rPr lang="it-IT" dirty="0" err="1" smtClean="0"/>
              <a:t>PMgK</a:t>
            </a:r>
            <a:r>
              <a:rPr lang="it-IT" dirty="0" smtClean="0"/>
              <a:t>, SMST quando si impiegano 10 unità di lavoro e 5 di capitale.</a:t>
            </a:r>
          </a:p>
          <a:p>
            <a:r>
              <a:rPr lang="it-IT" dirty="0" smtClean="0"/>
              <a:t>Come cambierebbero questi valori se l’impresa utilizzasse 20 unità di capitale invece di 5? Commentare brevemente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Completare la seguente tabella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4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4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Lavoratori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Unità capitale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Prodotto 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PMgL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-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funzione di produzione </a:t>
            </a:r>
            <a:r>
              <a:rPr lang="it-IT" dirty="0" err="1" smtClean="0"/>
              <a:t>Cobb</a:t>
            </a:r>
            <a:r>
              <a:rPr lang="it-IT" dirty="0" smtClean="0"/>
              <a:t> Douglas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Data una tecnologia </a:t>
            </a:r>
            <a:r>
              <a:rPr lang="it-IT" dirty="0" err="1" smtClean="0"/>
              <a:t>Cobb</a:t>
            </a:r>
            <a:r>
              <a:rPr lang="it-IT" dirty="0" smtClean="0"/>
              <a:t> Douglas:</a:t>
            </a:r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Calcolare </a:t>
            </a:r>
            <a:r>
              <a:rPr lang="it-IT" dirty="0" err="1" smtClean="0"/>
              <a:t>PMgL</a:t>
            </a:r>
            <a:r>
              <a:rPr lang="it-IT" dirty="0" smtClean="0"/>
              <a:t> e </a:t>
            </a:r>
            <a:r>
              <a:rPr lang="it-IT" dirty="0" err="1" smtClean="0"/>
              <a:t>PMgK</a:t>
            </a:r>
            <a:r>
              <a:rPr lang="it-IT" dirty="0" smtClean="0"/>
              <a:t>, SMST</a:t>
            </a:r>
          </a:p>
          <a:p>
            <a:r>
              <a:rPr lang="it-IT" dirty="0" smtClean="0"/>
              <a:t>Cosa si può dire dei rendimenti marginali dei fattori? E dei rendimenti di scala?</a:t>
            </a:r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2051720" y="2132856"/>
          <a:ext cx="5887014" cy="83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zione" r:id="rId3" imgW="1612800" imgH="228600" progId="Equation.3">
                  <p:embed/>
                </p:oleObj>
              </mc:Choice>
              <mc:Fallback>
                <p:oleObj name="Equazione" r:id="rId3" imgW="16128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132856"/>
                        <a:ext cx="5887014" cy="83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4735</TotalTime>
  <Words>294</Words>
  <Application>Microsoft Office PowerPoint</Application>
  <PresentationFormat>Presentazione su schermo (4:3)</PresentationFormat>
  <Paragraphs>57</Paragraphs>
  <Slides>8</Slides>
  <Notes>4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Calibri</vt:lpstr>
      <vt:lpstr>Gill Sans MT</vt:lpstr>
      <vt:lpstr>Times New Roman</vt:lpstr>
      <vt:lpstr>Verdana</vt:lpstr>
      <vt:lpstr>Wingdings 2</vt:lpstr>
      <vt:lpstr>Solstizio</vt:lpstr>
      <vt:lpstr>Equazione</vt:lpstr>
      <vt:lpstr>Rendimenti marginali del fattore e rendimenti di scala: esempi</vt:lpstr>
      <vt:lpstr>Rendimenti di scala analiticamente</vt:lpstr>
      <vt:lpstr>Rendimenti di scala graficamente</vt:lpstr>
      <vt:lpstr>Esercizio</vt:lpstr>
      <vt:lpstr>Rendimenti di scala e rendimenti marginali</vt:lpstr>
      <vt:lpstr>esercizio</vt:lpstr>
      <vt:lpstr>Completare la seguente tabella</vt:lpstr>
      <vt:lpstr>La funzione di produzione Cobb Douglas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marzano</cp:lastModifiedBy>
  <cp:revision>77</cp:revision>
  <dcterms:created xsi:type="dcterms:W3CDTF">2014-09-20T09:32:20Z</dcterms:created>
  <dcterms:modified xsi:type="dcterms:W3CDTF">2023-05-08T07:35:51Z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87A3A0A3-76D0-4A25-9D77-57166F883431</vt:lpwstr>
  </property>
  <property fmtid="{D5CDD505-2E9C-101B-9397-08002B2CF9AE}" pid="5" name="ArticulateProjectFull">
    <vt:lpwstr>C:\Documents and Settings\Administrator\Documenti\didattica\microeconomia\lucidi aa 2014_15\lezione10.ppta</vt:lpwstr>
  </property>
</Properties>
</file>