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6"/>
  </p:notesMasterIdLst>
  <p:sldIdLst>
    <p:sldId id="256" r:id="rId3"/>
    <p:sldId id="261" r:id="rId4"/>
    <p:sldId id="291" r:id="rId5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1"/>
    <p:restoredTop sz="94281"/>
  </p:normalViewPr>
  <p:slideViewPr>
    <p:cSldViewPr>
      <p:cViewPr varScale="1">
        <p:scale>
          <a:sx n="101" d="100"/>
          <a:sy n="101" d="100"/>
        </p:scale>
        <p:origin x="1792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della struttura</a:t>
            </a:r>
          </a:p>
          <a:p>
            <a:pPr lvl="1"/>
            <a:r>
              <a:rPr lang="en-GB" altLang="en-US"/>
              <a:t>Secondo livello struttura</a:t>
            </a:r>
          </a:p>
          <a:p>
            <a:pPr lvl="2"/>
            <a:r>
              <a:rPr lang="en-GB" altLang="en-US"/>
              <a:t>Terzo livello struttura</a:t>
            </a:r>
          </a:p>
          <a:p>
            <a:pPr lvl="3"/>
            <a:r>
              <a:rPr lang="en-GB" altLang="en-US"/>
              <a:t>Quarto livello struttura</a:t>
            </a:r>
          </a:p>
          <a:p>
            <a:pPr lvl="4"/>
            <a:r>
              <a:rPr lang="en-GB" altLang="en-US"/>
              <a:t>Quinto livello struttura</a:t>
            </a:r>
          </a:p>
          <a:p>
            <a:pPr lvl="4"/>
            <a:r>
              <a:rPr lang="en-GB" altLang="en-US"/>
              <a:t>Sesto livello struttura</a:t>
            </a:r>
          </a:p>
          <a:p>
            <a:pPr lvl="4"/>
            <a:r>
              <a:rPr lang="en-GB" altLang="en-US"/>
              <a:t>Settimo livello struttura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81000" y="6235700"/>
            <a:ext cx="2587625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Noto Sans CJK JP DemiLight" charset="0"/>
                <a:cs typeface="Noto Sans CJK JP DemiLight" charset="0"/>
              </a:defRPr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34992" y="6309320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22/23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gif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2022/2023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33169"/>
            <a:ext cx="2182568" cy="72008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667" y="5362174"/>
            <a:ext cx="1091162" cy="109116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974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Operazioni elementari sui segnali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endParaRPr lang="it-IT" altLang="it-IT" sz="2400" dirty="0">
              <a:solidFill>
                <a:srgbClr val="333399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323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2"/>
          <p:cNvSpPr txBox="1">
            <a:spLocks noChangeArrowheads="1"/>
          </p:cNvSpPr>
          <p:nvPr/>
        </p:nvSpPr>
        <p:spPr bwMode="auto">
          <a:xfrm>
            <a:off x="440531" y="980728"/>
            <a:ext cx="7991475" cy="1492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6289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0861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5433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0005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Traslazione temporale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Riflessione temporale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Cambiamento di scala temporale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Operazioni</a:t>
            </a:r>
            <a:r>
              <a:rPr lang="en-US" dirty="0"/>
              <a:t> </a:t>
            </a:r>
            <a:r>
              <a:rPr lang="en-US" dirty="0" err="1"/>
              <a:t>Elementari</a:t>
            </a:r>
            <a:r>
              <a:rPr lang="en-US" dirty="0"/>
              <a:t> sui </a:t>
            </a:r>
            <a:r>
              <a:rPr lang="en-US" dirty="0" err="1"/>
              <a:t>Segnali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292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1494</TotalTime>
  <Words>42</Words>
  <Application>Microsoft Macintosh PowerPoint</Application>
  <PresentationFormat>Presentazione su schermo (4:3)</PresentationFormat>
  <Paragraphs>13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3</vt:i4>
      </vt:variant>
    </vt:vector>
  </HeadingPairs>
  <TitlesOfParts>
    <vt:vector size="10" baseType="lpstr">
      <vt:lpstr>Arial</vt:lpstr>
      <vt:lpstr>Calibri</vt:lpstr>
      <vt:lpstr>Rockwell</vt:lpstr>
      <vt:lpstr>Times New Roman</vt:lpstr>
      <vt:lpstr>Wingdings</vt:lpstr>
      <vt:lpstr>Tema di Office</vt:lpstr>
      <vt:lpstr>1_Tema di Office</vt:lpstr>
      <vt:lpstr>Presentazione standard di PowerPoint</vt:lpstr>
      <vt:lpstr>Sommario</vt:lpstr>
      <vt:lpstr>Operazioni Elementari sui Segnali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111</cp:revision>
  <cp:lastPrinted>1601-01-01T00:00:00Z</cp:lastPrinted>
  <dcterms:created xsi:type="dcterms:W3CDTF">2014-02-26T18:00:47Z</dcterms:created>
  <dcterms:modified xsi:type="dcterms:W3CDTF">2022-10-11T08:16:38Z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