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6" r:id="rId6"/>
    <p:sldId id="259" r:id="rId7"/>
    <p:sldId id="260" r:id="rId8"/>
    <p:sldId id="399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/>
    <p:restoredTop sz="94545"/>
  </p:normalViewPr>
  <p:slideViewPr>
    <p:cSldViewPr snapToGrid="0" snapToObjects="1" showGuides="1">
      <p:cViewPr varScale="1">
        <p:scale>
          <a:sx n="74" d="100"/>
          <a:sy n="74" d="100"/>
        </p:scale>
        <p:origin x="12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3640-8290-AE48-ABE7-7AEB3AC75ACC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7A4CC-C131-3B40-B94B-E72788C79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1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E520-357C-CE4D-BE61-D8586CE09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3E3643-544C-8E45-AA67-0CBD907EE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41232C-7F9A-E348-9A9A-88C8F4BD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AEBA8E-5ACD-8B40-8817-79D34DF9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4CF6FE-1B32-B949-8CED-95C80987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71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9C12C-2E80-FD41-A7DD-94FF5C27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56DCDE-FBC2-FB4C-8FF9-E8A2E2BBE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F6D866-0AE1-DB4B-B7AC-A19CEA98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3D1998-C859-2B4F-98F8-83A2FDAF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2E7A07-7984-0340-9F8E-A669BA95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31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FF2295-EBFF-6C4B-8D59-E94C608F3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6F918C-BCE2-B34A-8796-241A8615B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57EA4F-6264-3249-AED0-8D4528B1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84B31-BDD7-314E-8E62-7FD3E1AE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69A3F5-885B-B045-ADA2-82682AA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75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F83C3-AAAA-7749-ABD1-A589E391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AC9D0-1B45-B749-ABCA-C2AC83FA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934AF4-A7D4-1043-82EB-E2F3E1CB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E699B6-22C4-354F-B0E0-CBC7BA77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E57DED-0701-5A41-A739-5CC0845D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94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9B3F27-A4B8-FE43-B89E-75D638723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B8C57F-EE48-D148-93A5-22D09F551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D4EC21-2E19-9345-9FDE-63F795F1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2BBDA0-4F05-DF45-91AC-CB7A9BD4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EAF382-E588-914F-8A8F-506DB391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1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71817-B2ED-5342-A4AA-3E49A263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6806C2-D236-5646-A2D6-3A045B507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869864-9943-0E44-9737-6220F9445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F84A05-2599-DE45-B2BA-252D8371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6DC485-6290-5149-8451-F86F7E6C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52116F-104F-4C41-AE9F-72CEFD2C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01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1685A-3748-C748-B6FD-3F28599B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1874EE-E3C9-3346-8D66-8B1F24D0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791017-9630-B048-AF16-A6AEE2816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CB9827-1184-144C-96FC-EF71AB63D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581925-1357-3343-ACE1-00DCC1671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FBB26D-2DBB-9B40-82B3-648C94CF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260F411-05FA-364F-AE3F-2EA08E6C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6DD55A-FDE4-0B42-B231-F98685B7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A5E37-0113-4241-9AE8-0DF9F739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EBE5F2-352A-D049-A1B9-C74EAF8F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68D213-6763-EB47-BDAD-D1A92C31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5B61B9-6694-5643-A029-EB02B838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21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11CAAB-28EC-5A43-84DF-B2856FF4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E097EA-0644-894C-AD43-31C9FA25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CB30DF-307E-EF45-BCE1-4A9D1F52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49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3E943-6EB5-C14C-BC74-662992A5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ED56D-7CD9-5041-A582-9B5D263E5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14409D-9CF7-0A48-A656-60D4AF97E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59ABAD-F2FB-2E4F-BDF6-55356343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EC64C1-9C54-604D-87C1-5C232E0D9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C76AD0-A1C8-354B-B0AF-A1A1618E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65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F2762-D718-1043-AE2E-E729B9CE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D1E509-5DF6-7D4B-9C60-169D96D9E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5B0A61-6A91-2745-AE22-EEFD2E66A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83EB72-F247-B742-9A94-A1968D98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FFC22F-8AD4-AB4D-B6CF-33A1E111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91C843-792B-9B47-AC5C-19407E51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34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91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F3BC3C8-E4DE-D14F-A8EC-B28434EB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E05CB2-8DF2-9F49-AF2D-E7BEE745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258C2-FB73-7540-88F0-C45A76C98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E32F5C-E903-8241-8F2D-337782F07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0988A6-24C2-0A4F-AA06-41FD21201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59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ovauniversitypress.it/publications/978886938229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9BAA51A-678B-5142-839E-9D3858B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914" y="4473575"/>
            <a:ext cx="9826172" cy="946637"/>
          </a:xfrm>
        </p:spPr>
        <p:txBody>
          <a:bodyPr>
            <a:noAutofit/>
          </a:bodyPr>
          <a:lstStyle/>
          <a:p>
            <a:r>
              <a:rPr lang="it-IT" sz="6000" dirty="0">
                <a:solidFill>
                  <a:srgbClr val="002060"/>
                </a:solidFill>
                <a:latin typeface="Comic Sans MS" panose="030F0902030302020204" pitchFamily="66" charset="0"/>
              </a:rPr>
              <a:t>Scienze Biologiche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E543336-E29A-B54C-BEFA-ABFAEC9E4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96" y="737823"/>
            <a:ext cx="1124884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800" dirty="0">
                <a:solidFill>
                  <a:srgbClr val="FF0000"/>
                </a:solidFill>
                <a:latin typeface="Comic Sans MS"/>
                <a:cs typeface="Comic Sans MS"/>
              </a:rPr>
              <a:t>Presentazione del corso di </a:t>
            </a:r>
          </a:p>
          <a:p>
            <a:pPr algn="ctr">
              <a:spcBef>
                <a:spcPct val="0"/>
              </a:spcBef>
            </a:pPr>
            <a:endParaRPr lang="it-IT" sz="4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ctr">
              <a:spcBef>
                <a:spcPct val="0"/>
              </a:spcBef>
            </a:pPr>
            <a:r>
              <a:rPr lang="it-IT" sz="7200" dirty="0">
                <a:solidFill>
                  <a:srgbClr val="FF0000"/>
                </a:solidFill>
                <a:latin typeface="Comic Sans MS"/>
                <a:cs typeface="Comic Sans MS"/>
              </a:rPr>
              <a:t>Astrobiologia</a:t>
            </a:r>
          </a:p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FF0000"/>
                </a:solidFill>
                <a:latin typeface="Comic Sans MS"/>
                <a:cs typeface="Comic Sans MS"/>
              </a:rPr>
              <a:t>Prof. </a:t>
            </a:r>
            <a:r>
              <a:rPr lang="it-IT" sz="4000" dirty="0" err="1">
                <a:solidFill>
                  <a:srgbClr val="FF0000"/>
                </a:solidFill>
                <a:latin typeface="Comic Sans MS"/>
                <a:cs typeface="Comic Sans MS"/>
              </a:rPr>
              <a:t>ssa</a:t>
            </a:r>
            <a:r>
              <a:rPr lang="it-IT" sz="4000" dirty="0">
                <a:solidFill>
                  <a:srgbClr val="FF0000"/>
                </a:solidFill>
                <a:latin typeface="Comic Sans MS"/>
                <a:cs typeface="Comic Sans MS"/>
              </a:rPr>
              <a:t> P. Di Donato &amp; Prof.ssa A. </a:t>
            </a:r>
            <a:r>
              <a:rPr lang="it-IT" sz="4000" dirty="0" err="1">
                <a:solidFill>
                  <a:srgbClr val="FF0000"/>
                </a:solidFill>
                <a:latin typeface="Comic Sans MS"/>
                <a:cs typeface="Comic Sans MS"/>
              </a:rPr>
              <a:t>Rotundi</a:t>
            </a:r>
            <a:endParaRPr lang="it-IT" sz="4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07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0" y="1439960"/>
            <a:ext cx="121920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L’astrobiologia è una scienza che abbraccia molte discipline scientifiche.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La comprensione dell’origine della vita terrestre e la ricerca di altre forme di vita si basa su esperimenti, analisi chimiche, misurazioni fisiche: è necessaria la cooperazione di: astronomi, biologi, geologi, , chimici, medici, sociologi e filosofi.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Servono piccole nozioni di Fisica, Chimica, Astronomia, Biologia e Geologia.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Capiremo perché alcuni fenomeni siano di enorme importanza per l’Universo, senza questi non ci sarebbero né le stelle né i pianeti né la vita.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Filo logico: nascita delle stelle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storia della Terra </a:t>
            </a:r>
            <a:r>
              <a:rPr lang="it-IT" sz="2400" dirty="0">
                <a:sym typeface="Wingdings" pitchFamily="2" charset="2"/>
              </a:rPr>
              <a:t> </a:t>
            </a:r>
            <a:r>
              <a:rPr lang="it-IT" sz="2400" dirty="0"/>
              <a:t>esplorazione planetaria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pianeti intorno ad altre stelle. 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EEBB29D-6252-7744-B2AA-A2E8A7DBC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65" y="-129699"/>
            <a:ext cx="11435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800" dirty="0">
                <a:solidFill>
                  <a:srgbClr val="FF0000"/>
                </a:solidFill>
                <a:latin typeface="Comic Sans MS"/>
                <a:cs typeface="Comic Sans MS"/>
              </a:rPr>
              <a:t>Di cosa ci occuperemo nel corso di ASTROBIOLOGIA?</a:t>
            </a:r>
          </a:p>
        </p:txBody>
      </p:sp>
    </p:spTree>
    <p:extLst>
      <p:ext uri="{BB962C8B-B14F-4D97-AF65-F5344CB8AC3E}">
        <p14:creationId xmlns:p14="http://schemas.microsoft.com/office/powerpoint/2010/main" val="314062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34" y="5211135"/>
            <a:ext cx="1031251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Sito della scuola: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latin typeface="Comic Sans MS" panose="030F0902030302020204" pitchFamily="66" charset="0"/>
              </a:rPr>
              <a:t>https://</a:t>
            </a:r>
            <a:r>
              <a:rPr lang="it-IT" sz="2400" dirty="0" err="1">
                <a:latin typeface="Comic Sans MS" panose="030F0902030302020204" pitchFamily="66" charset="0"/>
              </a:rPr>
              <a:t>sisis.uniparthenope.it</a:t>
            </a:r>
            <a:r>
              <a:rPr lang="it-IT" sz="2400" dirty="0">
                <a:latin typeface="Comic Sans MS" panose="030F0902030302020204" pitchFamily="66" charset="0"/>
              </a:rPr>
              <a:t>/  (offerta formativa, calendari degli esami e dei corsi, comunicazioni)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Dove reperire le informazioni necessarie?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419E70-6636-1C40-9373-1A68A5B033A9}"/>
              </a:ext>
            </a:extLst>
          </p:cNvPr>
          <p:cNvSpPr txBox="1"/>
          <p:nvPr/>
        </p:nvSpPr>
        <p:spPr>
          <a:xfrm>
            <a:off x="939733" y="1753016"/>
            <a:ext cx="103125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Piattaforma teams: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Team: Astrobiologia </a:t>
            </a:r>
            <a:r>
              <a:rPr lang="it-IT" sz="2400" dirty="0">
                <a:latin typeface="Comic Sans MS" panose="030F0902030302020204" pitchFamily="66" charset="0"/>
              </a:rPr>
              <a:t>(programma, presentazione lezioni, comunicazioni agli studenti)</a:t>
            </a:r>
          </a:p>
          <a:p>
            <a:pPr algn="just">
              <a:spcAft>
                <a:spcPts val="600"/>
              </a:spcAft>
            </a:pPr>
            <a:r>
              <a:rPr lang="it-IT" sz="3200" dirty="0">
                <a:solidFill>
                  <a:srgbClr val="7030A0"/>
                </a:solidFill>
              </a:rPr>
              <a:t>Codice: </a:t>
            </a:r>
            <a:r>
              <a:rPr lang="it-IT" sz="3200" u="sng" dirty="0">
                <a:solidFill>
                  <a:srgbClr val="7030A0"/>
                </a:solidFill>
              </a:rPr>
              <a:t>y981t96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7334AC-605F-A493-A6D0-6BDA74E9E2CF}"/>
              </a:ext>
            </a:extLst>
          </p:cNvPr>
          <p:cNvSpPr txBox="1"/>
          <p:nvPr/>
        </p:nvSpPr>
        <p:spPr>
          <a:xfrm>
            <a:off x="939733" y="3711071"/>
            <a:ext cx="1031251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Sito del dipartimento: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latin typeface="Comic Sans MS" panose="030F0902030302020204" pitchFamily="66" charset="0"/>
              </a:rPr>
              <a:t>https://</a:t>
            </a:r>
            <a:r>
              <a:rPr lang="it-IT" sz="2400" dirty="0" err="1">
                <a:latin typeface="Comic Sans MS" panose="030F0902030302020204" pitchFamily="66" charset="0"/>
              </a:rPr>
              <a:t>www.scienzeetecnologie.uniparthenope.it</a:t>
            </a:r>
            <a:r>
              <a:rPr lang="it-IT" sz="2400" dirty="0">
                <a:latin typeface="Comic Sans MS" panose="030F0902030302020204" pitchFamily="66" charset="0"/>
              </a:rPr>
              <a:t>/  (personale docente, attività di ricerca, laboratori)</a:t>
            </a:r>
          </a:p>
        </p:txBody>
      </p:sp>
    </p:spTree>
    <p:extLst>
      <p:ext uri="{BB962C8B-B14F-4D97-AF65-F5344CB8AC3E}">
        <p14:creationId xmlns:p14="http://schemas.microsoft.com/office/powerpoint/2010/main" val="111923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43" y="1879015"/>
            <a:ext cx="10312513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3600" dirty="0" err="1">
                <a:latin typeface="Comic Sans MS" panose="030F0902030302020204" pitchFamily="66" charset="0"/>
              </a:rPr>
              <a:t>Prof.sa</a:t>
            </a:r>
            <a:r>
              <a:rPr lang="it-IT" sz="3600" dirty="0">
                <a:latin typeface="Comic Sans MS" panose="030F0902030302020204" pitchFamily="66" charset="0"/>
              </a:rPr>
              <a:t> Alessandra </a:t>
            </a:r>
            <a:r>
              <a:rPr lang="it-IT" sz="3600" dirty="0" err="1">
                <a:latin typeface="Comic Sans MS" panose="030F0902030302020204" pitchFamily="66" charset="0"/>
              </a:rPr>
              <a:t>Rotundi</a:t>
            </a:r>
            <a:endParaRPr lang="it-IT" sz="3600" dirty="0">
              <a:latin typeface="Comic Sans MS" panose="030F0902030302020204" pitchFamily="66" charset="0"/>
            </a:endParaRPr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Ufficio: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n. 427</a:t>
            </a: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4° piano, Lato Nord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Tel.: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081 5476620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E-mail: 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alessandra.rotundi@uniparthenope.it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Ricevimento: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	contattatemi </a:t>
            </a: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via Teams 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per fissare un appuntamento di vostro gradimento. </a:t>
            </a:r>
            <a:endParaRPr lang="it-IT" sz="2800" dirty="0">
              <a:solidFill>
                <a:srgbClr val="FF0000"/>
              </a:solidFill>
              <a:latin typeface="Comic Sans MS"/>
              <a:ea typeface="+mn-lt"/>
              <a:cs typeface="+mn-lt"/>
            </a:endParaRPr>
          </a:p>
          <a:p>
            <a:pPr marL="2625725" algn="just">
              <a:spcAft>
                <a:spcPts val="600"/>
              </a:spcAft>
            </a:pPr>
            <a:endParaRPr lang="it-IT" sz="28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2894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43" y="1879015"/>
            <a:ext cx="9326933" cy="45858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3600" dirty="0">
                <a:latin typeface="Comic Sans MS" panose="030F0902030302020204" pitchFamily="66" charset="0"/>
              </a:rPr>
              <a:t>Prof.ssa Paola Di Donato</a:t>
            </a:r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Ufficio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 n°  520, 5° piano, Lato Nord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Tel.: 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081 54766625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E-mail: </a:t>
            </a:r>
            <a:r>
              <a:rPr lang="it-IT" sz="24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paola.didonato@uniparthenope.it</a:t>
            </a: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Ricevimento:  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"contattatemi via e-mail per fissare un appuntamento di vostro gradimento”.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29181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1" y="1879014"/>
            <a:ext cx="115044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0400">
              <a:spcAft>
                <a:spcPts val="600"/>
              </a:spcAft>
            </a:pP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Martedi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̀ 16.00 – 18.00 – Aula 11 (Prof.ssa A. </a:t>
            </a: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Rotundi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) </a:t>
            </a:r>
          </a:p>
          <a:p>
            <a:pPr marL="660400">
              <a:spcAft>
                <a:spcPts val="600"/>
              </a:spcAft>
            </a:pPr>
            <a:endParaRPr lang="it-IT" sz="32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660400">
              <a:spcAft>
                <a:spcPts val="600"/>
              </a:spcAft>
            </a:pP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Giovedi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̀ 9.00 – 11.00 – Aula 2 (Prof.ssa P. Di Donato)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ORARIO DELLE LEZIONI</a:t>
            </a:r>
          </a:p>
        </p:txBody>
      </p:sp>
    </p:spTree>
    <p:extLst>
      <p:ext uri="{BB962C8B-B14F-4D97-AF65-F5344CB8AC3E}">
        <p14:creationId xmlns:p14="http://schemas.microsoft.com/office/powerpoint/2010/main" val="117260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1" y="1220815"/>
            <a:ext cx="10816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600" dirty="0">
                <a:solidFill>
                  <a:srgbClr val="0070C0"/>
                </a:solidFill>
                <a:latin typeface="Comic Sans MS"/>
                <a:cs typeface="Comic Sans MS"/>
              </a:rPr>
              <a:t>MODALITA’ DI SVOLGIMENTO DELL’ESAME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276045" y="2431798"/>
            <a:ext cx="11228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L’esame sarà basato su una prova orale.</a:t>
            </a:r>
          </a:p>
          <a:p>
            <a:pPr algn="just"/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La prima domanda sarà a piacere dello/a studente/studentessa.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Le altre due domande saranno a scelta delle docenti.</a:t>
            </a:r>
          </a:p>
        </p:txBody>
      </p:sp>
    </p:spTree>
    <p:extLst>
      <p:ext uri="{BB962C8B-B14F-4D97-AF65-F5344CB8AC3E}">
        <p14:creationId xmlns:p14="http://schemas.microsoft.com/office/powerpoint/2010/main" val="130342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98" y="240217"/>
            <a:ext cx="10816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600" dirty="0">
                <a:solidFill>
                  <a:srgbClr val="0070C0"/>
                </a:solidFill>
                <a:latin typeface="Comic Sans MS"/>
                <a:cs typeface="Comic Sans MS"/>
              </a:rPr>
              <a:t>TESTI DI RIFERIMENTO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483079" y="886548"/>
            <a:ext cx="11248846" cy="557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it-IT" sz="24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Il libro è disponibile sul </a:t>
            </a:r>
            <a:r>
              <a:rPr lang="it-IT" sz="3200" dirty="0">
                <a:hlinkClick r:id="rId2"/>
              </a:rPr>
              <a:t>sito della casa editrice</a:t>
            </a:r>
            <a:r>
              <a:rPr lang="it-IT" sz="3200" dirty="0"/>
              <a:t> in forma digitale gratuita;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la versione cartacea è a pagamento:</a:t>
            </a:r>
            <a:endParaRPr lang="it-IT" sz="32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7030A0"/>
                </a:solidFill>
                <a:latin typeface="Comic Sans MS" panose="030F0902030302020204" pitchFamily="66" charset="0"/>
                <a:hlinkClick r:id="rId2"/>
              </a:rPr>
              <a:t>http://www.padovauniversitypress.it/publications/9788869382291</a:t>
            </a:r>
            <a:endParaRPr lang="it-IT" sz="32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7030A0"/>
                </a:solidFill>
                <a:latin typeface="Comic Sans MS" panose="030F0902030302020204" pitchFamily="66" charset="0"/>
              </a:rPr>
              <a:t>Ulteriore materiale didattico:</a:t>
            </a:r>
            <a:endParaRPr lang="it-IT" sz="24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https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://</a:t>
            </a: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www.galletta.it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/gg/</a:t>
            </a: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it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/astrobiologia2021/</a:t>
            </a:r>
          </a:p>
        </p:txBody>
      </p:sp>
    </p:spTree>
    <p:extLst>
      <p:ext uri="{BB962C8B-B14F-4D97-AF65-F5344CB8AC3E}">
        <p14:creationId xmlns:p14="http://schemas.microsoft.com/office/powerpoint/2010/main" val="4282330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65C80C7D2D2E4CB1D0EF17246767DD" ma:contentTypeVersion="2" ma:contentTypeDescription="Create a new document." ma:contentTypeScope="" ma:versionID="105fbd596f306070f8d009997bfa0595">
  <xsd:schema xmlns:xsd="http://www.w3.org/2001/XMLSchema" xmlns:xs="http://www.w3.org/2001/XMLSchema" xmlns:p="http://schemas.microsoft.com/office/2006/metadata/properties" xmlns:ns2="85890f07-31f4-4508-84e7-38a9461c0033" targetNamespace="http://schemas.microsoft.com/office/2006/metadata/properties" ma:root="true" ma:fieldsID="27d621f0b4bcec8ebe80ada716b5fe0e" ns2:_="">
    <xsd:import namespace="85890f07-31f4-4508-84e7-38a9461c00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90f07-31f4-4508-84e7-38a9461c0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DE80B6-76C4-4B8B-90E3-440BE965836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00EBBF-AFFE-42A4-B61E-CBB25A46C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49C32-00E3-40E1-B0C8-6E2713BDA52A}"/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436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 Riccio</dc:creator>
  <cp:lastModifiedBy>Alessandra Rotundi</cp:lastModifiedBy>
  <cp:revision>66</cp:revision>
  <cp:lastPrinted>2018-10-01T09:01:38Z</cp:lastPrinted>
  <dcterms:created xsi:type="dcterms:W3CDTF">2018-09-29T06:17:33Z</dcterms:created>
  <dcterms:modified xsi:type="dcterms:W3CDTF">2023-03-07T15:45:59Z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0x0101005C65C80C7D2D2E4CB1D0EF17246767DD</vt:lpwstr>
  </property>
</Properties>
</file>