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2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3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4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5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notesSlides/notesSlide6.xml" ContentType="application/vnd.openxmlformats-officedocument.presentationml.notesSlide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6"/>
  </p:notesMasterIdLst>
  <p:sldIdLst>
    <p:sldId id="296" r:id="rId2"/>
    <p:sldId id="315" r:id="rId3"/>
    <p:sldId id="335" r:id="rId4"/>
    <p:sldId id="333" r:id="rId5"/>
    <p:sldId id="334" r:id="rId6"/>
    <p:sldId id="308" r:id="rId7"/>
    <p:sldId id="336" r:id="rId8"/>
    <p:sldId id="337" r:id="rId9"/>
    <p:sldId id="309" r:id="rId10"/>
    <p:sldId id="310" r:id="rId11"/>
    <p:sldId id="338" r:id="rId12"/>
    <p:sldId id="313" r:id="rId13"/>
    <p:sldId id="316" r:id="rId14"/>
    <p:sldId id="317" r:id="rId15"/>
    <p:sldId id="339" r:id="rId16"/>
    <p:sldId id="340" r:id="rId17"/>
    <p:sldId id="318" r:id="rId18"/>
    <p:sldId id="341" r:id="rId19"/>
    <p:sldId id="321" r:id="rId20"/>
    <p:sldId id="322" r:id="rId21"/>
    <p:sldId id="323" r:id="rId22"/>
    <p:sldId id="324" r:id="rId23"/>
    <p:sldId id="325" r:id="rId24"/>
    <p:sldId id="326" r:id="rId25"/>
    <p:sldId id="342" r:id="rId26"/>
    <p:sldId id="327" r:id="rId27"/>
    <p:sldId id="343" r:id="rId28"/>
    <p:sldId id="344" r:id="rId29"/>
    <p:sldId id="345" r:id="rId30"/>
    <p:sldId id="328" r:id="rId31"/>
    <p:sldId id="346" r:id="rId32"/>
    <p:sldId id="347" r:id="rId33"/>
    <p:sldId id="348" r:id="rId34"/>
    <p:sldId id="349" r:id="rId35"/>
    <p:sldId id="329" r:id="rId36"/>
    <p:sldId id="330" r:id="rId37"/>
    <p:sldId id="350" r:id="rId38"/>
    <p:sldId id="331" r:id="rId39"/>
    <p:sldId id="351" r:id="rId40"/>
    <p:sldId id="352" r:id="rId41"/>
    <p:sldId id="353" r:id="rId42"/>
    <p:sldId id="354" r:id="rId43"/>
    <p:sldId id="332" r:id="rId44"/>
    <p:sldId id="355" r:id="rId45"/>
  </p:sldIdLst>
  <p:sldSz cx="9144000" cy="6858000" type="screen4x3"/>
  <p:notesSz cx="6858000" cy="9144000"/>
  <p:custDataLst>
    <p:tags r:id="rId47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8.wmf"/><Relationship Id="rId1" Type="http://schemas.openxmlformats.org/officeDocument/2006/relationships/image" Target="../media/image35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8:22.16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7CD190C-F813-4650-BDFF-BA8457E5A25B}" emma:medium="tactile" emma:mode="ink">
          <msink:context xmlns:msink="http://schemas.microsoft.com/ink/2010/main" type="inkDrawing" rotatedBoundingBox="3655,2914 4324,14678 4159,14687 3490,2924" semanticType="callout" shapeName="Other"/>
        </emma:interpretation>
      </emma:emma>
    </inkml:annotationXML>
    <inkml:trace contextRef="#ctx0" brushRef="#br0">9-1 655 0,'0'0'74'16,"0"0"-40"-16,0 0 37 15,0 0 23-15,0 0-47 16,0 0-28-16,0 0-8 15,0-8 8-15,0 8-9 16,0 0-4-16,0 0-6 0,0 0 3 16,0 9-2-16,0 14-1 15,0 10 1-15,-5 6 0 16,-2 6 1-16,5 5 1 16,-2 3-3-16,4 3 0 15,0 0 0-15,0 1 1 16,0 1-1-16,0 2 1 15,10 2-1-15,2 3 0 16,-3 9-1-16,-1 4 1 16,-4 6 1-16,1 4 0 15,-4 3 1-15,2 3-1 16,-3 4 3-16,2 2 0 16,1-4-3-16,3-2 0 0,1 0-1 15,2-3 1-15,0 0 1 16,0 4 0-16,0 2 0 15,-1 0 2-15,-2 0 1 16,3 8-4-16,0 5 2 16,0 2-1-16,3-3-2 15,0-2 2-15,-1-4-2 16,1-1 2-16,-6 3-4 16,1 2 4-16,-2 3-1 15,-4 4-1-15,7-2 0 16,1-1 0-16,0-2 0 15,4-2 1-15,1 3 1 0,-1 5-1 16,-1 0-1 0,2 5 1-16,-1-5-1 0,1 1 1 15,-1 2-1-15,0 0 0 16,3 1 0-16,-2-4 0 16,-4 1 0-16,2 4 0 15,-1-3 1-15,1 1-1 16,0 4 0-16,-3 7 0 15,-5-1 0-15,2 3 0 16,-1 1 0-16,-1-1 0 16,1 2 0-16,-2 5 1 15,-2-1-1-15,-1-3 0 0,3-1 0 16,2-6 0-16,-1 1-1 16,4-1 0-16,-2 3-2 15,1 0-4-15,-2 5 2 16,-4-4 5-16,2 2-2 15,-3 1 2-15,0 3 0 16,0-4 0-16,0 3-1 16,2-3 1-16,1 2 1 15,-2-1-1-15,2 10 0 16,2 0 0-16,-1-3 0 16,-2 2 0-16,2-7 0 15,-1-2-1-15,-1 0 1 16,-2-4 2-16,3-5-2 15,-3 1 0-15,4-6 0 16,-1-4 2-16,2-3-1 0,-1-2 0 16,3-4 2-16,0-5-3 15,2-9 7-15,0-7-4 16,0-3-1-16,-3-6 0 16,-3 0-2-16,2-6 2 15,-1-10 0-15,-4-6-2 16,5-3 0-16,-1-9-2 15,1-5 4-15,2-3-5 16,-2-12-19-16,1-4-64 16,1-7-108-16,-2-10-255 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9:00.06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C7C72F0-9BE6-4175-8F0C-B0E844921A76}" emma:medium="tactile" emma:mode="ink">
          <msink:context xmlns:msink="http://schemas.microsoft.com/ink/2010/main" type="writingRegion" rotatedBoundingBox="4023,10212 6090,10025 6166,10854 4099,11042"/>
        </emma:interpretation>
      </emma:emma>
    </inkml:annotationXML>
    <inkml:traceGroup>
      <inkml:annotationXML>
        <emma:emma xmlns:emma="http://www.w3.org/2003/04/emma" version="1.0">
          <emma:interpretation id="{56F68C3E-D5B5-4618-BD75-CBBD58110B2F}" emma:medium="tactile" emma:mode="ink">
            <msink:context xmlns:msink="http://schemas.microsoft.com/ink/2010/main" type="paragraph" rotatedBoundingBox="4023,10212 6090,10025 6166,10854 4099,11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9CBDBC-DA1F-4868-A14C-F340F4529B3D}" emma:medium="tactile" emma:mode="ink">
              <msink:context xmlns:msink="http://schemas.microsoft.com/ink/2010/main" type="line" rotatedBoundingBox="4023,10212 6090,10025 6166,10854 4099,11042"/>
            </emma:interpretation>
          </emma:emma>
        </inkml:annotationXML>
        <inkml:traceGroup>
          <inkml:annotationXML>
            <emma:emma xmlns:emma="http://www.w3.org/2003/04/emma" version="1.0">
              <emma:interpretation id="{304F4C03-0C02-437F-A70F-EE411065B07F}" emma:medium="tactile" emma:mode="ink">
                <msink:context xmlns:msink="http://schemas.microsoft.com/ink/2010/main" type="inkWord" rotatedBoundingBox="4023,10212 6090,10025 6166,10854 4099,110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-2024 128 157 0,'0'0'241'16,"0"0"-128"-16,0 0-30 0,0 0-26 16,0 0 22-16,0 0 5 15,-24-27-28-15,20 25-8 16,1 2 20-16,1-1 47 15,-1 1-99-15,3 0-16 16,0 0-11-16,0 0-61 16,0 0 6-16,12 3-43 15,6-1-156-15,-4-2-322 16</inkml:trace>
          <inkml:trace contextRef="#ctx0" brushRef="#br0" timeOffset="127.6963">-2024 128 677 0,'86'-10'44'0,"-84"10"-27"16,1 0 20-16,1 0-36 15,7 0-1-15,7 0-46 16,3-13-263-16</inkml:trace>
          <inkml:trace contextRef="#ctx0" brushRef="#br0" timeOffset="292.7462">-1690 81 365 0,'0'0'52'0,"0"0"45"15,0 0-18-15,0 0-43 0,0 0-36 16,0 0-12 0,107 17-86-16,-73-35-26 0,-2-2 17 15,-2 2-125-15</inkml:trace>
          <inkml:trace contextRef="#ctx0" brushRef="#br0" timeOffset="-3043.8328">-1174 405 384 0,'0'0'167'16,"0"0"-112"-16,0 0 25 15,0 0-13-15,0 0-51 16,0 0 18-16,86-41 40 0,-38 28 6 16,0 6-28-16,-5-3-7 15,-8 3-29-15,-11 3-14 16,-7 0-1-16,-5 2-1 15,-6 2-14-15,-6-2-142 16,0 2-352-16</inkml:trace>
          <inkml:trace contextRef="#ctx0" brushRef="#br0" timeOffset="-3299.4728">-1088 469 60 0,'0'0'247'0,"0"0"-182"16,0 0 17-16,0 0-22 15,0 0 7-15,0 0-19 16,-28 88 0-16,28-88 0 16,-1 0 25-16,-2 0 4 15,-2 0-3-15,-1-6-55 16,-1-17-4-16,-1-4 5 0,7-5-16 15,-2-5-3-15,3-7-1 16,0 0 0-16,0-4 2 16,12-5-2-16,6-8 0 15,3 1-1-15,2-2 1 16,-1 5-3-16,-1 8 3 16,-6 7-3-16,-6 12 3 15,-3 7 1-15,-4 7-1 16,1 5 1-16,-2 4 1 15,-1 5-2-15,0 2-1 16,3 0-3-16,-1 0-13 16,5 3 17-16,2 16 2 15,0 6 1-15,0-1-3 0,5 3 0 16,-5 2 0 0,3 4 0-16,-3 11 2 0,-5 1 1 15,-2 8 5-15,1 0 5 16,-3-2-3-16,0-1-8 15,0 0 2-15,0 4 7 16,0-2 3-16,0-4-9 16,0-3 1-16,0-6-2 15,0-10-2-15,0-7 0 16,0-6-2-16,0-7 0 16,0-3-6-16,0-4-3 15,0-2-31-15,0 0 9 16,0 0 2-16,0 0-43 15,0-13-79-15,0-7-114 0,0-2-51 16</inkml:trace>
          <inkml:trace contextRef="#ctx0" brushRef="#br0" timeOffset="571.5605">-908-34 242 0,'0'0'76'15,"0"0"23"-15,0 0 24 16,0 0-55-16,0 0-45 16,0 0-23-16,78 41-17 15,-55-41-62-15,7 0-41 16,-2 0 7-16,2 0 17 15,-4 0 21-15,-4 0 57 16</inkml:trace>
          <inkml:trace contextRef="#ctx0" brushRef="#br0" timeOffset="690.4815">-504 56 22 0,'0'0'103'0,"0"0"-39"0,0 0-20 16,0 0-29-16,0 0-15 15,0 0-41-15</inkml:trace>
          <inkml:trace contextRef="#ctx0" brushRef="#br0" timeOffset="796.6533">-235 182 135 0,'0'0'49'16,"0"0"-49"-16</inkml:trace>
          <inkml:trace contextRef="#ctx0" brushRef="#br0" timeOffset="-5205.1864">0 0 37 0,'0'-10'170'15,"0"10"-110"-15,0 0-8 16,0 0 12-16,0 0 33 16,0 0-31-16,0 0-37 15,0 0-5-15,0 2 7 16,0 6-20-16,0 3 8 15,0-3-7-15,0 0-3 16,0-2 0-16,0-2-4 16,4-4-1-16,-1 2 1 0,2-2-1 15,-5 0-2 1,0 0 3-16,0 0 13 0,0 0-2 16,0-3-15-16,0-6 1 15,0-2-1-15,-5 4 2 16,-5 1-2-16,1 2 3 15,0 4 0-15,-2 0 4 16,-2 0 0-16,-1 0-5 16,2 6 0-16,3 8 19 15,0-5 5-15,6 2-9 16,2 2-9-16,1-5-2 0,0 4-3 16,0-1 1-16,0-2-4 15,0 2 0-15,4-2-1 16,5-3 0-16,-3-2-3 15,-1-4 3-15,1 0 1 16,-2 0-1-16,1-2 1 16,-1-13-2-16,-2 2-6 15,-2 1-5-15,0-2 4 16,0 4 7-16,0 2-2 16,-6 3 1-16,-3 1 2 15,-2 4 6-15,7 0 11 16,-2 0-7-16,1 3-8 15,2 13-2-15,3-2 0 16,0-2 0-16,0 2-1 16,0-9-1-16,0 0 1 0,8-1-1 15,-4-4 0-15,-2 0 2 16,1 0 0-16,-2 0 2 16,-1-4 5-16,0-14-7 15,0 3 0-15,0-4 0 16,0 2 0-16,0 5 0 15,0 4 0-15,-1 5 2 16,-7 3 3-16,-2 0-1 16,-2 1-1-16,1 19-1 15,-1 6 0-15,5-2 6 16,7-6-6-16,0-5-2 0,0-6-1 16,6-7-5-1,9 0 6-15,1 0 2 0,2 0 2 16,-4-17 0-16,-2-4-4 15,-6 0 2-15,-3 0 3 16,-3 3-3-16,0 4 1 16,0 8 47-16,-8 2 5 15,-2 4-12-15,-2 0-21 16,0 0-18-16,1 14-1 16,4 5-3-16,7-1-9 15,0-3-53-15,3-9-117 16,15-6-271-16</inkml:trace>
          <inkml:trace contextRef="#ctx0" brushRef="#br0" timeOffset="408.7188">-1267-1 306 0,'0'0'64'0,"0"0"-7"16,0 0 19-16,0 0-37 16,0 0-39-16,0 0-62 15,46 40-288-15</inkml:trace>
          <inkml:trace contextRef="#ctx0" brushRef="#br0" timeOffset="-6071.3974">0 0 154 0,'0'0'81'15,"0"0"-52"-15,0 0 11 16,0 0 3-16,0 0-28 0,0 0-6 16,0 0-9-16,0 0-1 15,0 0-13-15,0 0-61 16,0 0-39-16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5:22.37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D6E4B8-EB8B-4A6E-81E0-68D2E41BB249}" emma:medium="tactile" emma:mode="ink">
          <msink:context xmlns:msink="http://schemas.microsoft.com/ink/2010/main" type="writingRegion" rotatedBoundingBox="11594,7860 11445,8780 10995,8707 11144,7787"/>
        </emma:interpretation>
      </emma:emma>
    </inkml:annotationXML>
    <inkml:traceGroup>
      <inkml:annotationXML>
        <emma:emma xmlns:emma="http://www.w3.org/2003/04/emma" version="1.0">
          <emma:interpretation id="{4E25FE5A-492C-43BC-A551-486BD2A0A6C5}" emma:medium="tactile" emma:mode="ink">
            <msink:context xmlns:msink="http://schemas.microsoft.com/ink/2010/main" type="paragraph" rotatedBoundingBox="11594,7860 11445,8780 10995,8707 11144,7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1F347B-03EC-4866-916E-2AB1E864B9CB}" emma:medium="tactile" emma:mode="ink">
              <msink:context xmlns:msink="http://schemas.microsoft.com/ink/2010/main" type="line" rotatedBoundingBox="11594,7860 11445,8780 10995,8707 11144,7787"/>
            </emma:interpretation>
          </emma:emma>
        </inkml:annotationXML>
        <inkml:traceGroup>
          <inkml:annotationXML>
            <emma:emma xmlns:emma="http://www.w3.org/2003/04/emma" version="1.0">
              <emma:interpretation id="{2844E45D-03B0-4D12-9698-C00620A2043A}" emma:medium="tactile" emma:mode="ink">
                <msink:context xmlns:msink="http://schemas.microsoft.com/ink/2010/main" type="inkWord" rotatedBoundingBox="11490,7843 11452,8077 11199,8036 11237,7802">
                  <msink:destinationLink direction="with" ref="{01E57400-C338-46BC-941B-FF64C9E3AF7F}"/>
                </msink:context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0</emma:literal>
                </emma:interpretation>
              </emma:one-of>
            </emma:emma>
          </inkml:annotationXML>
          <inkml:trace contextRef="#ctx0" brushRef="#br0">66 81 631 0,'0'0'36'0,"0"0"58"16,0 0 2-16,0 0-12 16,0 0-46-16,0 0-4 0,102 85 19 15,-66-85-21 1,-6-19-5-16,-7-9-14 0,-11 3-1 15,-11-4-4-15,-1 6-4 16,0 2-4-16,-27 8 0 16,-9 5-7-16,-4 8 2 15,-4 0 5-15,5 8 1 16,7 18 3-16,11 6 1 16,12 3-1-16,9 1 0 15,0-2-2-15,17-7-2 16,16-9 0-16,11-8 0 15,-2-10 3-15,-2 0 4 16,-8-7-1-16,-7-16-2 16,-10 0-4-16,-12-1-1 15,-3-1 0-15,0 5 0 0,-27 3 0 16,-7 7-4-16,-1 10 5 16,4 0 9-16,5 0 4 15,7 23-11-15,7 5-2 16,12 6-19-16,0-9-88 15,0-2-389-15</inkml:trace>
        </inkml:traceGroup>
        <inkml:traceGroup>
          <inkml:annotationXML>
            <emma:emma xmlns:emma="http://www.w3.org/2003/04/emma" version="1.0">
              <emma:interpretation id="{4F6419CB-D345-48D3-AA3F-A52ED4C4ABAA}" emma:medium="tactile" emma:mode="ink">
                <msink:context xmlns:msink="http://schemas.microsoft.com/ink/2010/main" type="inkWord" rotatedBoundingBox="11592,7869 11445,8780 10995,8707 11143,7796">
                  <msink:destinationLink direction="with" ref="{8600971A-B160-4C44-AD19-207485477129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06.5585">-146 549 657 0,'0'0'126'15,"0"0"-90"-15,0 0 2 16,0 0 38-16,0 0 6 15,186-43-38-15,-106 29-19 16,-9 1-22-16,-11 4 1 0,-20 3-4 16,-14 6-48-16,-15 0-48 15,-11 0-72-15,0 6-139 16,-33 12-87-16</inkml:trace>
          <inkml:trace contextRef="#ctx0" brushRef="#br0" timeOffset="-988.9605">-57 470 599 0,'0'0'30'0,"0"0"37"16,0 0 48-16,-3 149 11 15,3-84-24-15,15-1-39 16,3-4-10-16,1-15-25 16,1-15-14-16,-7-11-11 15,-4-11 0-15,-4-3-1 16,-4-3 1-16,-1-2-3 16,3 0-10-16,-1 0-13 0,-2-21-17 15,0-10-66 1,0 0-102-16,0-3-187 0</inkml:trace>
          <inkml:trace contextRef="#ctx0" brushRef="#br0" timeOffset="-642.4487">40 631 97 0,'0'0'739'16,"0"0"-667"-16,0 0 75 15,0 0-75-15,140 6-33 16,-101-6 5-16,-7-6-32 0,-10-3-12 16,-8 5-2-1,-6 0-72-15,-8 4-75 0,0 0-211 16</inkml:trace>
          <inkml:trace contextRef="#ctx0" brushRef="#br0" timeOffset="-1485.0879">0 147 521 0,'0'0'23'15,"0"0"40"-15,0 0-19 16,128 47 16-16,-89-47-7 16,-3 0-31-16,-5-12-7 15,-8-12 1-15,-10 3-9 0,-10-4 0 16,-3 0-1-16,0 0 1 15,-22 3 23-15,-10 3 23 16,-2 6-9-16,2 6 0 16,7 6 2-16,4 1 4 15,7 0-25-15,5 15-21 16,8 18-4-16,1 6-1 16,0 1-5-16,28-5 6 15,10-10 0-15,2-8 0 16,-1-11 0-16,-7-6-3 15,-7 0-4-15,-5-9 0 16,-8-21 2-16,-10 2 0 0,-2-2 5 16,-5 4 5-16,-24 9 11 15,-10 4 5-15,0 11-3 16,-1 2 4-16,7 0-5 16,4 16-9-16,11 11-8 15,14 5-1-15,4 1-3 16,0 2-5-16,18-2-22 15,9-6-48-15,4-7-176 16,-4-12-391-16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43:11.90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4A83FFD-CE60-418F-B95C-09B91202D4B1}" emma:medium="tactile" emma:mode="ink">
          <msink:context xmlns:msink="http://schemas.microsoft.com/ink/2010/main" type="writingRegion" rotatedBoundingBox="11451,8212 11143,13544 11016,13536 11323,8204"/>
        </emma:interpretation>
      </emma:emma>
    </inkml:annotationXML>
    <inkml:traceGroup>
      <inkml:annotationXML>
        <emma:emma xmlns:emma="http://www.w3.org/2003/04/emma" version="1.0">
          <emma:interpretation id="{8AA12086-B69A-4B9A-8E17-B721BABC5102}" emma:medium="tactile" emma:mode="ink">
            <msink:context xmlns:msink="http://schemas.microsoft.com/ink/2010/main" type="paragraph" rotatedBoundingBox="11451,8212 11143,13544 11016,13536 11323,8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8E5832-3891-46E0-BFEE-DA06865737D3}" emma:medium="tactile" emma:mode="ink">
              <msink:context xmlns:msink="http://schemas.microsoft.com/ink/2010/main" type="line" rotatedBoundingBox="11451,8212 11143,13544 11016,13536 11323,8204"/>
            </emma:interpretation>
          </emma:emma>
        </inkml:annotationXML>
        <inkml:traceGroup>
          <inkml:annotationXML>
            <emma:emma xmlns:emma="http://www.w3.org/2003/04/emma" version="1.0">
              <emma:interpretation id="{4A793BDF-CC4E-4148-A1DC-57B4F9D544B5}" emma:medium="tactile" emma:mode="ink">
                <msink:context xmlns:msink="http://schemas.microsoft.com/ink/2010/main" type="inkWord" rotatedBoundingBox="11450,8212 11435,8470 11311,8463 11326,82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 0 194 0,'-119'45'302'0,"119"-45"-232"15,0 1 13-15,0 2 13 16,0 1-55-16,-4 0-32 15,2 1-9-15,-1-4-14 16,3 2-97-16,0-3-219 16</inkml:trace>
          <inkml:trace contextRef="#ctx0" brushRef="#br0" timeOffset="-143.5757">127 0 248 0,'0'0'89'0,"0"0"-86"16,0 0 4-16,0 0 3 15,0 0-8-15,0 0 2 16,0 0 11-16,-9 0 52 16,9 0-30-16,-5 0 6 15,-4 0 8-15,0 0-51 16,-3 0-156-16,-1 0 4 15,-1 4 79-15,1 2 27 16</inkml:trace>
          <inkml:trace contextRef="#ctx0" brushRef="#br0" timeOffset="134.9469">-1 199 392 0,'0'0'104'0,"0"0"-73"0,0 0 44 15,0 0-21-15,0 0-33 16,0 0-21-16,-7 45-162 16,7-37-127-16</inkml:trace>
        </inkml:traceGroup>
        <inkml:traceGroup>
          <inkml:annotationXML>
            <emma:emma xmlns:emma="http://www.w3.org/2003/04/emma" version="1.0">
              <emma:interpretation id="{C2CB2AC5-ADDC-4570-99C2-EBF6D357630A}" emma:medium="tactile" emma:mode="ink">
                <msink:context xmlns:msink="http://schemas.microsoft.com/ink/2010/main" type="inkWord" rotatedBoundingBox="11333,8696 11325,8842 11307,8841 11316,8694"/>
              </emma:interpretation>
            </emma:emma>
          </inkml:annotationXML>
          <inkml:trace contextRef="#ctx0" brushRef="#br0" timeOffset="274.8665">11 484 294 0,'0'0'122'0,"0"0"7"15,0 0-19-15,0 0-39 16,0 0-11-16,-24 106-53 16,24-97-7-16,0 1-91 15,0 1-108-15,5-1-154 0</inkml:trace>
        </inkml:traceGroup>
        <inkml:traceGroup>
          <inkml:annotationXML>
            <emma:emma xmlns:emma="http://www.w3.org/2003/04/emma" version="1.0">
              <emma:interpretation id="{35F6C102-2462-4503-BF02-01FE21C8C97F}" emma:medium="tactile" emma:mode="ink">
                <msink:context xmlns:msink="http://schemas.microsoft.com/ink/2010/main" type="inkWord" rotatedBoundingBox="11400,9072 11374,9508 11277,9503 11302,9066"/>
              </emma:interpretation>
            </emma:emma>
          </inkml:annotationXML>
          <inkml:trace contextRef="#ctx0" brushRef="#br0" timeOffset="406.1817">77 860 576 0,'0'0'30'16,"0"0"-26"-16,0 0 8 16,0 0-12-16,0 0-5 15,0 0-210-15,-69 119-98 16</inkml:trace>
          <inkml:trace contextRef="#ctx0" brushRef="#br0" timeOffset="553.8802">8 1174 731 0,'0'0'54'0,"0"0"-29"0,0 0 56 15,0 0-46-15,0 0-35 16,0 0-25-16,-49 98-136 16,44-79-344-16</inkml:trace>
        </inkml:traceGroup>
        <inkml:traceGroup>
          <inkml:annotationXML>
            <emma:emma xmlns:emma="http://www.w3.org/2003/04/emma" version="1.0">
              <emma:interpretation id="{E66A92FD-E145-435C-9C23-A35DB706D3C8}" emma:medium="tactile" emma:mode="ink">
                <msink:context xmlns:msink="http://schemas.microsoft.com/ink/2010/main" type="inkWord" rotatedBoundingBox="11318,9749 11309,9897 11298,9896 11307,9748"/>
              </emma:interpretation>
            </emma:emma>
          </inkml:annotationXML>
          <inkml:trace contextRef="#ctx0" brushRef="#br0" timeOffset="691.9729">-5 1537 659 0,'0'0'93'0,"0"0"-92"15,0 0 1-15,0 0 1 16,-17 108-3-16,16-92-27 16,1-5-197-16,0 2-204 15</inkml:trace>
        </inkml:traceGroup>
        <inkml:traceGroup>
          <inkml:annotationXML>
            <emma:emma xmlns:emma="http://www.w3.org/2003/04/emma" version="1.0">
              <emma:interpretation id="{158018A2-9BD5-420A-928F-E4EE0334EBB9}" emma:medium="tactile" emma:mode="ink">
                <msink:context xmlns:msink="http://schemas.microsoft.com/ink/2010/main" type="inkWord" rotatedBoundingBox="11283,10224 11251,10774 11208,10772 11239,10222"/>
              </emma:interpretation>
            </emma:emma>
          </inkml:annotationXML>
          <inkml:trace contextRef="#ctx0" brushRef="#br0" timeOffset="828.1692">-49 2012 746 0,'0'0'11'16,"0"0"-8"-16,0 0-1 16,0 0-2-16,0 0-113 0,0 0-87 15,-13 100-7 1</inkml:trace>
          <inkml:trace contextRef="#ctx0" brushRef="#br0" timeOffset="927.935">-58 2334 376 0,'0'0'83'0,"0"0"-39"15,-22 108-3-15,13-76-27 16,0 0-14-16,-1-3-30 16,3-4-179-16</inkml:trace>
        </inkml:traceGroup>
        <inkml:traceGroup>
          <inkml:annotationXML>
            <emma:emma xmlns:emma="http://www.w3.org/2003/04/emma" version="1.0">
              <emma:interpretation id="{FC2315F2-F79C-4FBC-8F02-EFE2B4656BEB}" emma:medium="tactile" emma:mode="ink">
                <msink:context xmlns:msink="http://schemas.microsoft.com/ink/2010/main" type="inkWord" rotatedBoundingBox="11200,11068 11199,11083 11184,11082 11185,11067"/>
              </emma:interpretation>
            </emma:emma>
          </inkml:annotationXML>
          <inkml:trace contextRef="#ctx0" brushRef="#br0" timeOffset="1008.7078">-138 2856 74 0,'0'0'0'0</inkml:trace>
        </inkml:traceGroup>
        <inkml:traceGroup>
          <inkml:annotationXML>
            <emma:emma xmlns:emma="http://www.w3.org/2003/04/emma" version="1.0">
              <emma:interpretation id="{02F0AE66-7761-4023-A3B6-41931D8C6EE3}" emma:medium="tactile" emma:mode="ink">
                <msink:context xmlns:msink="http://schemas.microsoft.com/ink/2010/main" type="inkWord" rotatedBoundingBox="11132,11577 11124,11732 11120,11731 11129,115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82.5254">-190 3365 218 0,'0'0'276'0,"0"0"-257"15,0 0-16-15,0 0-3 16,-11 128-27-16,11-101-104 16</inkml:trace>
        </inkml:traceGroup>
        <inkml:traceGroup>
          <inkml:annotationXML>
            <emma:emma xmlns:emma="http://www.w3.org/2003/04/emma" version="1.0">
              <emma:interpretation id="{108B753A-F3A2-4009-BBB4-45E865746348}" emma:medium="tactile" emma:mode="ink">
                <msink:context xmlns:msink="http://schemas.microsoft.com/ink/2010/main" type="inkWord" rotatedBoundingBox="11169,12059 11157,12259 11140,12258 11152,12058"/>
              </emma:interpretation>
            </emma:emma>
          </inkml:annotationXML>
          <inkml:trace contextRef="#ctx0" brushRef="#br0" timeOffset="1289.2333">-154 3847 365 0,'0'0'255'0,"0"0"-236"16,-14 108-10-16,8-80 33 15,2-5-42-15,1 0-107 16,3-5-316-16</inkml:trace>
        </inkml:traceGroup>
        <inkml:traceGroup>
          <inkml:annotationXML>
            <emma:emma xmlns:emma="http://www.w3.org/2003/04/emma" version="1.0">
              <emma:interpretation id="{60770D7F-C2AA-4335-B72E-DD58BE72C583}" emma:medium="tactile" emma:mode="ink">
                <msink:context xmlns:msink="http://schemas.microsoft.com/ink/2010/main" type="inkWord" rotatedBoundingBox="11193,12666 11179,12920 11132,12917 11147,12663"/>
              </emma:interpretation>
            </emma:emma>
          </inkml:annotationXML>
          <inkml:trace contextRef="#ctx0" brushRef="#br0" timeOffset="1441.6822">-129 4454 690 0,'0'0'27'0,"0"0"-23"15,-45 119-1-15,36-83-3 16,5 2-90-16,4-5-72 16,0-7-33-16</inkml:trace>
        </inkml:traceGroup>
        <inkml:traceGroup>
          <inkml:annotationXML>
            <emma:emma xmlns:emma="http://www.w3.org/2003/04/emma" version="1.0">
              <emma:interpretation id="{E4D68E2A-3358-4CAC-B432-038ABA342F17}" emma:medium="tactile" emma:mode="ink">
                <msink:context xmlns:msink="http://schemas.microsoft.com/ink/2010/main" type="inkWord" rotatedBoundingBox="11076,13525 11075,13540 11060,13539 11061,13524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1611.7086">-262 5313 736 0,'0'0'0'0,"0"0"-3"0,0 0 3 15,0 0-161-15,0 0-172 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43:15.28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EFC19FE-5F82-47E7-A2DE-3E3ADC6C9C31}" emma:medium="tactile" emma:mode="ink">
          <msink:context xmlns:msink="http://schemas.microsoft.com/ink/2010/main" type="writingRegion" rotatedBoundingBox="6042,7481 946,8609 636,7206 5731,6078"/>
        </emma:interpretation>
      </emma:emma>
    </inkml:annotationXML>
    <inkml:traceGroup>
      <inkml:annotationXML>
        <emma:emma xmlns:emma="http://www.w3.org/2003/04/emma" version="1.0">
          <emma:interpretation id="{20E4712A-C4AD-4C81-B5A3-D54EACAF241E}" emma:medium="tactile" emma:mode="ink">
            <msink:context xmlns:msink="http://schemas.microsoft.com/ink/2010/main" type="paragraph" rotatedBoundingBox="6042,7481 946,8609 636,7206 5731,6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130BDF-4211-414F-A5A4-9514E8109080}" emma:medium="tactile" emma:mode="ink">
              <msink:context xmlns:msink="http://schemas.microsoft.com/ink/2010/main" type="line" rotatedBoundingBox="6042,7481 946,8609 636,7206 5731,6078"/>
            </emma:interpretation>
          </emma:emma>
        </inkml:annotationXML>
        <inkml:traceGroup>
          <inkml:annotationXML>
            <emma:emma xmlns:emma="http://www.w3.org/2003/04/emma" version="1.0">
              <emma:interpretation id="{EAE33378-CE95-457C-9CC9-5B10BEC5FAC9}" emma:medium="tactile" emma:mode="ink">
                <msink:context xmlns:msink="http://schemas.microsoft.com/ink/2010/main" type="inkWord" rotatedBoundingBox="5988,7236 5280,7392 5235,7187 5942,7030">
                  <msink:destinationLink direction="with" ref="{84A47168-AD25-423D-A790-67C9C77D3F38}"/>
                  <msink:destinationLink direction="with" ref="{95853F98-04CB-459C-9C7B-75FB83FEBBFD}"/>
                </msink:context>
              </emma:interpretation>
            </emma:emma>
          </inkml:annotationXML>
          <inkml:trace contextRef="#ctx0" brushRef="#br0">1104 79 507 0,'0'0'28'16,"0"0"-7"-16,0 0 80 15,0 0-58-15,123 21-43 16,-88-21-28-16,6-13-86 16,2 1-111-16</inkml:trace>
          <inkml:trace contextRef="#ctx0" brushRef="#br0" timeOffset="94.9101">1659 106 273 0,'0'0'27'0,"0"0"-21"16,0 0 47-16,155 22-53 15,-112-22-107-15</inkml:trace>
        </inkml:traceGroup>
        <inkml:traceGroup>
          <inkml:annotationXML>
            <emma:emma xmlns:emma="http://www.w3.org/2003/04/emma" version="1.0">
              <emma:interpretation id="{27BF7FDE-B78C-4A40-AE6D-B07AE2F36154}" emma:medium="tactile" emma:mode="ink">
                <msink:context xmlns:msink="http://schemas.microsoft.com/ink/2010/main" type="inkWord" rotatedBoundingBox="4730,7172 4130,7305 4088,7115 4688,69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94.2771">5 4 551 0,'0'0'105'16,"0"0"40"-16,0 0-16 15,0 0-51-15,0 0-14 16,0 0-22-16,-9-5-10 16,9 5-20-16,0 0-12 0,0 0-1 15,0 0-23-15,12 0-77 16,8 3-191-16</inkml:trace>
          <inkml:trace contextRef="#ctx0" brushRef="#br0" timeOffset="-135.4266">404 108 872 0,'0'0'0'16,"0"0"0"-16,0 0 9 15,0 0-9-15,0 0-87 16,139-33-189-16,-85 11-156 16</inkml:trace>
          <inkml:trace contextRef="#ctx0" brushRef="#br0" timeOffset="4882.7784">46 58 370 0,'0'0'116'0,"0"0"1"0,0 0-20 16,0 0 19-16,0 0-53 16,0 0 19-16,-9-10-23 15,7 10 5-15,-1 0-21 16,3 0-21-16,-1 0-16 15,-2 0-6-15,-3 0-1 16,-3 0-25-16,-3 10-123 16,-5-9-131-16,2-1-359 15</inkml:trace>
        </inkml:traceGroup>
        <inkml:traceGroup>
          <inkml:annotationXML>
            <emma:emma xmlns:emma="http://www.w3.org/2003/04/emma" version="1.0">
              <emma:interpretation id="{7EC2BCB4-D4C5-4904-8F84-C5B5BA8CDED4}" emma:medium="tactile" emma:mode="ink">
                <msink:context xmlns:msink="http://schemas.microsoft.com/ink/2010/main" type="inkWord" rotatedBoundingBox="3771,7178 2257,7513 2209,7296 3722,69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414.8326">-1749 177 201 0,'0'0'119'0,"0"0"26"15,0 0-9-15,0 0-70 16,0 0-58-16,0 0-5 16,-86 28-3-16,77-28-3 15,-3 0-80-15,-3 0 23 16,-6-6-58-16,-9-5-55 16</inkml:trace>
          <inkml:trace contextRef="#ctx0" brushRef="#br0" timeOffset="5294.6576">-1455 235 350 0,'0'0'199'0,"0"0"-134"16,0 0-19-16,0 0 38 16,0 0-26-16,0 0-58 15,-118-5-83-15,100-4 50 16,-3-5 29-16,-2 3-96 16,-1 5-241-16</inkml:trace>
          <inkml:trace contextRef="#ctx0" brushRef="#br0" timeOffset="5159.2226">-891 58 72 0,'0'0'454'0,"0"0"-345"16,0 0-50-16,0 0-12 0,-137 21 9 16,110-19-56-1,-3 1-47-15,-1-2-117 0,-4 1-73 16,-1 7-84-16</inkml:trace>
          <inkml:trace contextRef="#ctx0" brushRef="#br0" timeOffset="5038.15">-360 70 824 0,'0'0'16'0,"0"0"-16"0,-166 36 12 16,109-27-2-16,5-4-9 16,10-5-1-16,9 0-6 15,7 0-60-15,9-14-39 16,2 2-141-16,2 2-49 16</inkml:trace>
        </inkml:traceGroup>
        <inkml:traceGroup>
          <inkml:annotationXML>
            <emma:emma xmlns:emma="http://www.w3.org/2003/04/emma" version="1.0">
              <emma:interpretation id="{98D504A3-E57D-4CAD-993F-550F717D28BB}" emma:medium="tactile" emma:mode="ink">
                <msink:context xmlns:msink="http://schemas.microsoft.com/ink/2010/main" type="inkWord" rotatedBoundingBox="1763,8428 946,8609 636,7206 1453,7025"/>
              </emma:interpretation>
              <emma:one-of disjunction-type="recognition" id="oneOf2"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r</emma:literal>
                </emma:interpretation>
                <emma:interpretation id="interp6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7092.7386">-2818 1133 718 0,'0'0'163'16,"0"0"-136"-16,0 0 66 0,0 0-10 15,0 0-19-15,158-17-15 16,-106-5-11-16,-2-1-23 16,-6 4-13-16,-5 7-2 15,-12 10-18-15,-9 2-59 16,-18 10-198-16,0 18-479 15</inkml:trace>
          <inkml:trace contextRef="#ctx0" brushRef="#br0" timeOffset="6922.4919">-2896 988 707 0,'0'0'117'0,"0"0"-105"0,0 0 111 15,0 0-26-15,156-96-55 16,-106 68-29-16,-10 4-12 16,-5 6 1-16,-10 6 0 15,-10 6-4-15,-6 6-29 16,-9 2-112-16,0 29-4 16,-24 10-81-16</inkml:trace>
          <inkml:trace contextRef="#ctx0" brushRef="#br0" timeOffset="6696.1962">-2859 925 574 0,'0'0'53'0,"0"136"62"16,0-70-17-16,0-6 20 0,6-5-33 16,8-5-26-1,2-7-33-15,1-5-9 0,-2-15-13 16,-2-12-4-16,-1-11-18 16,-3 0-110-16,1-23 72 15,-3-13-54-15,-7-3-139 16</inkml:trace>
          <inkml:trace contextRef="#ctx0" brushRef="#br0" timeOffset="6181.2405">-3373 570 863 0,'0'0'17'16,"0"0"60"-16,141-136-21 15,-89 87-39-15,-7 6-5 16,-2 6 2-16,-8 10-14 16,-8 11-1-16,-6 6-3 15,-6 3-54-15,-3 7-60 16,-6 0 30-16,-6 0-68 16,0 0-136-16</inkml:trace>
          <inkml:trace contextRef="#ctx0" brushRef="#br0" timeOffset="6328.2372">-3202 529 485 0,'0'0'232'0,"0"0"-127"0,0 0-17 15,8 111-6-15,16-89-46 16,9-1-4-16,3-3-20 16,3 2-6-16,2-3-6 15,-1 8-33-15,-2 3-119 16,-14-3-167-16</inkml:trace>
          <inkml:trace contextRef="#ctx0" brushRef="#br0" timeOffset="5968.9847">-3347 66 650 0,'0'0'76'15,"0"0"18"-15,0 0-36 16,0 0-46-16,0 0 4 16,0 0-2-16,0 184 24 15,0-81 17-15,0 8 1 0,0 0-32 16,0-13-15-16,4-18-6 16,4-18-2-16,1-15-1 15,0-15-1-15,1-15-4 16,2-17-99-16,-7 0-121 15,-1-35-310-15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43:16.37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81213F6-4229-4447-97C3-4FE0DA7AA4DB}" emma:medium="tactile" emma:mode="ink">
          <msink:context xmlns:msink="http://schemas.microsoft.com/ink/2010/main" type="inkDrawing" rotatedBoundingBox="9847,8030 11276,7912 11287,8051 9858,8170" shapeName="Other"/>
        </emma:interpretation>
      </emma:emma>
    </inkml:annotationXML>
    <inkml:trace contextRef="#ctx0" brushRef="#br0">0 82 344 0,'0'0'116'0,"0"0"-9"0,121 64-37 16,-73-50-29-1,9-10-41-15,5-4-11 0,1 0-93 16,1-12 46-16,-5-5 51 15,-6 3 7-15,-4 6 17 16,-2 3 27-16,-2 2-3 16,-1 0 9-16,-1 0-15 15,2-7-35-15,5-1 0 16,2-5-151-16,1 0-2 16,-2 8 99-16,-6 8 50 15,-9 0 4-15,-6 0 36 16,-7 17 73-16,-5 0 0 15,0 0-19-15,-1-4-30 16,4-4-2-16,-2-5-32 16,7-4-16-16,4 0-5 0,3-24-5 15,4-5-23-15,-5 1-50 16,-9 4 12-16,-10 15 14 16,-8 7 29-16,-5 2 17 15,0 0 1-15,0 9 4 16,-9 8-4-16,0 0-7 15,4-8-452-15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43:18.40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879DB1D-897E-4E75-BF84-49FF5E55E5E3}" emma:medium="tactile" emma:mode="ink">
          <msink:context xmlns:msink="http://schemas.microsoft.com/ink/2010/main" type="writingRegion" rotatedBoundingBox="11606,15475 11792,14391 12841,14571 12655,15655"/>
        </emma:interpretation>
      </emma:emma>
    </inkml:annotationXML>
    <inkml:traceGroup>
      <inkml:annotationXML>
        <emma:emma xmlns:emma="http://www.w3.org/2003/04/emma" version="1.0">
          <emma:interpretation id="{D7DF1167-1960-41FA-B293-24843C57802D}" emma:medium="tactile" emma:mode="ink">
            <msink:context xmlns:msink="http://schemas.microsoft.com/ink/2010/main" type="paragraph" rotatedBoundingBox="11712,14392 12071,14392 12071,15017 11712,150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A66705-41F4-4AB4-B2F8-BFC89FD4504B}" emma:medium="tactile" emma:mode="ink">
              <msink:context xmlns:msink="http://schemas.microsoft.com/ink/2010/main" type="inkBullet" rotatedBoundingBox="11762,15113 11559,14465 11868,14368 12071,15016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84 73 589 0,'0'0'29'0,"0"0"32"16,0 0 44-16,0 0-42 16,0 0-27-16,0 0-6 0,0-74 9 15,0 74-14-15,0 0-16 16,0 0-9-16,0 8-2 16,0 23 2-16,0 16 13 15,-12 16-6-15,-5 10-4 16,-1-4-1-16,5-3 3 15,2-5-5-15,1-11 1 16,10-12-1-16,0-7 1 16,0-8-2-16,10-6 1 15,10-5 0-15,7-6 19 16,3-3 30-16,1-3-7 0,4 0-5 16,0 0-10-1,-4 0-6-15,-4-4-16 0,-1-1-3 16,-5 3 0-16,-3 2-2 15,-3 0-28-15,1 3-27 16,-4 14-61-16,-7 1-131 16</inkml:trace>
      </inkml:traceGroup>
    </inkml:traceGroup>
    <inkml:traceGroup>
      <inkml:annotationXML>
        <emma:emma xmlns:emma="http://www.w3.org/2003/04/emma" version="1.0">
          <emma:interpretation id="{70E08D3D-6556-4D21-9D12-ED4449485A39}" emma:medium="tactile" emma:mode="ink">
            <msink:context xmlns:msink="http://schemas.microsoft.com/ink/2010/main" type="paragraph" rotatedBoundingBox="12040,15550 12202,14601 12818,14707 12655,15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1DB016-410C-49A3-A5DB-A2D29A4FF57C}" emma:medium="tactile" emma:mode="ink">
              <msink:context xmlns:msink="http://schemas.microsoft.com/ink/2010/main" type="line" rotatedBoundingBox="12040,15550 12202,14601 12818,14707 12655,15655"/>
            </emma:interpretation>
          </emma:emma>
        </inkml:annotationXML>
        <inkml:traceGroup>
          <inkml:annotationXML>
            <emma:emma xmlns:emma="http://www.w3.org/2003/04/emma" version="1.0">
              <emma:interpretation id="{A28B152C-2686-40AE-9841-A2E285A6CAA7}" emma:medium="tactile" emma:mode="ink">
                <msink:context xmlns:msink="http://schemas.microsoft.com/ink/2010/main" type="inkWord" rotatedBoundingBox="12121,15563 12253,14789 12492,14829 12359,156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7.0066">475 804 516 0,'0'0'132'16,"0"0"0"-16,0 0-34 15,147-15-18-15,-109-3-31 16,-5-2-15-16,-9 8-29 0,-8 5-5 16,-16 7-131-16,0 0-471 15</inkml:trace>
          <inkml:trace contextRef="#ctx0" brushRef="#br0" timeOffset="17785.6807">562 417 343 0,'0'0'41'0,"0"0"-38"15,0 0 37-15,0 0 51 16,0 0-36-16,0 0-41 15,0 0 2-15,0-3 27 16,0 0 38-16,0 2-14 16,0-2-31-16,0 1-19 15,0 0-10-15,0 0-4 16,0 2 3-16,0-2 1 16,0 2-4-16,0 0 18 15,0 0-7-15,0 0-13 16,0 0-1-16,0 15 1 15,0 10 2-15,0 7-1 0,0 7-1 16,0 6 1-16,0 4 0 16,0 4 5-16,0 5 24 15,0 2-5-15,0-4-8 16,0-5-10-16,3-4-4 16,6-11-2-16,0 1 4 15,0-9 12-15,0-8-14 16,-8-8-2-16,2-4 2 15,-3-5-4-15,0-2 2 16,0-1 3-16,0 3-2 16,0 0-1-16,0 4 0 15,0 3-2-15,0 0 2 16,0 0-1-16,0 1-1 16,0 0 0-16,0 1 3 15,0 4-2-15,0-2 1 0,0-5-2 16,0 0-1-16,0-5 0 15,0-3 0-15,0-1 1 16,0 0-8-16,0 0 0 16,0 0-16-16,0-6-40 15,0-19-56-15,0-7-83 16,6-4-155-16</inkml:trace>
        </inkml:traceGroup>
        <inkml:traceGroup>
          <inkml:annotationXML>
            <emma:emma xmlns:emma="http://www.w3.org/2003/04/emma" version="1.0">
              <emma:interpretation id="{5B8CF468-CBEF-488E-8F1F-320F4EC756C5}" emma:medium="tactile" emma:mode="ink">
                <msink:context xmlns:msink="http://schemas.microsoft.com/ink/2010/main" type="inkWord" rotatedBoundingBox="12412,15187 12445,14990 12760,15044 12726,15240"/>
              </emma:interpretation>
              <emma:one-of disjunction-type="recognition" id="oneOf2"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è</emma:literal>
                </emma:interpretation>
                <emma:interpretation id="interp6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8880.7566">703 794 458 0,'0'0'143'16,"0"0"-96"-16,0 0 37 15,0 0-20-15,0 0-40 16,0 0-14-16,18-29 25 16,8 12 0-16,8 3 14 15,5-2 3-15,4 1-13 16,0 6 1-16,-4 1-4 16,-4 3-5-16,-7 3-21 0,-7 2 0 15,-9-2-7-15,-6 2-3 16,-6 0 0-16,0-3 4 15,0 3-4-15,0-4-1 16,0-2-58-16,0-2-189 16,-4 2-474-16</inkml:trace>
        </inkml:traceGroup>
        <inkml:traceGroup>
          <inkml:annotationXML>
            <emma:emma xmlns:emma="http://www.w3.org/2003/04/emma" version="1.0">
              <emma:interpretation id="{0B5A9D39-F34A-441B-856B-98A7DC8E839C}" emma:medium="tactile" emma:mode="ink">
                <msink:context xmlns:msink="http://schemas.microsoft.com/ink/2010/main" type="inkWord" rotatedBoundingBox="12111,15133 12185,14703 12403,14741 12330,1517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36.8889">514 393 574 0,'0'0'160'16,"0"0"-145"-16,0 0 37 15,0 0 27-15,0 111 20 16,0-60-45-16,0-6-21 16,3-6-17-16,3-1 8 15,1-8-18-15,-2-5-4 16,-1-7-2-16,1-6 0 16,-4-9-2-16,7-3-67 0,1-7-38 15,3-29-5-15,-3-9-244 16</inkml:trace>
          <inkml:trace contextRef="#ctx0" brushRef="#br0" timeOffset="566.6007">451 459 824 0,'0'0'65'16,"0"0"-54"-16,0 0 14 15,0 0 37-15,0 0-10 16,136-73-33-16,-97 54-13 16,-7 6-6-16,-14 9-2 15,-6 2-39-15,-7 2-17 0,-5 0-17 16,0 8 34-16,-5 23-11 16,-28 13-111-16,-11 9-333 15</inkml:trace>
        </inkml:traceGroup>
        <inkml:traceGroup>
          <inkml:annotationXML>
            <emma:emma xmlns:emma="http://www.w3.org/2003/04/emma" version="1.0">
              <emma:interpretation id="{B7B85635-9A86-46CA-9228-F9A06372E362}" emma:medium="tactile" emma:mode="ink">
                <msink:context xmlns:msink="http://schemas.microsoft.com/ink/2010/main" type="inkWord" rotatedBoundingBox="12253,14821 12288,14616 12689,14685 12653,14890"/>
              </emma:interpretation>
              <emma:one-of disjunction-type="recognition" id="oneOf4"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\</emma:literal>
                </emma:interpretation>
                <emma:interpretation id="interp10" emma:lang="" emma:confidence="0">
                  <emma:literal>,</emma:literal>
                </emma:interpretation>
                <emma:interpretation id="interp11" emma:lang="" emma:confidence="0">
                  <emma:literal>)</emma:literal>
                </emma:interpretation>
                <emma:interpretation id="interp12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8410.1314">611 440 10 0,'0'0'400'16,"0"0"-325"-16,0 0 63 15,0 0-43-15,0 0-35 16,0 0 4-16,-60-12-24 15,57 12 7-15,0 0-14 0,3 0-13 16,0 0-4 0,0 0-2-16,0 0-8 0,0 0-6 15,0-2 0-15,20-4-5 16,11-3 5-16,10-7 1 16,3-1 3-16,-5-3-2 15,0 4 11-15,-2 4-5 16,2 1-4-16,2 1 6 15,-3 2-5-15,-11 2-4 16,-6 3-1-16,-8 3-6 16,-8 0-33-16,-5 0-46 15,0 0 7-15,-5 19-81 16,-17 4-254-16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43:13.83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C2CC36C-EC1F-4BB6-A9FD-F33B75A9C8FD}" emma:medium="tactile" emma:mode="ink">
          <msink:context xmlns:msink="http://schemas.microsoft.com/ink/2010/main" type="inkDrawing" rotatedBoundingBox="11019,14170 11042,13524 11076,13525 11053,14171" shapeName="Other"/>
        </emma:interpretation>
      </emma:emma>
    </inkml:annotationXML>
    <inkml:trace contextRef="#ctx0" brushRef="#br0">-262 5313 825 0,'13'64'15'15,"-22"-49"-11"-15,5-3 55 16,-1-6-12-16,1 4-37 15,-2 3-10-15,1 3-6 16,1 7-31-16,4 1-15 16,0 3 22-16,0 1-13 15,0 1-25-15,0 0-45 0,0 1-20 16,0-4 27-16,0 1 106 16,0 2 95-16,0-2 40 15,0-4 15-15,0-4-55 16,0-4-27-16,0-7-26 15,0-5-19-15,0 0-7 16,0-2-11-16,0-1-4 16,0 2-2-16,0 3-2 15,0 8-27-15,0 10 15 16,0 7 5-16,0 2-43 16,0-7-66-16,0-16-260 15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43:1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1B1487B-2DF0-4BAF-906D-37742BB87E00}" emma:medium="tactile" emma:mode="ink">
          <msink:context xmlns:msink="http://schemas.microsoft.com/ink/2010/main" type="inkDrawing" rotatedBoundingBox="8766,7880 9485,7936 9483,7970 8764,7914" shapeName="Other">
            <msink:destinationLink direction="with" ref="{95853F98-04CB-459C-9C7B-75FB83FEBBFD}"/>
          </msink:context>
        </emma:interpretation>
      </emma:emma>
    </inkml:annotationXML>
    <inkml:trace contextRef="#ctx0" brushRef="#br0">4633 806 126 0,'0'0'145'0,"115"0"-134"15,-49 0 0-15,4 0-9 0,-4 0-2 16,-8 0 19-16,-2 0 76 16,-8 9 4-16,-6 1-31 15,-3-1-12-15,-3 2-28 16,3-5-28-16,4-4-193 15,-1-2-226-15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43:15.84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5853F98-04CB-459C-9C7B-75FB83FEBBFD}" emma:medium="tactile" emma:mode="ink">
          <msink:context xmlns:msink="http://schemas.microsoft.com/ink/2010/main" type="inkDrawing" rotatedBoundingBox="8049,7676 8358,7809 8347,7833 8039,7700" semanticType="callout" shapeName="Other">
            <msink:sourceLink direction="with" ref="{11B1487B-2DF0-4BAF-906D-37742BB87E00}"/>
            <msink:sourceLink direction="with" ref="{EAE33378-CE95-457C-9CC9-5B10BEC5FAC9}"/>
          </msink:context>
        </emma:interpretation>
      </emma:emma>
    </inkml:annotationXML>
    <inkml:trace contextRef="#ctx0" brushRef="#br0">3918 570 67 0,'0'0'354'15,"0"0"-248"-15,119 76-37 16,-75-55-33-16,5-5-36 16,-1-5-76-16,1-4-223 15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43:15.73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4A47168-AD25-423D-A790-67C9C77D3F38}" emma:medium="tactile" emma:mode="ink">
          <msink:context xmlns:msink="http://schemas.microsoft.com/ink/2010/main" type="inkDrawing" rotatedBoundingBox="6276,7273 7643,7592 7629,7653 6262,7334" semanticType="callout" shapeName="Other">
            <msink:sourceLink direction="with" ref="{EAE33378-CE95-457C-9CC9-5B10BEC5FAC9}"/>
          </msink:context>
        </emma:interpretation>
      </emma:emma>
    </inkml:annotationXML>
    <inkml:trace contextRef="#ctx0" brushRef="#br0">2135 212 224 0,'0'0'58'16,"0"0"45"-16,0 0-45 15,124 44-55-15,-84-44 1 16,1 0-4-16,1 0-34 15,-4-2 34-15,-4 2 0 0,-7 0 14 16,-1 0 8 0,-8 8 19-16,-2 12 12 0,1-7-30 15,1 2-23-15,6-7-35 16,11-5-46-16,1-3 20 16,6 0 2-16,-5 0 59 15,-4 0 12-15,-1 1 35 16,-5 8 21-16,0 4 7 15,3 0-18-15,0-1-31 16,5-3-26-16,-2 2-135 16,6-1-56-16,2 3 42 15,5 0 137-15,-1 1 12 16,3 2 144-16,-3-1-16 16,-1 0-18-16,1-2-36 0,6-7-74 15,-1-6-45 1,7 0-298-16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44:31.66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34651DC-2A67-4721-8959-60B5EF9957CA}" emma:medium="tactile" emma:mode="ink">
          <msink:context xmlns:msink="http://schemas.microsoft.com/ink/2010/main" type="writingRegion" rotatedBoundingBox="6775,383 13306,-32 13498,2990 6968,3406"/>
        </emma:interpretation>
      </emma:emma>
    </inkml:annotationXML>
    <inkml:traceGroup>
      <inkml:annotationXML>
        <emma:emma xmlns:emma="http://www.w3.org/2003/04/emma" version="1.0">
          <emma:interpretation id="{0C482D7B-2B58-4238-9DF9-B3AA73C138D1}" emma:medium="tactile" emma:mode="ink">
            <msink:context xmlns:msink="http://schemas.microsoft.com/ink/2010/main" type="paragraph" rotatedBoundingBox="6920,373 13306,-32 13394,1348 7008,1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B57A56-B6F0-4761-864C-AD7705751EB4}" emma:medium="tactile" emma:mode="ink">
              <msink:context xmlns:msink="http://schemas.microsoft.com/ink/2010/main" type="line" rotatedBoundingBox="6920,373 13306,-32 13394,1348 7008,1754"/>
            </emma:interpretation>
          </emma:emma>
        </inkml:annotationXML>
        <inkml:traceGroup>
          <inkml:annotationXML>
            <emma:emma xmlns:emma="http://www.w3.org/2003/04/emma" version="1.0">
              <emma:interpretation id="{8E28E89C-1CC6-46A3-99F8-34C3668A6A69}" emma:medium="tactile" emma:mode="ink">
                <msink:context xmlns:msink="http://schemas.microsoft.com/ink/2010/main" type="inkWord" rotatedBoundingBox="6920,373 9019,240 9077,1163 6979,12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158 216 428 0,'0'0'257'0,"0"0"-232"16,0 0-20-16,0 0 4 0,0 0 16 15,0 0 9-15,0 0 0 16,0 0 4-16,45-102 3 16,-45 83 10-16,0 0-20 15,0 4-4-15,0 1-6 16,-16 0-18-16,-8 4-3 15,-5 1 0-15,-2 3 3 16,1 1 2-16,2 2 2 16,9 3 3-16,4 0-9 15,9 0 1-15,1 0-2 16,5 0-1-16,0 20-7 16,0 16-1-16,27 9 4 15,10 5-3-15,6-1 3 16,5-2 3-16,-4-4 2 0,-5-5-1 15,-11-1 1-15,-3-3 0 16,-12-7 2-16,-8-1-2 16,-5-5-1-16,-5-5-13 15,-24-2 11-15,-4-3 3 16,-4-7 1-16,1-4 1 16,1 0 1-16,8 0 2 15,12 0 4-15,3 0 4 16,9 0-2-16,3 0-11 15,0-1-12-15,0-7 8 16,8 1-81-16,22 0 5 16,3 1-31-16,1 4-228 15</inkml:trace>
          <inkml:trace contextRef="#ctx0" brushRef="#br0" timeOffset="751.4148">518 247 250 0,'0'0'169'16,"0"0"-169"-16,0 0 21 16,0 0 28-16,0 0 55 0,-2 137-53 15,2-90-2 1,0-8 8-16,0-10-35 0,0-11-15 16,0-9 6-16,0-6-2 15,0-3-2-15,0 0 3 16,0-17-12-16,0-22-18 15,0-17-58-15,0-3 64 16,-9 1-37-16,-5 9-28 16,-1 13 77-16,-3 8 4 15,5 15 71-15,7 10 21 16,1 3-43-16,5 0-46 16,0 0-3-16,0 14-4 15,14 5 2-15,13-7 1 16,8-6-3-16,5-6-7 15,5 0 4-15,3-7 3 0,-7-15 9 16,-4 1-7-16,-9-3-2 16,-7 3 5-16,-8 4-2 15,-7 10 18-15,-1 7 45 16,-5 0-1-16,0 6-60 16,0 27 6-16,-11 14 4 15,-5 13 7-15,7 1-12 16,4-7-5-16,5-10-5 15,0-12-3-15,0-11-9 16,18-9-8-16,9-11-73 16,3-1-82-16,5-13-342 15</inkml:trace>
          <inkml:trace contextRef="#ctx0" brushRef="#br0" timeOffset="1235.7432">1187 226 427 0,'0'0'233'16,"0"0"-226"-16,0 0 23 15,0 0 31-15,9-111 5 16,-9 89-30-16,-5 3-6 0,-13 2-7 15,-6 7-5-15,-5 9-18 16,-8 1 2-16,4 0 12 16,4 4-11-16,10 10 1 15,10 2-4-15,9 7 0 16,0 3-5-16,1 7-4 16,25 5 6-16,5 1 2 15,5 3 1-15,3-1 1 16,-4 1 0-16,-5-5 1 15,-7-5-1-15,-10-3 11 16,-5-6-1-16,-8 0-4 16,0-4 2-16,-11 0 0 15,-16-3 3-15,0-7 0 16,-3-6-3-16,1-3 3 0,1 0-7 16,5 0-4-16,5 0-1 15,5 0 2-15,8 0-2 16,5 0-13-16,0-2-43 15,0-5-46-15,23-1 6 16,8-1-30-16,7-4-141 16</inkml:trace>
          <inkml:trace contextRef="#ctx0" brushRef="#br0" timeOffset="1734.6019">1290 36 784 0,'0'0'50'0,"0"0"-20"16,0 0-25-16,0 0 34 15,119-36 57-15,-48 22-52 16,-5-7-32-16,-9 5-12 0,-10 4-4 15,-14 6-48 1,-8 6-74-16,-11 0-171 0</inkml:trace>
          <inkml:trace contextRef="#ctx0" brushRef="#br0" timeOffset="1537.117">1493 218 617 0,'0'0'113'16,"0"0"-112"-16,0 0 9 15,0 0 57-15,0 0-19 16,0 125 12-16,0-90-31 15,0-5-16-15,0-7-9 16,0 2 0-16,0-5-4 16,0-5 5-16,0-3-5 15,0-6-20-15,0-6-80 0,0 0-28 16,0-7-299-16</inkml:trace>
          <inkml:trace contextRef="#ctx0" brushRef="#br0" timeOffset="3306.9921">-132-145 206 0,'0'0'201'0,"0"0"-135"15,0 0 16-15,0 0 7 16,0 0 20-16,0 0-37 16,-18-19-34-16,15 19-26 0,3 0-12 15,-1 13-7 1,1 19 7-16,-3 22 14 0,3 14 3 15,-5 5-5-15,0 5 28 16,1-4-6-16,2-6-26 16,2-6-4-16,0-11 3 15,0-6-5-15,0-6-2 16,2-8 0-16,12-2-8 16,2-10-85-16,4-4-37 15,5-11-279-15</inkml:trace>
          <inkml:trace contextRef="#ctx0" brushRef="#br0" timeOffset="3996.5439">1901-30 200 0,'0'0'88'16,"-3"109"1"-16,3-40 50 16,-3 9-11-16,3 0-46 15,0-4 4-15,-2-8-26 16,-1-11 27-16,2-8-40 16,-4-12-7-16,1-8-20 15,4-11-13-15,0-10-2 16,0-3-3-16,0-3-2 0,0 0-4 15,0 0-30-15,0-9-34 16,0-11-59-16,15-3-159 16,0-1-122-16</inkml:trace>
        </inkml:traceGroup>
        <inkml:traceGroup>
          <inkml:annotationXML>
            <emma:emma xmlns:emma="http://www.w3.org/2003/04/emma" version="1.0">
              <emma:interpretation id="{87E4D67C-3A79-4952-BDCC-C3E0BF7F2C38}" emma:medium="tactile" emma:mode="ink">
                <msink:context xmlns:msink="http://schemas.microsoft.com/ink/2010/main" type="inkWord" rotatedBoundingBox="9469,803 9779,783 9793,998 9482,10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872.8766">2334 269 491 0,'0'0'228'0,"0"0"-170"16,0 0 12-16,0 0 1 16,0 0-61-16,0 0 2 15,40 0-11-15,5 0 22 16,8 0-17-16,-5 0-4 15,-3 0-2-15,-6 0-25 16,-12 0-104-16,-12 0-143 16,-15 0-185-16</inkml:trace>
          <inkml:trace contextRef="#ctx0" brushRef="#br0" timeOffset="5044.8789">2382 469 50 0,'0'0'735'0,"0"0"-724"16,0 0 32-16,0 0 21 15,146 0 8-15,-113-4-58 16,0 4-14-16,-6 0-28 16,-6 0-136-16,-11 0-359 15</inkml:trace>
        </inkml:traceGroup>
        <inkml:traceGroup>
          <inkml:annotationXML>
            <emma:emma xmlns:emma="http://www.w3.org/2003/04/emma" version="1.0">
              <emma:interpretation id="{ED6977D3-8E77-4E51-97C5-FBE2BDA9CDC5}" emma:medium="tactile" emma:mode="ink">
                <msink:context xmlns:msink="http://schemas.microsoft.com/ink/2010/main" type="inkWord" rotatedBoundingBox="10177,391 11818,287 11866,1040 10225,11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482.6816">3090 601 153 0,'0'0'441'0,"0"0"-396"15,0 0 38-15,0 0-40 16,0 0-29-16,0 0-8 16,64 0 38-16,0 0 19 0,14-3 11 15,4-4-26-15,3 1-4 16,-9 2 20-16,-7-3-41 16,-5 4-16-16,-9-2-2 15,-10 1-1-15,-13 4-3 16,-14 0-1-16,-11 0-22 15,-7 0-76-15,0 0-63 16,-16 0-28-16</inkml:trace>
          <inkml:trace contextRef="#ctx0" brushRef="#br0" timeOffset="6102.3556">3181-151 514 0,'0'0'31'16,"0"0"31"-16,0 0 31 0,0 0-44 15,0 0-48-15,0 0 6 16,-12 30-7-16,12 15 34 16,0 11 9-16,12 5-8 15,2 4 7-15,0-8-14 16,4-4-11-16,-2-12-14 15,2-8-2-15,0-13-2 16,0-5 1-16,2-14-6 16,-1-1 6-16,4 0 6 15,2-26-1-15,2-11 11 16,-5-7-10-16,-6-1-1 16,-5 3-2-16,-7 5-1 15,-4 4 3-15,0 7-1 16,0 8 1-16,0 5 11 15,0 6 0-15,0 3-5 0,0 2-11 16,-1 2-2-16,1 0-3 16,0 0-17-16,0 22 14 15,0 8 8-15,0 2 0 16,0-1 4-16,10-6-4 16,-1-4-1-16,5-11 0 15,-2 1-1-15,1-7-1 16,4-4-3-16,-4 0 1 15,5 0 5-15,-1-19 5 16,-2-8 3-16,-2-4-3 16,-5-5-4-16,-4-3 0 15,-4 3 3-15,0-1 2 0,0 8-5 16,0 9 24-16,0 5 0 16,0 5-14-16,-3 3-10 15,3 6-2-15,0 1-17 16,0 0-51-16,0 0-58 15,0 0-86-15,0 21-99 16,0 1 17-16</inkml:trace>
          <inkml:trace contextRef="#ctx0" brushRef="#br0" timeOffset="73254.0495">4053 89 551 0,'0'0'26'0,"0"0"31"15,0 0 34-15,0 0-5 16,0 0-25-16,0 0-35 0,0 0-7 16,116-75 13-1,-54 41 6-15,4 1 0 0,0-3-21 16,0 2-11-16,0 1 1 15,-7 2-5-15,-8 9-1 16,-15 8-1-16,-9 7-60 16,-13 7-129-16,-11 0-218 15</inkml:trace>
        </inkml:traceGroup>
        <inkml:traceGroup>
          <inkml:annotationXML>
            <emma:emma xmlns:emma="http://www.w3.org/2003/04/emma" version="1.0">
              <emma:interpretation id="{D4882AD4-81F9-4D2B-9C98-C736C4D9B1C9}" emma:medium="tactile" emma:mode="ink">
                <msink:context xmlns:msink="http://schemas.microsoft.com/ink/2010/main" type="inkWord" rotatedBoundingBox="11679,899 12450,850 12486,1405 11714,1455"/>
              </emma:interpretation>
              <emma:one-of disjunction-type="recognition" id="oneOf3"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é</emma:literal>
                </emma:interpretation>
                <emma:interpretation id="interp5" emma:lang="" emma:confidence="0">
                  <emma:literal>/</emma:literal>
                </emma:interpretation>
                <emma:interpretation id="interp6" emma:lang="" emma:confidence="0">
                  <emma:literal>è</emma:literal>
                </emma:interpretation>
                <emma:interpretation id="interp7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76140.4265">4580 921 144 0,'0'0'414'0,"0"0"-371"16,0 0 48 0,0 0-4-16,0 0-31 0,0 0-14 15,1-23-29-15,23 4-9 16,8-7 12-16,7-6 33 15,10-4 2-15,9-5 8 16,0-2-28-16,4-3-10 16,-1-2-7-16,-8 4-9 15,-2 8 8-15,-9 3-6 16,-4 9-5-16,-10 2-2 16,-7 8 4-16,-11 7-4 15,-3 1 0-15,-5 4 0 16,-2 1 6-16,3-2-3 15,-2-2-2-15,2-1-1 16,3-3 0-16,2-1-5 16,1 2 4-16,0 1-12 15,0-2-5-15,0 1-1 0,0 1 17 16,0 1 0-16,-2 2 1 16,-2 0 1-16,-4-1 0 15,2 4 2-15,2-4-2 16,-4 1-3-16,2 4 2 15,-3 0-11-15,0 0-31 16,0 0-8-16,0 0 5 16,0 6-49-16,0 11 32 15,-3-1-143-15,-3-6-243 16</inkml:trace>
        </inkml:traceGroup>
        <inkml:traceGroup>
          <inkml:annotationXML>
            <emma:emma xmlns:emma="http://www.w3.org/2003/04/emma" version="1.0">
              <emma:interpretation id="{D62C888C-8B8D-427D-ACE1-A7D6C246CC76}" emma:medium="tactile" emma:mode="ink">
                <msink:context xmlns:msink="http://schemas.microsoft.com/ink/2010/main" type="inkWord" rotatedBoundingBox="12066,156 13313,77 13345,576 12098,65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3975.3753">4946-273 311 0,'0'0'20'0,"0"0"-5"15,0 0 56-15,12 112 19 0,-12-68 3 16,0-5-62-16,0-5-7 15,0-6 9-15,0-4-2 16,0-9-9-16,0-7-11 16,0-2-2-16,0-6-3 15,0 0 18-15,0 0 2 16,0-17 12-16,0-9-38 16,0-7 4-16,0-2-4 15,0-2 1-15,0 3-1 16,0 1-1-16,0 4-2 15,2 4 0-15,5 8 0 16,-2 4 1-16,-4 6 1 16,4 5 0-16,-2 2-5 15,5 0-6-15,2 0 8 0,4 13 4 16,-1 4 2 0,4 4-2-16,-1-3-2 0,-1-3-14 15,2-2 0-15,1-9-15 16,0-2 15-16,-2-2 16 15,-2 0 2-15,-4-4 1 16,-1-17 8-16,0-8 21 16,-1-1 8-16,1-3-10 15,-4 2 8-15,-2 4 11 16,-3 5-9-16,0 7 1 0,0 4-2 16,0 7-22-1,0 4-14-15,0 0-3 0,0 0-47 16,0 0-81-1,13 9-33-15,-2 10 31 0,-2 5-232 16</inkml:trace>
          <inkml:trace contextRef="#ctx0" brushRef="#br0" timeOffset="74396.1825">5423-151 241 0,'0'0'104'15,"0"0"-23"-15,0 0 7 16,26 104 1-16,-8-87-41 15,-2-9 1-15,-2-2-20 16,-1-6 14-16,1 0 5 16,-2-13-18-16,1-20 6 15,-7-9-13-15,-6-3-5 16,0 0-4-16,0 5 48 16,-24 8-12-16,-6 8-8 0,-1 11-6 15,2 7-10-15,5 4-9 16,3 2-14-16,7 0-3 15,7 3-2-15,5 15-12 16,2 6-14-16,0 1 8 16,0 3-54-16,14 2-22 15,7-3-45-15,3-7-205 16</inkml:trace>
          <inkml:trace contextRef="#ctx0" brushRef="#br0" timeOffset="74853.1157">5510-238 750 0,'0'0'56'16,"0"0"-51"-16,119-60 4 15,-47 34 7-15,3 3-8 16,-4 5-7-16,-9 3-1 15,-7 9-104-15,-11 1-150 16,-13 5-229-16</inkml:trace>
          <inkml:trace contextRef="#ctx0" brushRef="#br0" timeOffset="74663.0867">5710-111 520 0,'0'0'49'0,"0"0"-2"15,0 0 37-15,0 0-32 16,-4 120-20-16,4-103-21 16,4-3-4-16,-1-3-6 15,-3-5-1-15,2-5 0 16,1-1-42-16,-3 0-84 16,0-5-208-16</inkml:trace>
          <inkml:trace contextRef="#ctx0" brushRef="#br0" timeOffset="75047.2693">6084-90 653 0,'0'0'19'0,"0"0"28"15,0 105 13-15,0-83-43 16,0-11-16-16,0-8-1 16,0-3-137-16,14-9-212 0</inkml:trace>
          <inkml:trace contextRef="#ctx0" brushRef="#br0" timeOffset="75194.782">6185-354 835 0,'0'0'237'16,"0"0"-214"-16,0 0-21 16,0 0 5-16,0 0-5 15,0 0-2-15,-7-6-159 16,-7 17-551-16</inkml:trace>
        </inkml:traceGroup>
      </inkml:traceGroup>
    </inkml:traceGroup>
    <inkml:traceGroup>
      <inkml:annotationXML>
        <emma:emma xmlns:emma="http://www.w3.org/2003/04/emma" version="1.0">
          <emma:interpretation id="{56AE8871-FDC2-431D-BE7B-3317EEC2FA63}" emma:medium="tactile" emma:mode="ink">
            <msink:context xmlns:msink="http://schemas.microsoft.com/ink/2010/main" type="paragraph" rotatedBoundingBox="6881,1501 12366,1310 12427,3061 6942,3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EE886B-5E9C-45B2-9585-E4E00111D35D}" emma:medium="tactile" emma:mode="ink">
              <msink:context xmlns:msink="http://schemas.microsoft.com/ink/2010/main" type="line" rotatedBoundingBox="6881,1501 12366,1310 12427,3061 6942,3252"/>
            </emma:interpretation>
          </emma:emma>
        </inkml:annotationXML>
        <inkml:traceGroup>
          <inkml:annotationXML>
            <emma:emma xmlns:emma="http://www.w3.org/2003/04/emma" version="1.0">
              <emma:interpretation id="{BFF857BC-CED0-46F5-BC4D-57A32B5E7211}" emma:medium="tactile" emma:mode="ink">
                <msink:context xmlns:msink="http://schemas.microsoft.com/ink/2010/main" type="inkWord" rotatedBoundingBox="6898,1987 8371,1936 8400,2778 6927,282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9987.3095">209 2014 172 0,'0'0'19'0,"0"0"0"0,0 0 42 15,0 0 42-15,0 0-49 16,-15 131-35-16,15-100 21 16,15 2 28-16,14-8 8 15,4-5-13-15,6-6 3 16,2-9-37-16,2-5-1 16,4 0 0-16,-5-24 13 15,0-6-2-15,-3-7-21 16,-7-2 3-16,-10-4-16 15,-5 2 6-15,-17-2 14 16,0 4-2-16,-21 1 5 0,-18 9 1 16,-6 7-5-1,-2 11-7-15,5 7 5 0,7 4-16 16,8 0-6-16,3 4 3 16,6 11-6-16,5 4 3 15,4 1-1-15,7 2-1 16,2-6-24-16,0-1-15 15,2 2-61-15,16-4-34 16,4-5-28-16,8-8-296 16</inkml:trace>
          <inkml:trace contextRef="#ctx0" brushRef="#br0" timeOffset="60510.5032">904 1907 456 0,'0'0'155'0,"0"0"-134"15,0 0 25-15,0 0 18 16,0 0-27-16,0 0 21 0,93 3 34 16,-36-3-23-1,-3-7-27-15,-6-2-12 0,-11 6-24 16,-12 0-4-16,-8 3-2 15,-8 0-3-15,-3 0-17 16,-3 0-75-16,-3 4-20 16,0 14 16-16,-12 2-144 15,-15 3-255-15</inkml:trace>
          <inkml:trace contextRef="#ctx0" brushRef="#br0" timeOffset="60669.0791">985 2128 624 0,'0'0'47'0,"0"0"8"16,0 0 52-16,0 0-19 0,141 8-26 16,-102-8-29-16,-7-7-23 15,-6 1-10-15,-14 4-1 16,-8 2-94-16,-4 0-113 16,-7 16-264-16</inkml:trace>
          <inkml:trace contextRef="#ctx0" brushRef="#br0" timeOffset="59327.9807">221 1468 241 0,'0'0'127'16,"0"0"-27"-16,0 0 1 16,0 0-12-16,0 0-44 15,0 0-15-15,0 0-5 16,0 0-4-16,-9-21 1 16,6 19 13-16,-1 1 8 15,-1-2-25-15,-4 3-7 0,-1 0-1 16,-7 0-9-16,-1 0 0 15,0 0 0-15,-3 8 0 16,-1 3-1-16,-1 1 4 16,2 4-3-16,-2-4 1 15,5 1-2-15,2 1 0 16,-4 3 0-16,1 2 1 16,-4 1-1-16,4 5 0 15,-2 3 0-15,3 1 0 16,0 4 2-16,1 3-2 15,3 3-1-15,2 11 1 16,3 6-1-16,3 4 1 16,6 7 0-16,0-6 0 0,0-7-2 15,0-13-2-15,11-13 4 16,10-7-12-16,0-11 7 16,-1-8 3-16,2-2 2 15,-1 0 2-15,0-8 1 16,-3-13 8-16,-1-3-7 15,-8 0-2-15,-9 3-2 16,0 3 2-16,0 1 4 16,-5 5-6-16,-7-1 5 15,-1 7 4-15,-1-1-2 16,5 3 0-16,2 4-4 16,5 0-3-16,-2 0-5 0,-1 0-14 15,-2 15-55-15,5 3-33 16,2-3-215-16</inkml:trace>
        </inkml:traceGroup>
        <inkml:traceGroup>
          <inkml:annotationXML>
            <emma:emma xmlns:emma="http://www.w3.org/2003/04/emma" version="1.0">
              <emma:interpretation id="{C58BBD6B-6714-4760-9B13-186050C7C94C}" emma:medium="tactile" emma:mode="ink">
                <msink:context xmlns:msink="http://schemas.microsoft.com/ink/2010/main" type="inkWord" rotatedBoundingBox="8904,1430 11714,1333 11767,2855 8957,295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4350.4217">2962 1343 419 0,'0'0'117'15,"0"0"-105"-15,0 0 79 0,0 0-16 16,0 0-13-16,0 0-12 16,-107-23-11-1,92 39-27-15,-4 15-9 0,-1 13 0 16,-1 13 8-16,0 17 19 15,6 12 8-15,1 6 3 16,2 11-18-16,8-2 15 16,2-3-6-16,2-8-15 15,0-13 0-15,15-19 3 16,7-14-3-16,0-11-6 16,-1-13-5-16,-3-8-6 15,0-5 1-15,-1-6-2 16,2-1-14-16,4 0-25 15,1-11-44-15,0-10-105 16,-2-4-162-16</inkml:trace>
          <inkml:trace contextRef="#ctx0" brushRef="#br0" timeOffset="64765.282">3300 1657 128 0,'0'0'285'0,"0"0"-220"16,0 0 43-16,0 0 16 15,0 0-33-15,0 0-30 16,-12-58-10-16,11 56-18 16,-2 2-11-16,3 0-22 15,-2 0 5-15,-1 8-4 16,2 23 0-16,-8 18-1 16,0 17 10-16,-3 9 10 15,0 2 14-15,3-5-8 16,3-11-15-16,6-13-7 15,0-14-4-15,0-9 0 16,0-8 0-16,0-10-2 16,0-1-25-16,13-6-92 0,4 0-24 15,-2-13-127 1</inkml:trace>
          <inkml:trace contextRef="#ctx0" brushRef="#br0" timeOffset="64979.3988">3297 1883 629 0,'0'0'28'0,"0"0"61"0,0 0-13 16,128-60-21-16,-84 46-23 16,-4 1-20-16,-2 1-4 15,-11 4-5-15,-9 5-3 16,-9 3-43-16,-6 0-108 15,-3 0-235-15,0 0 177 16</inkml:trace>
          <inkml:trace contextRef="#ctx0" brushRef="#br0" timeOffset="65137.6165">3521 1891 228 0,'0'0'201'0,"0"0"-98"16,0 0 25-16,0 0-4 0,0 0-56 15,0 0-22 1,65 82-20-16,-43-78-19 0,1-4-7 16,4 0-1-1,0 0-160-15,-1 0-225 0</inkml:trace>
          <inkml:trace contextRef="#ctx0" brushRef="#br0" timeOffset="63839.6922">1810 2072 562 0,'0'0'256'15,"0"0"-252"-15,149-30 74 16,-39 8 47-16,1-6-75 0,-10 5-38 16,-24-7-1-16,-16 11-9 15,-14-1-2-15,-11 3-21 16,-9 7-92-16,-10-3-107 15,-11 2-426-15</inkml:trace>
          <inkml:trace contextRef="#ctx0" brushRef="#br0" timeOffset="63645.547">1877 1874 572 0,'0'0'108'0,"0"0"-99"15,0 0 6-15,136-12 67 16,-74-16-20-16,-2-10 3 16,2-7-15-16,-8-8-10 15,-6-3-15-15,-9-3 2 16,-7 0-18-16,-16 1-3 16,-11 4-1-16,-5 7-1 0,-12 7-4 15,-20 6 2-15,-7 7-2 16,0 9 2-1,7 6-1-15,7 6 0 0,10 6 0 16,6 0-1-16,4 0-4 16,-2 12 2-16,2 27 2 15,1 22-1-15,-1 28 2 16,5 18 0-16,-3 15 1 16,2 14-2-16,-4-6 4 15,-2-8 11-15,1-19-4 16,-2-18 3-16,2-20-6 15,-1-14-5-15,1-15-3 16,3-19 4-16,1-11-4 0,2-6-8 16,-3 0-29-16,-1-12-43 15,-1-16-173-15,-4-9-382 16</inkml:trace>
          <inkml:trace contextRef="#ctx0" brushRef="#br0" timeOffset="7162.5329">3449 940 454 0,'0'0'26'0,"0"0"42"16,0 0 90-16,0 0-53 15,0 0-62-15,0 0-20 16,0-43 6-16,0 28 24 16,-12 3-22-16,-1 5-3 15,-4 0 36-15,3 5-13 16,5 0-33-16,5 0-6 16,4 2-9-16,0-2-3 15,22 0-22-15,21-3 10 16,6 1 11-16,4 4-2 0,-10 0-8 15,-7 0-2-15,-10 21-11 16,-12 3 24-16,-14 11 3 16,0 1 0-16,0 0 17 15,-17 2 5-15,0-3-17 16,4-5-8-16,7-3 8 16,3-9-5-16,3-1-3 15,0-7-1-15,9 1 1 16,12-5 0-16,2-1 14 15,-2-2 6-15,-6-3-7 16,0 0-9-16,-5 0-1 16,4 0-2-16,2 0-1 0,2-5-24 15,3-4-10 1,-3 0-52-16,-4-1-149 0,-14 4-493 16</inkml:trace>
          <inkml:trace contextRef="#ctx0" brushRef="#br0" timeOffset="65560.7814">4109 1956 608 0,'0'0'171'0,"0"0"-132"15,0 0 3-15,0 0-20 0,0 0 6 16,0 0 44 0,15 80-39-16,-9-53-18 0,-1 2-2 15,-2-7-10-15,1-5-3 16,-2-5-2-16,1-9-65 16,1 0-68-16,-2-3-64 15,5 0-156-15</inkml:trace>
          <inkml:trace contextRef="#ctx0" brushRef="#br0" timeOffset="66008.3304">4342 1550 336 0,'0'0'113'0,"0"0"-31"16,0 0 53-16,0 0-32 16,0 0-28-16,0 0 6 15,0-47-43-15,0 47-17 16,0 8-11-16,0 18-10 16,-1 12 18-16,-4 6 5 15,1 6 1-15,1 6-9 16,-2-3-2-16,4-1-3 15,-4 0-5-15,-1-7 0 16,5-3 3-16,1-5-6 0,0-7 1 16,0-9 0-16,0-4-3 15,0-7-1-15,16-2 1 16,8-7 0-16,11 2 8 16,4-3 7-16,4 0 1 15,-2-3-4-15,-5-5-3 16,-6 3-7-16,-12 0 1 15,-6 4-3-15,-6 1-3 16,-6 0-12-16,0 0-31 16,5-2-55-16,-2-3-78 15,1-3-248-15</inkml:trace>
        </inkml:traceGroup>
        <inkml:traceGroup>
          <inkml:annotationXML>
            <emma:emma xmlns:emma="http://www.w3.org/2003/04/emma" version="1.0">
              <emma:interpretation id="{15E76D8F-4CE5-4035-90BA-F02B6067E0F2}" emma:medium="tactile" emma:mode="ink">
                <msink:context xmlns:msink="http://schemas.microsoft.com/ink/2010/main" type="inkWord" rotatedBoundingBox="12072,1770 12381,1759 12427,3061 12117,3072"/>
              </emma:interpretation>
              <emma:one-of disjunction-type="recognition" id="oneOf7">
                <emma:interpretation id="interp11" emma:lang="" emma:confidence="0">
                  <emma:literal>L)</emma:literal>
                </emma:interpretation>
                <emma:interpretation id="interp12" emma:lang="" emma:confidence="0">
                  <emma:literal>1)</emma:literal>
                </emma:interpretation>
                <emma:interpretation id="interp13" emma:lang="" emma:confidence="0">
                  <emma:literal>"</emma:literal>
                </emma:interpretation>
                <emma:interpretation id="interp14" emma:lang="" emma:confidence="0">
                  <emma:literal>4)</emma:literal>
                </emma:interpretation>
                <emma:interpretation id="interp1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66434.7373">4937 1236 339 0,'0'0'340'0,"0"0"-322"0,0 0 66 15,0 0-84-15,0 0 13 16,0 0 27-16,85 90 56 16,-30-12-54-16,-1 22 17 15,-1 15-14-15,-8 8-3 16,-15-1-17-16,-16-9-15 15,-14-5 2-15,0-9-9 16,-14-12 11-16,-8-14 11 16,1-11-18-16,2-15-1 15,7-11-5-15,6-17 3 16,3-6-4-16,3-6-20 16,0-6-32-16,0 1-11 0,8-2-58 15,5 0-197-15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9:04.58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BC4D365-639D-4E98-9621-731F30EA6FC3}" emma:medium="tactile" emma:mode="ink">
          <msink:context xmlns:msink="http://schemas.microsoft.com/ink/2010/main" type="writingRegion" rotatedBoundingBox="3352,10208 3355,13820 2537,13821 2534,10209"/>
        </emma:interpretation>
      </emma:emma>
    </inkml:annotationXML>
    <inkml:traceGroup>
      <inkml:annotationXML>
        <emma:emma xmlns:emma="http://www.w3.org/2003/04/emma" version="1.0">
          <emma:interpretation id="{0B524E95-5C74-4BF3-A47B-21ACF6F64030}" emma:medium="tactile" emma:mode="ink">
            <msink:context xmlns:msink="http://schemas.microsoft.com/ink/2010/main" type="paragraph" rotatedBoundingBox="3352,10208 3355,13820 2537,13821 2534,10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18D576-9C7E-4DE6-83B6-947F772ADC7B}" emma:medium="tactile" emma:mode="ink">
              <msink:context xmlns:msink="http://schemas.microsoft.com/ink/2010/main" type="line" rotatedBoundingBox="3352,10208 3355,13820 2537,13821 2534,10209"/>
            </emma:interpretation>
          </emma:emma>
        </inkml:annotationXML>
        <inkml:traceGroup>
          <inkml:annotationXML>
            <emma:emma xmlns:emma="http://www.w3.org/2003/04/emma" version="1.0">
              <emma:interpretation id="{21F568AC-59DE-4939-9442-C825797C993E}" emma:medium="tactile" emma:mode="ink">
                <msink:context xmlns:msink="http://schemas.microsoft.com/ink/2010/main" type="inkWord" rotatedBoundingBox="3316,10208 3317,11034 2535,11035 2534,102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72 176 292 0,'0'0'237'0,"0"0"-170"15,0 0 29-15,0 0-40 16,0 0 6-16,0 0 7 15,-52 93 13-15,46-49-2 16,6 4-33-16,0 2-8 16,0-6-24-16,13-7-9 15,14-12-6-15,5-13 2 16,2-12-1-16,2 0 1 0,5-30 2 16,-2-19 0-16,-7-14 0 15,-4-6-1-15,-14-1-3 16,-13 4-4-16,-1 7 4 15,-10 9 5-15,-16 14 2 16,-4 10 25-16,6 17 16 16,-6 9-19-16,-6 6-24 15,-6 33-5-15,-2 8 0 16,8 2-42-16,9-6-50 16,18-14-121-16,9-17-393 0</inkml:trace>
          <inkml:trace contextRef="#ctx0" brushRef="#br0" timeOffset="-628.8503">-245-197 753 0,'0'0'51'0,"0"0"25"16,0 0 69-16,0 0-70 15,0 0-30-15,0 0-25 16,-6 10-19-16,-11 34 4 16,1 6 5-16,-7 9-4 15,-4-2-1-15,2-1 1 16,1 2 2-16,-2-3-2 16,4-3-2-16,4-7-1 15,1-4 0-15,12-5 1 16,5-10-4-16,0-5-1 15,0-6 0-15,17-3-2 0,6-2 3 16,8-7 0-16,4-1 0 16,1-2 0-16,0 0-1 15,-6 0-22-15,-3 0-35 16,0 0-69-16,-6 0-66 16,-4 0-207-16</inkml:trace>
          <inkml:trace contextRef="#ctx0" brushRef="#br0" timeOffset="-406.4271">-170 299 669 0,'0'0'174'0,"0"0"-104"0,0 0 0 16,0 0-14-16,0 0 42 15,-6 132-44-15,6-86-26 16,5-2-19-16,4-6-5 15,0-9-4-15,-3-8-2 16,6-6 0-16,-3-10-53 16,3-5-66-16,1 0-94 15,1-28-307-15</inkml:trace>
        </inkml:traceGroup>
        <inkml:traceGroup>
          <inkml:annotationXML>
            <emma:emma xmlns:emma="http://www.w3.org/2003/04/emma" version="1.0">
              <emma:interpretation id="{247CFDCC-54BB-4151-9755-417AF7EA1B46}" emma:medium="tactile" emma:mode="ink">
                <msink:context xmlns:msink="http://schemas.microsoft.com/ink/2010/main" type="inkWord" rotatedBoundingBox="3354,13068 3355,13820 2590,13821 2589,13069"/>
              </emma:interpretation>
              <emma:one-of disjunction-type="recognition" id="oneOf1"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8</emma:literal>
                </emma:interpretation>
                <emma:interpretation id="interp5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36578.0748">-185 2882 426 0,'0'0'83'0,"0"0"-7"15,0 0 24-15,-105 158-13 16,70-91-8-16,8 1-41 15,5-6 0-15,4-7 7 16,6-12-13-16,3-8-17 16,6-10-12-16,3-8-3 15,0-14 0-15,0-3-21 16,0 0-35-16,0-27 42 16,16-19 13-16,5-17-20 15,3-11-32-15,2-6-11 16,-1-2 36-16,2-1 20 0,0 5 2 15,-4 5-3-15,-2 10 7 16,-12 17 2-16,0 20 17 16,-9 15 74-1,0 11 12-15,0 5-48 0,0 33-44 16,0 17-11-16,0 17 32 16,0 7 7-16,0-1 0 15,0-2-21-15,0-6-14 16,3-12-3-16,6-15-2 15,5-13-3-15,1-14-29 16,1-9-44-16,1-7-29 16,1 0-49-16,0-14-300 15</inkml:trace>
          <inkml:trace contextRef="#ctx0" brushRef="#br0" timeOffset="36929.8751">51 3068 432 0,'0'0'97'16,"0"0"15"-16,0 0-26 15,30 123-34-15,6-106-22 16,12-11-4-16,1-6-7 0,-1-9 10 15,-12-21 16-15,-9-11-15 16,-11-6 13-16,-8 0-11 16,-8-3-9-16,-12 11 28 15,-24 12 9-15,-11 10-6 16,-3 17-20-16,7 0-4 16,4 13-13-16,7 26-17 15,10 5 0-15,10 10 0 16,10 1-6-16,2-1-43 15,9-5-48-15,27-5-80 16,15-6-97-16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44:27.00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6CBDC47-EBB6-48ED-A6A0-668A9412D139}" emma:medium="tactile" emma:mode="ink">
          <msink:context xmlns:msink="http://schemas.microsoft.com/ink/2010/main" type="writingRegion" rotatedBoundingBox="6268,412 6629,412 6629,3243 6268,3243"/>
        </emma:interpretation>
      </emma:emma>
    </inkml:annotationXML>
    <inkml:traceGroup>
      <inkml:annotationXML>
        <emma:emma xmlns:emma="http://www.w3.org/2003/04/emma" version="1.0">
          <emma:interpretation id="{C7F91AE6-51FB-4834-BAC1-3E59B279EE48}" emma:medium="tactile" emma:mode="ink">
            <msink:context xmlns:msink="http://schemas.microsoft.com/ink/2010/main" type="paragraph" rotatedBoundingBox="6268,412 6629,412 6629,3243 6268,3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C2CFA1-76E0-4B36-9949-EE4ED612AE6A}" emma:medium="tactile" emma:mode="ink">
              <msink:context xmlns:msink="http://schemas.microsoft.com/ink/2010/main" type="line" rotatedBoundingBox="6268,412 6629,412 6629,3243 6268,3243"/>
            </emma:interpretation>
          </emma:emma>
        </inkml:annotationXML>
        <inkml:traceGroup>
          <inkml:annotationXML>
            <emma:emma xmlns:emma="http://www.w3.org/2003/04/emma" version="1.0">
              <emma:interpretation id="{9C736F16-A581-4E7F-A704-3063F11403F5}" emma:medium="tactile" emma:mode="ink">
                <msink:context xmlns:msink="http://schemas.microsoft.com/ink/2010/main" type="inkWord" rotatedBoundingBox="6268,412 6629,412 6629,3243 6268,3243"/>
              </emma:interpretation>
            </emma:emma>
          </inkml:annotationXML>
          <inkml:trace contextRef="#ctx0" brushRef="#br0">-542-112 620 0,'0'0'67'16,"0"0"-55"-16,0 0 0 15,0 0 45-15,0 0 6 16,0 0 0-16,0 0-12 16,0-5-4-16,0 5-11 15,0 0-14-15,0 0-1 16,0 0-5-16,0 0-5 0,0 0-7 16,0 0 0-16,0 0-3 15,0-2 6-15,0 2 0 16,-3-2-7-16,-6 0 4 15,0 2-4-15,-2 0 1 16,-5 0 0-16,-2 0-1 16,-4 4 0-16,-3 11 1 15,1 0-3-15,-2 5 2 16,5-4-1-16,6 1-1 16,2-3 4-16,1 2-4 15,1 4 2-15,1 2-1 16,1 6 1-16,3 9-2 15,3 8 1-15,3 10 0 16,0 7 0-16,0 1 0 0,0 5 1 16,0 3 0-1,0 2 0-15,0-3 0 0,0 3 0 16,0 0-1-16,0 2 2 16,0 2-1-16,0-2 0 15,-2-2 0-15,-5-9 0 16,1-13 1-16,-2-12-1 15,2-11 0-15,-2-10 0 16,4-5 1-16,-1-11-1 16,5-2 2-16,-3 0 0 15,2 0-2-15,-4 0-15 16,2-11 13-16,-1 1 0 16,4-2-3-16,0-4-5 0,0-1 10 15,0-2 0 1,0 1-3-16,13 2-2 0,2 2-9 15,-4 5 5-15,-2 7 2 16,0 2-17-16,0 0-1 16,0 17 25-16,-1 16 0 15,-1 12 0-15,-7 16 0 16,0 13 2-16,0 15-1 16,0 12 0-16,0 12 0 15,0 5-1-15,-7 6 4 16,-1 3-4-16,4-3 0 15,-1-7 2-15,5-14 19 16,0-17-4-16,5-14 14 16,20-14-12-16,5-15 10 0,6-11-14 15,3-11-3-15,0-10 10 16,-2-5 2-16,-7-6-15 16,-8 0-9-16,-7 0 8 15,-3 0-8-15,-7 0-17 16,-5 0-40-16,0 0-55 15,-5 8-210-15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8:02.96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CEA0EA1-A0F3-4CD0-B79D-8776F115AAE8}" emma:medium="tactile" emma:mode="ink">
          <msink:context xmlns:msink="http://schemas.microsoft.com/ink/2010/main" type="writingRegion" rotatedBoundingBox="9638,14707 15378,14400 15438,15518 9698,15825"/>
        </emma:interpretation>
      </emma:emma>
    </inkml:annotationXML>
    <inkml:traceGroup>
      <inkml:annotationXML>
        <emma:emma xmlns:emma="http://www.w3.org/2003/04/emma" version="1.0">
          <emma:interpretation id="{4D598527-1BBC-46A9-AD55-99CBF01054EC}" emma:medium="tactile" emma:mode="ink">
            <msink:context xmlns:msink="http://schemas.microsoft.com/ink/2010/main" type="paragraph" rotatedBoundingBox="9638,14707 15378,14400 15438,15518 9698,15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A08B8E-0E94-4684-9D63-222285E5C3AB}" emma:medium="tactile" emma:mode="ink">
              <msink:context xmlns:msink="http://schemas.microsoft.com/ink/2010/main" type="line" rotatedBoundingBox="9638,14707 15378,14400 15438,15518 9698,15825"/>
            </emma:interpretation>
          </emma:emma>
        </inkml:annotationXML>
        <inkml:traceGroup>
          <inkml:annotationXML>
            <emma:emma xmlns:emma="http://www.w3.org/2003/04/emma" version="1.0">
              <emma:interpretation id="{7937B8AE-5143-48DA-BA33-FE0EEC5C3280}" emma:medium="tactile" emma:mode="ink">
                <msink:context xmlns:msink="http://schemas.microsoft.com/ink/2010/main" type="inkWord" rotatedBoundingBox="9640,14744 12693,14580 12751,15662 9698,15825">
                  <msink:destinationLink direction="with" ref="{41370B54-6CEC-40B0-8320-4B170C031E3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793 362 452 0,'0'0'194'15,"0"149"-15"-15,2-80-67 16,5-20-48-16,2-21-45 0,-3-15-12 16,-1-13-3-16,2-11-2 15,-5-39 36-15,2-30-34 16,-4-20-4-16,0-8-11 16,-4 9 0-16,-28 15 3 15,-11 19 8-15,2 21 0 16,5 22 1-16,10 20 18 15,10 2 18-15,5 33-24 16,8 19-8-16,3 5 6 16,9 0 2-16,38-17-8 15,19-22-2-15,20-18-3 16,6-18 1-16,-13-28 8 16,-17-4-7-16,-26 2 2 15,-23 10-2-15,-7 15 36 16,-6 13 21-16,0 10 13 0,-3 9-31 15,-22 43-39-15,-8 34-2 16,-2 28 24-16,8 14-17 16,18-8-7-16,9-19-2 15,2-23-4-15,29-25-25 16,13-16-14-16,5-15-33 16,9-22-11-16,6-3-45 15,4-38-222-15</inkml:trace>
          <inkml:trace contextRef="#ctx0" brushRef="#br0" timeOffset="444.2322">1664 422 419 0,'0'0'328'16,"0"0"-310"-16,0 0 103 15,0 0-20-15,91-112-31 16,-77 70-16-16,-5-4-2 16,-9 1-15-16,0-4-12 15,-8 3-14-15,-28 2-3 16,-12 8 8-16,-9 13-13 0,-6 12-3 16,6 11-6-1,12 2 3-15,16 33-3 0,25 14 2 16,4 19-1-1,30 16 3-15,19 14 1 0,8 7 1 16,-4-3 0-16,-6-9 2 16,-16-19-2-16,-13-18 5 15,-15-17 13-15,-3-16-8 16,-28-17 38-16,-25-6 13 16,-10 0-46-16,-6-18-7 15,7-8-8-15,25 2-1 16,16 5-9-16,19 5-20 15,2 8-9-15,29 3-48 16,26-3-2-16,20 1-15 0,7-1-99 16,0-4-98-1</inkml:trace>
          <inkml:trace contextRef="#ctx0" brushRef="#br0" timeOffset="825.5978">1598 127 539 0,'0'0'542'0,"0"0"-537"15,212-36 92-15,-58 16 18 16,22-8-22-16,21-14-13 15,3-3-40-15,-19-3-27 16,-36 10-13-16,-48 13-11 16,-52 19-78-16,-42 6-83 0,-18 25-224 15</inkml:trace>
          <inkml:trace contextRef="#ctx0" brushRef="#br0" timeOffset="672.392">2106 352 779 0,'0'0'111'15,"0"177"85"-15,0-73-90 16,7-3-36-16,10-11-28 16,2-18-15-16,2-24-26 0,-6-25-1 15,-3-23-13-15,0-29-65 16,-1-51 21-16,-4-25-138 15,-7-23-442-15</inkml:trace>
          <inkml:trace contextRef="#ctx0" brushRef="#br0" timeOffset="-524.393">402 248 506 0,'0'0'274'0,"0"0"-209"16,0 0 22-16,0 0-15 16,0-109-49-16,0 80-15 15,0-2 10-15,-22 4-5 16,-13 4-8-16,-13 3 8 16,-6 13-11-16,0 7-2 15,1 16-4-15,16 24 4 16,17 12 0-16,20 14-2 15,9 13-3-15,41 20 5 16,16 12 1-16,12 4-1 16,3-3 2-16,-7-19-2 15,-15-17 4-15,-22-19-4 0,-22-20 5 16,-15-14 17-16,0-15 4 16,-45-8 49-16,-24 0-17 15,-21-27-52-15,-6-5 6 16,4 1-2-16,20 6-5 15,21 9 3-15,23 7-3 16,22 3-5-16,6 6-2 16,16 0-48-16,32 0-8 15,18 0-14-15,18 0-90 16,9 0-123-16,-1-10-291 16</inkml:trace>
        </inkml:traceGroup>
        <inkml:traceGroup>
          <inkml:annotationXML>
            <emma:emma xmlns:emma="http://www.w3.org/2003/04/emma" version="1.0">
              <emma:interpretation id="{5C47CC89-E541-4C4B-8E8D-53DE1D8E62C0}" emma:medium="tactile" emma:mode="ink">
                <msink:context xmlns:msink="http://schemas.microsoft.com/ink/2010/main" type="inkWord" rotatedBoundingBox="13894,14537 14333,14514 14369,15191 13930,152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962.9579">4284-72 192 0,'0'0'516'16,"0"0"-488"-16,-18 158 71 16,15-75 3-16,-2 3-24 0,4-4-42 15,-2-14-20 1,3-26-15-16,0-20 2 0,-2-18 4 16,2-4-5-16,-4-35 5 15,-1-24-7-15,-2-19-16 16,2-4 0-16,4 1 7 15,1 5 7-15,0 5 1 16,0 3-1-16,28 9-5 16,24 14 3-16,11 15 3 15,7 24-1-15,1 6-1 16,-11 29 1-16,-12 20 2 16,-21 4 17-16,-18 3 3 15,-9-8 1-15,-12-5-6 16,-25-13-6-16,-10-5 1 0,4-11-2 15,2-6-8-15,6-8 0 16,16 0-3-16,7 0-18 16,12 0-37-16,9 0-136 15,34 0-42-15,15 0-238 16</inkml:trace>
        </inkml:traceGroup>
        <inkml:traceGroup>
          <inkml:annotationXML>
            <emma:emma xmlns:emma="http://www.w3.org/2003/04/emma" version="1.0">
              <emma:interpretation id="{8735AEC0-EBE8-431A-B6A7-D827AC6AE51A}" emma:medium="tactile" emma:mode="ink">
                <msink:context xmlns:msink="http://schemas.microsoft.com/ink/2010/main" type="inkWord" rotatedBoundingBox="14382,14454 15378,14400 15436,15491 14441,15544"/>
              </emma:interpretation>
              <emma:one-of disjunction-type="recognition" id="oneOf2">
                <emma:interpretation id="interp2" emma:lang="" emma:confidence="0">
                  <emma:literal>re</emma:literal>
                </emma:interpretation>
                <emma:interpretation id="interp3" emma:lang="" emma:confidence="0">
                  <emma:literal>Mel</emma:literal>
                </emma:interpretation>
                <emma:interpretation id="interp4" emma:lang="" emma:confidence="0">
                  <emma:literal>red</emma:literal>
                </emma:interpretation>
                <emma:interpretation id="interp5" emma:lang="" emma:confidence="0">
                  <emma:literal>MS4</emma:literal>
                </emma:interpretation>
                <emma:interpretation id="interp6" emma:lang="" emma:confidence="0">
                  <emma:literal>Mf4</emma:literal>
                </emma:interpretation>
              </emma:one-of>
            </emma:emma>
          </inkml:annotationXML>
          <inkml:trace contextRef="#ctx0" brushRef="#br0" timeOffset="8444.0505">4870 65 547 0,'0'0'170'16,"0"0"-129"-16,-40 118 57 16,32-91-21-16,8-12-59 15,0-11-16-15,0-4 2 16,0 0 0-16,0-23 6 15,5-16-10-15,7-14-8 16,-6-9-22-16,-6-5 14 16,0 3 16-16,-20 7 1 15,-10 18 11-15,0 13 26 16,11 19 20-16,2 7-13 16,4 9-19-16,5 26-22 15,8 7 4-15,0-1-3 0,14-11-3 16,28-11-2-1,7-19 0-15,8 0 0 0,0-37-1 16,-7-9 3-16,-11 0 3 16,-18 6 0-16,-15 12 20 15,-6 13 22-15,0 12 12 16,0 3-2-16,-18 22-46 16,-12 30-6-16,-3 21-5 15,-5 12 1-15,16-2-1 16,11-4-1-16,11-7-15 15,0-7-40-15,20-8 4 16,15-13-6-16,4-20-45 16,4-15-108-16,-5-9-128 0</inkml:trace>
          <inkml:trace contextRef="#ctx0" brushRef="#br0" timeOffset="8866.0106">5170 356 548 0,'0'0'111'15,"0"0"-2"-15,0 0-52 16,0 0 43-16,0 0-84 16,0 0-1-16,118 29 55 15,-95-83-52-15,-5-7-14 16,-9 6-1-16,-9 9 2 16,-3 13 0-16,-21 15 4 0,-6 11 10 15,7 7-11 1,5 9-3-16,6 27-4 0,11 18 0 15,1 11-1-15,0 7 2 16,18 4-2-16,4 0 1 16,-1-8-1-16,-7-4 31 15,-5-12 3-15,-8-10-2 16,-1-14-19-16,0-13-1 16,-4-10-6-16,-16-5 13 15,-8-3 4-15,-1-21-15 16,-4-9-7-16,6 1 3 15,9-1 1-15,7 12-5 16,11 3 0-16,0 3-1 16,14 5-1-16,24 2-6 15,8-1-12-15,4 3-54 0,-1 4-21 16,0 2-60-16,-10 0-84 16,-9-3-157-16</inkml:trace>
          <inkml:trace contextRef="#ctx0" brushRef="#br0" timeOffset="9245.6086">5575-211 128 0,'0'0'256'0,"0"0"-121"15,-25-106 88-15,20 94-110 16,1 8-2-16,4 4-22 16,0 15-68-16,0 33-17 15,-3 26 17-15,-3 18 20 16,-2 14-13-16,-1 6 6 16,3 3-7-16,6-8 1 15,0-13 1-15,2-16-6 16,25-25-8-16,6-15-3 15,0-21 0-15,2-12 4 16,-5-5-4-16,-3-5 4 16,-6-16 1-16,-6 6-13 0,-8 5-2 15,-5 6-2 1,-2 4-11-16,0 0-54 0,0 21-49 16,-6 19 0-16,-12 8-189 15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8:01.67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1370B54-6CEC-40B0-8320-4B170C031E31}" emma:medium="tactile" emma:mode="ink">
          <msink:context xmlns:msink="http://schemas.microsoft.com/ink/2010/main" type="inkDrawing" rotatedBoundingBox="10701,15980 12117,17131 12027,17241 10612,16090" semanticType="callout" shapeName="Other">
            <msink:sourceLink direction="with" ref="{7937B8AE-5143-48DA-BA33-FE0EEC5C3280}"/>
          </msink:context>
        </emma:interpretation>
      </emma:emma>
    </inkml:annotationXML>
    <inkml:trace contextRef="#ctx0" brushRef="#br0">0 0 1012 0,'0'0'0'0,"0"0"-31"15,0 0 31-15,132 121 6 0,-27-32 45 16,30 17 4-16,16 12-8 16,8 10 3-16,-6 6-9 15,-14-5-16-15,-19-9-9 16,-16-26-3-16,-23-26-6 15,-16-27-6-15,-26-21 1 16,-20-20-2-16,-19-3-64 16,0-46 3-16,-10-16-106 15,-32-4-340-15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8:13.49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670AA26-090A-4BA3-91B7-96137EC37927}" emma:medium="tactile" emma:mode="ink">
          <msink:context xmlns:msink="http://schemas.microsoft.com/ink/2010/main" type="writingRegion" rotatedBoundingBox="13884,17495 16269,18200 15938,19323 13553,18618"/>
        </emma:interpretation>
      </emma:emma>
    </inkml:annotationXML>
    <inkml:traceGroup>
      <inkml:annotationXML>
        <emma:emma xmlns:emma="http://www.w3.org/2003/04/emma" version="1.0">
          <emma:interpretation id="{06021AFA-0C27-4B99-837F-6D96023D00BA}" emma:medium="tactile" emma:mode="ink">
            <msink:context xmlns:msink="http://schemas.microsoft.com/ink/2010/main" type="paragraph" rotatedBoundingBox="13884,17495 16269,18200 15938,19323 13553,18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68C2BA-C447-4751-AA37-F6D0AFA5773C}" emma:medium="tactile" emma:mode="ink">
              <msink:context xmlns:msink="http://schemas.microsoft.com/ink/2010/main" type="line" rotatedBoundingBox="13884,17495 16269,18200 15938,19323 13553,18618"/>
            </emma:interpretation>
          </emma:emma>
        </inkml:annotationXML>
        <inkml:traceGroup>
          <inkml:annotationXML>
            <emma:emma xmlns:emma="http://www.w3.org/2003/04/emma" version="1.0">
              <emma:interpretation id="{49253F8A-54AB-434F-814C-3C34B0AF06D2}" emma:medium="tactile" emma:mode="ink">
                <msink:context xmlns:msink="http://schemas.microsoft.com/ink/2010/main" type="inkWord" rotatedBoundingBox="13884,17495 15930,18099 15598,19222 13553,186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548 353 567 0,'0'0'162'0,"-41"122"-25"16,25-41 24-16,4-3-84 15,7-8-32-15,5-21-2 16,0-19-26-16,0-17-9 16,0-13-8-16,0-9 0 15,12-42 16-15,6-26-12 16,0-21-4-16,-6-5-11 15,-12 8-12-15,0 10 4 16,-21 22 18-16,-13 18 0 0,5 21 1 16,6 15 4-1,8 9 20-15,9 9-21 16,6 16-2-16,0 5-1 16,26-6-2-16,16-14-2 0,14-10 3 15,2-6-1-15,-5-26 1 16,-14-7 2-16,-9-1-1 15,-16 12 4-15,-10 8 29 16,-4 14 17-16,0 6 8 16,0 3-23-16,-13 38-21 15,-16 22-10-15,2 20 1 16,9 6-5-16,16-1 0 16,2-6-10-16,29-13-28 15,19-17-41-15,12-15 3 0,6-23 3 16,5-14-46-16,0-8-160 15</inkml:trace>
          <inkml:trace contextRef="#ctx0" brushRef="#br0" timeOffset="447.9865">1211 576 725 0,'0'0'31'16,"0"0"29"-16,0 0 8 15,0 0-13-15,0 0-14 16,0 0 32-16,46 51-22 16,-31-94-11-16,2-15-28 0,-10-10-8 15,-7-4-4-15,0 5-7 16,-10 15-11-16,-13 17 18 16,4 20 0-16,-2 15 3 15,9 12-1-15,6 42-2 16,6 27 2-16,0 27-1 15,15 13-1-15,13 2 3 16,5-8-2-16,5-11 38 16,-5-16-8-16,-3-26 10 15,-7-20-4-15,-11-22-28 16,-11-20-6-16,-1 0 11 16,-10-39 14-16,-22-13-22 0,-2-5 4 15,-1 6-10 1,9 10 6-16,8 12-6 0,12 11 0 15,6 10-2-15,0 5-2 16,2 3-19-16,25 0-23 16,10 0-4-16,7 13-21 15,-2-2-36-15,6 2-119 16,0-9-183-16,-9-4-24 16</inkml:trace>
          <inkml:trace contextRef="#ctx0" brushRef="#br0" timeOffset="-444.48">128 143 592 0,'0'0'52'0,"0"0"56"15,-34 184 36-15,28-83-25 16,6 4-49-16,0-4-24 16,0-16-17-16,9-21 1 15,-3-22-23-15,-2-20 0 16,-4-22-5-16,0-2 4 16,0-45 25-16,-22-27-14 15,-1-27-17-15,1-17-1 16,4-6-1-16,10 10-2 15,8 14-5-15,2 25-2 16,32 24 10-16,10 23-5 16,8 23 1-16,2 5 5 15,-1 45 3-15,-9 19 5 0,-10 11 2 16,-16 0 3-16,-16-4 1 16,-2-16-12-16,-14-12 9 15,-17-10 1-15,-5-16 5 16,0-11 6-16,-2-6-19 15,11 0-4-15,12-11-1 16,15-6-30-16,0 2-37 16,24 5-27-16,20 2-59 15,5 3-125-15,4 4-277 16</inkml:trace>
          <inkml:trace contextRef="#ctx0" brushRef="#br0" timeOffset="866.7941">1683 215 613 0,'0'0'77'0,"0"0"78"16,-27-107-46-16,21 89-28 16,3 9-13-16,1 9-9 15,2 0-32-15,0 32-23 16,0 25 2-16,0 25 21 0,0 23-7 16,0 18 16-16,0 3-3 15,9-5-1-15,2-17-1 16,7-22-19-16,3-22-3 15,4-17 0-15,2-19 12 16,5-9 4-16,-2-11 0 16,2-4-7-16,-5 0-1 15,-2-4-4-15,-2-7 3 16,-7 1-12-16,-5 7-3 16,-4-2-1-16,-2 5-24 15,-5 0-56-15,0 0-41 16,0 0-49-16,-14 9-161 15</inkml:trace>
        </inkml:traceGroup>
        <inkml:traceGroup>
          <inkml:annotationXML>
            <emma:emma xmlns:emma="http://www.w3.org/2003/04/emma" version="1.0">
              <emma:interpretation id="{BACC1AED-5B1A-4863-9E82-C323B484A7D9}" emma:medium="tactile" emma:mode="ink">
                <msink:context xmlns:msink="http://schemas.microsoft.com/ink/2010/main" type="inkWord" rotatedBoundingBox="15551,18066 16248,18271 16002,19106 15305,18900"/>
              </emma:interpretation>
              <emma:one-of disjunction-type="recognition" id="oneOf1">
                <emma:interpretation id="interp1" emma:lang="" emma:confidence="0">
                  <emma:literal>&lt;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%</emma:literal>
                </emma:interpretation>
              </emma:one-of>
            </emma:emma>
          </inkml:annotationXML>
          <inkml:trace contextRef="#ctx0" brushRef="#br0" timeOffset="2801.1845">1749 612 666 0,'0'0'89'0,"0"0"50"16,0 0-60-16,0 0-1 15,0 0-4-15,0 0-44 16,0 0 0-16,-36-51 15 16,75 16-22-16,11-3 10 15,14-3-5-15,2 4-5 0,-4 4-14 16,-8 9-7-16,-9 5-2 15,-7 9-2-15,-11 5-14 16,-9 5-40-16,-6 0-35 16,-11 0-73-16,-1 17-128 15,0 4-400-15</inkml:trace>
          <inkml:trace contextRef="#ctx0" brushRef="#br0" timeOffset="3201.1614">1824 772 555 0,'0'0'124'15,"0"0"50"-15,0 0-59 16,0 0-64-16,0 0-37 16,0 0-14-16,33 81 25 15,12-33 46-15,8 5-16 16,6 5-6-16,-4 0-10 16,-5-4-19-16,-10-7 4 15,-5-15-6-15,-10-10-4 0,-6-11-8 16,-6-2-4-16,-5-7 0 15,-2-2-2-15,-6 0 0 16,3 0-1-16,-3 0 0 16,0 0-6-16,0 0-35 15,0-2-29-15,0-11-47 16,1-9-127-16,2 0-402 16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58:06.81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CE29253-605D-43E5-B090-369E5CB9E23E}" emma:medium="tactile" emma:mode="ink">
          <msink:context xmlns:msink="http://schemas.microsoft.com/ink/2010/main" type="writingRegion" rotatedBoundingBox="13162,10801 13489,11938 13159,12032 12833,10895"/>
        </emma:interpretation>
      </emma:emma>
    </inkml:annotationXML>
    <inkml:traceGroup>
      <inkml:annotationXML>
        <emma:emma xmlns:emma="http://www.w3.org/2003/04/emma" version="1.0">
          <emma:interpretation id="{568576E9-14D4-4A0C-8FFB-46C5F0A997FC}" emma:medium="tactile" emma:mode="ink">
            <msink:context xmlns:msink="http://schemas.microsoft.com/ink/2010/main" type="paragraph" rotatedBoundingBox="13162,10801 13489,11938 13159,12032 12833,10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278C70-FC8E-4A74-B2A6-0F2BC08B7452}" emma:medium="tactile" emma:mode="ink">
              <msink:context xmlns:msink="http://schemas.microsoft.com/ink/2010/main" type="line" rotatedBoundingBox="13162,10801 13489,11938 13159,12032 12833,10895"/>
            </emma:interpretation>
          </emma:emma>
        </inkml:annotationXML>
        <inkml:traceGroup>
          <inkml:annotationXML>
            <emma:emma xmlns:emma="http://www.w3.org/2003/04/emma" version="1.0">
              <emma:interpretation id="{DBBA6534-68F9-4650-BEED-F998BB9C30F7}" emma:medium="tactile" emma:mode="ink">
                <msink:context xmlns:msink="http://schemas.microsoft.com/ink/2010/main" type="inkWord" rotatedBoundingBox="13083,10823 13127,10977 12937,11032 12893,108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41 101 86 0,'0'0'61'0,"0"0"2"16,0 0 13-16,0 0 9 15,0 0 2-15,0 0 2 16,0 0 9-16,7-45-12 16,-14 42-20-16,-2-2-20 15,0 5 22-15,1 0-23 16,4 0-22-16,2 0-13 15,-2 0-8-15,1 0-2 16,1 6-4-16,2 2 3 16,0 0-1-16,0-4 2 15,0-2 0-15,6-2-2 0,8 0 0 16,-2 0 0 0,1-12 2-16,-4-2 1 0,-1-1-1 15,-7 3-4-15,-1 3 2 16,0 0 2-16,0 4-17 15,-1 5 1-15,-8 0 9 16,0 0-7-16,-2 11-19 16,5 15 29-16,2 7 2 15,4-2 2-15,0-6 0 16,10-11-1-16,14-8 0 16,3-6-2-16,0 0 3 15,-1-6 0-15,-3-16 4 16,-7-3-3-16,-5-1 3 0,-11 1 12 15,0 6-15 1,0 5 3-16,-26 10-2 0,-1 4-2 16,-8 6-7-16,4 26 4 15,8 7-37-15,7 6-81 16,14-4-200-16</inkml:trace>
        </inkml:traceGroup>
        <inkml:traceGroup>
          <inkml:annotationXML>
            <emma:emma xmlns:emma="http://www.w3.org/2003/04/emma" version="1.0">
              <emma:interpretation id="{B61E95EF-D322-44AA-B239-DBAF3A4FDD68}" emma:medium="tactile" emma:mode="ink">
                <msink:context xmlns:msink="http://schemas.microsoft.com/ink/2010/main" type="inkWord" rotatedBoundingBox="13083,10870 13096,10914 13038,10931 13025,10886"/>
              </emma:interpretation>
              <emma:one-of disjunction-type="recognition" id="oneOf1"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975.8462">176 18 132 0,'0'0'84'0,"0"0"-13"15,0 0 11-15,0 0-22 16,0 0-41-16,0 0-11 16,-6 15 32-16,6-15 33 15,0 0-6-15,0 0-37 16,-1 0-23-16,-2-2-3 16,1-3-1-16,-1 2-1 15,2-2 3-15,-4 5 2 16,2 0 9-16,3 0 6 15,-1 0-16-15,-2 0-6 0,1 0-6 16,-1 11 6 0,3-3 1-16,0-3-1 0,0-4 0 15,0-1 0-15,0 0 1 16,0 0-3-16,0 0 0 16,0-1 2-16,0-10 6 15,0 6 3-15,0 2-8 16,-2 2-1-16,-2 1 1 15,-1 0-2-15,2 0 1 16,2 4-8-16,1 12 7 16,0-2-88-16,0 0-161 15</inkml:trace>
        </inkml:traceGroup>
        <inkml:traceGroup>
          <inkml:annotationXML>
            <emma:emma xmlns:emma="http://www.w3.org/2003/04/emma" version="1.0">
              <emma:interpretation id="{9D2A8CC2-19A9-47EA-9169-BAFAAB00DF7C}" emma:medium="tactile" emma:mode="ink">
                <msink:context xmlns:msink="http://schemas.microsoft.com/ink/2010/main" type="inkWord" rotatedBoundingBox="13291,11248 13489,11938 13159,12032 12961,1134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04.5128">381 387 305 0,'0'0'114'0,"0"0"-111"0,0 0 35 15,0 0 64-15,7 110-21 16,-5-44-23-16,-2 10 1 16,0 2-14-16,0 0-12 15,0-9-6-15,3-4-12 16,1-11-2-16,2-10-7 16,3-7-4-16,0-12-2 15,0-5-1-15,-1-13-66 16,-1-7-203-16,-1-5-281 15</inkml:trace>
          <inkml:trace contextRef="#ctx0" brushRef="#br0" timeOffset="547.1581">169 474 313 0,'0'0'102'0,"0"0"1"0,-46 145-1 16,46-101-28-16,0-13-43 16,5-8-12-16,18-12 4 15,2-11-3-15,2 0 4 16,5-9-2-16,-2-21-1 16,-6-10-11-16,-8-1 0 15,-7 3-5-15,-9 0 0 16,0 12 22-16,-18 5 15 15,-9 14-13-15,-6 7-13 16,-3 0-12-16,5 17-4 16,3 20-1-16,10 10-6 15,11 2-3-15,7-3-6 0,3-4-34 16,24-13-25-16,9-5-10 16,3-15-53-16,2-9-2 15,-5 0 57-15,-6 0-65 16,-8-9-65-16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55:00.64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0BAD5FE-EAA4-4C86-8274-63AC3E70A8A9}" emma:medium="tactile" emma:mode="ink">
          <msink:context xmlns:msink="http://schemas.microsoft.com/ink/2010/main" type="writingRegion" rotatedBoundingBox="20271,1062 25220,12230 19830,14618 14882,3449"/>
        </emma:interpretation>
      </emma:emma>
    </inkml:annotationXML>
    <inkml:traceGroup>
      <inkml:annotationXML>
        <emma:emma xmlns:emma="http://www.w3.org/2003/04/emma" version="1.0">
          <emma:interpretation id="{933BC903-7B9E-4E8D-8D24-941BE3DFB8E8}" emma:medium="tactile" emma:mode="ink">
            <msink:context xmlns:msink="http://schemas.microsoft.com/ink/2010/main" type="paragraph" rotatedBoundingBox="21109,2954 25220,12230 23437,13020 19327,37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AE1ACC8-BAE1-46BA-B2B7-81088321CF3F}" emma:medium="tactile" emma:mode="ink">
              <msink:context xmlns:msink="http://schemas.microsoft.com/ink/2010/main" type="line" rotatedBoundingBox="21109,2954 25220,12230 23437,13020 19327,3743"/>
            </emma:interpretation>
          </emma:emma>
        </inkml:annotationXML>
        <inkml:traceGroup>
          <inkml:annotationXML>
            <emma:emma xmlns:emma="http://www.w3.org/2003/04/emma" version="1.0">
              <emma:interpretation id="{75575CA1-D417-43EA-96AC-5DB1AB764231}" emma:medium="tactile" emma:mode="ink">
                <msink:context xmlns:msink="http://schemas.microsoft.com/ink/2010/main" type="inkWord" rotatedBoundingBox="20665,3150 21472,4971 20270,5503 19464,3683"/>
              </emma:interpretation>
            </emma:emma>
          </inkml:annotationXML>
          <inkml:trace contextRef="#ctx0" brushRef="#br0">4271 100 283 0,'0'0'146'0,"0"0"-1"15,0 0-31-15,0 0-31 16,0 0-24-16,0 0-10 15,-18-38-10-15,15 38-4 16,1 0-9-16,2 0-9 16,-4 0-17-16,1 12-4 0,1 23 4 15,2 21 4 1,0 16 4-16,0 1-7 0,0 4 3 16,11-13-3-16,2-9 4 15,5-10-2-15,3-2 8 16,5-10-2-16,4-8-9 15,-1-8-3-15,1-10 3 16,0-7 2-16,-3 0-2 16,0-25 6-16,3-10 3 15,-3-8-4-15,-1-6-5 16,-7-5-1-16,-5-7-1 16,-4 0-1-16,-8 1 3 15,-2 5-7-15,0 14 7 16,0 9 2-16,-9 14 3 0,-3 4-5 15,3 7-1-15,4 5-4 16,4 2 3-16,1 0 0 16,0 0-18-16,0 23-14 15,1 16 31-15,16 17 1 16,-4 11 4-16,5 5 0 16,3-4-2-16,-1-10-7 15,8-13-4-15,-4-17-3 16,2-14 9-16,-1-9-3 15,-5-5 8-15,4-5 6 16,-1-28 18-16,-4-14-5 16,2-12-7-16,-4-11 4 15,-8-6 7-15,-8 0-4 0,-1 10 7 16,0 16 13-16,0 14-25 16,-10 18 8-16,1 7-12 15,1 4-10-15,4 7-8 16,4 0-12-16,0 0-51 15,0 22-113-15,0 5 23 16,0 5-516-16</inkml:trace>
          <inkml:trace contextRef="#ctx0" brushRef="#br0" timeOffset="620.0192">4166 1033 534 0,'0'0'192'16,"0"0"-164"-16,0 0-21 0,0 0 26 15,153-15 55-15,-33-3 4 16,31-5 3-16,11-1-25 16,2 0-12-16,-14-2-2 15,-18 8-17-15,-26 3-8 16,-24 3-21-16,-20 4-4 16,-24 5-6-16,-14-2 1 15,-18 3-1-15,-6 0 0 16,0 0-11-16,-9 2-23 15,-18 0-84-15,-10 4-77 16,-2 14-98-16</inkml:trace>
          <inkml:trace contextRef="#ctx0" brushRef="#br0" timeOffset="1760.0626">4793 1362 630 0,'0'0'107'15,"0"0"-72"-15,0 0 41 16,0 0 21-16,0 0-40 15,0 0-1-15,0-4-17 16,0-11-10-16,0-8-26 16,0-7-2-16,0-5 0 15,0-6 3-15,0-1-2 0,-5 6-2 16,-13 4 0-16,-5 10 1 16,2 8-1-16,6 6 0 15,6 8 0-15,6 0 14 16,3 0-14-16,0 8-1 15,8 17-2-15,23 4 2 16,22-1-1-16,13-9-4 16,9-10 6-16,-4-6 1 15,-12-3 2-15,-16 0-2 16,-16 2-1-16,-13 0 1 16,-10 4-1-16,-4 8-9 15,0 12 9-15,-31 18 0 16,-10 11 3-16,-4 7 5 0,3 0-4 15,10-4 3-15,19-11-2 16,13-9-4-16,0-1-1 16,18-5-3-16,22-7 2 15,12-2 1-15,5-8 7 16,4-7 19-16,-4-6 7 16,-2-2 5-16,-12 0 11 15,-7 0-30-15,-10-7-14 16,-13-2-4-16,-7 3-1 15,-6 2 0-15,0-1-27 16,-6 5-52-16,-28 0-75 16,-11 9-306-16</inkml:trace>
        </inkml:traceGroup>
        <inkml:traceGroup>
          <inkml:annotationXML>
            <emma:emma xmlns:emma="http://www.w3.org/2003/04/emma" version="1.0">
              <emma:interpretation id="{11CB4DA3-F9C0-469D-8D67-F8219CC6F74A}" emma:medium="tactile" emma:mode="ink">
                <msink:context xmlns:msink="http://schemas.microsoft.com/ink/2010/main" type="inkWord" rotatedBoundingBox="22299,6524 22900,8751 21929,9013 21328,67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313.9965">4805 4024 1026 0,'0'0'26'15,"0"0"33"-15,0 0-17 16,0 0-13-16,0 0-20 15,0 0 3-15,175-25 31 16,-89 6-14-16,-12 0-17 16,-17 10-11-16,-18 3 0 0,-15 3-1 15,-12 3-15-15,-7 0-53 16,-5 10-63-16,0 11-83 16,-27-2-460-16</inkml:trace>
          <inkml:trace contextRef="#ctx0" brushRef="#br0" timeOffset="12495.0282">5012 4216 987 0,'0'0'128'0,"0"0"-128"16,0 0 42-16,123-9 29 15,-84 5-30-15,2-3-22 16,-5 3-15-16,0-2-4 0,-3-1-67 15,-6-1-162-15,-4-1-511 16</inkml:trace>
          <inkml:trace contextRef="#ctx0" brushRef="#br0" timeOffset="14240.2008">6332 4828 629 0,'0'0'222'15,"0"0"-211"-15,0 0 91 16,0 0 16-16,0 0-54 16,0 0-7-16,-20 0-8 15,20-20-33-15,0-3-9 16,0-3-4-16,0-3-1 0,0 5 1 15,11-2-1-15,7 6 0 16,12 2 0-16,11-2-2 16,11 4 0-16,4 2 1 15,-4 5 0-15,-6 9-1 16,-10 0-4-16,-11 17 3 16,-7 22 1-16,-13 19 5 15,-5 14 17-15,-14 11 11 16,-17 4-12-16,-2-2-11 15,10-3-3-15,14-9-5 16,9-13-1-16,9-9 1 16,29-10-2-16,7-8 7 15,7-11 11-15,1-8 8 0,-3-9-6 16,-10-5-13-16,-7 0 1 16,-9 0-6-16,-6-6-2 15,-3-9-2-15,-6 2-21 16,-4 3-33-16,-5 0-42 15,0 2-72-15,-17 6-424 16</inkml:trace>
        </inkml:traceGroup>
        <inkml:traceGroup>
          <inkml:annotationXML>
            <emma:emma xmlns:emma="http://www.w3.org/2003/04/emma" version="1.0">
              <emma:interpretation id="{133AD12E-53E4-4448-94C1-0C3FB810B761}" emma:medium="tactile" emma:mode="ink">
                <msink:context xmlns:msink="http://schemas.microsoft.com/ink/2010/main" type="inkWord" rotatedBoundingBox="24223,9982 25220,12230 23437,13020 22441,10772"/>
              </emma:interpretation>
              <emma:one-of disjunction-type="recognition" id="oneOf1"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197779.2233">8268 6986 544 0,'0'0'83'16,"0"0"57"-16,0 0-11 16,0 0-110-16,0 0-15 15,0 0 64-15,32 186 21 16,-16-79-26-16,-4 3-7 16,-3-1-11-16,-3-11-22 15,3-21-16-15,-4-17-7 0,-1-22-2 16,-1-17-7-1,-1-13-22-15,6-8-34 0,-1 0-15 16,4-8-6 0,-2-17-60-16,-5-5-291 0</inkml:trace>
          <inkml:trace contextRef="#ctx0" brushRef="#br0" timeOffset="197488.3098">7941 7714 760 0,'0'0'28'15,"0"0"49"-15,0 0 73 16,0 0-96-16,0 0-45 15,61-142 2-15,-55 95-10 16,-6 4 5-16,-1 7 11 16,-22 12 1-16,-5 8-7 15,4 9-8-15,5 7 10 16,4 11-3-16,9 33-10 16,6 23-1-16,0 17 0 15,5 8 0-15,8 4 1 16,-1-7 0-16,-1-16 1 0,-2-12-1 15,3-21 70 1,-3-11-56-16,-4-14-13 0,-5-13 1 16,0-2 5-16,0-18 19 15,-18-23-10-15,-5-12-16 16,5 0 5-16,7 7-5 16,10 9-1-16,1 14-14 15,0 7-16-15,25 7-18 16,7 4-36-16,7 2-61 15,-3-7-69-15,-1-5-356 16</inkml:trace>
          <inkml:trace contextRef="#ctx0" brushRef="#br0" timeOffset="197925.7841">8371 7418 579 0,'0'0'153'15,"0"0"-85"-15,0 0 14 16,142-92 16-16,-67 66-45 16,5 3-24-16,-8 2-29 15,-10 8-10-15,-14 5-85 0,-18 2-57 16,-30 6-322 0</inkml:trace>
          <inkml:trace contextRef="#ctx0" brushRef="#br0" timeOffset="198083.5099">8590 7474 694 0,'0'0'152'16,"62"105"-18"-16,-14-52-61 15,1-6-10-15,2-6-43 16,-5-8-16-16,-12-9-4 16,-16-8-11-16,-16-4-101 15,-2-7-108-15,-24-3-175 0</inkml:trace>
          <inkml:trace contextRef="#ctx0" brushRef="#br0" timeOffset="198441.7574">7238 8336 753 0,'0'0'66'16,"0"0"-55"-16,0 0 48 15,164-44 30-15,-64 26-2 16,23 3-2-16,18 9-6 15,15 3-16-15,1 1 0 16,-7-1-29-16,-15 2-19 16,-23 1-15-16,-21-2 0 15,-23-1 0-15,-24 1-20 16,-17 1-23-16,-15 1-40 16,-12 0-97-16,-5 12-289 15</inkml:trace>
          <inkml:trace contextRef="#ctx0" brushRef="#br0" timeOffset="199030.227">8046 9102 105 0,'0'0'406'0,"0"0"-323"15,0 0 46-15,0 0-47 16,0 0-15-16,0 0 24 0,-47 0-40 16,47-20-13-1,0-3-19-15,0-10-4 16,18-6-3-16,15-9-4 0,3 1-1 15,3 6 8-15,-2 8 3 16,-7 16-18-16,-8 12 0 16,1 5-4-16,-7 8 0 15,-2 33 4-15,-1 14 1 16,-7 17 8-16,2 6 13 16,1-4-2-16,3-8-6 15,3-15-8-15,1-14 1 16,2-13 5-16,-4-13-3 15,-2-8-3-15,3-3-6 16,3-24-6-16,3-25-19 16,0-24-54-16,-10-23-147 15,-11-15-421-15</inkml:trace>
          <inkml:trace contextRef="#ctx0" brushRef="#br0" timeOffset="197076.4273">7311 7487 85 0,'0'0'644'0,"-26"117"-543"16,22-59 19-16,4-11-15 16,0-8-49-16,0-11-25 0,3-14-12 15,6-11-18 1,3-3 0-16,1-24-1 0,2-29 0 16,-1-19-9-16,-10-17-26 15,-4-7-13-15,-4-1 10 16,-28 12-8-16,-4 21 7 15,-3 30 39-15,7 23 55 16,7 11 8-16,7 28-46 16,9 20-16-16,9 11-1 15,0-3 9-15,30-11-3 16,28-16-6-16,18-20-2 16,8-9 1-16,3-28 1 15,-10-21-25-15,-17-5 9 16,-20 10 16-16,-22 12 4 15,-15 18 33-15,-3 14 24 0,-21 0-4 16,-18 35-33 0,-6 23-21-16,2 14 9 0,14 3-7 15,14-2-5-15,15-11-1 16,8-12-30-16,28-13-35 16,15-12-51-16,7-11-47 15,0-14-125-15</inkml:trace>
        </inkml:traceGroup>
      </inkml:traceGroup>
    </inkml:traceGroup>
    <inkml:traceGroup>
      <inkml:annotationXML>
        <emma:emma xmlns:emma="http://www.w3.org/2003/04/emma" version="1.0">
          <emma:interpretation id="{15038BC3-C2B5-46D1-B3EC-A98489C37361}" emma:medium="tactile" emma:mode="ink">
            <msink:context xmlns:msink="http://schemas.microsoft.com/ink/2010/main" type="paragraph" rotatedBoundingBox="19087,2829 23186,10957 21848,11632 17750,35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17D48F-E816-4306-8AB1-732CB685BE06}" emma:medium="tactile" emma:mode="ink">
              <msink:context xmlns:msink="http://schemas.microsoft.com/ink/2010/main" type="line" rotatedBoundingBox="19087,2829 23186,10957 21848,11632 17750,3503"/>
            </emma:interpretation>
          </emma:emma>
        </inkml:annotationXML>
        <inkml:traceGroup>
          <inkml:annotationXML>
            <emma:emma xmlns:emma="http://www.w3.org/2003/04/emma" version="1.0">
              <emma:interpretation id="{94252BA4-09E5-4C2F-A9CD-167BA9D5DE33}" emma:medium="tactile" emma:mode="ink">
                <msink:context xmlns:msink="http://schemas.microsoft.com/ink/2010/main" type="inkWord" rotatedBoundingBox="19098,3027 19313,4465 18521,4584 18306,314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416.5922">3155 805 78 0,'0'0'710'0,"0"0"-697"0,0 0 102 16,0 0-2-16,0 0-36 15,142 31-38-15,-108-31-11 16,1 0-21-16,-4-8-7 16,-1-6-6-16,-1-1-75 15,1-8-156-15,-4 1-227 16</inkml:trace>
          <inkml:trace contextRef="#ctx0" brushRef="#br0" timeOffset="-5589.0364">3190 412 739 0,'0'0'79'0,"0"0"49"15,0 0-15-15,0 0-54 16,0 0-26-16,0 0-14 16,21-1-16-16,20 1 27 15,8 0 12-15,7 0-18 16,-7 0-20-16,-3 0 1 15,-9 0-4-15,-8 0-1 16,-4-2-7-16,-7 2-24 16,-6 0-36-16,-10 0-64 15,-2 3-66-15,-15 23-82 16</inkml:trace>
          <inkml:trace contextRef="#ctx0" brushRef="#br0" timeOffset="-1381.58">2811-255 97 0,'0'0'37'16,"0"0"-5"-16,0 0-24 15,0 0-3-15,0 0 20 16,0 0 8-16,57-59-10 16,-52 58 13-16,-1-1 6 15,-1-1 5-15,-1 3-4 16,1 0-31-16,-3 0-7 15,0 0-4-15,0 0 8 16,0 0 19-16,0 0 13 16,0 0 3-16,0 11 24 15,0 11 0-15,1 13-35 0,-1 12-2 16,0 13-12-16,0 14-4 16,0 9 0-16,0 13 2 15,0 6-5-15,0 2-1 16,-4-1-2-16,-2-2 13 15,-2-6 12-15,5 2-4 16,-1-8 0-16,4-5-5 16,0-9-7-16,0-12-10 15,3-15-7-15,6-13-1 16,-2-12 0-16,-5-10 3 16,1-7-3-16,-3-2 2 15,0-4 0-15,0 0-2 0,0 0 0 16,0 0-43-16,0 0-55 15,0-13-100-15,0 3-116 16</inkml:trace>
        </inkml:traceGroup>
        <inkml:traceGroup>
          <inkml:annotationXML>
            <emma:emma xmlns:emma="http://www.w3.org/2003/04/emma" version="1.0">
              <emma:interpretation id="{CC3AAEE9-BB5E-4428-B581-8B0E1D490D6D}" emma:medium="tactile" emma:mode="ink">
                <msink:context xmlns:msink="http://schemas.microsoft.com/ink/2010/main" type="inkWord" rotatedBoundingBox="20858,7250 21028,7587 20620,7794 20450,745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3507.4611">5925 4248 309 0,'0'0'616'0,"0"0"-573"16,0 0 51-16,0 0-20 16,0 0-34-16,145-20 38 0,-30-5-26 15,12-7-15-15,1 2 11 16,-8 3-9-16,-13 2-19 16,-20 4-15-16,-20 5-4 15,-22 5-1-15,-20 4-6 16,-11 3-43-16,-11 4-37 15,-3 0-37-15,-5 14-132 16,-23 10-475-16</inkml:trace>
          <inkml:trace contextRef="#ctx0" brushRef="#br0" timeOffset="13167.2386">5810 3319 419 0,'0'0'338'16,"0"0"-335"-16,0 0 5 16,0 0 48-16,0 0-2 15,-25 163-11-15,56-96-2 16,8 5-8-16,5-4 12 16,0-10-20-16,-4-11-18 15,-5-14 6-15,-5-17-5 0,-6-8 0 16,-3-8 2-16,4-9-4 15,3-29 7-15,-3-15-5 16,-5-4-6-16,-7-7-2 16,-4-5-5-16,-6 7 2 15,-3 11-10-15,0 14-4 16,0 20 9-16,0 10-8 16,-4 7-1-16,-5 2-3 15,1 31-2-15,2 18 19 16,3 9 2-16,3 1 0 15,0-5 0-15,18-12-4 16,15-12 5-16,5-8-2 16,5-20 2-16,4-4 2 0,-5-3 16 15,-3-26 18-15,-9-10 9 16,-7-19-18-16,-5-8-13 16,-6-9 4-16,-8-2-4 15,-4 9 17-15,0 12-12 16,-13 14-11-16,-4 9 0 15,4 18-7-15,5 4-1 16,4 7-6-16,2 4-7 16,2 0-28-16,-3 11-33 15,2 21-55-15,-2 6-82 16,-2 10-315-16</inkml:trace>
        </inkml:traceGroup>
        <inkml:traceGroup>
          <inkml:annotationXML>
            <emma:emma xmlns:emma="http://www.w3.org/2003/04/emma" version="1.0">
              <emma:interpretation id="{1BA7F8EA-47D1-4C87-9734-87287DF78C94}" emma:medium="tactile" emma:mode="ink">
                <msink:context xmlns:msink="http://schemas.microsoft.com/ink/2010/main" type="inkWord" rotatedBoundingBox="21294,8111 21712,8939 21016,9290 20598,8462"/>
              </emma:interpretation>
              <emma:one-of disjunction-type="recognition" id="oneOf4">
                <emma:interpretation id="interp8" emma:lang="" emma:confidence="0">
                  <emma:literal>9</emma:literal>
                </emma:interpretation>
                <emma:interpretation id="interp9" emma:lang="" emma:confidence="0">
                  <emma:literal>n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q</emma:literal>
                </emma:interpretation>
                <emma:interpretation id="interp12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203240.1999">5377 4816 264 0,'0'0'89'15,"0"0"-82"-15,0 0 2 0,0 0 5 16,0 0-5-16,0 0-3 15,0 0 4 1,-7 45 4-16,7-40 36 0,0-4-23 16,0 1 28-16,0-1-26 15,0 2-20-15,0 1-6 16,0 0 1-16,0 3 0 16,0 3-3-16,-2 0 2 15,-5 6-1-15,-2 7 7 16,-5 12 19-16,-2 14 14 15,-4 17-6-15,-1 12 9 16,3 4 0-16,-3-6-8 0,7-9-13 16,2-15-6-1,6-13-6-15,3-16-9 0,2-12 1 16,1-6-3-16,0-5 2 16,0 0-3-16,9-21 0 15,17-21-3-15,2-11 3 16,2-11-8-16,-3-2-1 15,-1 3 4-15,-8-1 2 16,-2 6 1-16,-1 4 0 16,-1 12 2-16,-4 9 2 15,4 10-2-15,-4 9 0 16,9 7-2-16,6 7-4 16,7 0-2-16,11 17 0 15,10 28 8-15,8 23 3 16,3 14 1-16,5 2 2 0,-8-8-4 15,-3-18-1-15,-13-15 5 16,-11-10 12-16,-11-9-10 16,-10-9-1-16,-8 1-5 15,-2-8 1-15,-3 0-1 16,0-3 7-16,0-1 19 16,-18 2 20-16,-26 0-1 15,-17 4-22-15,-13 0-12 16,-6 3 15-16,1-2-2 15,11-2-4-15,6 0 0 16,10-1-14-16,8-2 4 16,8 1-7-16,7-4 0 0,14 2-3 15,6-5-2-15,6 0 1 16,3 0-2-16,0 0-1 16,0 0 1-16,0 0-8 15,0 0-18-15,9 0-1 16,8 3-35-16,4 4-48 15,-2 4-67-15,-5-2-243 16</inkml:trace>
        </inkml:traceGroup>
        <inkml:traceGroup>
          <inkml:annotationXML>
            <emma:emma xmlns:emma="http://www.w3.org/2003/04/emma" version="1.0">
              <emma:interpretation id="{60A410C2-315E-40A4-9D72-FED00BF1431E}" emma:medium="tactile" emma:mode="ink">
                <msink:context xmlns:msink="http://schemas.microsoft.com/ink/2010/main" type="inkWord" rotatedBoundingBox="21931,8468 23186,10957 21848,11632 20593,9142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99678.2462">5559 5587 126 0,'0'0'422'0,"0"0"-347"16,0 0 2-16,0 0 74 15,-123-92 12-15,100 82-99 16,14 7 3-16,5 3-24 16,4 0-20-16,0 21-23 15,0 35 0-15,15 25 9 16,10 18 12-16,3 4-12 0,-3-13-7 15,-2-12-1-15,-1-16-1 16,2-10 0-16,3-10-2 16,0-3-11-16,8-6-35 15,1-10-7-15,5-6-62 16,1-16-88-16,-11-1-189 16</inkml:trace>
          <inkml:trace contextRef="#ctx0" brushRef="#br0" timeOffset="199971.9685">5890 5600 300 0,'0'0'192'0,"0"0"-54"16,0 0-14-16,0 0-22 15,0 0-36-15,0 0-61 16,0 0-4-16,-30 62 42 16,30 17 5-16,9 7-16 15,7 5 2-15,2-5-16 16,-1-10-15-16,-2-11 0 16,-3-11-3-16,-3-10-12 15,-4-9-55-15,-5-11-77 16,0-10-131-16,0-5-181 0</inkml:trace>
          <inkml:trace contextRef="#ctx0" brushRef="#br0" timeOffset="200796.1043">5374 6483 339 0,'0'0'142'16,"0"0"21"-16,0 0-36 16,0 0-68-16,0 0-20 15,0 0-2-15,-31 3-4 0,31-3-6 16,0 0-15-16,0 0-11 16,0 6-1-16,9 9 0 15,9 11 10-15,4 6 11 16,5 10-4-16,12 10 3 15,5 5-2-15,6 6-8 16,1-6-5-16,-2-4-2 16,0-12-2-16,-6-15 14 15,-2-9-8-15,-2-13 10 16,0-4-9-16,-3 0-1 16,3-21 4-16,2-7 1 15,-2-9-1-15,-5 2 1 16,-7-2-8-16,-9 1 0 15,-10 11 4-15,-7 2 2 0,-1 0 10 16,0 1-14-16,0 2-2 16,0-4-4-1,9 4-1-15,0-1-2 0,1 5-7 16,-1 4 6-16,-5 1-1 16,5 6 4-16,-1-4 0 15,1 1-3-15,3 0 2 16,-6 0-2-16,1 5-5 15,-2 0 7-15,4-3 2 16,1-3-1-16,1 0 2 16,-1 1-1-16,-5 3 0 0,-5 0 0 15,0 2-6 1,0-3 2-16,-5-1 3 0,-16-1 1 16,-7 2-3-16,-11-1-1 15,-19 4-11-15,-15-1 0 16,-8 3-10-16,-4 1 2 15,1 0 20-15,6 0 1 16,4 0 2-16,11 0 0 16,11 0 1-16,17 0-1 15,17 0 19-15,12 0-6 16,6 0-1-16,0 0-12 16,38-2 0-16,23-7 0 15,29-7 14-15,14-1-2 16,9 2 16-16,-3 3-6 15,-22 3-5-15,-17 7-11 0,-26 2-4 16,-18 0-4 0,-10 0 0-16,-13 0-13 0,-4 6-8 15,0 9-16-15,-12 2-52 16,-21 3-212-16</inkml:trace>
          <inkml:trace contextRef="#ctx0" brushRef="#br0" timeOffset="196579.7516">6975 7359 659 0,'0'0'94'15,"0"0"-92"-15,0 0 62 16,-12 151 45-16,12-79-39 16,0-2-34-16,0-8 2 15,8-14-28-15,-1-18-8 16,-1-16 4-16,-6-14-5 15,0 0 10-15,-1-30 5 16,-25-26-16-16,-1-18-31 16,0-17 14-16,3-10-12 15,11-12 5-15,13 7-2 0,0 6-53 16,42 22 0-16,16 22-17 16,12 20 96-16,0 19 3 15,-2 17 28-15,-10 13 15 16,-11 30-11-16,-21 12 5 15,-20 6 29-15,-6-1-12 16,-35-5 8-16,-15-9-8 16,-10-11-1-16,6-12-20 15,6-12-25-15,17-5-6 16,17-6-5-16,11 0-10 16,3 0-74-16,20 0-125 15,13 0 28-15,6-2-212 16</inkml:trace>
        </inkml:traceGroup>
      </inkml:traceGroup>
    </inkml:traceGroup>
    <inkml:traceGroup>
      <inkml:annotationXML>
        <emma:emma xmlns:emma="http://www.w3.org/2003/04/emma" version="1.0">
          <emma:interpretation id="{8E2B6FE0-7000-4A81-BC6F-F9479B144B64}" emma:medium="tactile" emma:mode="ink">
            <msink:context xmlns:msink="http://schemas.microsoft.com/ink/2010/main" type="paragraph" rotatedBoundingBox="17865,2151 22140,12004 19162,13295 14888,3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B298CD-8B57-4587-A304-FA7FD404D976}" emma:medium="tactile" emma:mode="ink">
              <msink:context xmlns:msink="http://schemas.microsoft.com/ink/2010/main" type="line" rotatedBoundingBox="17865,2151 22140,12004 19162,13295 14888,3442"/>
            </emma:interpretation>
          </emma:emma>
        </inkml:annotationXML>
        <inkml:traceGroup>
          <inkml:annotationXML>
            <emma:emma xmlns:emma="http://www.w3.org/2003/04/emma" version="1.0">
              <emma:interpretation id="{E3CA761F-B3E1-45B1-BEC0-6C24B6E20B04}" emma:medium="tactile" emma:mode="ink">
                <msink:context xmlns:msink="http://schemas.microsoft.com/ink/2010/main" type="inkWord" rotatedBoundingBox="17865,2151 18612,3871 15634,5163 14888,3442"/>
              </emma:interpretation>
            </emma:emma>
          </inkml:annotationXML>
          <inkml:trace contextRef="#ctx0" brushRef="#br0" timeOffset="-2587.6636">-245-161 78 0,'0'0'601'16,"0"0"-517"-16,0 0-14 15,0 0 7-15,0 0-17 16,0 0-32-16,0 0-19 16,-44-32-9-16,44 64 0 0,-1 19 0 15,1 23 7 1,-3 28-1-16,-3 24 4 0,-3 13 2 16,-8 3 1-16,7-12 3 15,1-23-3-15,9-18 0 16,0-21-7-16,0-21-6 15,0-18 0-15,0-13-3 16,1-11-8-16,2-5-30 16,3 0-15-16,6-15-62 15,2-12-93-15,1 1-410 16</inkml:trace>
          <inkml:trace contextRef="#ctx0" brushRef="#br0" timeOffset="-8377.4814">362 66 721 0,'0'0'52'16,"0"0"-37"-16,0 0-3 16,0 0 77-16,0 0-26 15,0 0-19-15,0 0-2 16,-18 2-9-16,18-2-1 15,0 0-10-15,0 0-13 16,0 0-1-16,0 0 1 16,0 0 2-16,-4 0 16 15,-5 0-7-15,-11-10-18 16,0-1-1-16,-2-5 1 0,-7 4-1 16,-4 2-1-1,-4 4-15-15,-1 2 0 0,-1 4 7 16,3 0 2-16,7 0 3 15,11 0 1-15,9 0 2 16,8 0-2-16,1 7-16 16,0 25-19-16,18 15 26 15,15 19 9-15,20 16 1 16,16 4 1-16,7-2 0 16,7-11 2-16,-8-7-2 15,-15-13 1-15,-18-9-1 16,-16-9 1-16,-17-8-1 15,-9-7-4-15,0-4 4 0,-36-4 7 16,-17-4-2-16,-10-8 0 16,-14 0-2-16,7-20-3 15,7-3 2-15,13 5-2 16,16 4 3-16,17 6 3 16,11 0-6-16,6 8-3 15,0-5 2-15,0 1-31 16,24-2-44-16,18 0 8 15,11 4-76-15,5 2-73 16,1 0-167-16</inkml:trace>
          <inkml:trace contextRef="#ctx0" brushRef="#br0" timeOffset="-7644.1276">968 151 453 0,'0'0'93'16,"0"0"25"-16,0 0-88 15,0 0-10-15,-32 110 15 16,28-34 35-16,4 1-5 16,0-6-17-16,0-17-23 0,0-20-11 15,3-15-10 1,1-16-4-16,-2-3-9 0,-2-7 9 16,0-36 0-16,0-17-8 15,0-14-45-15,-2-4 42 16,-19 3-6-16,-6 11 10 15,0 12-2-15,-1 19-1 16,5 19 10-16,8 13 28 16,3 1 12-16,9 0-28 15,3 0-12-15,0 6-16 16,17 6 9-16,19-11-9 16,12-1 7-16,13-16 9 0,4-23 5 15,-6-10 4 1,-7-3-7-16,-13 9 5 0,-15 13 0 15,-9 12 26-15,-10 17 27 16,-5 1-12-16,0 28-41 16,0 33 3-16,-21 32 31 15,-5 20 7-15,7 7-16 16,8-18-25-16,11-20-7 16,0-26 0-16,6-17-7 15,17-17-21-15,8-15-33 16,10-7-74-16,7-17-75 15,0-22-359-15</inkml:trace>
          <inkml:trace contextRef="#ctx0" brushRef="#br0" timeOffset="-7079.1165">1840 68 725 0,'0'0'50'0,"0"0"-34"0,0 0 44 15,0 0 30-15,4-104-39 16,-7 86-9-16,-16-2-5 16,-7 4-9-16,-5 8-27 15,-11 7-1-15,0 1-5 16,-5 0 5-16,6 13 4 16,11 10-3-16,12 4 0 15,14 8-1-15,4 8-5 16,9 15-1-16,30 4 3 15,10 9-1-15,9-2 3 16,-3-5-1-16,-2-9 1 16,-16-8 1-16,-4-8 0 15,-14-10 1-15,-13-6 1 16,-6-11-2-16,0-4 1 0,-19-2 20 16,-24-2 4-16,-16-1-23 15,-1-3 4-15,6 0 3 16,10 3 0-16,13 2-3 15,13-1-4-15,10 1-2 16,8 2-5-16,0 7-23 16,17 7-16-16,19 2-20 15,9-3-64-15,11-4-24 16,-2-8-186-16</inkml:trace>
          <inkml:trace contextRef="#ctx0" brushRef="#br0" timeOffset="-6570.6862">1959-41 76 0,'0'0'700'0,"0"0"-673"0,0 0-24 16,129-27 116-16,-22 13-9 15,11-2-32-15,-5 4-27 16,-23 6-32-16,-16 4-15 16,-20 2-2-16,-10 0-4 15,-14 0-18-15,-17 12-53 16,-13 12-137-16,0 4-278 16</inkml:trace>
          <inkml:trace contextRef="#ctx0" brushRef="#br0" timeOffset="-6795.7959">2298 167 540 0,'0'0'85'16,"-22"123"38"-16,10-49-15 15,4 2 0-15,7-10-48 16,1-5-31-16,0-6-8 0,0-11-10 16,0-6-10-1,0-13 0-15,0-12-1 0,1-9-7 16,2-4-66-16,-1-13-16 16,1-17-71-16,-2-10-143 15,-1-1-10-15</inkml:trace>
        </inkml:traceGroup>
        <inkml:traceGroup>
          <inkml:annotationXML>
            <emma:emma xmlns:emma="http://www.w3.org/2003/04/emma" version="1.0">
              <emma:interpretation id="{81CA03CB-C796-4488-B19E-811BD4B1B6C4}" emma:medium="tactile" emma:mode="ink">
                <msink:context xmlns:msink="http://schemas.microsoft.com/ink/2010/main" type="inkWord" rotatedBoundingBox="18871,5510 20517,9304 18528,10167 16882,6373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078.4947">2556 4950 586 0,'0'0'59'0,"0"0"2"16,-5 141 54-16,5-43-24 16,3 9-16-16,12 0-29 15,3-9-22-15,-4-10-15 0,-2-15-8 16,-9-19 4-16,-3-20-5 15,0-18 3-15,-9-13 10 16,-17-3-13-16,-1-35-13 16,-3-26-58-16,7-18 63 15,10-20-36-15,10-8-36 16,3-6 3-16,18 9-25 16,19 11 46-16,6 21 56 15,0 19 0-15,2 20 99 16,2 13 7-16,-7 11-40 15,-3 9-8-15,-7 3-15 16,-12 23-7-16,-14 15-10 16,-4 4 5-16,-22 8-1 0,-17-5-8 15,-2-7-16 1,6-6-2-16,11-5-4 0,9-7-4 16,11 2-49-16,4-1-148 15,3-3-198-15</inkml:trace>
          <inkml:trace contextRef="#ctx0" brushRef="#br0" timeOffset="7609.4265">3005 5306 600 0,'0'0'145'0,"0"155"-47"16,2-74 19-16,13-7-31 15,0-12-34-15,-3-17-31 16,-2-18-12-16,-5-16-3 16,-2-11-5-16,-3-20 8 15,0-35 4-15,0-24-13 16,-21-22-8-16,-2-11-18 15,-9-3-25-15,1 7 12 16,-2 22 9-16,4 25 30 16,8 36 1-16,8 14 34 15,5 11-1-15,7 9-8 0,1 27-22 16,0 9 16-16,0 1-8 16,30-11-12-16,10-19-6 15,13-16 6-15,6-4 3 16,1-40 4-16,-3-12-2 15,-8-1-2-15,-9-4-2 16,-16 17 0-16,-9 16 4 16,-11 16 3-16,-4 12 25 15,0 15-3-15,-16 34-12 16,-16 28 9-16,-1 25 5 16,6 7-15-16,9-4-13 15,12-5-4-15,6-17-6 0,0-12-10 16,27-18-61-16,9-23-62 15,-4-24-314-15</inkml:trace>
          <inkml:trace contextRef="#ctx0" brushRef="#br0" timeOffset="8062.2807">3424 5673 590 0,'0'0'222'0,"0"0"-198"16,0 0 45-16,0 0 73 0,0 0-58 15,89-110-69-15,-72 45-13 16,-11-7 1-16,-6 0-1 16,0 6-2-16,-6 17-7 15,-11 18 3-15,4 29 4 16,-1 6-19-16,5 49 17 15,2 29 1-15,7 25 1 16,0 17 7-16,4 8 11 16,20 3-9-16,0-4 12 15,0-10 14-15,-6-15 19 16,-12-16-25-16,-6-16-12 16,0-24 8-16,-19-20-13 15,-14-19 1-15,-3-11 13 16,-8-20-12-16,-1-27-12 0,6-11-1 15,13-6-2-15,17-2-3 16,9 8 0-16,5 7-3 16,25 8-3-16,6 12-14 15,6 7-39-15,-4 10-33 16,1 5-46-16,-9 6-106 16,-9 3-461-16</inkml:trace>
          <inkml:trace contextRef="#ctx0" brushRef="#br0" timeOffset="8655.6258">3716 4769 721 0,'0'0'106'16,"0"0"0"-16,0 0-52 0,0 0-27 15,-13 122 23-15,16-35-21 16,19 22 23-16,4 17-10 16,1-5-4-16,-5-1-7 15,1-17-9-15,-5-15-16 16,-5-14-6-16,1-16 1 15,-4-15-1-15,-1-17 0 16,-4-16-42-16,0-7-32 16,-1-3-70-16,1-10-21 15,-5-19-213-15</inkml:trace>
          <inkml:trace contextRef="#ctx0" brushRef="#br0" timeOffset="9060.1957">4175 5021 343 0,'0'0'390'16,"0"0"-338"-16,0 0 7 15,0 0 18-15,0 0-28 16,0 0 43-16,-71 166-36 15,26-93-40-15,-2-10-10 16,10-15 6-16,-1-10 8 16,7-14 16-16,8-11-17 15,5-7-12-15,9-6-7 0,6 0 0 16,3-9-10-16,3-11-12 16,24 4 9-16,12 9 12 15,2 7-1-15,4 23-1 16,1 25 3-16,-2 13 28 15,-6 7 4-15,-1-4-2 16,-1-3 1-16,-9-16-6 16,-4-12-18-16,-10-19-7 15,-5-11-13-15,-7-3-41 16,2-19 10-16,2-18-68 16,-5-11-244-16</inkml:trace>
          <inkml:trace contextRef="#ctx0" brushRef="#br0" timeOffset="4107.1355">1840 2723 697 0,'0'0'49'15,"0"0"44"-15,0 0-40 16,0 0-40-16,0 0-1 15,-17 116 27-15,26-25 14 16,9 19 2-16,3 9-18 16,1 5-7-16,-3-8-18 15,-5-19-7-15,-2-21-5 16,-5-21 4-16,-5-24-2 16,-2-15-2-16,0-10 2 15,0-6 3-15,-5-6 0 0,-17-27-5 16,-5-17-27-16,-4-18 18 15,1-7-1-15,-1-8-9 16,4-3-6-16,1-5-5 16,16-4-4-16,10-5 5 15,0 5-22-15,37 10 47 16,11 9 1-16,9 16 6 16,4 18 0-16,0 24 2 15,-2 18 8-15,-2 21 2 16,-9 34-1-16,-12 13 22 15,-15 4 0-15,-21-4-11 16,0-11-9-16,-30-12 20 16,-13-9-13-16,-10-10-1 0,-1-7-2 15,-2-7-15-15,11-7 2 16,11-5 2-16,16 0-9 16,8 0-1-16,10 0-6 15,0 0-33-15,17 0-109 16,27 0 17-16,11 0-29 15,7 11-507-15</inkml:trace>
          <inkml:trace contextRef="#ctx0" brushRef="#br0" timeOffset="4694.2257">2483 2954 636 0,'0'0'49'0,"0"0"-11"16,0 142 85-16,0-70-11 16,0 1-39-16,0-2-15 15,5-5-40-15,-1-16 0 16,-2-18-4-16,1-12-7 15,-2-13-7-15,-1-7 2 16,0 0 3-16,0-30-4 16,0-17-1-16,0-16-16 15,-9-14-6-15,-4-13-53 16,-8-3-18-16,1-2-17 16,-2 20-19-16,-2 26 107 0,6 27 22 15,3 22 119-15,1 0-85 16,7 20-27-16,4 12 20 15,3 4 31-15,6-3-47 16,25-13-11-16,19-19 0 16,11-1 2-16,8-32 5 15,2-19-7-15,-12-7-2 16,-14 0-16-16,-17 10 18 16,-14 11 6-16,-13 13 33 15,-1 17 29-15,0 7 26 0,-19 7-44 16,-11 39-29-16,-5 22-17 15,1 24 8-15,7 14 7 16,9-2-9-16,9-6-5 16,9-13-5-16,0-16-2 15,12-10-4-15,15-11-33 16,4-16-17-16,8-14-57 16,5-15-118-16,-6-3-197 15</inkml:trace>
          <inkml:trace contextRef="#ctx0" brushRef="#br0" timeOffset="5712.0485">3423 2878 463 0,'0'0'85'16,"0"0"25"-16,0 0-6 15,0 0-58-15,0 0-43 16,0 0 0-16,0 52 22 16,0-1-8-16,10 8 4 0,2 11 5 15,-1 6 6 1,1 8-1-16,-6 8-6 0,0 3 8 16,-1-1-7-16,1-11 4 15,7-11-14-15,8-16-7 16,9-13 22-16,8-9-11 15,8-16 13-15,4-12-3 16,4-6 10-16,-1 0-3 16,-2-14-12-16,-11-2 0 15,-5 1-13-15,-11 4-9 16,-7 3-2-16,-10 4-1 16,-5 4-15-16,-2 0-22 0,-2 0-17 15,-23 0-85 1,-10 0-222-16</inkml:trace>
          <inkml:trace contextRef="#ctx0" brushRef="#br0" timeOffset="5168.0482">3019 3548 706 0,'0'0'13'16,"0"0"93"-16,0 0 10 15,0 0-37-15,100-122-45 16,-91 64-27-16,-9 2 0 16,0-3-5-16,-4 3-2 15,-23 12 0-15,-8 11-16 16,1 17 14-16,2 14-10 16,9 2 12-16,5 27 0 15,14 24 0-15,4 22-3 16,6 24 3-16,30 16 5 15,8 6 0-15,4-4-2 0,0-9 6 16,-9-11 20-16,-11-11 30 16,-8-13-20-16,-14-15-13 15,-6-20-12-15,0-16-9 16,-30-16 10-16,-6-4 12 16,-8-10-19-16,-1-21-1 15,5-6-4-15,9-1 3 16,18-1-6-16,10 3 1 15,3 0-1-15,13-2-3 16,22 3-2-16,4 3-10 16,2 7-21-16,2 8-27 15,-2 11-53-15,-8 6-93 0,-13 0-405 16</inkml:trace>
          <inkml:trace contextRef="#ctx0" brushRef="#br0" timeOffset="6395.347">2058 4369 541 0,'0'0'130'16,"0"0"-98"-16,-134-8 75 16,103 5 31-16,8 2-38 15,11-2-28-15,4 1-22 16,8 2-12-16,0-1-16 16,0 1-22-16,0 0-3 15,0 0-3-15,26 0 2 16,19 0 4-16,26 0 3 15,32 0 1-15,30 0-2 16,23-11 2-16,29-6-2 16,12-2 16-16,1 2 13 15,-7 1 0-15,-19 5-8 16,-22 2-7-16,-25 1 1 0,-20 0-7 16,-22 1-4-16,-25 6 0 15,-14-4-2-15,-23 5-2 16,-12-1-2-16,-9 1-3 15,0 0-9-15,-12 0-19 16,-17 0-48-16,-10 16-8 16,-4 7-75-16,-5 5-272 15</inkml:trace>
        </inkml:traceGroup>
        <inkml:traceGroup>
          <inkml:annotationXML>
            <emma:emma xmlns:emma="http://www.w3.org/2003/04/emma" version="1.0">
              <emma:interpretation id="{B60AF650-9195-4374-98BA-D79B39B614A8}" emma:medium="tactile" emma:mode="ink">
                <msink:context xmlns:msink="http://schemas.microsoft.com/ink/2010/main" type="inkWord" rotatedBoundingBox="20956,9787 21953,12085 19466,13164 18469,10866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95623.3885">5555 8216 761 0,'0'0'210'0,"0"0"-195"16,0 0 1-16,0 0 71 16,124-1-54-16,-62 1-21 15,0 0-9-15,-10 3-3 16,-10 8-5-16,-19 2-85 15,-23 1-161-15,-3 2-418 16</inkml:trace>
          <inkml:trace contextRef="#ctx0" brushRef="#br0" timeOffset="195090.6763">4036 9021 496 0,'0'0'93'16,"0"0"47"-16,0 0-53 15,0 0-6-15,0 0-47 0,0 0-27 16,-70 132 17-16,70-61-2 16,0-3-12-16,13-12-6 15,10-13-1-15,7-17-3 16,1-15 5-16,8-11 9 16,4-2 19-16,-1-33-22 15,1-11-8-15,-11-5-1 16,-7-2-2-16,-11 2-5 15,-8 8-24-15,-6 10 3 16,0 14 15-16,-5 13 11 16,-8 6 0-16,-1 8 0 15,10 31-5-15,1 15 3 16,3 7 2-16,3 1 1 0,24-9-1 16,4-11 0-16,12-19-5 15,-3-12 5-15,4-11 3 16,-1-5 8-16,-5-22 13 15,-5-19-5-15,-4-7 2 16,-5-11 18-16,-11-2 1 16,-7 6-15-16,-6 12-4 15,0 12 13-15,-6 15-20 16,-7 10-6-16,5 5-8 16,5 6-3-16,3 0-29 15,0 6-74-15,21 6-17 16,11-6-140-16</inkml:trace>
          <inkml:trace contextRef="#ctx0" brushRef="#br0" timeOffset="195726.1442">5705 8484 754 0,'0'0'134'0,"0"0"-80"16,0 0 20-16,126 44-24 15,-40-44-43-15,16-11-7 16,3-25-121-16,-13-5-252 15</inkml:trace>
          <inkml:trace contextRef="#ctx0" brushRef="#br0" timeOffset="194458.4919">3357 8661 797 0,'0'0'34'0,"0"0"-5"16,0 0 26-16,0 0-19 15,0 0-33-15,137-44 30 16,-22 26 33-16,27-3-14 0,25 8-10 15,10 4-2 1,3 8-3-16,-4 1-24 0,-16 0-4 16,-19 0-3-16,-25 0-6 15,-26 1 0-15,-30 3 0 16,-22 0-4-16,-20-4-37 16,-18 0-46-16,0 7-66 15,-30 6-13-15,-20 8-343 16</inkml:trace>
          <inkml:trace contextRef="#ctx0" brushRef="#br0" timeOffset="192890.4573">3525 7536 267 0,'0'0'88'15,"0"0"18"-15,0 0 36 0,-40-126-20 16,25 98-25-16,1 2-21 16,5 6-14-16,-2 8-24 15,4 8 17-15,5 4-18 16,-2 0-21-16,1 30-16 16,-3 36 0-16,-2 26 13 15,1 15 8-15,2 0-9 16,5-8-7-16,0-14-1 15,0-17-4-15,5-14 0 16,2-20 0-16,1-15 1 16,-4-19-1-16,1-2-16 15,1-43-9-15,-2-26 16 0,1-21-23 16,-5-12 22 0,0-7 0-16,-2-3 6 0,-11 9 0 15,4 12 4-15,9 17 0 16,0 23 0-16,18 14-4 15,23 15 3-15,11 16-3 16,10 8-9-16,-4 26 7 16,0 32 6-16,-10 14 5 15,-14 10 3-15,-11-3 2 16,-19-4 5-16,-4-15-1 16,-7-10-2-16,-26-17 0 15,-6-15 5-15,-2-10-3 16,-1-8-9-16,10 0 2 15,14-5-7-15,11-7-7 0,7-1-40 16,13-1-73-16,29-3-53 16,8-1-107-16</inkml:trace>
          <inkml:trace contextRef="#ctx0" brushRef="#br0" timeOffset="193348.6653">4023 7426 684 0,'0'0'104'16,"0"0"-47"-16,0 0 20 16,-90 125 13-16,76-71-33 0,10-6-30 15,4-5-14 1,0-17-3-16,0-11-6 0,4-11-4 16,10-4-2-16,5-19-4 15,5-30 4-15,8-24-7 16,-7-13-21-16,-8-2 24 15,-17 6 6-15,0 12-1 16,-12 21 1-16,-15 23 0 16,0 18 21-16,-3 8 14 15,3 17-18-15,6 19-15 16,10 5 0-16,11 0-2 16,6-14 1-16,38-13-2 15,22-14 1-15,18-6-17 16,8-38-3-16,-4-9 14 15,-15 4 6-15,-25 14 5 0,-23 18 1 16,-17 16 4 0,-8 1 18-16,-15 43 12 0,-21 23-16 15,-13 19 20-15,4 5-25 16,15-2-16-16,17-18-3 16,13-13-3-16,4-18-54 15,32-11-31-15,11-15-66 16,3-13-124-16,-2 0-281 15</inkml:trace>
          <inkml:trace contextRef="#ctx0" brushRef="#br0" timeOffset="193745.5906">4549 7636 513 0,'0'0'231'0,"0"0"-225"16,0 0 12-16,0 0 35 15,0 0 29-15,0 0-23 16,53-94-6-16,-35 41-34 15,-9 1 0-15,-9 12 29 16,0 8-15-16,-6 11 0 16,-15 12-4-16,0 9 0 15,1 0-14-15,3 24-15 16,8 23-3-16,6 23-1 16,3 16 2-16,0 13 2 15,12 5 0-15,2 2-4 16,-10-5 2-16,-4-11 2 15,0-13 0-15,-16-17 2 16,-4-17-1-16,-1-22 3 0,6-12 1 16,-4-9 2-16,1-16 35 15,0-24-30-15,7-13-12 16,11-5-1-16,0-1-2 16,5 9 1-16,17 9-1 15,1 9 3-15,7 10-16 16,3 2-28-16,6 2-31 15,-3 5-48-15,-1 0-68 16,-5 1-201-16</inkml:trace>
          <inkml:trace contextRef="#ctx0" brushRef="#br0" timeOffset="194070.9983">4877 7102 674 0,'0'0'40'16,"0"0"18"-16,0 0 63 16,0 0-12-16,0 0-58 15,0 0-51-15,-56 6-5 16,56 60 5-16,0 22 11 16,0 12-5-16,14 9-2 15,4-4 2-15,1-10-2 16,10-18 1-16,-2-17 9 15,7-17 7-15,-5-16-2 0,1-14-10 16,2-11 5-16,-1-2-6 16,4-1-7-16,-1-17 4 15,-4-2-5-15,-12 10-21 16,-9 10-17-16,-9 0-72 16,-3 13-146-16,-28 21 11 15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56:02.68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2D2377D-8F73-45F8-889C-B98ECF9E9D9A}" emma:medium="tactile" emma:mode="ink">
          <msink:context xmlns:msink="http://schemas.microsoft.com/ink/2010/main" type="writingRegion" rotatedBoundingBox="13709,16097 19112,12982 20841,15981 15438,19096"/>
        </emma:interpretation>
      </emma:emma>
    </inkml:annotationXML>
    <inkml:traceGroup>
      <inkml:annotationXML>
        <emma:emma xmlns:emma="http://www.w3.org/2003/04/emma" version="1.0">
          <emma:interpretation id="{D09C7ECF-4112-4B01-9549-1CC901012C50}" emma:medium="tactile" emma:mode="ink">
            <msink:context xmlns:msink="http://schemas.microsoft.com/ink/2010/main" type="paragraph" rotatedBoundingBox="14849,14967 17760,15699 17358,17298 14447,165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D6F2B5-38B2-4E2B-9496-D736259F45EC}" emma:medium="tactile" emma:mode="ink">
              <msink:context xmlns:msink="http://schemas.microsoft.com/ink/2010/main" type="line" rotatedBoundingBox="14849,14967 17760,15699 17358,17298 14447,16566"/>
            </emma:interpretation>
          </emma:emma>
        </inkml:annotationXML>
        <inkml:traceGroup>
          <inkml:annotationXML>
            <emma:emma xmlns:emma="http://www.w3.org/2003/04/emma" version="1.0">
              <emma:interpretation id="{9FC38A18-9419-4FFD-BD78-36CA625399FB}" emma:medium="tactile" emma:mode="ink">
                <msink:context xmlns:msink="http://schemas.microsoft.com/ink/2010/main" type="inkWord" rotatedBoundingBox="14849,14967 17760,15699 17358,17298 14447,165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505 119 613 0,'0'0'53'0,"0"0"41"15,0 0-17-15,0 0 16 16,0 0-14-16,0 0-30 16,0 0-3-16,-57-35-17 15,53 35-22-15,-1 31-3 16,-7 34-4-16,-1 46 5 16,-4 37 14-16,2 20 8 15,-1-5-17-15,4-24-9 16,1-33 1-16,7-40-1 15,4-28-1-15,0-35-3 16,0-14-18-16,1-61 0 16,16-44-26-16,-1-40-130 0,-11-13 21 15,-5 4 42-15,-21 20 14 16,-38 19 84-16,-15 35 16 16,5 36 139-16,6 40-86 15,18 19 44-15,16 45-48 16,11 18-34-16,17 11 19 15,1 4 5-15,30-7-28 16,29-16-9-16,28-29-2 16,19-30 0-16,15-20-2 15,-8-46-9-15,-19-12-5 16,-28 4 14-16,-28 27 4 16,-23 23 55-16,-15 24 51 15,0 6-26-15,-15 54-54 16,-27 43-17-16,-6 34 11 15,1 19 4-15,13-2-13 0,20-19-12 16,14-29-1-16,0-30-11 16,33-26-54-16,6-34-26 15,5-16-76-15,-1-27-125 16</inkml:trace>
          <inkml:trace contextRef="#ctx0" brushRef="#br0" timeOffset="1432.0338">-804 390 351 0,'0'0'299'0,"0"0"-246"15,0 0 22-15,-7 190 9 16,14-74 16-16,16 13-32 16,2 9-14-16,2-7-26 15,-1-14-21-15,-7-30-6 16,-5-37 1-16,-7-26-2 15,-7-24 4-15,0-10 3 16,-22-46-7-16,-16-32-8 16,-2-23-4-16,-4-19 8 0,-4-10-33 15,-3-8-31 1,4 3-9-16,23 11 30 0,24 24 47 16,6 27-2-16,42 28 2 15,5 30 0-15,6 25-3 16,2 5 3-16,-1 43 0 15,-12 18 3-15,-16 11 7 16,-17 4 28-16,-15-4 2 16,-6-13 11-16,-29-8-2 15,-13-11-1-15,-4-16-27 16,-1-9-5-16,6-14-15 16,10-6 2-16,17 0-3 15,17 0-8-15,3 0-78 16,36-3-133-16,20 3-226 15</inkml:trace>
          <inkml:trace contextRef="#ctx0" brushRef="#br0" timeOffset="2287.189">1053 985 723 0,'0'0'127'0,"0"0"-107"16,0 0 82-16,0 0-29 0,4 115-27 15,11-110-30-15,-1-5-3 16,-1-6-10-16,-1-36 17 16,-4-17 11-16,-7-15-24 15,-1 3-7-15,0 6-9 16,-25 18 8-16,1 20 1 15,-2 20-3-15,8 7 1 16,6 21-12-16,12 37 8 16,0 21 6-16,9 19 1 15,24 11-1-15,3-1 3 16,-1 3-1-16,-8-2-2 16,-11-10 0-16,-16-16 1 15,0-21 13-15,-12-27-1 0,-22-23-3 16,-11-12 3-1,-6-26-9-15,0-36 0 0,4-13-4 16,15-2 1-16,16 7 0 16,14 15-2-16,2 10-1 15,18 12 0-15,18 11-8 16,13 4-11-16,3 4-27 16,7 8-66-16,-2 5-84 15,-6 1-250-15</inkml:trace>
          <inkml:trace contextRef="#ctx0" brushRef="#br0" timeOffset="2678.2273">1358 180 456 0,'0'0'127'16,"0"0"14"-16,0 0-8 15,0 0-23-15,0 0-72 16,0 0-35-16,-44 72-1 16,40 11 4-16,4 11-3 15,0 11 2-15,0 4-2 16,0-2 7-16,4-9 10 0,17-8 9 15,6-13 20-15,12-14-36 16,7-16 2-16,6-18 2 16,5-18 0-16,5-11 10 15,1 0-6-15,-3-15-9 16,-10-7-6-16,-10 5-5 16,-6 11-1-16,-15 6-33 15,-10 0-41-15,-9 17-113 16,-4 13-317-16</inkml:trace>
        </inkml:traceGroup>
      </inkml:traceGroup>
    </inkml:traceGroup>
    <inkml:traceGroup>
      <inkml:annotationXML>
        <emma:emma xmlns:emma="http://www.w3.org/2003/04/emma" version="1.0">
          <emma:interpretation id="{B95D93F8-E01B-43EF-AB73-9CAFE5A23A26}" emma:medium="tactile" emma:mode="ink">
            <msink:context xmlns:msink="http://schemas.microsoft.com/ink/2010/main" type="paragraph" rotatedBoundingBox="14568,17586 19971,14470 20841,15981 15438,19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75F5DD-15D2-46BA-9D46-9301B158D482}" emma:medium="tactile" emma:mode="ink">
              <msink:context xmlns:msink="http://schemas.microsoft.com/ink/2010/main" type="line" rotatedBoundingBox="14567,17586 19971,14470 20841,15981 15438,19096"/>
            </emma:interpretation>
          </emma:emma>
        </inkml:annotationXML>
        <inkml:traceGroup>
          <inkml:annotationXML>
            <emma:emma xmlns:emma="http://www.w3.org/2003/04/emma" version="1.0">
              <emma:interpretation id="{F0B96809-97A1-452A-9A85-777323483AA9}" emma:medium="tactile" emma:mode="ink">
                <msink:context xmlns:msink="http://schemas.microsoft.com/ink/2010/main" type="inkWord" rotatedBoundingBox="14568,17586 16844,16273 17712,17778 15435,190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12.71">-1105 2250 864 0,'0'0'6'16,"0"0"43"-16,0 0 29 15,0 0-60-15,0 0-16 16,175-85 35-16,-43 45 22 15,29 2-26-15,22 10 20 16,14 2 17-16,23-3-26 16,23-4-8-16,5-10-12 15,8-5-6-15,-17-4-6 0,-36 9 7 16,-36 11-15-16,-41 9 0 16,-40 13-2-16,-31 7 0 15,-28 0-2-15,-21 3-13 16,-6 0-36-16,-10 0 0 15,-37 16-69-15,-16 17-140 16,-12 6-358-16</inkml:trace>
          <inkml:trace contextRef="#ctx0" brushRef="#br0" timeOffset="4008.977">-79 2639 507 0,'0'0'85'0,"0"0"-68"15,0 114 63-15,13-53-13 16,13 6-12-16,8 4-16 16,10 3-5-16,-2-3 28 15,6-9-25-15,-1-15-17 0,-7-20 2 16,-8-20-15-1,-7-7 7-15,-5-24 28 0,0-31-3 16,-7-16-26-16,-7-10-8 16,-6 1-5-16,0 10 1 15,-6 15 2-15,-15 18-1 16,0 14-2-16,7 18 0 16,5 5-2-16,5 9-11 15,4 31 5-15,0 14 8 16,12 14 0-16,27 3 0 15,11-6-1-15,8-6 2 16,8-14-2-16,1-13-1 16,-3-16 2-16,-2-16 8 15,-5-1 9-15,-7-40-3 0,-10-15 4 16,-5-12 11 0,-13-9-3-16,-13 0-6 0,-9 3 2 15,0 9-7-15,-22 18 2 16,-10 17 3-16,1 15-2 15,4 12-13-15,6 3-5 16,7 0-11-16,6 14-1 16,8 10-34-16,0 1-33 15,23 3-20-15,15-10-135 16,10-16-307-16</inkml:trace>
        </inkml:traceGroup>
        <inkml:traceGroup>
          <inkml:annotationXML>
            <emma:emma xmlns:emma="http://www.w3.org/2003/04/emma" version="1.0">
              <emma:interpretation id="{DDA28517-8A1A-483B-A097-893DB2E9BD84}" emma:medium="tactile" emma:mode="ink">
                <msink:context xmlns:msink="http://schemas.microsoft.com/ink/2010/main" type="inkWord" rotatedBoundingBox="17946,16147 20178,14839 20844,15976 18613,17284"/>
              </emma:interpretation>
              <emma:one-of disjunction-type="recognition" id="oneOf2">
                <emma:interpretation id="interp2" emma:lang="" emma:confidence="0">
                  <emma:literal>Prg</emma:literal>
                </emma:interpretation>
                <emma:interpretation id="interp3" emma:lang="" emma:confidence="0">
                  <emma:literal>Pre</emma:literal>
                </emma:interpretation>
                <emma:interpretation id="interp4" emma:lang="" emma:confidence="0">
                  <emma:literal>Pro</emma:literal>
                </emma:interpretation>
                <emma:interpretation id="interp5" emma:lang="" emma:confidence="0">
                  <emma:literal>Prego</emma:literal>
                </emma:interpretation>
                <emma:interpretation id="interp6" emma:lang="" emma:confidence="0">
                  <emma:literal>Prof</emma:literal>
                </emma:interpretation>
              </emma:one-of>
            </emma:emma>
          </inkml:annotationXML>
          <inkml:trace contextRef="#ctx0" brushRef="#br0" timeOffset="5489.2802">3819 577 561 0,'0'0'71'0,"-14"125"69"0,11-45-20 16,3-1-29-16,0-4-15 16,9-9-31-16,5-14-22 15,-5-20-12-15,-5-16-10 16,-4-16 3-16,0-16 21 16,-18-42 10-16,-10-23-35 15,-7-27-5-15,1-11 5 16,-1-11-2-16,11-7-5 15,9-3-13-15,15 12-26 16,15 19 16-16,32 25 30 16,10 28-5-16,4 29 5 15,1 27 5-15,-2 17 0 0,-7 37-1 16,-16 14 11 0,-16 7 17-16,-21 1-10 0,-4-6 9 15,-35-13-6-15,-11-13 0 16,-7-15 6-16,7-12-11 15,7-7-20-15,16-3 2 16,15-7-4-16,12 0-16 16,0 0-72-16,34 0-113 15,16 0-168-15</inkml:trace>
          <inkml:trace contextRef="#ctx0" brushRef="#br0" timeOffset="5947.2249">4437 800 829 0,'0'0'46'0,"0"0"59"0,-23 119 9 16,23-113-53-16,0-6-41 16,0-15 11-16,0-33 16 15,0-26-47-15,0-22-1 16,0-6-10-16,-12-1-6 15,-15 10 10-15,-12 21 5 16,-5 23 1-16,4 23 1 16,8 24 12-16,10 2 10 15,7 24-17-15,10 23-5 16,5 13 3-16,17-7-3 0,32-12 0 16,22-24-3-16,19-17 3 15,8-30 0-15,0-30 0 16,-10-20-6-16,-19 1 0 15,-23 5 5-15,-21 23 1 16,-16 20 4-16,-9 20 17 16,0 11 29-16,-12 24-9 15,-24 35-35-15,-9 30 3 16,3 20 5-16,13 2 1 16,20-2-15-16,9-13-1 15,6-20-1-15,26-23-41 16,10-24-41-16,6-22-10 15,2-7-75-15,-5-30-171 0</inkml:trace>
          <inkml:trace contextRef="#ctx0" brushRef="#br0" timeOffset="4868.1552">2637 948 442 0,'0'0'105'0,"-123"-29"372"0,70 19-468 16,26 7 58-16,9 0-37 15,11 3 29-15,7 0-38 16,7 6-21-16,38 21-2 15,25 11 1-15,24 7 1 16,19 5 0-16,3 1 0 16,-2 1 1-16,-16-7 0 15,-20-3 0-15,-24-6 1 16,-22 1-2-16,-23 3 0 16,-9 12 0-16,-27 4 4 15,-26 3 19-15,-13-1 0 16,0-5-4-16,2-10 2 0,9-9-11 15,19-6-8 1,16-9-2-16,16-8-5 0,4-5-51 16,15-6-59-16,24 0-64 15,6-12-213-15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56:09.27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EFD0D07-A32D-4F66-8E1B-10A539063A30}" emma:medium="tactile" emma:mode="ink">
          <msink:context xmlns:msink="http://schemas.microsoft.com/ink/2010/main" type="writingRegion" rotatedBoundingBox="21911,15353 21433,18276 19685,17991 20162,15067"/>
        </emma:interpretation>
      </emma:emma>
    </inkml:annotationXML>
    <inkml:traceGroup>
      <inkml:annotationXML>
        <emma:emma xmlns:emma="http://www.w3.org/2003/04/emma" version="1.0">
          <emma:interpretation id="{AF26A750-B3A6-45A8-A90B-58DBE32AB02D}" emma:medium="tactile" emma:mode="ink">
            <msink:context xmlns:msink="http://schemas.microsoft.com/ink/2010/main" type="paragraph" rotatedBoundingBox="21911,15353 21433,18276 19685,17991 20162,15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8A773E-E00D-4E4E-9160-E651535AC5A4}" emma:medium="tactile" emma:mode="ink">
              <msink:context xmlns:msink="http://schemas.microsoft.com/ink/2010/main" type="line" rotatedBoundingBox="21911,15353 21433,18276 19685,17991 20162,15067"/>
            </emma:interpretation>
          </emma:emma>
        </inkml:annotationXML>
        <inkml:traceGroup>
          <inkml:annotationXML>
            <emma:emma xmlns:emma="http://www.w3.org/2003/04/emma" version="1.0">
              <emma:interpretation id="{7DE86ABD-53EF-446A-BAD3-759007EC85D5}" emma:medium="tactile" emma:mode="ink">
                <msink:context xmlns:msink="http://schemas.microsoft.com/ink/2010/main" type="inkWord" rotatedBoundingBox="21803,15335 21655,16239 20813,16101 20961,15198"/>
              </emma:interpretation>
              <emma:one-of disjunction-type="recognition" id="oneOf0">
                <emma:interpretation id="interp0" emma:lang="" emma:confidence="0">
                  <emma:literal>y</emma:literal>
                </emma:interpretation>
                <emma:interpretation id="interp1" emma:lang="" emma:confidence="0">
                  <emma:literal>H</emma:literal>
                </emma:interpretation>
                <emma:interpretation id="interp2" emma:lang="" emma:confidence="0">
                  <emma:literal>%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À</emma:literal>
                </emma:interpretation>
              </emma:one-of>
            </emma:emma>
          </inkml:annotationXML>
          <inkml:trace contextRef="#ctx0" brushRef="#br0">-2 0 449 0,'0'0'216'16,"0"0"-30"-16,0 0 15 0,0 0-162 15,0 0-39 1,-8 173 67-16,38-48-5 0,6 15 3 16,0 4-11-16,3-14-40 15,-2-23-13-15,-7-27-1 16,-5-33 0-16,-11-26-2 15,-2-21-68-15,-6-3-49 16,1-35 4-16,-5-15-144 16</inkml:trace>
          <inkml:trace contextRef="#ctx0" brushRef="#br0" timeOffset="216.8251">59 552 785 0,'0'0'54'0,"0"0"-40"16,0 0 64-16,0 0-32 16,124-59 62-16,-43 26-45 15,7-4-24-15,0 3-10 16,-9 9-20-16,-13 6-9 16,-22 10-4-16,-18 7-40 15,-26 2-47-15,-3 0-134 16,-42 0-308-16</inkml:trace>
          <inkml:trace contextRef="#ctx0" brushRef="#br0" timeOffset="399.3001">246 559 590 0,'0'0'222'0,"0"0"-57"0,149 77-26 15,-86-51-62-15,3 4 3 16,-2-1-30-16,-6-2-32 15,-16-7-13-15,-12-7-5 16,-17-7-7-16,-10-6-60 16,-3 0-23-16,-12 0-57 15,-24 2-323-15</inkml:trace>
        </inkml:traceGroup>
        <inkml:traceGroup>
          <inkml:annotationXML>
            <emma:emma xmlns:emma="http://www.w3.org/2003/04/emma" version="1.0">
              <emma:interpretation id="{71AD2AF1-3A42-4944-BD6B-059400EA37E7}" emma:medium="tactile" emma:mode="ink">
                <msink:context xmlns:msink="http://schemas.microsoft.com/ink/2010/main" type="inkWord" rotatedBoundingBox="20942,15804 20783,16782 20458,16729 20618,1575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45.8517">-292 943 599 0,'0'0'93'0,"0"0"8"15,0 0 4-15,0 0-20 16,82-144-65-16,-77 79-6 16,-5 5 7-16,-8 9 3 15,-19 16 18-15,-4 14-6 0,1 15-19 16,2 6-2-16,7 39-15 16,8 29 4-16,10 21-3 15,3 14-1-15,10 8 4 16,22 3-3-16,0-6 3 15,2-5 1-15,-4-11 42 16,-15-15 5-16,-7-19-35 16,-8-16-7-16,0-28 0 15,-9-14 0-15,-15-17 1 16,-5-36-11-16,2-16-2 16,7-12-5-16,11-1 1 15,9 7-9-15,0 13 9 16,17 13 3-16,18 10-6 0,2 7 1 15,7 6-34 1,-1 2-58-16,-2 1-75 0,-6-6-154 16</inkml:trace>
        </inkml:traceGroup>
        <inkml:traceGroup>
          <inkml:annotationXML>
            <emma:emma xmlns:emma="http://www.w3.org/2003/04/emma" version="1.0">
              <emma:interpretation id="{9999B250-53E9-4FDF-BF9C-27E550B21773}" emma:medium="tactile" emma:mode="ink">
                <msink:context xmlns:msink="http://schemas.microsoft.com/ink/2010/main" type="inkWord" rotatedBoundingBox="21730,16459 21433,18276 19685,17991 19982,16173"/>
              </emma:interpretation>
              <emma:one-of disjunction-type="recognition" id="oneOf2">
                <emma:interpretation id="interp6" emma:lang="" emma:confidence="0">
                  <emma:literal>(o</emma:literal>
                </emma:interpretation>
                <emma:interpretation id="interp7" emma:lang="" emma:confidence="0">
                  <emma:literal>ro</emma:literal>
                </emma:interpretation>
                <emma:interpretation id="interp8" emma:lang="" emma:confidence="0">
                  <emma:literal>(c</emma:literal>
                </emma:interpretation>
                <emma:interpretation id="interp9" emma:lang="" emma:confidence="0">
                  <emma:literal>(n</emma:literal>
                </emma:interpretation>
                <emma:interpretation id="interp10" emma:lang="" emma:confidence="0">
                  <emma:literal>(u</emma:literal>
                </emma:interpretation>
              </emma:one-of>
            </emma:emma>
          </inkml:annotationXML>
          <inkml:trace contextRef="#ctx0" brushRef="#br0" timeOffset="839.8305">-1082 1595 806 0,'0'0'47'0,"0"0"108"0,0 0-11 16,0 0-127-16,0 0-9 15,197-83 41-15,-46 36 20 16,24 1-7-16,13 2 13 15,5 8-7-15,-7 5-24 16,-11 6-25-16,-16 11-10 16,-21 5-7-16,-23 9 1 15,-31 0-3-15,-29 0-2 16,-28 0 2-16,-25 11-38 16,-2 8-40-16,-45 7 18 15,-21 10-59-15,-10 0-27 16,-2-4-136-16,8 0-456 15</inkml:trace>
          <inkml:trace contextRef="#ctx0" brushRef="#br0" timeOffset="1336.5055">-363 2548 66 0,'0'0'760'0,"0"0"-730"16,0 0 73-16,0 0-15 15,0 0-31-15,0 0-33 16,-9 54 13-16,22-98 10 16,4-10-30-16,1 4-14 15,-5 9 19-15,-2 17 12 16,0 14-22-16,-2 10-12 16,1 6-9-16,4 30 1 15,-1 20 8-15,-1 17 9 16,-3 8 14-16,5 8 5 0,8-4-8 15,11-14-8 1,5-12 0-16,9-19 4 0,2-16-5 16,1-18 1-16,-2-6-4 15,-5-3-5-15,-8-30-3 16,-9-5-5-16,-13 1-21 16,-11 5-25-16,-2 11-31 15,-2 13-11-15,-26 8-197 16,-9 0-586-16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1:11.81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4484EB7-108E-4C14-91A0-D3C45C79FE07}" emma:medium="tactile" emma:mode="ink">
          <msink:context xmlns:msink="http://schemas.microsoft.com/ink/2010/main" type="writingRegion" rotatedBoundingBox="3065,14297 25014,14136 25044,18261 3095,18422"/>
        </emma:interpretation>
      </emma:emma>
    </inkml:annotationXML>
    <inkml:traceGroup>
      <inkml:annotationXML>
        <emma:emma xmlns:emma="http://www.w3.org/2003/04/emma" version="1.0">
          <emma:interpretation id="{62B70C0A-A876-4CA0-BD83-1934EC762BAE}" emma:medium="tactile" emma:mode="ink">
            <msink:context xmlns:msink="http://schemas.microsoft.com/ink/2010/main" type="paragraph" rotatedBoundingBox="3936,14470 24166,13971 24206,15561 3975,16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496917-C17D-4634-8781-99628EC373F2}" emma:medium="tactile" emma:mode="ink">
              <msink:context xmlns:msink="http://schemas.microsoft.com/ink/2010/main" type="line" rotatedBoundingBox="3936,14470 24166,13971 24206,15561 3975,16060"/>
            </emma:interpretation>
          </emma:emma>
        </inkml:annotationXML>
        <inkml:traceGroup>
          <inkml:annotationXML>
            <emma:emma xmlns:emma="http://www.w3.org/2003/04/emma" version="1.0">
              <emma:interpretation id="{85919536-7AAA-4582-9095-F91642E15B9C}" emma:medium="tactile" emma:mode="ink">
                <msink:context xmlns:msink="http://schemas.microsoft.com/ink/2010/main" type="inkWord" rotatedBoundingBox="3943,14786 4845,14764 4862,15456 3961,154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109 211 200 0,'0'0'39'16,"0"0"-7"-16,0 0 31 15,0 0-23-15,0 0 20 16,0 0-2-16,0 0 8 15,-53-83 13-15,46 77-10 16,-2-3-7-16,4 3-21 16,1 0-5-16,-2 1-4 15,1 0 8-15,1 1-22 16,1 0 6-16,3 2-10 16,0 0-9-16,0 0-2 15,-2-2 2-15,2-3-1 0,-3-1 1 16,3 3 4-16,-4 0 3 15,4 2 4-15,0 0-5 16,-3 3-3-16,1 0-6 16,2 0-1-16,0 0-1 15,0 0-8-15,0 11 2 16,0 19-1-16,0 17 7 16,12 13 5-16,6 14-4 15,5 8 2-15,-1-3-3 16,1-3 0-16,2-14 1 15,1-14-2-15,-2-7 1 16,-3-17 0-16,0-7-2 0,-6-16 3 16,2-1-1-16,-2-16 1 15,6-29 1-15,-3-19 1 16,-2-13-3-16,-2-7-14 16,-8-1-3-16,-3 9 13 15,-3 13 0-15,0 9 4 16,-3 14 4-16,-11 4-4 15,4 12 1-15,1 7-1 16,4 6 0-16,5 9-4 16,0 2-1-16,0 0-25 15,11 25 3-15,10 19 22 16,4 9-2-16,-1 10 7 16,2 7 1-16,1 7 5 0,0 1-2 15,6-1-3 1,3-7 0-16,3-19 7 0,-3-11-7 15,1-21 1-15,-7-8 1 16,-3-11-1-16,3 0 12 16,-3-32 2-16,-2-20 2 15,-2-12-12-15,-7-12 2 16,-5 1-3-16,-6-1 5 16,-2 8-7-16,-2 6-1 15,-1 11 9-15,0 10-2 16,0 13 5-16,0 9 17 15,0 13-4-15,0 2-2 16,0 1-21-16,0 3-4 16,3 0-6-16,2 0-10 15,4 3-62-15,1 19 5 16,7 2-83-16,1-3-199 0</inkml:trace>
        </inkml:traceGroup>
        <inkml:traceGroup>
          <inkml:annotationXML>
            <emma:emma xmlns:emma="http://www.w3.org/2003/04/emma" version="1.0">
              <emma:interpretation id="{CE736672-3D3D-43AF-8AC8-95E70BF2F552}" emma:medium="tactile" emma:mode="ink">
                <msink:context xmlns:msink="http://schemas.microsoft.com/ink/2010/main" type="inkWord" rotatedBoundingBox="5730,14881 8732,14807 8755,15765 5753,158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7.6898">1791 464 529 0,'0'0'171'16,"0"0"-21"-16,0 0-32 15,0 0-33-15,0 0-32 16,0 0-44-16,12-11-8 15,33-4 9-15,8 1 16 16,3-1-8-16,-7 7 1 16,-4 0-12-16,-3 1-4 15,-6 3-3-15,-4 4 0 16,-5 0-1-16,-6 0 0 16,-7 19-30-16,-10 16-48 15,-4 8-70-15,0 7-60 16,-27-1-265-16</inkml:trace>
          <inkml:trace contextRef="#ctx0" brushRef="#br0" timeOffset="720.1854">1937 956 506 0,'0'0'69'16,"0"0"62"-16,0 0-2 15,131 34 0-15,-65-28-51 16,2-1-40-16,5 1-21 15,-7 0-10-15,-4 1-7 0,-8 1-29 16,-7 2-135 0,-16-6-319-16</inkml:trace>
          <inkml:trace contextRef="#ctx0" brushRef="#br0" timeOffset="1248.7285">3037 802 721 0,'0'0'17'15,"0"0"-10"-15,0 0 2 16,0 0 43-16,0 0 7 15,77-111-30-15,-45 39-16 16,-2-10-9-16,-8-6-2 0,-8 7 5 16,-7 12 12-16,-7 16 20 15,0 18 8-15,-13 14 1 16,-10 13 0-16,5 5-12 16,-1 3-28-16,4 5-8 15,3 31 2-15,7 22-1 16,5 21 3-16,0 17 4 15,8 0-8-15,11-1 0 16,7-12 1-16,1-10-2 16,4-16-3-16,7-13-5 15,3-16-28-15,7-16-36 16,4-12-68-16,-4-8-161 16</inkml:trace>
          <inkml:trace contextRef="#ctx0" brushRef="#br0" timeOffset="1574.1253">3604 708 88 0,'0'0'277'16,"0"0"-190"-16,0 0-5 16,122 75 35-16,-68-73-15 15,3-2-58-15,-3-11-13 16,-3-26-15-16,-10-9 12 15,-11-17-20-15,-12-8-8 0,-16-3 1 16,-2 4 4-16,-32 18 31 16,-22 12 55-16,-11 18-25 15,-1 14-16-15,3 8-22 16,10 9-4-16,13 37-15 16,13 21-8-16,15 16 2 15,12 3-3-15,12-4-5 16,30-13-2-16,18-15-43 15,15-17-47-15,6-20-93 16,1-17-161-16</inkml:trace>
          <inkml:trace contextRef="#ctx0" brushRef="#br0" timeOffset="1888.0384">4323 582 88 0,'0'0'384'0,"0"0"-311"16,0 0 83-16,164 76-44 15,-107-76-16-15,7-30-23 16,-2-25-34-16,-9-20-23 16,-11-19-13-16,-18-2-2 15,-24 5-1-15,-8 14 0 16,-46 22 15-16,-24 18 56 15,-11 25-59-15,-2 12-12 16,6 22 18-16,19 33 0 0,21 22-16 16,23 17-2-1,22 4-2-15,15-3-19 0,51-15-63 16,35-26-97-16,40-32-79 16,32-22-251-16</inkml:trace>
        </inkml:traceGroup>
        <inkml:traceGroup>
          <inkml:annotationXML>
            <emma:emma xmlns:emma="http://www.w3.org/2003/04/emma" version="1.0">
              <emma:interpretation id="{41B931BD-1193-4DC3-9A45-700DD8E3DC47}" emma:medium="tactile" emma:mode="ink">
                <msink:context xmlns:msink="http://schemas.microsoft.com/ink/2010/main" type="inkWord" rotatedBoundingBox="11599,14281 14753,14203 14778,15210 11624,15287"/>
              </emma:interpretation>
            </emma:emma>
          </inkml:annotationXML>
          <inkml:trace contextRef="#ctx0" brushRef="#br0" timeOffset="3480.2633">10162-156 745 0,'0'0'114'0,"0"0"-36"16,0 0 2-16,0 0-32 16,0 0-10-16,174-9 24 15,-70 1-31-15,-11 1-12 16,-13 7-14-16,-17 0-5 15,-15 0 0-15,-15 0-7 16,-10 0-25-16,-14 2-32 16,-9 13-101-16,-12 3-112 15,-32 4-278-15</inkml:trace>
          <inkml:trace contextRef="#ctx0" brushRef="#br0" timeOffset="3629.8956">10281 196 318 0,'0'0'323'15,"0"0"-201"-15,0 0 3 16,170 32 1-16,-100-32-67 16,1 0-14-16,-5 0-40 15,-9-3-5-15,-9-2-35 16,-12-1-151-16,-10-5-326 16</inkml:trace>
          <inkml:trace contextRef="#ctx0" brushRef="#br0" timeOffset="2539.9675">7665 42 826 0,'0'0'21'15,"0"0"20"-15,0 0 24 0,0 0 30 16,146-36-45 0,-110-25-37-16,-5-11-7 0,-10-7-3 15,-15-2 2-15,-6 13-4 16,-1 10 5-16,-29 15 6 16,-5 14-8-16,2 14-4 15,3 15-1-15,7 0-7 16,11 21 8-16,12 12 0 15,0 5 0-15,41-7-7 16,21-9 6-16,20-18-4 16,10-4 0-16,3-3 5 15,-8-22 4-15,-21 5-4 16,-21 8 1-16,-19 5 0 16,-19 7-1-16,-7 19-7 15,-9 32 7-15,-28 25 10 0,-11 18 11 16,-2 9 10-16,11-3-9 15,15-6 3-15,21-6-9 16,3-9-1-16,40-4-8 16,25-17-1-16,24-13 0 15,22-22 5-15,15-23 3 16,7-6-9-16,-1-39-5 16,-7-15 0-16,-11-4-30 15,-16 11-63-15,-32 12-104 16,-27 17-536-16</inkml:trace>
        </inkml:traceGroup>
        <inkml:traceGroup>
          <inkml:annotationXML>
            <emma:emma xmlns:emma="http://www.w3.org/2003/04/emma" version="1.0">
              <emma:interpretation id="{61480E04-842F-423C-A3F8-4A6C1C862645}" emma:medium="tactile" emma:mode="ink">
                <msink:context xmlns:msink="http://schemas.microsoft.com/ink/2010/main" type="inkWord" rotatedBoundingBox="15699,14209 18248,14147 18272,15110 15722,151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619.4461">12611-101 574 0,'0'0'100'0,"0"0"-19"15,-27 107 6-15,27-60-32 16,19-2-13-16,20-4-30 15,13-9-6-15,6-11 3 16,5-17 9-16,2-4 13 16,-6-18 7-16,-4-26-1 15,-14-5-7-15,-14-5-15 16,-18 1 7-16,-9 6 25 16,-18 2-6-16,-32 7 3 0,-11 10-15 15,-9 11-7 1,0 17 10-16,4 0-29 0,11 25-1 15,16 23-2-15,18 9-4 16,17 7 1-16,4 3-28 16,24-1-23-16,30-6-31 15,21-9-42-15,14-14-122 16,12-21-179-16</inkml:trace>
          <inkml:trace contextRef="#ctx0" brushRef="#br0" timeOffset="6970.2415">13550 63 606 0,'0'0'110'0,"0"0"-26"15,-3 110-18-15,38-72-26 16,18-8-16-16,17-12 55 15,17-18-41-15,13 0 18 16,5-41-20-16,0-19-6 16,-13-8-16-16,-21-7-11 15,-31 4 0-15,-32 7 2 16,-13 11 9-16,-55 11 40 16,-33 19-23-16,-26 19-3 15,-6 4-11-15,8 41 15 16,24 19-19-16,30 12-12 15,21 7-1-15,27 7-5 0,15-3-1 16,18-7-55-16,39-16-66 16,18-29-201-16</inkml:trace>
          <inkml:trace contextRef="#ctx0" brushRef="#br0" timeOffset="6256.3266">11820-370 162 0,'0'0'202'0,"0"0"-46"16,0 0-19-16,0 0-27 15,0 0-33-15,0 0-12 16,-62-28-3-16,59 19-24 16,3-2-15-16,0-7-20 0,18-6 1 15,22-6-1-15,9-3-2 16,8 6 1-16,3 7-2 16,-7 14 1-16,-12 6-1 15,-5 11-3-15,-14 21-3 16,-5 13 0-16,-17 7 6 15,0 3 3-15,-18 2 6 16,-18-3 3-16,-3-2 0 16,1-6 4-16,9-3 2 15,7-4-3-15,2-1-11 16,14-1 4-16,6-5-7 16,0-3-1-16,18-1-3 15,17-4 3-15,6-6 3 0,7-6 2 16,4-3 7-16,1-7 2 15,-4-2-2-15,-5 0-12 16,-5 0 1-16,-6 0-3 16,0 0 0-16,-4 0-14 15,-1 0-49-15,-3 0-81 16,0 0-56-16,-4-15-306 16</inkml:trace>
        </inkml:traceGroup>
        <inkml:traceGroup>
          <inkml:annotationXML>
            <emma:emma xmlns:emma="http://www.w3.org/2003/04/emma" version="1.0">
              <emma:interpretation id="{BA4C96B7-82F9-471B-84B8-71739AA132DA}" emma:medium="tactile" emma:mode="ink">
                <msink:context xmlns:msink="http://schemas.microsoft.com/ink/2010/main" type="inkWord" rotatedBoundingBox="20330,14333 24173,14238 24206,15561 20362,1565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049.071">17261 150 812 0,'0'0'59'15,"0"0"-32"-15,185-67 66 16,-94 44-49-16,3 3-31 16,-6-1-11-16,-10 2-2 15,-11 0-17-15,-13 6-57 16,-15 7-66-16,-29 6-207 15</inkml:trace>
          <inkml:trace contextRef="#ctx0" brushRef="#br0" timeOffset="11200.0165">17680 323 663 0,'0'0'95'0,"0"0"1"15,151 0-3-15,-78-6-57 16,4-17-4-16,6 0-32 15,-4 1-10-15,-8 0-104 16,-19 2-166-16</inkml:trace>
          <inkml:trace contextRef="#ctx0" brushRef="#br0" timeOffset="11685.9072">18294-190 627 0,'0'0'76'0,"0"0"-33"16,48-108 8-16,-3 70 27 0,6 5-17 15,-3 12-28-15,0 15-24 16,-7 6-8-16,-5 4 1 16,-6 28 0-16,-11 7 8 15,-11 10-1-15,-8 8 11 16,0 2 10-16,-26 3 12 15,2-4-13-15,-4-7-9 16,8-3 6-16,4-10-3 16,11-2-6-16,5-6-12 15,0-3-3-15,5-4-3 16,20-2 3-16,5 2 0 16,6-2-2-16,8-4 0 15,1-6-6-15,3 0-36 0,-3-9 6 16,2-2-47-16,-2-2-52 15,-9-25-133-15</inkml:trace>
          <inkml:trace contextRef="#ctx0" brushRef="#br0" timeOffset="10769.8958">16536-319 9 0,'0'0'7'0,"0"0"30"16,0 0-6-16,0 0-16 15,0 0 75-15,0 0-9 16,0 0-5-16,-28-51-15 15,23 44 5-15,-4 3 10 16,0 0 21-16,-2-1-33 0,-1-1-24 16,2-1-2-16,-2-1-20 15,0 0 45-15,3-1-10 16,0 2 4-16,3 1-21 16,-2 1-19-16,2 5 19 15,2 0-3-15,1 0-3 16,3 0-29-16,0 8-1 15,0 23 0-15,4 16 1 16,17 6 1-16,6 5-2 16,8 1 0-16,-2-2 0 15,5 1 0-15,-2-11 0 16,-2-12-13-16,-5-12-10 16,1-15 0-16,0-8-22 15,0-4-35-15,-1-29-38 16,-1-11-48-16,-10-3-26 0,-7-2 50 15,-8 2 101-15,-3 4 34 16,0 2-3-16,-3 9 10 16,-11 4 18-16,1 10-12 15,1 6 18-15,6 6 75 16,-2 2-43-16,8 4 25 16,0 0-75-16,0 0-6 15,0 19 0-15,12 22 31 16,5 16 36-16,-4 24 0 15,1 18 9-15,-8 19-13 0,1 12 27 16,-5 10-46 0,-2-6-13-16,3-8-23 0,-2-23-3 15,4-25-5-15,5-17 0 16,5-25-4-16,6-24-86 16,8-12-47-16,6-18-100 15</inkml:trace>
          <inkml:trace contextRef="#ctx0" brushRef="#br0" timeOffset="11977.971">18978 207 381 0,'0'0'16'15,"0"0"-3"-15,0 0 85 16,145 28 93-16,-89-43-107 0,-3-15-50 16,-10-6-1-1,-10-7-3-15,-16 1-1 0,-16-2-3 16,-1 5 41-16,-27 7 30 16,-16 5-30-16,-4 12-27 15,-6 13-14-15,7 2-6 16,8 19-16-16,8 20-4 15,12 12 0-15,14 7-5 16,4 2-3-16,15-1-54 16,31-8-50-16,13-16-77 15,12-18-198-15</inkml:trace>
          <inkml:trace contextRef="#ctx0" brushRef="#br0" timeOffset="12317.6503">19660 154 270 0,'0'0'48'15,"0"0"40"-15,138 57 105 16,-68-57-32-16,8-11-75 15,3-34 25-15,-3-19-48 0,-15-8-29 16,-16-3-3-16,-28 2 9 16,-19 8 0-16,-6 11-3 15,-45 13-7-15,-19 20-14 16,-15 21-14-16,-8 1 15 16,9 38-15-16,15 15 11 15,21 6-11-15,24 2-2 16,24-3-3-16,10-5-34 15,47-19-87-15,23-29-388 16</inkml:trace>
        </inkml:traceGroup>
      </inkml:traceGroup>
    </inkml:traceGroup>
    <inkml:traceGroup>
      <inkml:annotationXML>
        <emma:emma xmlns:emma="http://www.w3.org/2003/04/emma" version="1.0">
          <emma:interpretation id="{A1B2637D-AFBC-4297-AB14-77ACC8226173}" emma:medium="tactile" emma:mode="ink">
            <msink:context xmlns:msink="http://schemas.microsoft.com/ink/2010/main" type="paragraph" rotatedBoundingBox="3077,16025 25026,15865 25044,18261 3095,18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7CD5E8-5B5F-45B9-B06B-FADFE15A1C74}" emma:medium="tactile" emma:mode="ink">
              <msink:context xmlns:msink="http://schemas.microsoft.com/ink/2010/main" type="inkBullet" rotatedBoundingBox="3087,17288 3161,17287 3161,17340 3087,17340"/>
            </emma:interpretation>
            <emma:one-of disjunction-type="recognition" id="oneOf4">
              <emma:interpretation id="interp4" emma:lang="" emma:confidence="0">
                <emma:literal>•</emma:literal>
              </emma:interpretation>
            </emma:one-of>
          </emma:emma>
        </inkml:annotationXML>
        <inkml:trace contextRef="#ctx0" brushRef="#br0" timeOffset="58700.3184">-786 2561 352 0,'0'0'82'0,"0"0"-20"0,0 0 9 16,0 0 31-16,0 0-62 15,0 0 13-15,0 0-23 16,-40-20 5-16,37 20-7 16,3 0 1-16,0 0-11 15,-2 0-2-15,2 0 6 16,-4-2-5-16,-1 1-1 16,1-4 0-16,-4 4-4 15,7-2 1-15,1 3-6 0,-3-1-3 16,3 1-1-16,0-2 1 15,0-1-1-15,0 0-1 16,0 0 0-16,-2 1-1 16,2 0 0-16,0 1 0 15,0-2-1-15,0 3 0 16,0 0 0-16,0 0 0 16,0 0-1-16,0 0-2 15,0 0 2-15,0 0 1 16,0 0 0-16,0 0 4 15,0 0-4-15,0 0 0 16,0 0-1-16,0 0 0 16,0 0 1-16,0 0 0 15,0 0-2-15,-3 0 2 16,3 0 0-16,0 0 3 0,0 0-4 16,0 0 1-1,0 0 0-15,0 0-6 0,0 0-15 16,0 0-31-16,0 0-54 15,0 0-59-15,0 0-136 16</inkml:trace>
      </inkml:traceGroup>
      <inkml:traceGroup>
        <inkml:annotationXML>
          <emma:emma xmlns:emma="http://www.w3.org/2003/04/emma" version="1.0">
            <emma:interpretation id="{CA462029-4D05-4162-8DCB-4B697B489C54}" emma:medium="tactile" emma:mode="ink">
              <msink:context xmlns:msink="http://schemas.microsoft.com/ink/2010/main" type="line" rotatedBoundingBox="3161,16025 25026,15865 25044,18261 3178,18421"/>
            </emma:interpretation>
          </emma:emma>
        </inkml:annotationXML>
        <inkml:traceGroup>
          <inkml:annotationXML>
            <emma:emma xmlns:emma="http://www.w3.org/2003/04/emma" version="1.0">
              <emma:interpretation id="{F0DB87DF-45EF-49C8-B0E3-8A8345DD3F02}" emma:medium="tactile" emma:mode="ink">
                <msink:context xmlns:msink="http://schemas.microsoft.com/ink/2010/main" type="inkWord" rotatedBoundingBox="3162,16232 7329,16202 7342,18114 3176,1814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4328.3028">199 2452 549 0,'0'0'33'0,"0"0"95"16,0 0-26-16,0 0-63 0,0 0-36 16,0 0-3-16,-10 1 0 15,40-1 0-15,10 0 16 16,17 0 14-16,14 4 11 15,18 3-9-15,16-3 3 16,9 3 3-16,5 0 10 16,-3 1-21-16,-5-5-6 15,-13 0-9-15,-13-3 15 16,-21 0-17-16,-19 0-8 16,-17 0 3-16,-13 0-5 0,-12 0 2 15,-3-2 6 1,0-2-8-16,-16 4-6 0,-11 0-59 15,-3 0-66-15,3 0-50 16,-4 15-292-16</inkml:trace>
          <inkml:trace contextRef="#ctx0" brushRef="#br0" timeOffset="53774.6252">252 1491 546 0,'0'0'47'16,"0"0"-12"-16,0 0 43 15,0 0 7-15,0 0-42 16,0 0-23-16,0 0-14 16,0-7 9-16,0 7 6 15,0 9 5-15,0 9 3 16,0 7-9-16,0 11 4 15,0 9-1-15,7 11-1 16,7 1-2-16,2 7-6 16,2-2-5-16,2-6-8 15,4-9 1-15,-5-8-1 16,4-9-2-16,-2-11-3 0,-3-9-2 16,0-10 4-16,-1 0-16 15,-1-10 17-15,-1-20-3 16,-3-11-3-16,-1-1-3 15,-4-5-2-15,-2-2 10 16,-4-6-1-16,-1-6 1 16,0-5 0-16,0 0-2 15,0 5 4-15,0 19 1 16,0 13 1-16,-1 17 1 16,-7 10 17-16,4 2-2 15,2 0-18-15,2 0-10 16,0 22 9-16,0 14 1 0,0 10 0 15,0 10 2-15,9 8-2 16,8 3 1-16,2 3-3 16,4-1 4-16,7-5-4 15,5-10-6-15,-1-17-34 16,-1-19 1-16,-3-18-30 16,0 0 51-16,-7-30 20 15,-1-15 0-15,-3-8 0 16,-6-3 1-16,-10 0 1 15,-3 0 6-15,0 6 47 16,0 5-32-16,-9 9 7 16,-4 12 2-16,0 11-1 15,4 6-19-15,5 6-12 0,-1 1-10 16,5 0-19-16,0 0-110 16,0 8-27-16,0 11-97 15</inkml:trace>
          <inkml:trace contextRef="#ctx0" brushRef="#br0" timeOffset="54977.8336">573 3065 409 0,'0'0'370'0,"0"0"-345"0,0 0 60 16,0 0-55-16,0 0 26 15,0 0 1-15,-81 5-33 16,77-25-12-16,1-1 1 16,3-8-11-16,0-2 0 15,3-5-1-15,19 2 0 16,7 1-1-16,5 4 0 16,6 11-3-16,-4 10-2 15,-3 8 0-15,-5 0-5 16,-2 25 3-16,-10 7 7 15,-5 9 3-15,-7 11 5 16,-4 5-2-16,0 5 1 16,-6 0-7-16,-7-9 6 0,2-7 2 15,7-6-8 1,4-9 4-16,0-9-3 0,0-7-1 16,19-10-7-16,4-5 7 15,8 0 14-15,6 0 12 16,-3-9-4-16,5-6-5 15,-12 1-12-15,0 5-4 16,-6 1-1-16,-6 2-10 16,0 5-49-16,-1-3-108 15,-4 0-182-15</inkml:trace>
          <inkml:trace contextRef="#ctx0" brushRef="#br0" timeOffset="55497.3678">1548 2482 137 0,'0'0'661'0,"0"0"-642"16,0 0 44-1,141-29 10-15,-87 22-31 0,3 2-23 16,-4 3-14-16,-2-1-5 16,-14 3-1-16,-6 0-13 15,-18 0-108-15,-13 17-122 16,-6 15-203-16</inkml:trace>
          <inkml:trace contextRef="#ctx0" brushRef="#br0" timeOffset="55647.3606">1711 2845 749 0,'0'0'15'16,"0"0"123"-16,128-4-38 0,-75-12-44 15,-4-2-13 1,-6 3-29-16,-10 6-14 0,-9 9-17 16,-15 0-192-16,-9 1-310 15</inkml:trace>
          <inkml:trace contextRef="#ctx0" brushRef="#br0" timeOffset="63859.2564">2230 2533 609 0,'0'0'132'15,"0"0"-12"-15,0 0-2 16,0 0-1-16,0 0-81 16,0 0-22-16,-12-4-4 15,35-5-4-15,8-2 16 16,7-2-1-16,-10 2-9 15,-2 5-12-15,-10 0 3 16,-5 3-8-16,-3 3-4 16,-4 0-58-16,-4 0-65 0,0 12-100 15,0 2-424 1</inkml:trace>
          <inkml:trace contextRef="#ctx0" brushRef="#br0" timeOffset="62809.9687">2768 2447 494 0,'0'0'115'0,"0"0"-14"15,0 0 19-15,0 0-2 16,0 0-73-16,0 0-41 15,20 5 6-15,37-5 44 16,9 0-15-16,14 0-3 16,3-13-7-16,-11-2-8 15,-8 4-10-15,-11 0-11 0,-8 1 1 16,-10 3-1-16,-10 2 0 16,-10 3-7-16,-10 2-26 15,-5 0-43-15,0 6-36 16,-2 14 10-16,-16 8-104 15,-6 4-205-15</inkml:trace>
          <inkml:trace contextRef="#ctx0" brushRef="#br0" timeOffset="63288.3577">2962 2864 569 0,'0'0'12'0,"0"0"82"15,0 0-29-15,0 0-27 16,-19-105-21-16,52 71-2 15,3 0 20-15,4 6 33 16,-5 9-25-16,-5 13-29 16,-7 6-12-16,-8 0 0 15,-5 23 8-15,-5 11 8 16,-5 8 17-16,0 7-11 0,-5 6-9 16,-20 0-9-16,-1 1 1 15,4-3-7-15,8-8 1 16,10-4 8-16,4-13-7 15,0-5-2-15,25-8-1 16,7-6 1-16,8-7 11 16,-1-2 8-16,2 0-12 15,-7-11 2-15,-6-4-1 16,-7-2-5-16,-11-2-3 16,-2 5 0-16,-8-1-22 15,0 3-19-15,-9 6-95 16,-21-3-159-16</inkml:trace>
          <inkml:trace contextRef="#ctx0" brushRef="#br0" timeOffset="62471.365">2994 2043 178 0,'0'0'80'16,"0"0"4"-16,0 0 7 15,0 0 38-15,0 0-11 0,0 0-36 16,-92-29-26-16,88 29 9 15,4 0-16-15,0-1-24 16,0-1-14-16,0-1-11 16,0-1-10-16,13-2 10 15,10-8 5-15,-1-6 3 16,4-7 4-16,-1-6-4 16,-4-5-3-16,-3-1 1 15,-7 1-3-15,-7-1 0 16,-4 1 1-16,0 5 0 15,0 7 6-15,0 8-4 16,-9 9 37-16,3 8-17 16,3 1-13-16,2 0-13 15,1 10-2-15,0 23 1 0,0 17 2 16,0 6 4-16,0 1-3 16,1-5-2-16,8-6 0 15,0-5 0-15,1-9 0 16,-3-2-5-16,-1-3-22 15,-3-4-31-15,-1-3-25 16,-2-4-18-16,0-4-34 16,0-1-178-16,0-2 44 15</inkml:trace>
          <inkml:trace contextRef="#ctx0" brushRef="#br0" timeOffset="64934.1179">-698 2429 505 0,'0'0'126'0,"0"0"-8"16,0 0-13-16,0 0 9 16,0 0-45-16,0 0-20 0,-80 2-23 15,80-2-10 1,0 0-16-16,19 0 3 0,21-7-3 15,8-6 16-15,10-6 17 16,-5 2-4-16,-5-3-13 16,-7 5-2-16,-8 2-1 15,-11 5-7-15,-8 3-3 16,-5 3-3-16,-2 2 0 16,-5 0 0-16,-2 0 0 15,0 0-15-15,0 0-21 16,0 0-12-16,0 0-77 15,0 0-248-15</inkml:trace>
        </inkml:traceGroup>
        <inkml:traceGroup>
          <inkml:annotationXML>
            <emma:emma xmlns:emma="http://www.w3.org/2003/04/emma" version="1.0">
              <emma:interpretation id="{2D694D7B-7ECA-4F11-9448-A10E28711851}" emma:medium="tactile" emma:mode="ink">
                <msink:context xmlns:msink="http://schemas.microsoft.com/ink/2010/main" type="inkWord" rotatedBoundingBox="11956,15960 17841,15917 17859,18314 11973,1835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9476.3304">13406 1876 726 0,'0'0'74'0,"0"0"85"15,0 0-45-15,140-69-64 16,-92 45-15-16,-3 3-23 16,-4-2-10-16,-8 2-1 15,-9 8-1-15,-11 2-11 16,-8 9-40-16,-5 2-26 15,-2 0-10-15,-20 2-42 16,-5 13 44-16,1 3 70 0,4 2 8 16,4 6-22-1,1-2-30-15,4 1 16 0,-4 8 3 16,3-1 27-16,-2 4 11 16,5 5 2-16,-2-1 26 15,4-1 66-15,1-1-18 16,7-10-22-16,1-9-19 15,0-8-10-15,0-9-17 16,0-2-6-16,0 0 13 16,9-2 36-16,10-17-4 15,10-7-27-15,3 5-4 16,-1 5 6-16,8 15-15 16,0 1-2-16,3 10 11 0,2 23 29 15,-5 3-10-15,-4 11-4 16,-17-2-27-16,-11 2-1 15,-7-5 0-15,-6-5 7 16,-22-9 0-16,-11-9-2 16,-2-8 11-16,-1-9 16 15,1-2-19-15,5 0 4 16,5-11 7-16,10-4-19 16,7 8 11-16,10-1-2 15,4 2-13-15,0 1-2 16,0-3-2-16,4 2 0 15,11-1-4-15,5 4-22 16,-2 3-26-16,0 0-16 16,0 0-51-16,-5 0-150 0,-5 8-360 15</inkml:trace>
          <inkml:trace contextRef="#ctx0" brushRef="#br0" timeOffset="96731.5711">10087 2224 767 0,'0'0'78'0,"0"0"37"16,0 0-29-16,0 0-63 0,0 0-13 15,0 0 15-15,165-23 22 16,-81 16-16-16,-7 4-23 15,-17 3-8-15,-13 0-2 16,-13 2-12-16,-14 16-35 16,-13 7-46-16,-7 6-62 15,-12 4-178-15</inkml:trace>
          <inkml:trace contextRef="#ctx0" brushRef="#br0" timeOffset="96873.3744">10290 2571 535 0,'0'0'101'16,"0"0"60"-16,131 4-94 0,-72-4 15 16,-3-8-38-1,-3-3-13-15,-10 7-31 0,-14 4-4 16,-20 4-237-16</inkml:trace>
          <inkml:trace contextRef="#ctx0" brushRef="#br0" timeOffset="146956.5952">11181 2437 249 0,'0'0'24'15,"0"0"159"-15,0 0-60 16,111-106-14-16,-88 46-43 15,-5-14-6-15,-4-10 7 16,-4-1-33-16,-8-1-16 0,-2 7-4 16,-26 15 82-1,-24 15-12-15,-11 20-74 0,-2 20-2 16,5 9-7-16,10 21 8 16,14 26-6-16,11 19-3 15,16 11-2 1,7 14-10-16,9 4-49 0,28-7-64 15,8-10 0-15,8-22-29 16,1-21-130-16,-3-21 32 16</inkml:trace>
          <inkml:trace contextRef="#ctx0" brushRef="#br0" timeOffset="147324.4644">11626 2387 665 0,'0'0'200'0,"0"0"-138"0,-7 150 73 16,7-73-75-16,0 2-37 15,0-3-5-15,7-8-13 16,4-12-3-16,1-17-2 15,1-19-61-15,-2-20-175 16,-4-11-360-16</inkml:trace>
          <inkml:trace contextRef="#ctx0" brushRef="#br0" timeOffset="147774.2969">11737 1998 211 0,'0'0'62'0,"0"120"82"0,14-55 16 16,13-6-31-16,8-14-52 15,5-16-52-15,7-20-9 16,-2-9 25-16,-2-23 26 16,-3-23-18-16,-9-16-10 15,-11-6-15-15,-13-6-7 16,-7-2 9-16,-12 16 8 15,-28 10 7-15,-13 17 0 16,-4 18-23-16,4 8-15 16,8 7 10-16,9 11-13 15,10 30-3-15,10 16-2 16,16 10-10-16,0 8-50 0,21 1-28 16,27-13-80-1,14-8-96-15</inkml:trace>
          <inkml:trace contextRef="#ctx0" brushRef="#br0" timeOffset="148328.054">12405 1951 274 0,'0'0'188'0,"0"0"-74"16,-6 134 11-16,12-74-40 0,22-6-27 15,10-11-6-15,6-16-20 16,2-19-9-16,-1-8-6 15,-4-17 12-15,-7-25 27 16,-8-16-33-16,-11-12-13 16,-15 0 2-16,0 3 10 15,-10 16 23-15,-28 15 5 16,-9 18-28-16,-5 14-9 16,1 4-3-16,3 12-10 15,14 25-2-15,10 17 0 16,14 12-1-16,10-2-47 15,0 3-33-15,36-12-67 16,12-16-76-16,11-17-300 16</inkml:trace>
          <inkml:trace contextRef="#ctx0" brushRef="#br0" timeOffset="148762.2841">12951 2256 336 0,'0'0'243'15,"0"0"-183"-15,0 0 58 0,34-104-37 16,-19 37-41-16,-1-5-2 15,1-7-8-15,-6 5 9 16,-5 11-8-16,-4 5 1 16,0 15 5-16,0 15-10 15,0 17 1-15,-4 10 23 16,-4 1-37-16,4 12-11 16,-4 32-2-16,4 19 0 15,4 25-1-15,0 13 3 16,0 3 8-16,7-3-9 15,11-7 5-15,3-20-4 16,2-18-3-16,-2-10 0 16,-2-15-1-16,3-11-7 0,-1-8-4 15,-2-5-41-15,2-7-12 16,-1-8-82-16,1-20-61 16,-5-9-286-16</inkml:trace>
          <inkml:trace contextRef="#ctx0" brushRef="#br0" timeOffset="92358.012">8054 1418 197 0,'0'0'128'16,"0"0"-12"-16,0 0-54 15,0 0 31-15,0 0-7 0,0 0-49 16,0 0-37 0,0-8 7-16,0 29 5 0,0 19 27 15,0 9-2-15,0 18 2 16,0 5 18-16,8 6-27 16,1-4-20-16,0-9-4 15,1-10-4-15,-2-10-1 16,-4-13 0-16,1-12-1 15,-5-13 0-15,0-7-2 16,0 0-5-16,0-22 6 16,0-19-18-16,-14-9 4 15,-2-6 9-15,1-5 6 16,-2 0 2-16,1-1-1 16,5 1 1-16,4 4-1 0,7 1-1 15,0-2 0-15,27-2 0 16,12 7-3-16,10 12 2 15,2 16 1-15,2 22-2 16,-5 3-3-16,-6 36-4 16,-4 14 9-16,-14 6 7 15,-12 0 1-15,-12-3 5 16,-5-11 4-16,-25-7 32 16,-4-10-10-16,-4-3 2 15,-1-9-6-15,5-5-17 16,2-8 1-16,9 0-5 15,10 0-10-15,8 0-4 16,5 0-5-16,0 0-39 0,18 0-55 16,18 4 9-16,10 5-64 15,5-2-219-15</inkml:trace>
          <inkml:trace contextRef="#ctx0" brushRef="#br0" timeOffset="95271.2451">8117 2520 270 0,'0'0'381'15,"0"0"-324"-15,0 0 41 16,0 0-6-16,0 0-39 16,0 0-50-16,-15-5 6 15,59-5 13-15,28-5 33 16,33-2 3-16,28-9-20 16,24-2-5-16,13-1 12 0,2 5-16 15,-13 6-11 1,-15 15-1-16,-20 3-2 0,-24 0-10 15,-20 0-2-15,-21 0-2 16,-20 3-1-16,-18 4-3 16,-15-3-7-16,-6 7-35 15,-5 6 1-15,-26 13 13 16,-14 9-86-16,-8 6-92 16,-3-2-19-16,7-2-215 15</inkml:trace>
          <inkml:trace contextRef="#ctx0" brushRef="#br0" timeOffset="92882.443">8481 1630 443 0,'0'0'145'0,"0"0"-108"16,-3 117 39-1,3-59-2-15,0 3-29 0,5-7-8 16,4-7-13-16,-5-10-9 15,4-12-1-15,-7-13-8 16,-1-12-6-16,3 0 1 16,-3-12 6-16,0-25 8 15,0-18-15-15,-3-11-13 16,-7-4-6-16,-8 2-16 16,-3 8 29-16,-1 12 6 15,-2 16 2-15,5 15 8 16,8 14 52-16,7 3-18 15,4 0-36-15,0 17-7 16,9 7-1-16,21-3 0 16,8-9-6-16,13-12-23 0,3-4-24 15,-2-33 14-15,-7-5 11 16,-10-3 21-16,-14 8 7 16,-10 15 15-16,-11 12 76 15,0 10 12-15,0 0-30 16,0 16-65-16,0 28 11 15,-9 19 10-15,-2 13-9 16,4 4-12-16,7 1-8 16,0-8 0-16,0-8-5 15,4-5-36-15,14-12-13 16,3-16-103-16,5-15 22 16,-4-17-390-16</inkml:trace>
          <inkml:trace contextRef="#ctx0" brushRef="#br0" timeOffset="96056.7659">8702 3202 641 0,'0'0'29'16,"0"0"15"-16,0 0 39 15,0 0 27-15,0 0-65 16,0 0-2-16,11-87-33 15,-11 42 6-15,0 2-4 16,0 2 14-16,0 7 6 16,0 4-11-16,3 4-15 15,10 9-5-15,4 6-2 16,2 7 0-16,4 4-3 16,1 0-5-16,-5 23 1 0,-1 13 8 15,-9 14 2-15,-4 15 12 16,-5 6-4-16,0 6-5 15,0-1 0-15,0-6-4 16,10-8 1-16,10-10-3 16,7-12 2-16,11-5-1 15,2-9 1-15,-1-9-1 16,2-11 4-16,-6-6-2 16,-1 0 2-16,-1-2-1 15,-3-16-3-15,0-5-19 16,-7-1-79-16,-5-1-108 15,-9 2-404-15</inkml:trace>
          <inkml:trace contextRef="#ctx0" brushRef="#br0" timeOffset="93700.4868">8946 1912 307 0,'0'0'196'16,"0"0"-139"-16,0 0 21 15,-2 105-10-15,17-87-30 16,3-10-18-16,0-8 7 16,-1 0-2-16,-5 0 4 15,-6-23 41-15,1-12-25 16,-2-12-33-16,-5-7-10 15,0 0-1-15,0 2 4 0,-14 9-4 16,-8 13-1 0,-2 10 0-16,9 14-4 0,6 6-2 15,6 3 2-15,3 30-27 16,0 12 26-16,18 11 4 16,10 4 1-16,1 12-13 15,-4 8 7-15,-2-3 6 16,-5 0 2-16,-9-13-2 15,-6-11 23-15,-3-15 1 16,-3-14-4-16,-17-13 4 16,-8-11 15-16,-4 0-3 15,-4-30-32-15,0-10-1 0,3-3 5 16,9-5-7 0,7 4 0-16,13 5-1 0,4-1 0 15,4 5-3 1,27 6-14-16,5 7-20 0,4 12-45 15,4 8-32-15,-1 2-84 16,-8 0-184-16</inkml:trace>
          <inkml:trace contextRef="#ctx0" brushRef="#br0" timeOffset="94697.8839">9189 1883 173 0,'0'0'120'0,"0"0"60"0,0 0-30 16,0 0-32-16,0 0-65 15,48-138 6-15,-1 102 16 16,3 0-47-16,-5-1 7 16,1 12-23-16,-10 1-10 15,-9 10-2-15,-1 5-2 16,-11 9-5-16,-3 0 0 16,-5 0-66-16,-5 0 14 15,-2 0 11-15,0 0-29 16,0 12 44-16,-18 9 15 15,-8 2-8-15,-1 2 15 16,5-2 11-16,-1-1 6 0,7 0 0 16,10-1 8-1,3 0 35-15,3-1-3 0,0 5-23 16,18-5 1-16,4 3 26 16,4-2 0-16,-1-3-13 15,-2 0-18-15,-5-1-7 16,-4-4-12-16,-5 0 0 15,-2-2-32-15,-7-3-74 16,0 3-95-16</inkml:trace>
          <inkml:trace contextRef="#ctx0" brushRef="#br0" timeOffset="94345.8471">9227 1173 428 0,'0'0'67'0,"0"0"54"15,0 0-3-15,0 0-35 16,0 0-71-16,0 0 3 15,-23 48-9-15,23 19 43 16,0 17-1-16,9 11-15 16,5 6-11-16,-4-1-8 0,2-3 0 15,-3-16-2-15,-3-8 4 16,0-11-8-16,-1-8 2 16,-4-13-7-16,-1-15-2 15,0-8 0-15,0-15-1 16,0-3-6-16,0 0-22 15,0-5-42-15,0-21-73 16,0 0 12-16,0-2-81 16,-6 3-17-16,-4 2-33 15</inkml:trace>
        </inkml:traceGroup>
        <inkml:traceGroup>
          <inkml:annotationXML>
            <emma:emma xmlns:emma="http://www.w3.org/2003/04/emma" version="1.0">
              <emma:interpretation id="{8E9DEB2F-A8C1-4443-9B31-3ABF284C16B0}" emma:medium="tactile" emma:mode="ink">
                <msink:context xmlns:msink="http://schemas.microsoft.com/ink/2010/main" type="inkWord" rotatedBoundingBox="18439,16727 18833,16724 18844,18110 18449,18113"/>
              </emma:interpretation>
              <emma:one-of disjunction-type="recognition" id="oneOf7"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y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)</emma:literal>
                </emma:interpretation>
                <emma:interpretation id="interp11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190970.8217">14538 2090 182 0,'0'0'194'15,"0"0"-91"-15,0 0 7 16,0 0-6-16,0 0-40 0,0 0-32 16,0 0-20-1,0-79 14-15,0 70-6 0,-3 0 13 16,-1 3-16-16,2 0 2 16,-1 0-9-16,2 4-1 15,-2 1-1-15,3-1-5 16,-5-1-1-16,4 0 0 15,-4-2 1-15,1 3 0 16,-2 0-1-16,4-2-1 16,-1 4-2-16,2-3 1 15,1 3 0-15,0 0-2 16,-3 0-3-16,3 0 0 16,0 5 5-16,0 17 1 15,0 11 0-15,15 6 0 16,4 10 0-16,8 7 7 0,6 2 1 15,5 6-2-15,4-7 4 16,-4 4 6-16,1-7-7 16,-5-7-6-16,-4-7-1 15,-6-5-2-15,0-6 3 16,-9-8-2-16,-3-9-2 16,-7-4 1-16,-4-7-1 15,2-1 0-15,-3 0 1 16,0 0 3-16,0 0 4 15,0 0-1-15,0 0-3 16,0 0-4-16,0 0 3 16,-4 0-1-16,-1 0-2 15,1 0 1-15,-1 0 1 16,2 0-2-16,-1 0 0 0,2 0 0 16,-1 0 0-16,-1 0 0 15,2 3 0-15,-5 3 0 16,1 3 0-16,-5 1-2 15,2 9 1-15,-4 5 1 16,-2 11 0-16,-6 10 2 16,-2 10-1-16,-2 5 9 15,2 6 3-15,5 1 1 16,1-10-5-16,4-4-5 16,2-5 4-16,4-10-3 15,-1-5 0-15,7-7-2 16,-4-7 4-16,5-5 1 15,0-10-3-15,0 0-2 0,0-4 1 16,0 0 3 0,-3 0 17-16,3 0 3 0,-1 0-8 15,1 0-3-15,0 0 1 16,0 0-5-16,0 0-10 16,0 0-2-16,0 0 0 15,0 0 0-15,0 0 0 16,0 0-3-16,0 0-4 15,0 0-12-15,0 0-9 16,0 0-14-16,0 0-29 16,-3 0-72-16,-6 0-306 15</inkml:trace>
        </inkml:traceGroup>
        <inkml:traceGroup>
          <inkml:annotationXML>
            <emma:emma xmlns:emma="http://www.w3.org/2003/04/emma" version="1.0">
              <emma:interpretation id="{4D499A6E-6C95-40A9-B184-240EDADD907F}" emma:medium="tactile" emma:mode="ink">
                <msink:context xmlns:msink="http://schemas.microsoft.com/ink/2010/main" type="inkWord" rotatedBoundingBox="19450,15968 25027,15927 25043,18129 19466,1817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8679.9735">16084 1608 660 0,'0'0'47'0,"0"0"27"0,-11 125 26 16,11-96-6-16,0-11-49 16,0-9-26-16,0-9-18 15,2 0 4-15,1-18 0 16,-3-24 25-16,0-19-30 16,0-10-5-16,-5-3-32 15,-25 3 18-15,-6 11 19 16,-6 18 5-16,9 19 11 15,7 14 26-15,14 9-8 16,8 0-19-16,4 15-15 0,0 12 0 16,28-1-2-16,22-7-1 15,13-14-4-15,12-5 4 16,3-16-1-16,-12-13-4 16,-13-6 1-16,-18 7 7 15,-16 9 2-15,-11 10 6 16,-8 6 40-16,0 3 8 15,-3 12-34-15,-24 34 2 16,-8 14 7-16,2 11-4 16,7 5-11-16,13-1-13 15,10-7-3-15,3-8-3 16,4-9 1-16,25-8-17 16,4-5-30-16,9-10-4 0,-1-7-17 15,-1-12-28-15,4-7-100 16,-8-2-65-16,2 0-262 15</inkml:trace>
          <inkml:trace contextRef="#ctx0" brushRef="#br0" timeOffset="109232.3942">16640 1965 352 0,'0'0'89'0,"0"0"18"15,0 0 11-15,0 0-39 16,0 0-43-16,0 0-19 16,86-143-13-16,-85 94-3 15,-1 3 6-15,0 11 4 16,-12 11 16-16,-11 9 7 0,1 11-19 16,7 4 14-1,4 0-7-15,7 19-22 0,4 18 0 16,0 8 1-16,4 10-1 15,13 14-2-15,-4 1 2 16,-4 9 2-16,-4-3 8 16,-5-10 47-16,0-13 1 15,-2-17-25-15,-14-13-9 16,-5-16-11-16,-2-7 15 16,-4 0-13-16,2-21-14 15,5-11-1-15,8-5-2 16,12-3 2-16,0-3 0 15,5 0-9-15,22 4-14 16,7 8 6-16,1 8-11 0,-1 9-35 16,-1 4-54-16,-2 6-19 15,-6-1-279-15</inkml:trace>
          <inkml:trace contextRef="#ctx0" brushRef="#br0" timeOffset="109624.4359">16886 1179 486 0,'0'0'179'0,"0"0"-86"15,0 0-60-15,0 0 0 16,0 0 8-16,-31 154-17 16,31-88-7-16,0 7 2 15,7 5 6-15,7 1 5 16,5-6 4-16,4-4-9 16,3-9-8-16,4-4 12 15,1-14 18-15,8-12-25 16,6-16 4-16,6-14-13 15,4 0 13-15,-1-12-10 0,-3-11-6 16,-8 4-10 0,-11 2 0-16,-11 8-37 0,-15 9-37 15,-6 0-75-15,-4 6-26 16,-27 17-336-16</inkml:trace>
          <inkml:trace contextRef="#ctx0" brushRef="#br0" timeOffset="108173.1448">15553 1786 337 0,'0'0'8'16,"18"133"25"-16,-6-82 6 0,-3-17-28 15,-3-15-4-15,-1-18-3 16,-5-1-4-16,0-26 77 15,0-24-77-15,-14-14-25 16,-7-2 12-16,1-7 13 16,-1 1 24-16,6-8-2 15,8 3-20-15,7 3-2 16,1 3-2-16,41 4 2 16,11 14 5-16,10 14 39 15,2 23 13-15,-7 16-38 16,-9 10-17-16,-18 30 33 15,-13 15 21-15,-15 4 6 16,-3 0 2-16,-18-3-15 16,-24-11-6-16,-3-8 14 0,-3-15-13 15,3-8-18-15,10-7-7 16,10-7-9-16,11 0-5 16,14 0-5-16,0 0-23 15,27-13-63-15,24-1-58 16,8 2-24-16,1 4-348 15</inkml:trace>
          <inkml:trace contextRef="#ctx0" brushRef="#br0" timeOffset="110200.4597">15550 2452 529 0,'0'0'102'0,"0"0"20"16,0 0-62-16,0 0 7 15,0 0-55-15,0 0-2 16,30 0 7-16,18 8 26 16,18 0 9-16,18-3-8 15,23-3 2-15,15-2-18 16,16 0-10-16,11-19-8 15,3-6 11-15,0-4 4 16,-15 5-4-16,-19 1-7 16,-20 5 11-16,-18 6-10 15,-23 6 0-15,-17 6-2 16,-14 0-7-16,-11 0-6 16,-10 0-2-16,-2 0-4 0,-3 0 2 15,0 3 4-15,0 6-12 16,-12 2-40-16,-2 2-36 15,-1 2-61-15,-2-1-146 16,-4 6-344-16</inkml:trace>
          <inkml:trace contextRef="#ctx0" brushRef="#br0" timeOffset="111933.1859">17731 2177 428 0,'0'0'375'16,"0"0"-366"-16,0 0 15 16,0 0 71-16,0 0-18 15,116 0-31-15,-66 0-20 16,-7 0-9-16,-7 6-8 16,-3 2-6-16,-9 0 1 15,-6-2-4-15,-7 0-23 16,-11 7-94-16,0-1-36 15,-12 5-239-15</inkml:trace>
          <inkml:trace contextRef="#ctx0" brushRef="#br0" timeOffset="112081.9374">17785 2575 708 0,'0'0'37'0,"0"0"100"0,0 0 22 15,169-37-69-15,-109 1-58 16,-6 4-20-16,-15 9-4 15,-7 12-8-15,-11 7-14 16,-11 4-62-16,-10 4-233 16</inkml:trace>
          <inkml:trace contextRef="#ctx0" brushRef="#br0" timeOffset="111400.2014">16157 2938 476 0,'0'0'107'0,"0"0"19"16,0 0-42-16,0 0 12 15,0 0-54-15,0 0-36 16,-36-26-6-16,36 36-27 16,11 18 27-16,10 13 12 15,3 9 5-15,4 9-7 16,-1 3-2-16,0-3 7 16,4-7-6-16,-7-13 1 15,-3-10-9-15,1-5 1 16,-5-11-2-16,-5-7 1 15,1-5-1-15,-4-1 1 0,0-6 4 16,0-19 11-16,0-13-9 16,-3-3-7-16,2-6-2 15,-5-3-18-15,-3-3-2 16,0-2 6-16,0-1 6 16,0 9-4-16,0 10 11 15,0 9 1-15,0 14-4 16,-3 10 6-16,3 4-5 15,0 0-23-15,0 0-46 16,0 23 39-16,0 10 35 16,0 11 2-16,16 5 0 15,2 9-2-15,5-4 3 16,7-1-3-16,-1-6 0 0,5-8 1 16,-2-16-1-16,-2-10 0 15,-3-13 2-15,-1 0-2 16,-1-28 16-16,-5-10-3 15,-2-12-6-15,-3-1 4 16,-6-2 56-16,-8 1-4 16,-1 7-11-16,0 3-20 15,-10 4-29-15,-5 3-3 16,6 7-22-16,9 5-19 16,0 5-30-16,3 1-152 15,18 1-344-15</inkml:trace>
          <inkml:trace contextRef="#ctx0" brushRef="#br0" timeOffset="163674.8801">18548 2277 448 0,'0'0'38'15,"0"107"89"-15,10-50 7 16,17-8-62-16,6-11-29 16,0-14 6-16,-3-15-21 15,-3-9 16-15,-1-11 1 0,-5-32-8 16,-6-12 1-1,-6-16-5-15,-6-4-18 0,-3-4 1 16,-4 4-11 0,-28 5 6-16,-10 11 0 0,-3 17-5 15,-3 12-4-15,4 19 4 16,5 11 1-16,10 24-7 16,11 31-1-16,14 14-1 15,4 8-12-15,15-3-65 16,27-3-79-16,5-14-131 15</inkml:trace>
          <inkml:trace contextRef="#ctx0" brushRef="#br0" timeOffset="163991.1543">19095 2404 623 0,'0'0'393'16,"0"0"-366"-16,-3 105 33 0,-11-31 39 15,5 2-63-15,8-15-18 16,1-19-16-16,0-17-2 16,0-14-12-16,0-11-66 15,19-12-106-15,7-30-144 16</inkml:trace>
          <inkml:trace contextRef="#ctx0" brushRef="#br0" timeOffset="164387.9269">19289 2156 614 0,'0'0'74'0,"0"0"30"0,-9 113 5 16,15-66-71-16,28-6-4 16,14-11-10-16,7-13-11 15,5-17-10-15,-3 0 6 16,-11-34 3-16,-6-14-6 16,-18-7 1-16,-10-7-4 15,-12 2 2-15,-3 3 0 16,-30 7 32-16,-11 16 14 15,-7 11-8-15,6 18-10 0,2 5-21 16,10 26-12-16,7 24 0 16,14 11-1-16,12 4-4 15,0-1-31-15,35-8-47 16,10-12-46-16,10-8-75 16,2-14-326-16</inkml:trace>
          <inkml:trace contextRef="#ctx0" brushRef="#br0" timeOffset="164753.0525">19941 2191 213 0,'0'0'316'0,"0"0"-186"15,0 0 22-15,-3 128-39 16,17-102-69-16,11-7-23 16,7-11 0-16,-2-8-3 15,2 0-12-15,-5-25 18 16,-5-16 2-16,-5-12-14 16,-8-11-8-16,-9-5 0 15,0-2-1-15,-17 12 19 16,-19 13 11-16,-8 18 5 0,4 16-6 15,4 12-11 1,6 15-11-16,12 31-9 0,6 18-1 16,12 8-5-16,0-4-24 15,28-6-58-15,17-15-48 16,14-15-96-16,10-20-391 16</inkml:trace>
          <inkml:trace contextRef="#ctx0" brushRef="#br0" timeOffset="165182.4181">20445 2173 352 0,'0'0'128'0,"0"0"23"16,0 0 13-16,0 0-29 16,0 0-59-16,72-126-49 15,-51 63-5-15,-3-2-5 16,-1 2-11-16,-7 6 6 16,-2 8-3-16,-8 10 1 15,0 10 2-15,0 11 6 16,0 11 11-16,0 6-12 15,0 1-7-15,0 1-10 0,0 30-1 16,0 11 1-16,6 14 4 16,9 6 18-16,0-2 1 15,3-3-2-15,3-8-16 16,-3-6-5-16,-2-6 0 16,-2-8-1-16,-1-8-4 15,-7-3-32-15,2-3-37 16,-3-3-43-16,-5 0-84 15,0-2-113-15</inkml:trace>
          <inkml:trace contextRef="#ctx0" brushRef="#br0" timeOffset="165402.1291">20609 2408 675 0,'0'0'96'0,"0"0"-50"16,0 0 132-16,0 0-71 15,153-8-20-15,-85-11-19 16,2 2 6-16,-10 1-28 16,-13 8-24-16,-9 5-22 15,-16 2 0-15,-8 1-2 16,-7 0-38-16,-7 0-77 16,0 1 9-16,0 13-118 15,-15 2-451-15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1:39.08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88F488B-17F4-47D7-9240-AE72485CBEA7}" emma:medium="tactile" emma:mode="ink">
          <msink:context xmlns:msink="http://schemas.microsoft.com/ink/2010/main" type="inkDrawing" rotatedBoundingBox="13129,4030 13185,551 13254,552 13198,4031" semanticType="callout" shapeName="Other">
            <msink:sourceLink direction="with" ref="{7777576A-10AF-4AB6-B00D-C83E2C758E7D}"/>
            <msink:sourceLink direction="with" ref="{404CAF69-3048-4030-AF93-D4DC3BE3F2B5}"/>
          </msink:context>
        </emma:interpretation>
      </emma:emma>
    </inkml:annotationXML>
    <inkml:trace contextRef="#ctx0" brushRef="#br0">91 7 390 0,'0'0'184'0,"0"0"-115"0,0 0-33 15,0 0 7 1,0 0 10-16,0 0-27 0,0 0-18 16,-9-6-3-16,9 6-2 15,0 0-2-15,0 0 7 16,-3 0-5-16,2 0 2 16,1 0-5-16,0 0 0 15,0 0-3-15,0 0-3 16,0 8 5-16,0 8 1 15,0 8 1-15,0 6 2 16,-3 9-1-16,1 10-2 16,-1 7 0-16,-1 7 4 0,1 0-3 15,-2 3 2 1,5 0-3-16,0 3 1 0,0 12 6 16,0 9 8-16,-4 13 1 15,-2 8 1-15,-2 4 16 16,2 3-10-16,-1-6-10 15,5-6 7-15,-1-5-11 16,3-5 8-16,0-2-5 16,0-2-1-16,0 5 9 15,0 1 10-15,-1 0 8 16,-7 0-21-16,4-1-8 16,-1-1 1-16,2-4-3 15,2-2-4-15,1-7-1 16,0-6-2-16,0-8 3 15,0-8-3-15,0-4 3 0,0-1-1 16,1 0 6-16,2 3 5 16,-3 3-6-16,3-5-5 15,-1 1 3-15,-2-12-4 16,3-4-1-16,-2-12 1 16,2-5-1-16,-1-7 0 15,1 1 0-15,-2-5 0 16,2 3 2-16,-3-5 0 15,2 1 1-15,-2-5-2 16,0-5-1-16,0 0 0 16,0-3-2-16,0 0-4 15,0 0-4-15,0 0-31 0,4 0-3 16,1-6-48 0,2-11-68-16,-1 1-41 0,-1 4-244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9:37.73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-1 0 704 0,'0'0'73'0,"0"0"-69"0,0 0 35 16,0 0-12-16,0 0-27 15,0 111-39-15,0-84-194 16,0 0-291-16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1:40.34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777576A-10AF-4AB6-B00D-C83E2C758E7D}" emma:medium="tactile" emma:mode="ink">
          <msink:context xmlns:msink="http://schemas.microsoft.com/ink/2010/main" type="inkDrawing" rotatedBoundingBox="13235,3778 19023,3772 19024,3967 13236,3973" shapeName="Other">
            <msink:destinationLink direction="with" ref="{688F488B-17F4-47D7-9240-AE72485CBEA7}"/>
            <msink:destinationLink direction="with" ref="{66D11E27-E19A-4EAA-A16E-31EC569DEC69}"/>
          </msink:context>
        </emma:interpretation>
      </emma:emma>
    </inkml:annotationXML>
    <inkml:trace contextRef="#ctx0" brushRef="#br0">-2 196 528 0,'0'0'114'16,"0"0"-25"-16,0 0-3 15,0 0-17-15,0 0-9 16,0 0-23-16,-11 0-22 0,11 0 0 16,0 0-10-16,0 0-5 15,0 0 3-15,0 0-3 16,0 0-1-16,0 0-5 16,5 0 6-16,13 0 0 15,2-1 3-15,5-6-4 16,2 3 3-16,3 0-1 15,0 1 5-15,2 0-5 16,-1 0 0-16,2 1 3 16,4 1-3-16,-1-4-1 0,3 0 1 15,1-2 1 1,5-3 0-16,2-2-2 0,1-3 6 16,-3 1-3-16,-1 4-3 15,-4 1 2-15,-1 5 4 16,-2 3-6-16,5 1 1 15,-2 0 0-15,5-3-1 16,3 3 1-16,1 0-1 16,-1 0 1-16,-3-3-1 15,3 0 3-15,0-3-2 16,0-1-1-16,-3 3 5 16,0-2-4-16,2 5-1 15,-2-4-1-15,5 3 1 16,1-2 3-16,-2 0-3 15,-1-1 0-15,1 4 0 0,-1-1 1 16,0-3 0-16,-2 5 0 16,2-1 1-16,1-2-2 15,-1 3 0-15,0-1 1 16,1-1-1-16,3-2 0 16,-1 2 0-16,1-1 0 15,1 3 5-15,0 0-4 16,-2 0-1-16,-2 0-3 15,1 0 3-15,1 0 2 16,3 0 0-16,5 0 0 16,10 0-1-16,2 0 1 15,2 0-1-15,-1 0 0 16,-1 0 0-16,-2 0 1 16,-3 0-4-16,0 3 4 0,1 0-2 15,0 6 0-15,4-6-3 16,3 0 3-16,-4 0 1 15,1-3 6-15,-8 0-5 16,-3 0-1-16,-1 0 0 16,-2 0-1-16,-3 0 1 15,3 0 1-15,-4 3-1 16,-1-1 0-16,0 2 1 16,-6 0 0-16,2 1-2 15,-1 1 2-15,-1 0 1 16,1-1-3-16,-3-2 0 0,5-2 2 15,-1 4 2 1,2-4 0-16,3 1-3 0,-1 1-1 16,2 0 2-16,-3 0 3 15,-1 1-4-15,-5 0 4 16,3 1-3-16,0-1 4 16,0 0 0-16,5-4-2 15,0 0-2-15,-1 0 4 16,2 0-4-16,-1 0 1 15,-5 0-3-15,-3 4 2 16,-1-1 1-16,-4 2 1 16,-2-3-3-16,0-1 0 0,-1 3 3 15,-1-3-1 1,-1 3-1-16,-4-2 3 0,0 2-1 16,-3-2 0-16,1-2 6 15,-2 3-4-15,-8-2 0 16,1 2 0-16,-10-1-5 15,-1 0 4-15,-6-2-3 16,-3 2 0-16,0-2-1 16,0 0 2-16,0 0-1 15,0 0-2-15,0 2 0 16,0-2-26-16,0 0-27 16,-3 0-17-16,-16-17-267 15,-11-6-402-15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1:42.24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1130139-1ADE-4622-8F61-4A6A0A379A6B}" emma:medium="tactile" emma:mode="ink">
          <msink:context xmlns:msink="http://schemas.microsoft.com/ink/2010/main" type="inkDrawing" rotatedBoundingBox="14125,932 17643,2973 17202,3733 13685,1691" semanticType="callout" shapeName="Other">
            <msink:sourceLink direction="with" ref="{404CAF69-3048-4030-AF93-D4DC3BE3F2B5}"/>
            <msink:sourceLink direction="with" ref="{DCB9A13B-1505-466D-90E2-A70E4E0A2581}"/>
          </msink:context>
        </emma:interpretation>
      </emma:emma>
    </inkml:annotationXML>
    <inkml:trace contextRef="#ctx0" brushRef="#br0">10 0 442 0,'0'0'119'0,"0"0"-44"16,0 0 4 0,0 0-42-16,0 0-21 0,0 0-8 15,-10 10-8-15,10-5-1 16,0-1 1-16,0 4 0 15,0 6 2-15,0-2 5 16,0 1 10-16,0 7 8 16,0 1-12-16,0 2 3 15,0 5 3-15,0 4 12 16,0 3-6-16,4 3-7 16,2 2 1-16,3 1 0 15,0 4-1-15,6 1-6 16,1 1-2-16,5-3 1 15,-2-3-4-15,2 2 3 16,2-3 3-16,2 1 1 0,2 2 4 16,8 2 0-16,1 5-10 15,3 3 1-15,2 4 0 16,-2 7 1-16,0-2-2 16,0-2 0-16,-3-4 4 15,-1-11-12-15,1-5 6 16,3-4 4-16,1-8-7 15,1 2 0-15,3-5-1 16,-1 0 0-16,1 1 0 16,-1 1-2-16,-2 2 2 15,-1 1-2-15,3-1 5 16,-7 1-5-16,3-7 1 0,-6 2-1 16,1-2-1-16,-4-2 1 15,1-3 0-15,-4 2 0 16,0-1 0-16,3-3 1 15,-3 3-1-15,3-2 2 16,1-2-2-16,4 4-2 16,3-2 2-16,1 0 2 15,0-2-2-15,0 3-3 16,0-6 3-16,-3-1 1 16,3 4 1-16,-1-5 0 15,4-2-2-15,-2 2 0 16,4-2-1-16,0 0 1 15,-1-1 0-15,2 2-1 16,-1 2 2-16,1-5-2 16,-1 3 2-16,1 1-1 0,3 3 0 15,0 2-1-15,0-2 1 16,0-1 0-16,-3 1 1 16,3-3-1-16,5 2 1 15,0-4 2-15,-2 1-3 16,6-1 2-16,-2-1 0 15,-2-3-2-15,1 1 0 16,-1-5 1-16,1 0 3 16,2 0-3-16,-2 0 4 15,-2 0-2-15,-4 0-2 0,-3 0 4 16,-2 0 1 0,-3 4-2-16,1-4-1 0,-5 0 2 15,-2 0-3-15,-4 0 7 16,-7 0-5-16,-5 0 12 15,-4 0 2-15,-5 0-6 16,-5 0 1-16,-4 2-4 16,0 1 3-16,0-3 6 15,0 1 0-15,0-1-5 16,0 2-8-16,0-2-5 16,0 0 0-16,0 0-4 15,0 0-29-15,0 0-54 16,0 0-31-16,0-11-201 15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1:44.14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42C949D-7E4F-4966-BDC3-4D981CB293C8}" emma:medium="tactile" emma:mode="ink">
          <msink:context xmlns:msink="http://schemas.microsoft.com/ink/2010/main" type="writingRegion" rotatedBoundingBox="18236,2472 20931,2631 20823,4459 18128,4299"/>
        </emma:interpretation>
      </emma:emma>
    </inkml:annotationXML>
    <inkml:traceGroup>
      <inkml:annotationXML>
        <emma:emma xmlns:emma="http://www.w3.org/2003/04/emma" version="1.0">
          <emma:interpretation id="{E02E006F-0127-4BF6-9CA0-4A2FC4247B7B}" emma:medium="tactile" emma:mode="ink">
            <msink:context xmlns:msink="http://schemas.microsoft.com/ink/2010/main" type="paragraph" rotatedBoundingBox="18236,2472 20931,2631 20896,3224 18201,3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595088-C7EC-43E5-A645-CE98E70BA039}" emma:medium="tactile" emma:mode="ink">
              <msink:context xmlns:msink="http://schemas.microsoft.com/ink/2010/main" type="line" rotatedBoundingBox="18236,2472 20931,2631 20896,3224 18201,3065"/>
            </emma:interpretation>
          </emma:emma>
        </inkml:annotationXML>
        <inkml:traceGroup>
          <inkml:annotationXML>
            <emma:emma xmlns:emma="http://www.w3.org/2003/04/emma" version="1.0">
              <emma:interpretation id="{23CF65C5-CC8A-4E5D-B4FE-4944BBAB9938}" emma:medium="tactile" emma:mode="ink">
                <msink:context xmlns:msink="http://schemas.microsoft.com/ink/2010/main" type="inkWord" rotatedBoundingBox="18236,2472 20931,2631 20896,3224 18201,30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700 289 793 0,'0'0'41'16,"0"0"-29"-16,0 0 71 15,148-16-40-15,-111 13-37 16,-7 3-6-16,-8 0-1 15,-8 0-85-15,-14 3-59 0,0 11-235 16</inkml:trace>
          <inkml:trace contextRef="#ctx0" brushRef="#br0" timeOffset="139.9676">682 474 429 0,'0'0'390'15,"0"0"-379"-15,0 0-4 16,0 0 59-16,0 0-6 15,166 1-34-15,-113-12-26 16,-6 2-4-16,-4 1-80 16,-8 2-229-16</inkml:trace>
          <inkml:trace contextRef="#ctx0" brushRef="#br0" timeOffset="-237.0819">64 219 72 0,'-5'-53'37'0,"2"47"21"16,2-1 20-16,-2 1-24 15,1 1 19-15,-2-4 14 16,-1 0 20-16,1 0-38 16,-1-2-10-16,1 3 3 15,-1-1-10-15,-2-1 8 0,2 1 24 16,1-2-16 0,-1 5-17-16,2 4-6 0,3 2-12 15,0 0-25-15,0 0-8 16,0 8-11-16,0 25-5 15,8 13 16-15,10 13 4 16,4 2-2-16,1-7 5 16,5-9-7-16,-1-11-9 15,3-11-10-15,-1-8 15 16,1-15-38-16,2 0-2 16,4-17 12-16,3-23-9 15,-2-10-46-15,-4-3-2 16,-5-3 21-16,-9 3 23 15,-10 4 25-15,-4 3 19 16,-5 15 1-16,0 7 2 0,0 15 66 16,-12 9 34-1,3 0-70-15,0 28-17 0,1 22-4 16,3 16 16-16,4 10 19 16,1 0-10-16,0-8-4 15,6-4-14-15,9-12-11 16,0-7-6-16,2-13-1 15,-2-8-1-15,1-9-11 16,1-13-71-16,1-2-43 16,1-5-76-16</inkml:trace>
          <inkml:trace contextRef="#ctx0" brushRef="#br0" timeOffset="-744.9604">64 219 28 0,'0'0'36'0,"0"0"-36"16,0 0-46-16</inkml:trace>
          <inkml:trace contextRef="#ctx0" brushRef="#br0" timeOffset="610.3327">1175 219 574 0,'0'0'46'0,"0"0"-23"0,0 0 38 16,0 0 27-16,152-123-21 15,-100 110 10-15,-7 10-60 16,-3 3 0-16,-7 0-14 16,-16 18-3-16,-10 8-7 15,-9 2 7-15,-9 4 36 16,-27 9 7-16,-3-2-10 15,0 0-16-15,12-7 9 16,6-6-5-16,12-5-17 16,8-5-3-16,1 1-1 0,0-2 0 15,10 2-2-15,14 0 2 16,3 0 0-16,5-2 8 16,-1-1-8-1,4-3-9-15,-3-5-42 0,2-6-26 16,1 0-14-16,-1 0-20 15,-5-17-222-15</inkml:trace>
          <inkml:trace contextRef="#ctx0" brushRef="#br0" timeOffset="995.2256">1719 451 300 0,'0'0'82'0,"0"0"6"15,0 0 0-15,0 0-7 16,0 0-6-16,0 0 15 16,141 99-21-16,-94-99-34 15,-5 0 31-15,0-25-54 16,-4-6 31-16,-4-3-27 15,-13-3-6-15,-12 2 22 16,-9 0-2-16,-12 7 3 16,-19 0-8-16,-10 4 16 15,5 9-14-15,6 5-1 0,7 6-3 16,10 4-16-16,4 0-7 16,3 14-3-16,1 18-5 15,5 7-10-15,0 5-10 16,5-5-40-16,20-7-32 15,10-5-83-15,4-12-138 16</inkml:trace>
          <inkml:trace contextRef="#ctx0" brushRef="#br0" timeOffset="1338.2837">2322 410 356 0,'0'0'221'0,"0"0"-104"15,0 0-36-15,0 0-19 16,152 88 33-16,-104-88-30 16,-5 0-25-16,-2-27 20 15,-2-12-29-15,-12-5-27 16,-13-6 6-16,-14 2-4 15,0 4 23-15,-32 6 21 16,-16 3-17-16,-6 14-11 16,-2 8 16-16,7 13 6 0,3 0-31 15,4 27-13 1,6 12 0-16,6 6-3 16,11 2-46-16,11-4-36 0,8-5-46 15,0-10-130-15,3-8-453 16</inkml:trace>
        </inkml:traceGroup>
      </inkml:traceGroup>
    </inkml:traceGroup>
    <inkml:traceGroup>
      <inkml:annotationXML>
        <emma:emma xmlns:emma="http://www.w3.org/2003/04/emma" version="1.0">
          <emma:interpretation id="{DFA0D9D8-A691-47E1-B19B-17A9756AC74B}" emma:medium="tactile" emma:mode="ink">
            <msink:context xmlns:msink="http://schemas.microsoft.com/ink/2010/main" type="paragraph" rotatedBoundingBox="19093,3444 20239,4155 19888,4721 18742,40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427636-2D88-44D0-8402-CDFA2C92D97C}" emma:medium="tactile" emma:mode="ink">
              <msink:context xmlns:msink="http://schemas.microsoft.com/ink/2010/main" type="line" rotatedBoundingBox="19093,3444 20239,4155 19888,4721 18742,4010"/>
            </emma:interpretation>
          </emma:emma>
        </inkml:annotationXML>
        <inkml:traceGroup>
          <inkml:annotationXML>
            <emma:emma xmlns:emma="http://www.w3.org/2003/04/emma" version="1.0">
              <emma:interpretation id="{6ECD23DF-0492-4B89-9B60-9B19C8F0AB22}" emma:medium="tactile" emma:mode="ink">
                <msink:context xmlns:msink="http://schemas.microsoft.com/ink/2010/main" type="inkWord" rotatedBoundingBox="19093,3444 20239,4155 19888,4721 18742,40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50.8438">1325 1274 433 0,'0'0'192'0,"0"0"-90"15,0 0-21-15,0 0-9 16,0 0 16-16,0 0-36 16,-26-57-29-16,26 57-23 15,0 6-12-15,0 29-2 16,0 16 14-16,14 21 14 15,0 10 13-15,-5 6 2 16,-2-5-12-16,-5-12-6 16,1-13-3-16,-3-14 3 15,0-11-6-15,0-8-4 16,0-12 9-16,1-7-10 16,2-4 0-16,-3-2 0 15,5 0 0-15,7 0 0 16,7 0 3-16,16-10-1 15,14-3 3-15,12 1-1 0,0 6 5 16,1 6 11 0,-10 0-8-16,-7 0 16 0,-5 10-18 15,-9 0-3-15,-8-3-6 16,-10-3 0-16,-4-2-1 16,-9-2-21-16,0 0-15 15,-4-19-2-15,-20-5-202 16,-9-5-57-16,-8 0-92 15</inkml:trace>
          <inkml:trace contextRef="#ctx0" brushRef="#br0" timeOffset="4992.8096">712 1184 590 0,'0'0'140'0,"0"0"-87"0,0 0-34 16,0 0-18-16,0 0 1 15,0 0 11-15,155 22 8 16,-92 6 6-16,-3 2 9 15,-15 3-14-15,-11 0-11 16,-14 0 7-16,-14 3 3 16,-6 7 9-16,-7 4 9 15,-30 6 3-15,-9-5-8 16,1-6-16-16,1-10 6 16,13-9 2-16,5-11-2 15,11-6-9-15,3-6-7 16,3 0-8-16,1-6-15 15,8-27 5-15,0-12-22 0,0-10-14 16,21-10-34-16,-3 4-9 16,-1 2-16-16,-11 8 43 15,-6 9 44-15,0 12 18 16,-1 15 24-16,-13 7 27 16,2 7 22-16,3 1-28 15,0 0-3-15,3 15-32 16,-2 8-10-16,5 2-14 15,3-11-103-15,0-12-243 16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1:50.27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C1CAC82-B456-48EE-9F3E-ACB6C1979F12}" emma:medium="tactile" emma:mode="ink">
          <msink:context xmlns:msink="http://schemas.microsoft.com/ink/2010/main" type="writingRegion" rotatedBoundingBox="12994,260 13396,260 13396,1738 12994,1738"/>
        </emma:interpretation>
      </emma:emma>
    </inkml:annotationXML>
    <inkml:traceGroup>
      <inkml:annotationXML>
        <emma:emma xmlns:emma="http://www.w3.org/2003/04/emma" version="1.0">
          <emma:interpretation id="{0036CAF0-D63A-4127-B00E-B61686C4ECB7}" emma:medium="tactile" emma:mode="ink">
            <msink:context xmlns:msink="http://schemas.microsoft.com/ink/2010/main" type="paragraph" rotatedBoundingBox="12994,260 13396,260 13396,1738 12994,1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B5CA0A-886F-47D6-918E-C953DCF583E7}" emma:medium="tactile" emma:mode="ink">
              <msink:context xmlns:msink="http://schemas.microsoft.com/ink/2010/main" type="line" rotatedBoundingBox="12994,260 13396,260 13396,1738 12994,1738"/>
            </emma:interpretation>
          </emma:emma>
        </inkml:annotationXML>
        <inkml:traceGroup>
          <inkml:annotationXML>
            <emma:emma xmlns:emma="http://www.w3.org/2003/04/emma" version="1.0">
              <emma:interpretation id="{404CAF69-3048-4030-AF93-D4DC3BE3F2B5}" emma:medium="tactile" emma:mode="ink">
                <msink:context xmlns:msink="http://schemas.microsoft.com/ink/2010/main" type="inkWord" rotatedBoundingBox="12994,260 13396,260 13396,915 12994,915">
                  <msink:destinationLink direction="with" ref="{688F488B-17F4-47D7-9240-AE72485CBEA7}"/>
                  <msink:destinationLink direction="with" ref="{51130139-1ADE-4622-8F61-4A6A0A379A6B}"/>
                  <msink:destinationLink direction="with" ref="{99006A6F-B149-436D-9170-9210C5C7A515}"/>
                  <msink:destinationLink direction="with" ref="{AAE98B35-371D-4580-8323-F887858567DB}"/>
                  <msink:destinationLink direction="with" ref="{A6BD7740-9518-485A-8FDF-2DC7806F4A4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957-64 406 0,'0'0'62'0,"0"0"-44"16,-27 107 35-16,9-50 50 16,1 3-21-16,4 0-5 0,-1-8-40 15,5-7 4 1,4-16-13-16,2-5-15 0,3-15-12 16,0-5-1-1,0-4 0-15,0 0 7 0,0-13 5 16,19-19-12-16,5-9-8 15,0-6-21-15,1-2-8 16,-2 0 25-16,-2 7 10 16,-8 6 2-16,-7 12 0 15,-1 11 0-15,-5 11 1 16,4 2-2-16,8 0-6 16,5 15 2-16,7 17 5 15,6 14 24-15,0 7 9 16,-6-6-1-16,-4-7-13 0,-7-4 2 15,-4-4 17-15,-4 2-12 16,-5-8-18-16,0-4-1 16,-8-1 10-16,-23-5 34 15,-14 0-23-15,-13-4-12 16,-3-3-2-16,-4-2 3 16,13-3-5-16,11-3 18 15,15-1-18-15,16 3 3 16,5-3-15-16,5 6-1 15,0 3-62-15,30 11-91 16,7 3-16-16,2 3-351 16</inkml:trace>
        </inkml:traceGroup>
        <inkml:traceGroup>
          <inkml:annotationXML>
            <emma:emma xmlns:emma="http://www.w3.org/2003/04/emma" version="1.0">
              <emma:interpretation id="{9D15E2A8-7272-43B5-AAD4-4875476CF3B2}" emma:medium="tactile" emma:mode="ink">
                <msink:context xmlns:msink="http://schemas.microsoft.com/ink/2010/main" type="inkWord" rotatedBoundingBox="13238,1695 13304,1695 13304,1738 13238,1738">
                  <msink:destinationLink direction="with" ref="{66D11E27-E19A-4EAA-A16E-31EC569DEC69}"/>
                </msink:context>
              </emma:interpretation>
              <emma:one-of disjunction-type="recognition" id="oneOf1">
                <emma:interpretation id="interp1" emma:lang="" emma:confidence="0">
                  <emma:literal>&lt;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2</emma:literal>
                </emma:interpretation>
                <emma:interpretation id="interp5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9912.1245">1092 1389 63 0,'-24'-12'43'0,"19"12"17"16,4-2-14-16,-2 1 3 15,1 1 16-15,-1-3 7 16,2 3 6-16,1 0-8 15,-3 0-23-15,1 0-11 16,2 0 7-16,-3 0-1 16,2 0 8-16,1 0-14 15,0 0-14-15,0 0-9 16,0 0-8-16,0 0 0 0,0 0-4 16,0 0 3-16,-3 0-2 15,3 0 3-15,0 0 1 16,0 0-1-16,0 0-2 15,0 0-1-15,0 0-1 16,0 0-2-16,0 0-1 16,0 0 1-16,0 0-1 15,0 0 0-15,0 0 2 16,0 0 0-16,0 0 0 16,0 0 0-16,0 0 0 15,0 0 0-15,0 0 0 16,0 3 0-16,0-2 0 0,0 1 0 15,0 1 0-15,0-1-1 16,0 2-1-16,0-1-13 16,0 3-23-16,0 1-36 15,0-1-92-15,0 0-152 16</inkml:trace>
          <inkml:trace contextRef="#ctx0" brushRef="#br0" timeOffset="9491.2864">1092 1389 18 0,'0'0'0'0,"0"0"-1"16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1:46.65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9006A6F-B149-436D-9170-9210C5C7A515}" emma:medium="tactile" emma:mode="ink">
          <msink:context xmlns:msink="http://schemas.microsoft.com/ink/2010/main" type="inkDrawing" rotatedBoundingBox="12142,519 12911,217 12958,338 12190,641" semanticType="callout" shapeName="Other">
            <msink:sourceLink direction="with" ref="{404CAF69-3048-4030-AF93-D4DC3BE3F2B5}"/>
          </msink:context>
        </emma:interpretation>
      </emma:emma>
    </inkml:annotationXML>
    <inkml:trace contextRef="#ctx0" brushRef="#br0">-17 291 711 0,'0'0'91'0,"0"0"-66"16,0 0 2-16,144-120 65 16,-37 59 13-16,7-2-39 15,-12 14-35-15,-18 15-22 16,-13 12-5-16,-15 16-4 15,-13 6-3-15,-16 0-30 16,-21 21-123-16,-6 17-36 16,-42 8-197-16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1:46.41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AE98B35-371D-4580-8323-F887858567DB}" emma:medium="tactile" emma:mode="ink">
          <msink:context xmlns:msink="http://schemas.microsoft.com/ink/2010/main" type="inkDrawing" rotatedBoundingBox="12207,323 12231,842 12200,843 12177,325" semanticType="callout" shapeName="Other">
            <msink:sourceLink direction="with" ref="{404CAF69-3048-4030-AF93-D4DC3BE3F2B5}"/>
          </msink:context>
        </emma:interpretation>
      </emma:emma>
    </inkml:annotationXML>
    <inkml:trace contextRef="#ctx0" brushRef="#br0">10 0 617 0,'0'0'67'0,"0"0"-57"16,0 0-10-16,0 0 0 15,0 0 3-15,0 0 32 16,-11 107-11-16,11-56 11 16,0 7 10-16,0-1-4 15,0-4-11-15,0-6-20 16,0-11-3-16,5-1-6 15,-1-8 0-15,1-6-1 0,2-3-11 16,-1-10-119-16,-1-8-136 16,-2 0-181-16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1:46.86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6BD7740-9518-485A-8FDF-2DC7806F4A44}" emma:medium="tactile" emma:mode="ink">
          <msink:context xmlns:msink="http://schemas.microsoft.com/ink/2010/main" type="inkDrawing" rotatedBoundingBox="12385,575 12836,855 12815,889 12363,608" semanticType="callout" shapeName="Other">
            <msink:sourceLink direction="with" ref="{404CAF69-3048-4030-AF93-D4DC3BE3F2B5}"/>
          </msink:context>
        </emma:interpretation>
      </emma:emma>
    </inkml:annotationXML>
    <inkml:trace contextRef="#ctx0" brushRef="#br0">167 285 613 0,'0'0'205'0,"0"0"-185"16,0 0-13-16,0 0 89 0,0 0 22 16,142 44-33-16,-91-14-16 15,-1 0-30-15,-1 3-23 16,-2-4-12-16,-11-5-1 16,-5 2-3-16,-8-6-13 15,-5-4-76-15,-8-5-145 16,-10-3-377-16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2:21.84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6D11E27-E19A-4EAA-A16E-31EC569DEC69}" emma:medium="tactile" emma:mode="ink">
          <msink:context xmlns:msink="http://schemas.microsoft.com/ink/2010/main" type="inkDrawing" rotatedBoundingBox="13321,2135 18310,3757 18265,3893 13276,2271" semanticType="callout" shapeName="Other">
            <msink:sourceLink direction="with" ref="{7777576A-10AF-4AB6-B00D-C83E2C758E7D}"/>
            <msink:sourceLink direction="with" ref="{9D15E2A8-7272-43B5-AAD4-4875476CF3B2}"/>
          </msink:context>
        </emma:interpretation>
      </emma:emma>
    </inkml:annotationXML>
    <inkml:trace contextRef="#ctx0" brushRef="#br0">-1 8 156 0,'0'0'206'15,"0"0"-88"-15,0 0-6 16,0 0-42-16,0 0-25 16,0 0-27-16,0 0-14 15,0-2-3-15,0 2-1 16,0-2 3-16,0 2 0 16,0 0-2-16,0 0 1 0,0 0 0 15,0-2 1 1,0-1 1-16,0 3 0 0,0 0-4 15,3 0 0-15,1 0 1 16,1 0 0-16,-1 0-1 16,1 0 1-16,-1 0 0 15,1 0 4-15,1 3-5 16,1-1 0-16,-1 2 1 16,2-4 0-16,1 5 5 15,-2-2-2-15,2 2-1 16,-3-2 1-16,3 1 3 15,-1 0-5-15,1 0 5 16,0 5 0-16,0-2-2 16,3-2-2-16,-3 1 0 0,1-2 3 15,2-1 3-15,-1 2-3 16,2-1 1-16,-1-2-6 16,1 2 3-16,-3 1-3 15,4-4 5-15,-2 6 2 16,-3-3-6-16,3 0 5 15,-3-1-7-15,0 2 1 16,4-2 5-16,1 0-1 16,-1 0 5-16,-1 0-6 15,2 2-1-15,-5-3 0 16,1-1-3-16,2 2 3 16,2-1 1-16,-2 2-4 15,-2-2 3-15,-1 0-1 0,4 1 0 16,-3-1-2-1,2-2 0-15,0 1 2 0,-1 4-1 16,1-2-1-16,-3-3 1 16,0 1 0-16,3 4 3 15,-2-5-4-15,2 0 6 16,-1 3-2-16,1-2 0 16,-2-1-2-16,2 0-2 15,0 0 0-15,-1 2 1 16,1 1 1-16,-2-3-1 15,2 2-1-15,1-2 0 16,-3 0 1-16,2 1-1 0,2 2 0 16,-1-1 1-1,1 3-1-15,-1-4 2 0,1 1-1 16,-1 0 0-16,1 1 3 16,-2 0-3-16,0 0-1 15,1-1 0-15,1-1 1 16,-1 2-1-16,4 2 0 15,-2-4 1-15,2 2 0 16,-2 0-1-16,1 1 0 16,1 0-1-16,-4 0 2 15,2 2 1-15,-1-2-2 16,-2-1 0-16,1 1 0 16,1-2 0-16,2 0 1 15,-2 0-1-15,-1 3 0 16,4-4 0-16,-4 5 0 0,3-3-1 15,-4 2 1-15,0-5 0 16,-2 2 0-16,-1 0 4 16,3 3-4-16,-6-3-4 15,2-1 4-15,-4 2 5 16,1-1-5-16,-4-2-5 16,7 2 5-16,-4 1 0 15,-1-3 5-15,2 1-5 16,-1 1 0-16,1 1 0 15,1-1 0-15,3 1 0 16,0 0 1-16,4 0-1 16,-1-2 0-16,2 2 1 0,2-1-1 15,-1 2 0-15,2-2 0 16,1 1 0-16,-1 1 0 16,1-2 1-16,0 2-1 15,-2 0 0-15,2 3 0 16,-4-1 0-16,2 0 0 15,-1-1 0-15,3-2 0 16,0-2 0-16,-1 4 0 16,1-3 1-16,-1 2-1 15,-4 0 1-15,1 0-1 16,-2 1-2-16,-2-4 2 16,2 4 0-16,-3 0 1 15,0 1-1-15,2-2 0 0,-1 1-1 16,1-3 1-16,1 2 0 15,-2 0 1-15,-1-2-1 16,3 3 0-16,0-3 0 16,-1 2 0-16,1 0 0 15,-2 2 0-15,3 0-1 16,-3-3 1-16,2 5 0 16,2-2 0-16,-1 0 0 15,1 2 0-15,-1-2 1 16,2 1-1-16,-1-1 0 15,-1 0 0-15,1 0 0 16,-4-1 0-16,5 0 0 0,-1 1 1 16,-4-2-1-16,2 3 0 15,-1-3 0-15,-2 0 0 16,2-1 0-16,-2 0 0 16,1 3 1-16,2-3-1 15,-3 2-1-15,0-1 0 16,0 0 1-16,3 3 1 15,-1-3-1-15,1-1 0 16,-2 4 0-16,4-3 1 16,1 2-1-16,-2 0-1 15,1 0 1-15,-1 0-1 16,2 2 1-16,2-1 2 16,0-1-2-16,1 3-2 15,-3-3 2-15,4-1 0 16,-4 1-1-16,-1 3 1 0,2-1 1 15,1 1-1-15,-2-2 0 16,1 2 0-16,-1-3 0 16,-1 2-1-16,2-2 1 15,1 3 1-15,-2-3-1 16,-1 3-1-16,2-5 1 16,1 4 0-16,-2-5 1 15,1 3-1-15,-2 1-1 16,2-1 1-16,-2 0 0 15,1 1 1-15,-2-3-1 0,4 1 0 16,-4 1 0 0,4-2 0-16,-2 1 0 0,2-3 0 15,-1 4 0-15,-1-2 0 16,2 2 0-16,1 0 0 16,0-1 1-16,3 0 2 15,-2 3 5-15,2 1-8 16,5-1-3-16,-2 3 3 15,5-3 0-15,-2 0 2 16,-2 1-2-16,4 2 1 16,1 2 1-16,0-2-2 15,1-2-1-15,1 1 0 16,0 1 1-16,2-3 1 16,1 5-1-16,-1-6 1 15,-1 4 3-15,5 0-4 0,-2-4 4 16,0 7-4-1,-1-5 0-15,-4 1 5 0,-1 0-2 16,0 0-3-16,2 1 2 16,-2 0 0-16,-1-1 1 15,1 2-1-15,-3-2-2 16,3 3 2-16,0-3-2 16,0 0 3-16,1 1-2 15,-2 1 0-15,1 1-1 16,2 0 1-16,2 2-1 15,5-1 0-15,0 1 3 16,1-3-2-16,0-2 3 16,-4 3-3-16,3-3 1 15,2 4 6-15,-2 0 1 0,2 2 7 16,2-1-11-16,5 3-4 16,6 2 1-16,7-2 18 15,6 4-1-15,7 0-10 16,-2-1 3-16,-1-4-3 15,-10-1 0-15,-8-1-1 16,-9-6-3-16,-10 2-3 16,-11-5 2-16,-10-3-2 15,-5 3-2-15,-8-6 1 16,0 0-2-16,0 0-1 16,0 0-15-16,-18 0-117 0,-17-14-171 15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2:22.80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8CBFE21-793D-4746-BB76-3D3D6C09A4AE}" emma:medium="tactile" emma:mode="ink">
          <msink:context xmlns:msink="http://schemas.microsoft.com/ink/2010/main" type="writingRegion" rotatedBoundingBox="15503,2933 16441,1332 17832,2148 16894,3748"/>
        </emma:interpretation>
      </emma:emma>
    </inkml:annotationXML>
    <inkml:traceGroup>
      <inkml:annotationXML>
        <emma:emma xmlns:emma="http://www.w3.org/2003/04/emma" version="1.0">
          <emma:interpretation id="{951D60D2-ACF3-4F98-9CEB-15A9F72E42FA}" emma:medium="tactile" emma:mode="ink">
            <msink:context xmlns:msink="http://schemas.microsoft.com/ink/2010/main" type="paragraph" rotatedBoundingBox="15422,2791 16347,1950 16738,2380 15813,3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524DA9-7044-43BF-98EA-6BD9E7BB8EFA}" emma:medium="tactile" emma:mode="ink">
              <msink:context xmlns:msink="http://schemas.microsoft.com/ink/2010/main" type="line" rotatedBoundingBox="15422,2791 16347,1950 16738,2380 15813,3221"/>
            </emma:interpretation>
          </emma:emma>
        </inkml:annotationXML>
        <inkml:traceGroup>
          <inkml:annotationXML>
            <emma:emma xmlns:emma="http://www.w3.org/2003/04/emma" version="1.0">
              <emma:interpretation id="{FC9875A7-6521-4F87-9C09-A60B77417A66}" emma:medium="tactile" emma:mode="ink">
                <msink:context xmlns:msink="http://schemas.microsoft.com/ink/2010/main" type="inkWord" rotatedBoundingBox="15422,2791 16347,1950 16738,2380 15813,32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-2609 299 474 0,'0'0'92'16,"0"0"-89"-16,0 0 14 16,0 0 48-16,0 0-23 15,0 0-16-15,0 0-6 16,70 56 5-16,-58-56-4 15,-6-5 3-15,-1-11-4 16,-5-6-15-16,0 0-3 16,0 5 0-16,-5 2-2 15,-13 7 10-15,0 2 31 16,-3 6-31-16,3 0 10 16,2 0 15-16,5 8-28 0,4 13-6 15,7 9 1 1,0 2 2-16,0 3-4 0,9-9 0 15,12-4-2-15,1-8-2 16,1-8 1-16,2-6 3 16,-2 0 2-16,0-2 5 15,-4-17-1-15,-8-7 0 16,-8 2-6-16,-3 3 1 16,-5 4 4-16,-23 11 3 15,-1 3 3-15,-6 3 17 16,4 0-7-16,5 20-4 15,5 5-8-15,8 4-4 0,11 3-5 16,2-7 0 0,0-1-10-16,15-5-18 0,15-6-72 15,5-11-91-15,-4-2-259 16</inkml:trace>
          <inkml:trace contextRef="#ctx0" brushRef="#br0" timeOffset="1028.2916">-2172-247 119 0,'0'0'179'0,"0"0"-115"16,0 0 21-16,0 0 44 15,0 0-10-15,0 0-87 16,-19-22-27-16,16 22-5 16,1 2-7-16,-1 10 7 15,0 5 51-15,2 5-24 16,-2 5-11-16,3 6 1 15,0 2 3-15,0 0-13 16,0 1-2-16,0 2 1 16,0-3 16-16,0-4 0 15,0-5-11-15,12-8-3 16,1-1-7-16,4-5 1 16,5-6 9-16,4 3 19 15,2-8 2-15,7 1-2 0,0 0 1 16,-1 0-16-1,-1-2-5-15,2 0-4 0,-5 0 1 16,-3 0-5-16,-2 0 0 16,-6 0-1-16,-6 0-1 15,-4 0-2-15,-4-2-29 16,-5-2-19-16,0-3-6 16,0 2-116-16,-8-2-161 15</inkml:trace>
          <inkml:trace contextRef="#ctx0" brushRef="#br0" timeOffset="1470.6343">-2112-337 635 0,'0'0'103'0,"0"0"-95"15,0 0 75-15,133-44 9 16,-88 33-46-16,0 1-17 15,-6-1-18-15,-4 9-11 16,-4 2-24-16,-10 0-149 16,-16 6-265-16</inkml:trace>
          <inkml:trace contextRef="#ctx0" brushRef="#br0" timeOffset="1262.1896">-2110-74 690 0,'0'0'46'0,"0"0"-34"15,0 0 64-15,0 0-7 16,128-8-50-16,-85 7-10 16,-7-7-4-16,-4 2-3 15,-8 0-2-15,-9-1-73 16,-6-3-37-16,-9 3-213 16</inkml:trace>
          <inkml:trace contextRef="#ctx0" brushRef="#br0" timeOffset="5648.4036">-2471 379 73 0,'0'0'135'0,"0"0"-41"15,0 0 8-15,0 0-3 16,0 0-49-16,0 0-10 16,0 0-34-16,-41-1-2 15,40 17 1-15,1 0 11 16,0 0-11-16,0-6 5 16,0-2-4-16,4-3-3 15,5-3-2-15,-2-2-1 16,0 0 0-16,2-2 16 15,-3-20-3-15,5 1-4 0,-7-3-8 16,-2 3 0 0,-2 2 0-16,0 6-1 0,0 7 2 15,-11 0 21-15,-1 6 39 16,0 0-33-16,-2 6-11 16,4 15-16-16,-2 8 0 15,3 0-2-15,9-4 1 16,0-1 0-16,0-4 2 15,0-10-3-15,13-3 0 16,5-7-5-16,4 0 1 16,-1 0 4-16,1-22 9 15,-2-1-6-15,-4-3-1 16,-4 0-2-16,-10 5-11 16,-2 0 6-16,0 4 5 15,-17 5 3-15,-7 2 6 0,2 8 11 16,1 2-1-1,0 0 6-15,5 2-10 0,3 20-11 16,4 11-4-16,6 1-1 16,3-1 0-16,0-8-3 15,12-7-1 1,7-10-1-16,9-8-1 0,0 0-9 16,4-12 12-16,-1-21-9 15,1-6-9-15,-8-1-39 16,-15 4-5-16,-9 6 63 15,-8 10 3-15,-22 9 80 16,-7 10-17-16,-2 1 5 16,0 3-34-16,7 22-12 0,9 6-19 15,8 2-3-15,15-1 0 16,0 0-9-16,17-8-99 16,13-8-128-16</inkml:trace>
        </inkml:traceGroup>
      </inkml:traceGroup>
    </inkml:traceGroup>
    <inkml:traceGroup>
      <inkml:annotationXML>
        <emma:emma xmlns:emma="http://www.w3.org/2003/04/emma" version="1.0">
          <emma:interpretation id="{78558727-3EC5-4698-AC7D-7A590C79AFFC}" emma:medium="tactile" emma:mode="ink">
            <msink:context xmlns:msink="http://schemas.microsoft.com/ink/2010/main" type="paragraph" rotatedBoundingBox="16733,2959 17368,1876 17832,2148 17197,32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63AC4A-9055-4C0E-BB4A-A00BE31D6952}" emma:medium="tactile" emma:mode="ink">
              <msink:context xmlns:msink="http://schemas.microsoft.com/ink/2010/main" type="inkBullet" rotatedBoundingBox="16929,3073 17021,2917 17154,2995 17062,3152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0" timeOffset="141251.3561">-1229 464 20 0,'0'0'30'16,"0"0"36"-16,0 0 10 15,0 0-21-15,0 0 15 16,0 0 35-16,0 0-12 16,0 1-36-16,0-1-5 0,0 0-19 15,0 0-18 1,0 0-5-16,0 0-6 0,0 1-4 15,0-1 0-15,0 5-1 16,0-2-14-16,0 2-2 16,0-3 15-16,0 3 2 15,-5 1 2-15,2 2 0 16,2 1 0-16,-2 3-1 16,3-1 4-16,0 0 14 15,0 2 2-15,0 0 21 16,0-7-19-16,13 0-15 15,4-6 2-15,-2 0 2 16,1 0-1-16,-4 0-1 16,-3-6 7-16,-4-9 3 15,-5-2-3-15,0-1-11 0,0 3-5 16,-8 1-1-16,-10 4-1 16,0 4 1-16,2 5 0 15,2 1 7-15,5 0-2 16,3 0-3-16,3 13-1 15,3 10 1-15,0-2 1 16,9 1 11-16,12-8-9 16,2-6-1-16,2-8 0 15,-2 0 2-15,-8-5-2 16,0-12 6-16,-9-5-3 16,-6-1-2-16,0 2-1 15,-4 4 5-15,-22 6 5 0,-1 7 6 16,3 4 8-16,-2 0-19 15,5 4-8-15,6 18-1 16,5 5-3-16,5 2-4 16,5-2-54-16,0-10-66 15,3-6-82-15,15-11-318 16</inkml:trace>
      </inkml:traceGroup>
      <inkml:traceGroup>
        <inkml:annotationXML>
          <emma:emma xmlns:emma="http://www.w3.org/2003/04/emma" version="1.0">
            <emma:interpretation id="{8AC12BD2-99B5-4B29-AEF2-2A697C70D6F5}" emma:medium="tactile" emma:mode="ink">
              <msink:context xmlns:msink="http://schemas.microsoft.com/ink/2010/main" type="line" rotatedBoundingBox="16969,2556 17368,1876 17832,2148 17433,2828"/>
            </emma:interpretation>
          </emma:emma>
        </inkml:annotationXML>
        <inkml:traceGroup>
          <inkml:annotationXML>
            <emma:emma xmlns:emma="http://www.w3.org/2003/04/emma" version="1.0">
              <emma:interpretation id="{DCB9A13B-1505-466D-90E2-A70E4E0A2581}" emma:medium="tactile" emma:mode="ink">
                <msink:context xmlns:msink="http://schemas.microsoft.com/ink/2010/main" type="inkWord" rotatedBoundingBox="16969,2556 17368,1876 17832,2148 17433,2828">
                  <msink:destinationLink direction="with" ref="{51130139-1ADE-4622-8F61-4A6A0A379A6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2389.781">-1131-169 176 0,'0'0'432'0,"0"0"-343"0,0 0 15 15,0 0-3-15,129-58-16 16,-92 47-33-16,-8 1-40 16,0 3-4-16,-11 3-8 15,-9 2-4-15,-3 2-72 16,-3 0-107-16,-3 0-200 16</inkml:trace>
          <inkml:trace contextRef="#ctx0" brushRef="#br0" timeOffset="141954.7562">-1101-130 398 0,'0'0'157'16,"0"0"-97"-16,0 0-6 15,0 0-20-15,0 0-26 16,0 0-5-16,0 0 8 16,0 31 14-16,1-14-14 15,8 5 15-15,-1-1 4 16,-2-1 3-16,3 1-6 15,-2-4 11-15,-2 5-14 16,-1-6-13-16,1 4 9 16,-1-1-10-16,1-2-7 15,-1-2 0-15,1-1 3 0,-2-4-2 16,1 2 3-16,-2-3 2 16,5-1-2-16,-2 6 8 15,1-7 1-15,1 2-10 16,2-1 6-16,3-2-7 15,2 0 2-15,4-2 3 16,3-4-3-16,6 0-1 16,2 0 11-16,4 0-4 15,-2-6-2-15,-4-6-3 16,-4 4-3-16,-10 1-2 16,-1 2-2-16,-7 3-1 15,-5 2 0-15,0 0-11 0,0 0-18 16,0 0-42-16,-14 0-80 15,-2-5-67-15,-4-4-247 16</inkml:trace>
          <inkml:trace contextRef="#ctx0" brushRef="#br0" timeOffset="142175.2902">-1026-1 406 0,'0'0'164'16,"0"0"-125"-16,0 0-3 16,0 0 40-16,0 0 6 0,0 0-14 15,150-5-24 1,-114 0-29-16,-6-1-12 0,-10 0 2 16,-5 3-5-16,-11 2-60 15,-4-1-138-15,0-3-214 16</inkml:trace>
          <inkml:trace contextRef="#ctx0" brushRef="#br0" timeOffset="142669.5436">-694-524 568 0,'0'0'124'0,"0"0"-27"16,0 0 51-16,0 0-64 15,0 0-20-15,78 115-33 16,-64-91-17-16,-4-3-10 16,2 3-4-16,-4-3-1 15,-7 2-67-15,-1-2-222 0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4:46.65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F8F043D-D598-401A-83C0-BE68794186A5}" emma:medium="tactile" emma:mode="ink">
          <msink:context xmlns:msink="http://schemas.microsoft.com/ink/2010/main" type="writingRegion" rotatedBoundingBox="14339,1723 15374,1073 15625,1474 14590,2124"/>
        </emma:interpretation>
      </emma:emma>
    </inkml:annotationXML>
    <inkml:traceGroup>
      <inkml:annotationXML>
        <emma:emma xmlns:emma="http://www.w3.org/2003/04/emma" version="1.0">
          <emma:interpretation id="{511765E7-8367-4B3D-8E73-E5BCD33B59CF}" emma:medium="tactile" emma:mode="ink">
            <msink:context xmlns:msink="http://schemas.microsoft.com/ink/2010/main" type="paragraph" rotatedBoundingBox="14339,1723 15374,1073 15625,1474 14590,2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519895-B550-427B-92AE-5B88C7D08F41}" emma:medium="tactile" emma:mode="ink">
              <msink:context xmlns:msink="http://schemas.microsoft.com/ink/2010/main" type="line" rotatedBoundingBox="14339,1723 15374,1073 15625,1474 14590,2124"/>
            </emma:interpretation>
          </emma:emma>
        </inkml:annotationXML>
        <inkml:traceGroup>
          <inkml:annotationXML>
            <emma:emma xmlns:emma="http://www.w3.org/2003/04/emma" version="1.0">
              <emma:interpretation id="{E8002D6E-E12F-4383-9A97-EEDC816BCFBC}" emma:medium="tactile" emma:mode="ink">
                <msink:context xmlns:msink="http://schemas.microsoft.com/ink/2010/main" type="inkWord" rotatedBoundingBox="14464,1923 14613,1830 14675,1927 14525,20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 66 463 0,'0'0'119'0,"0"0"-35"16,0 0-4-16,0 0-37 15,0 0 5-15,0 0 28 16,39-9-26-16,-25 2-15 16,-2-3-15-16,-6 2-1 0,0 2-9 15,-6-3-10 1,0 1 0-16,0 3 0 0,-7 2-9 16,-10 3 0-16,2 0 5 15,-3 3 0-15,1 19 4 16,1 5 4-16,2 1-4 15,8 0 1-15,3-7-1 16,3-8-2-16,0-2-1 16,0-10-3-16,9-1 6 15,0 0 6-15,-1 0 3 16,-2-12 7-16,-6-3-6 16,0 3-4-16,0 5 0 0,0 2 1 15,0 5-7 1,0 0-4-16,-2 0 3 0,-1 1-27 15,3 21-54-15,0-2-61 16,0-9-172-16</inkml:trace>
        </inkml:traceGroup>
        <inkml:traceGroup>
          <inkml:annotationXML>
            <emma:emma xmlns:emma="http://www.w3.org/2003/04/emma" version="1.0">
              <emma:interpretation id="{A4BB602A-9398-439A-9FF0-2234751E6DE0}" emma:medium="tactile" emma:mode="ink">
                <msink:context xmlns:msink="http://schemas.microsoft.com/ink/2010/main" type="inkWord" rotatedBoundingBox="14738,1472 15374,1073 15625,1474 14989,1873"/>
              </emma:interpretation>
              <emma:one-of disjunction-type="recognition" id="oneOf1">
                <emma:interpretation id="interp1" emma:lang="" emma:confidence="0">
                  <emma:literal>El,</emma:literal>
                </emma:interpretation>
                <emma:interpretation id="interp2" emma:lang="" emma:confidence="0">
                  <emma:literal>EI,</emma:literal>
                </emma:interpretation>
                <emma:interpretation id="interp3" emma:lang="" emma:confidence="0">
                  <emma:literal>Ei,</emma:literal>
                </emma:interpretation>
                <emma:interpretation id="interp4" emma:lang="" emma:confidence="0">
                  <emma:literal>E"</emma:literal>
                </emma:interpretation>
                <emma:interpretation id="interp5" emma:lang="" emma:confidence="0">
                  <emma:literal>E",</emma:literal>
                </emma:interpretation>
              </emma:one-of>
            </emma:emma>
          </inkml:annotationXML>
          <inkml:trace contextRef="#ctx0" brushRef="#br0" timeOffset="602.8576">400-453 515 0,'0'0'109'0,"0"0"4"16,0 0-50-16,0 0 42 15,0 0-52-15,0 0-19 0,-13-30-18 16,13 30-7-16,0 0-9 15,0 0-2-15,0 2-11 16,0 16 13-16,0 7 7 16,0 4-2-16,0 5 7 15,0 3-6-15,0 2-4 16,0 3 12-16,0-3-5 16,0-5 0-16,0-3 4 15,0-6-4-15,4-6 0 16,7-8-6-16,5-1-2 15,7-3 3-15,4-6 8 16,9-1 3-16,3 0 14 16,3-3-4-16,-4-11-14 15,-4 3 4-15,-7 1-15 16,-9 2 0-16,-6 3 0 0,-7 3 0 16,-2-1-7-16,-3 3-37 15,0 0-1-15,0 0-19 16,-11 0-146-16,-4-6-94 15,-3-5-60-15</inkml:trace>
          <inkml:trace contextRef="#ctx0" brushRef="#br0" timeOffset="795.5505">453-255 481 0,'0'0'57'0,"0"0"89"15,0 0-36-15,0 0 24 16,134-5-66-16,-103-1-8 16,-2-2-36-16,-10 1-19 15,-7 1-5-15,-10 3-15 16,-2-3-124-16,0 0-278 16</inkml:trace>
          <inkml:trace contextRef="#ctx0" brushRef="#br0" timeOffset="969.5413">445-414 174 0,'0'0'451'0,"0"0"-335"0,0 0 53 16,125-16-82 0,-87 10 0-16,-5-2-67 0,-5 2-13 15,-5-3-3-15,-4-1-4 16,-4 2-70-16,-9-1-183 15</inkml:trace>
          <inkml:trace contextRef="#ctx0" brushRef="#br0" timeOffset="1313.8118">856-711 513 0,'0'0'89'15,"0"0"-75"-15,0 0 42 16,0 0 13-16,0 0-2 16,4 133-15-16,4-96-44 0,-4-2-5 15,5-2-3-15,5-8-1 16,-4-9-4-16,10-5 2 16,-1-11-90-16,2 0-182 15</inkml:trace>
          <inkml:trace contextRef="#ctx0" brushRef="#br0" timeOffset="1479.745">1027-508 487 0,'0'0'182'0,"0"0"-41"16,0 0-11-16,0 0-29 0,-13 120-73 15,13-104-24 1,0-2-4-16,4-3-11 0,5-7-204 15,-3-4-493-15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50:57.86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4F76D71-1760-4308-8033-9D3CF6AF1824}" emma:medium="tactile" emma:mode="ink">
          <msink:context xmlns:msink="http://schemas.microsoft.com/ink/2010/main" type="writingRegion" rotatedBoundingBox="18933,5049 22930,5049 22930,7712 18933,7712"/>
        </emma:interpretation>
      </emma:emma>
    </inkml:annotationXML>
    <inkml:traceGroup>
      <inkml:annotationXML>
        <emma:emma xmlns:emma="http://www.w3.org/2003/04/emma" version="1.0">
          <emma:interpretation id="{E1FDBF19-8716-4C67-A630-92455334C2FF}" emma:medium="tactile" emma:mode="ink">
            <msink:context xmlns:msink="http://schemas.microsoft.com/ink/2010/main" type="paragraph" rotatedBoundingBox="18933,5049 22774,5049 22774,5847 18933,5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517A35-E63E-4AF5-A8E0-406C65F28036}" emma:medium="tactile" emma:mode="ink">
              <msink:context xmlns:msink="http://schemas.microsoft.com/ink/2010/main" type="line" rotatedBoundingBox="18933,5049 22774,5049 22774,5847 18933,5847"/>
            </emma:interpretation>
          </emma:emma>
        </inkml:annotationXML>
        <inkml:traceGroup>
          <inkml:annotationXML>
            <emma:emma xmlns:emma="http://www.w3.org/2003/04/emma" version="1.0">
              <emma:interpretation id="{D33C8876-8E95-44F8-A2D1-975F0755BEBC}" emma:medium="tactile" emma:mode="ink">
                <msink:context xmlns:msink="http://schemas.microsoft.com/ink/2010/main" type="inkWord" rotatedBoundingBox="18933,5049 22774,5049 22774,5847 18933,58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3250 3994 302 0,'0'0'67'15,"0"0"19"-15,0 0 4 16,0 0 1-16,0 0-45 0,0 0-18 16,0 0-8-16,0-8 11 15,0 8 11-15,0 0-16 16,0 0-12-16,0 0 3 16,0 0 3-16,0 0-16 15,0 0 1-15,0 0-5 16,0 8 2-16,0 13 0 15,0 10 11-15,-1 5 19 16,-7 5 0-16,7 7-18 16,-2 6 0-16,3 7 7 15,0-2-9-15,0-3-8 16,0-8 4-16,9-10-5 0,7-9 5 16,-1-7-1-16,2-9-4 15,4-13 4-15,1 0 3 16,5-17 6-16,5-22-4 15,3-7-2-15,-5-6-6 16,-8 0 2-16,-8 3 2 16,-10 2 11-16,-4 5-3 15,0 4-4-15,0 5 1 16,-9 7 3-16,0 9-13 16,2 3 1-16,5 6-2 15,2 5-2-15,0 3-2 16,0 0-12-16,0 0-11 15,0 27 13-15,0 14 12 16,0 9 0-16,0 5 0 0,2 2 0 16,10 1 5-16,6-3-5 15,12-3 0-15,9-11-1 16,6-11 1-16,3-11 0 16,-3-15 0-16,-4-4 3 15,-4-6 2-15,-4-27-4 16,5-12 6-16,-9-8-6 15,-5-5 0-15,-11 1 3 16,-11 1-4-16,-2 5 5 16,-6 4 21-16,-17 6-12 15,2 13-7-15,5 8-2 16,7 12-2-16,7 2-1 16,2 4-4-16,0 2-13 0,11 0-68 15,20 4-20-15,11 11-80 16,2-1-174-16</inkml:trace>
          <inkml:trace contextRef="#ctx0" brushRef="#br0" timeOffset="441.4386">4265 4268 776 0,'0'0'154'0,"0"0"-76"0,0 0 2 16,0 0-43-16,0 0-30 15,0 0 36-15,185-13 2 16,-102 5-21-16,-8 0-18 15,-17 4-6-15,-16 2 0 16,-18 2-5-16,-11 0-37 16,-12 0-40-16,-1 8-83 15,-27 13-39-15,-21 5-463 16</inkml:trace>
          <inkml:trace contextRef="#ctx0" brushRef="#br0" timeOffset="591.9363">4418 4498 819 0,'0'0'37'0,"0"0"135"0,134 14-46 16,-59-14-52 0,3-8-36-16,-4-9-12 0,-15 1-19 15,-20 4-7-15,-20 6-26 16,-14 6-73-16,-5 0-170 16,-18 1-536-16</inkml:trace>
          <inkml:trace contextRef="#ctx0" brushRef="#br0" timeOffset="2648.7888">5579 3999 255 0,'0'0'54'16,"0"0"33"-16,-41 120 32 16,23-71-28-16,2-2-38 15,-1-5-12-15,4-3-10 16,2-4 16-16,2-5-11 16,2-9-30-16,5-4-1 15,-1-7-4-15,3-3-1 16,0-3 0-16,0-4-1 15,0 0 1-15,0-3 4 16,8-21 0-16,7-8-1 0,6-10-1 16,-3-4-1-16,-2-3 6 15,-1-4 9-15,2 0 2 16,-4-4-6-16,1-4-6 16,4 6 6-16,-2 0-6 15,-1 10-3-15,2 10-3 16,-3 8 13-16,-7 13 3 15,-2 5-6-15,-4 8-1 16,2 1-9-16,2 0-26 16,-1 28 26-16,5 21 19 15,-3 22 24-15,2 8-3 16,-4 6 0-16,1-8-16 0,-2-6-14 16,-2-9 4-16,-1-9-12 15,0-5-2-15,3-8 0 16,2-9-69-16,1-10-64 15,3-8-60-15,3-11-339 16</inkml:trace>
          <inkml:trace contextRef="#ctx0" brushRef="#br0" timeOffset="3469.7386">6086 4079 357 0,'0'0'65'0,"0"0"15"16,0 0 48-16,0 0-13 15,0 0-41-15,0 0-13 16,-79 134 4-16,79-94-37 15,0-1 0-15,21-5-17 16,14-10-11-16,7-12 1 16,6-12 4-16,3 0 6 15,-1-18-8-15,-7-15 5 16,-2-9-4-16,-9-3-1 0,-8-2 0 16,-11-4-3-1,-13 1 9-15,0 3 19 0,-12 4-6 16,-24 13 3-16,-7 13-5 15,-10 17-13-15,-1 0-5 16,3 34-1-16,6 15 2 16,10 0-3-16,15 4-6 15,17-9 3-15,3-5-15 16,28-5-90-16,20-3-47 16,9-13-128-16,0-6-305 15</inkml:trace>
          <inkml:trace contextRef="#ctx0" brushRef="#br0" timeOffset="3943.643">6597 4202 331 0,'0'0'175'0,"0"0"-73"0,0 0-3 16,33 114-9-16,4-93-14 15,5-8-23-15,10-13-1 16,0 0-5-16,1-22 6 16,1-16-18-16,-5-13-22 15,0-8-7-15,-12-2-4 16,-14 1 2-16,-23 0-4 16,0 8-1-16,-30 16 1 15,-20 10 7-15,-10 22 12 16,1 4 6-16,2 13-9 15,11 19-9-15,12 6-4 16,12 3-6-16,11 0 0 0,11 0-1 16,0-2-44-16,15-2-69 15,8-4-92-15,-5-5-372 16</inkml:trace>
        </inkml:traceGroup>
      </inkml:traceGroup>
    </inkml:traceGroup>
    <inkml:traceGroup>
      <inkml:annotationXML>
        <emma:emma xmlns:emma="http://www.w3.org/2003/04/emma" version="1.0">
          <emma:interpretation id="{B725250C-F68A-46DA-9E76-772993811FF7}" emma:medium="tactile" emma:mode="ink">
            <msink:context xmlns:msink="http://schemas.microsoft.com/ink/2010/main" type="paragraph" rotatedBoundingBox="19133,6743 22942,6857 22913,7814 19104,7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A3D8B2-5307-4E77-99FA-6E5BCECE9140}" emma:medium="tactile" emma:mode="ink">
              <msink:context xmlns:msink="http://schemas.microsoft.com/ink/2010/main" type="line" rotatedBoundingBox="19133,6743 22942,6857 22913,7814 19104,7700"/>
            </emma:interpretation>
          </emma:emma>
        </inkml:annotationXML>
        <inkml:traceGroup>
          <inkml:annotationXML>
            <emma:emma xmlns:emma="http://www.w3.org/2003/04/emma" version="1.0">
              <emma:interpretation id="{616D2A1C-3F72-47FC-8FD8-94711184E874}" emma:medium="tactile" emma:mode="ink">
                <msink:context xmlns:msink="http://schemas.microsoft.com/ink/2010/main" type="inkWord" rotatedBoundingBox="19129,6863 20781,6912 20756,7750 19104,77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885.0787">3426 5829 913 0,'0'0'39'0,"0"0"-35"0,0 0-4 16,0 0 30-16,0 0 1 16,0 0-24-16,0 6 6 15,5-6 29-15,2 0 1 16,-1 0-16-16,6-6-4 15,3-15-5-15,3-2 1 16,-1-10-14-16,-8 0-5 16,-5 1 1-16,-4 2-1 15,0 4-1-15,0 3-7 16,-9 5-3-16,-4 9 9 0,1 3-1 16,6 6 3-16,3 0 0 15,3 0-3-15,0 5 0 16,0 13 0-16,25 4-2 15,11 1-3-15,12-7-2 16,8-5 9-16,-6-5 1 16,-10-1 0-16,-10 3 3 15,-9 7-6-15,-12 12 3 16,-7 14 0-16,-2 13 0 16,-9 8 18-16,-23 6 1 15,-2 4 0-15,-2-2 8 16,10-4-15-16,11-6-7 15,15-5-5-15,0-7 0 16,11-10-5-16,23-6 0 16,10-14 4-16,10-11 2 0,-2-7 2 15,1 0 12-15,-9-10 7 16,-16-5 4-16,-4 0-13 16,-13 5-9-16,-7 1-3 15,-4 0-1-15,0 3-8 16,-10 5-63-16,-20 1-92 15,-5 0-568-15</inkml:trace>
          <inkml:trace contextRef="#ctx0" brushRef="#br0" timeOffset="9458.6278">4312 5917 989 0,'0'0'45'0,"0"0"26"15,0 0-36-15,0 0-19 16,0 0-9-16,178 0 33 15,-65-3-3-15,-2-4-19 16,-10 6-11-16,-26 1-7 16,-22 0-1-16,-21 0-22 15,-19 0-43-15,-13 18-81 16,-10 3-75-16,-43 9-321 16</inkml:trace>
          <inkml:trace contextRef="#ctx0" brushRef="#br0" timeOffset="9621.4903">4557 6335 826 0,'0'0'44'0,"144"0"154"0,-57-2-99 15,-10-15-53-15,-8 1-4 16,-12-1-13-16,-16 5-16 16,-16 5-13-16,-16 5-4 15,-9 2-82-15,-7 0-143 16,-41 15-640-16</inkml:trace>
        </inkml:traceGroup>
        <inkml:traceGroup>
          <inkml:annotationXML>
            <emma:emma xmlns:emma="http://www.w3.org/2003/04/emma" version="1.0">
              <emma:interpretation id="{82C50D86-AA3F-40F2-A839-61BEF67D9EA5}" emma:medium="tactile" emma:mode="ink">
                <msink:context xmlns:msink="http://schemas.microsoft.com/ink/2010/main" type="inkWord" rotatedBoundingBox="21481,6813 22010,6829 21986,7659 21456,76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659.7885">6186 5536 281 0,'0'0'23'0,"0"0"118"16,0 0-16-16,38 142-17 16,-38-107-15-16,0-3-18 15,-5-3-20-15,-10-3 0 16,-6 0-14-16,-9 0-4 16,-7 7-14-16,-10 4-7 15,-7 4-13-15,-6 6 4 16,3-3-6-16,7 0 2 15,11-5 10-15,15-4 1 16,7-2-10-16,13-3 11 0,4-4-15 16,0 1 6-1,22-7 0-15,19-1 3 0,12-9 10 16,11-8 22-16,4-2-9 16,-4 0-9-16,-6 0-4 15,-10 0-17-15,-12-4 1 16,-9 4-3-16,-9 0-14 15,-5 0-57-15,-4 12-31 16,-4 0-143-16,-5-2-397 16</inkml:trace>
        </inkml:traceGroup>
        <inkml:traceGroup>
          <inkml:annotationXML>
            <emma:emma xmlns:emma="http://www.w3.org/2003/04/emma" version="1.0">
              <emma:interpretation id="{FDA1483D-F1BD-4371-9176-A407AF83929A}" emma:medium="tactile" emma:mode="ink">
                <msink:context xmlns:msink="http://schemas.microsoft.com/ink/2010/main" type="inkWord" rotatedBoundingBox="22294,6978 22938,6997 22919,7618 22275,7599"/>
              </emma:interpretation>
              <emma:one-of disjunction-type="recognition" id="oneOf3"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0</emma:literal>
                </emma:interpretation>
                <emma:interpretation id="interp6" emma:lang="" emma:confidence="0">
                  <emma:literal>°</emma:literal>
                </emma:interpretation>
                <emma:interpretation id="interp7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1453.4646">6819 5888 364 0,'0'0'64'0,"0"0"57"16,0 0 3-16,0 0-39 0,0 0-14 15,0 0-29-15,-93-9-3 16,79 9-1-16,2 2-14 16,2 6 5-16,-2 6-8 15,-3 5 8-15,-2 3-10 16,-1 7 0-16,2 4 10 16,2 4-8-16,4 4 0 15,7 2-11-15,3 2-2 16,7-2 0-16,26-4-8 15,15-8-6-15,9-10 6 16,10-11 5-16,2-10-4 0,1 0 6 16,-6-26 0-1,-3-17 3-15,-7-5-1 0,-6-5 0 16,-8-1-6-16,-18-1 3 16,-13 0-4-16,-9 0 5 15,-15-4-5-15,-29 4 6 16,-13 10 6-16,-6 11 10 15,-3 8 9-15,6 16-13 16,7 10-12-16,8 0-8 16,6 29 1-16,3 16-2 15,6 12-17-15,9 6-53 16,12-1-75-16,4-12-230 0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6:58.92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220E4E1-4431-49BE-A94D-4E7A5C4184E4}" emma:medium="tactile" emma:mode="ink">
          <msink:context xmlns:msink="http://schemas.microsoft.com/ink/2010/main" type="writingRegion" rotatedBoundingBox="575,664 24703,86 24999,12458 871,13036"/>
        </emma:interpretation>
      </emma:emma>
    </inkml:annotationXML>
    <inkml:traceGroup>
      <inkml:annotationXML>
        <emma:emma xmlns:emma="http://www.w3.org/2003/04/emma" version="1.0">
          <emma:interpretation id="{D65D7CDA-E46D-41DF-9AD8-FBF32875E6DB}" emma:medium="tactile" emma:mode="ink">
            <msink:context xmlns:msink="http://schemas.microsoft.com/ink/2010/main" type="paragraph" rotatedBoundingBox="3162,597 22185,212 22222,2026 3199,24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66F28C-E1A5-4DDB-804A-BEB1D26C7E00}" emma:medium="tactile" emma:mode="ink">
              <msink:context xmlns:msink="http://schemas.microsoft.com/ink/2010/main" type="line" rotatedBoundingBox="3162,597 22185,212 22222,2026 3199,2411"/>
            </emma:interpretation>
          </emma:emma>
        </inkml:annotationXML>
        <inkml:traceGroup>
          <inkml:annotationXML>
            <emma:emma xmlns:emma="http://www.w3.org/2003/04/emma" version="1.0">
              <emma:interpretation id="{416FA2DA-3024-450E-B4B6-40A77A20F350}" emma:medium="tactile" emma:mode="ink">
                <msink:context xmlns:msink="http://schemas.microsoft.com/ink/2010/main" type="inkWord" rotatedBoundingBox="3162,597 7183,516 7219,2329 3199,24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388 571 134 0,'0'0'135'0,"0"0"-123"16,0 0 110-16,0 0-80 16,101-138-22-16,-83 77-11 15,-6-3 6-15,-7 0-2 16,-5 7 4-16,-3-1 51 15,-29 10 20-15,-13 6 183 16,-11 13-202-16,-5 21-16 16,-5 8-26-16,-1 18-20 15,6 24 2-15,7 12-1 16,13 11-1-16,15 16-1 16,17 10-6-16,9 6 1 0,0-5 14 15,23-14 11 1,13-8-11-16,6-16-6 0,3-9-7 15,-1-10 3 1,-4-17-4-16,4-8-2 0,-3-10-31 16,7 0-39-16,-3-11-64 15,-6-17-217-15</inkml:trace>
          <inkml:trace contextRef="#ctx0" brushRef="#br0" timeOffset="292.161">573 912 449 0,'0'0'204'15,"0"0"-111"-15,155 39 52 0,-90-39-46 16,2-32-37-16,0-14-27 16,-12-14-20-16,-14-6-8 15,-23 6 2-15,-18 7-7 16,-9 9 12-16,-36 12 3 15,-15 16 5-15,-8 16-9 16,-3 12-1-16,7 36-12 16,14 12-1-16,18 7-6 15,19 4 7-15,13-2-36 16,1-12-19-16,40-16-17 16,21-22-64-16,16-19-56 15,13-19-198-15</inkml:trace>
          <inkml:trace contextRef="#ctx0" brushRef="#br0" timeOffset="1124.2356">1217 644 436 0,'0'0'139'15,"0"0"38"-15,9 128-76 16,16-101-29-16,8-11-33 16,14-12-11-16,10-4-5 15,9-16 1-15,2-23-17 0,-8-8-3 16,-12 0 0-16,-16 6-4 16,-17 8-9-16,-11 10 9 15,-4 11 12-15,0 5-4 16,-13 7 10-16,-10 4 0 15,-4 28-15-15,4 7-3 16,10 10-3-16,13-1 1 16,0-10-2-16,29-10 2 15,22-11-2-15,15-17-9 16,10 0 9-16,9-35 1 16,-3-10-5-16,-8-1-6 15,-15 6-2-15,-14 7-29 16,-17 14 20-16,-10 9 14 0,-16 10 1 15,-2 0-11-15,0 12 21 16,0 7 2-16,4 3 5 16,17-7 1-16,14-7-1 15,9-8 20-15,2 0 9 16,2-28-20-16,-9-11-6 16,-12-5-10-16,-13-1 7 15,-14 2-8-15,0 4 2 16,-29 3-1-16,-17 13 2 15,-8 10-1-15,-8 13 5 16,2 17 1-16,6 32-7 16,4 18-1-16,13 11-1 0,17 2 0 15,17-3-5 1,3-10 3-16,21-16 2 0,20-18-1 16,5-18-34-16,5-15 15 15,7-16 3-15,2-34-9 16,-2-15 5-16,-7-15-2 15,-9-9-21-15,-8-5-4 16,-19 3 7-16,-11 5 20 16,-4 7 12-16,-1 9 11 15,-17 14 2-15,-3 15 7 16,2 16 12-16,6 19 66 16,-1 6-11-16,5 10-41 15,5 31-33-15,4 21-2 0,0 23 0 16,9 12 30-1,13 12 25-15,6-2-22 0,3-13-23 16,8-15-4-16,2-21-6 16,7-16-16-16,8-26-99 15,-7-16-246-15</inkml:trace>
          <inkml:trace contextRef="#ctx0" brushRef="#br0" timeOffset="1270.7091">3012 691 784 0,'0'0'270'0,"0"0"-268"16,0 0 2-1,0 0-4-15,0 0-25 0,0 0-159 16,111 44-304-16</inkml:trace>
          <inkml:trace contextRef="#ctx0" brushRef="#br0" timeOffset="10562.051">-816 662 294 0,'0'0'101'16,"0"0"2"-16,-45 110 27 16,33-83-63-16,3-7-55 15,4-7-8-15,1-9 25 16,2-4 36-16,-1 0 0 16,2-3 13-16,1-23-51 15,0-15-27-15,0-14-21 16,13-12-39-16,5 1-14 0,8-3-6 15,-8 12 30 1,-7 18 39-16,-2 14 11 0,-2 16 11 16,-2 9 30-16,4 0-28 15,4 9-11-15,8 27 12 16,5 12 35-16,-2 15-34 16,-2 14-4-16,2 2-11 15,-1 5-37-15,-12-5-147 16,-7-7-174-16</inkml:trace>
          <inkml:trace contextRef="#ctx0" brushRef="#br0" timeOffset="10704.1608">-717 1256 453 0,'0'0'58'16,"0"0"142"-16,0 0-120 15,0 0-31-15,125-15-20 16,-98 0-29-16,0-4-8 15,-6 0-228-15</inkml:trace>
          <inkml:trace contextRef="#ctx0" brushRef="#br0" timeOffset="10960.1209">-663 278 555 0,'0'0'48'16,"0"0"147"-16,187 202-33 15,-109-68-56-15,2 27-18 16,-7 10-46-16,-14-6-2 16,-15-17-35-16,-19-23-4 15,-16-16 5-15,-9-17-6 16,0-13-18-16,-19-13-43 15,-10-12-69-15,2-13-235 16</inkml:trace>
        </inkml:traceGroup>
        <inkml:traceGroup>
          <inkml:annotationXML>
            <emma:emma xmlns:emma="http://www.w3.org/2003/04/emma" version="1.0">
              <emma:interpretation id="{DB6136B8-A765-4C4B-A00B-4F12C7332ED9}" emma:medium="tactile" emma:mode="ink">
                <msink:context xmlns:msink="http://schemas.microsoft.com/ink/2010/main" type="inkWord" rotatedBoundingBox="7710,518 9576,481 9602,1763 7736,1801"/>
              </emma:interpretation>
            </emma:emma>
          </inkml:annotationXML>
          <inkml:trace contextRef="#ctx0" brushRef="#br0" timeOffset="1682.1677">3639 189 1024 0,'0'0'6'0,"0"0"4"15,145-64 25-15,-44 27 2 16,13-6-14-16,11 0-23 16,-3 7-2-16,-9 11-71 15,-5 14-68-15,-18 11-273 16</inkml:trace>
          <inkml:trace contextRef="#ctx0" brushRef="#br0" timeOffset="1524.6271">4115 235 758 0,'0'0'132'0,"3"108"-70"15,8-47 69-15,5-3-78 16,4-9-34-16,4-14-7 16,-2-12-10-16,-4-13-4 15,-1-10-4-15,-7 0-58 16,-5-16-92-16,-5-22-129 16</inkml:trace>
          <inkml:trace contextRef="#ctx0" brushRef="#br0" timeOffset="2162.3463">4859 450 631 0,'0'0'36'15,"0"0"124"-15,139 69-25 0,-96-69-64 16,-7 0-7-16,-6-21-38 15,-9-17-2-15,-12-12-4 16,-9-3 0-16,0-4-20 16,-22 3-1-16,-26 7-22 15,-17 15-10-15,-7 13-6 16,-6 17 6-16,10 2 13 16,16 10 20-16,23 16-5 15,23 15 6-15,6 15-2 16,39 16 1-16,20 14 0 15,16 12 8-15,4 7 17 16,1 2-20-16,-5-2 0 16,-1-6 13-16,-11-16 2 15,-12-18-8-15,-19-20-6 16,-19-12-4-16,-13-18 3 0,-9-11 3 16,-34-4 18-16,-19-8-17 15,-9-22-1-15,1-9-7 16,8-2 22-16,14-3 6 15,15 3-4-15,15-1-21 16,18-4-4-16,0-5-6 16,38-3 3-16,22-2-10 15,12 8-25-15,10 9-22 16,10 11-16-16,-2 9-76 16,-5 13-189-16,-10 6-225 15</inkml:trace>
        </inkml:traceGroup>
        <inkml:traceGroup>
          <inkml:annotationXML>
            <emma:emma xmlns:emma="http://www.w3.org/2003/04/emma" version="1.0">
              <emma:interpretation id="{8B37D5B6-F781-452B-8852-DB58C286247B}" emma:medium="tactile" emma:mode="ink">
                <msink:context xmlns:msink="http://schemas.microsoft.com/ink/2010/main" type="inkWord" rotatedBoundingBox="10341,718 11111,703 11123,1295 10353,1311"/>
              </emma:interpretation>
            </emma:emma>
          </inkml:annotationXML>
          <inkml:trace contextRef="#ctx0" brushRef="#br0" timeOffset="2714.3559">6275 634 608 0,'0'0'109'0,"0"0"81"16,0 0-42-16,137 0-87 15,-84-32-6-15,1-13-37 0,-4-4-10 16,-7-5-7-16,-13 7 4 15,-19 12-4-15,-11 10 0 16,0 14 4-16,0 10 5 16,-11 1 15-16,-7 8-11 15,0 30-14-15,2 20-2 16,8 11 2-16,8 1 7 16,5-10-3-16,29-15 2 15,14-13-5-15,2-18-1 16,6-14-15-16,1-8-29 15,-5-35-38-15,-7-18-137 16,-13-10-421-16</inkml:trace>
          <inkml:trace contextRef="#ctx0" brushRef="#br0" timeOffset="2852.2144">6621 140 1043 0,'0'0'21'0,"0"0"6"16,0 0-22-16,0 0-5 15,119-3 0-15,-32 3-38 16,14 0-112-16,7 4-358 16</inkml:trace>
        </inkml:traceGroup>
        <inkml:traceGroup>
          <inkml:annotationXML>
            <emma:emma xmlns:emma="http://www.w3.org/2003/04/emma" version="1.0">
              <emma:interpretation id="{15F9F43F-BE30-4BAD-992C-41C0E375FE6A}" emma:medium="tactile" emma:mode="ink">
                <msink:context xmlns:msink="http://schemas.microsoft.com/ink/2010/main" type="inkWord" rotatedBoundingBox="12003,764 18019,642 18033,1302 12016,14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791.3313">13440 335 861 0,'0'0'16'16,"0"0"40"-16,128 75 28 15,-69-42-43-15,7-1-19 0,0-9-19 16,0-5-3-16,-9-9-80 16,-13-9-167-16,-17 0-440 15</inkml:trace>
          <inkml:trace contextRef="#ctx0" brushRef="#br0" timeOffset="5941.3468">13735 386 980 0,'0'0'53'0,"0"0"-34"16,-99 143 44-16,76-79-10 16,10-8-43-16,13-11-10 15,0-13-20-15,31-22-63 16,25-10-114-16,12-1-401 0</inkml:trace>
          <inkml:trace contextRef="#ctx0" brushRef="#br0" timeOffset="3668.6934">7935 557 569 0,'0'0'41'0,"0"0"134"16,0 0-94-16,0 0 13 16,0 0-26-16,132-46-40 15,-113 4-1-15,-3-3-13 16,-7 0-6-16,-7 1-4 15,-2 11 4-15,0 9-6 16,0 11 0-16,0 10 14 16,-5 3 7-16,-1 3-23 15,-6 32-3-15,3 18-6 16,3 11 9-16,6 6-2 16,0-3 2-16,18-9-2 15,15-11 4-15,6-16-2 16,9-17 0-16,2-14-2 15,6 0-3-15,1-28 0 0,-5-14 2 16,-4-10-8-16,-12-1 3 16,-8 4 8-16,-10 6-5 15,-11 16 5-15,-5 16 4 16,-2 8-3-16,0 3 10 16,0 4-11-16,-9 23-3 15,3 11-4-15,6 5 3 16,0-5 2-16,9-3 1 15,19-12-8-15,11-9-12 16,9-14 9-16,6 0 10 0,2-14-1 16,-2-17-2-1,-6-5-7-15,-7 2 4 0,-7-3 4 16,-11-1 1-16,-11 9 1 16,-12 2 2-16,0 5 7 15,0 7 7-15,-12 7 15 16,-2 8-6-16,4 0-19 15,-2 1-2-15,3 28-2 16,6 10-3-16,3 10 0 16,0 1 4-16,15-5-2 15,14-6-1-15,14-8 0 16,10-12-39-16,8-14-20 16,1-5-48-16,-5 0-115 0,-13-24-348 15</inkml:trace>
          <inkml:trace contextRef="#ctx0" brushRef="#br0" timeOffset="4597.8909">9487 495 501 0,'0'0'122'0,"0"0"34"0,115-43-22 15,-76 12-72-15,1-4-20 16,-13-4-2-16,-5 0-17 16,-8 1-8-16,-14 3-1 15,0 7 2-15,-8 6 5 16,-19 6-10-16,-1 8 8 15,-2 5-11-15,-2 3-8 16,2 12 0-16,0 21-8 16,4 10 0-16,4 13 7 15,11 10-3-15,7 2 4 16,4-1 0-16,0-1-1 16,24-12 1-16,13-7 6 15,10-15-4-15,9-13-2 0,7-19-3 16,3 0-2-1,-2-31-2-15,-5-15 1 0,-6-2-3 16,-13-6-17-16,-7 2 8 16,-22 4 7-16,-8 2-6 15,-3 5 17-15,-18 7 0 16,-11 7 0-16,-2 7 2 16,7 11 0-16,0 7-1 15,6 2 0-15,7 0-1 16,2 15-3-16,5 15 0 15,4 9 1-15,0 3 2 16,0 8 2-16,6 0-2 0,10 1 6 16,2-4 0-1,2-8 0-15,4-8-4 0,0-10 3 16,4-9-4-16,-1-12 0 16,2 0 1-16,10-23-1 15,8-15 0-15,4-12-1 16,4 0-14-16,-7 10 7 15,-8 11 7-15,-13 14-2 16,-5 15 2-16,1 0 0 16,-2 30 15-16,1 6 22 15,1 10-2-15,-10-4-18 16,-4-1-8-16,-6-5 2 16,-3-10-8-16,0-7-2 15,0-11-2-15,0-8-4 16,0 0-20-16,2-17-6 0,21-23-10 15,10-15-2-15,10-1 20 16,4 11 16-16,1 10 7 16,-5 16 2-16,-3 15 29 15,-9 4-5-15,-8 11-6 16,-10 18 9-16,-5 10 11 16,-8 3-10-16,0-4-23 15,0-9 0-15,-9-5-7 16,4-15-5-16,5-5-27 15,0-4-70-15,0-1-140 16,11-22 2-16,8-2-289 16</inkml:trace>
          <inkml:trace contextRef="#ctx0" brushRef="#br0" timeOffset="5593.11">11022 602 448 0,'0'0'59'16,"0"0"135"-16,0 0-97 15,133 33-5-15,-89-33-20 16,-3-1-26-16,-5-23-22 15,-8-4 0-15,-10-2-10 16,-12-3 3-16,-6-2 3 16,-1 1 15-16,-31-3-7 15,-7 7-21-15,-3 11-3 16,1 8 7-16,5 11 12 16,5 9-12-16,5 29-11 15,8 18-4-15,9 8 3 0,9 6-1 16,5-7-4-16,29-10 3 15,8-15-3-15,11-11-8 16,4-24-26-16,8-3 4 16,-4-23 11-16,-2-16-8 15,-9-6-74-15,-13-2-100 16,-17 2-1-16,-11 3 97 16,-9 1 35-16,0 7 76 15,-6 4 51-15,-11 15 20 16,7 5 45-16,-2 7 24 15,7 3-32-15,4 0-53 16,1 0-36-16,0 9-9 0,0 9 12 16,0 5-3-1,0 7 8-15,1 1 10 0,8 6 5 16,5 1-20-16,2-6-8 16,4-4 0-16,4-9-9 15,0-11-1-15,1-8 4 16,2 0-6-16,4-11-1 15,3-22-1-15,4-5 0 16,1-3-2-16,-5 2-1 16,-7 9-4-16,-10 18 6 15,-8 12-1-15,-9 0 0 16,1 23 2-16,7 14 11 16,4 1 1-16,6-3 1 15,9-11-8-15,5-10-3 16,11-11 0-16,10-3 3 0,1-9-5 15,6-18-7 1,-12 2-4-16,-15 6-3 0,-12 8 10 16,-13 11 3-16,-7 0-1 15,-1 0 2-15,0 15 4 16,5 4 3-16,4-3 0 16,4-4-7-16,9-9-1 15,0-3-8-15,4-5-7 16,-4-28-35-16,1-12-124 15,-10-8-66-15,-5 4 129 16,-8 0 112-16,0 10 11 16,0 7-11-16,-8 14-1 0,7 13-178 15,1 5 19 1,0 19 160-16,1 23 58 0,17 8 10 16,0 2 21-16,15-6 31 15,8-11-3-15,7-16 22 16,9-17-89-16,-4-2 26 15,-8-21-46-15,-13-17-15 16,-10-7-11-16,-14-1-4 16,-8 8-4-16,0 5 4 15,-18 12 8-15,-5 11 20 16,2 10 45-16,3 2-11 16,6 37-27-16,10 17-30 15,2 10-2-15,9-3-3 0,37-9-7 16,18-13-47-1,20-18 14-15,14-12-61 0,0-11-112 16,-10 0-459-16</inkml:trace>
        </inkml:traceGroup>
        <inkml:traceGroup>
          <inkml:annotationXML>
            <emma:emma xmlns:emma="http://www.w3.org/2003/04/emma" version="1.0">
              <emma:interpretation id="{BDF64492-7AF2-4FFB-8AE2-39A48A1080B5}" emma:medium="tactile" emma:mode="ink">
                <msink:context xmlns:msink="http://schemas.microsoft.com/ink/2010/main" type="inkWord" rotatedBoundingBox="19014,528 22190,463 22203,1084 19027,114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000.58">16516 285 781 0,'0'0'57'15,"0"0"94"-15,-15 130-51 16,15-112-77-16,0-12-17 16,0-6-6-16,15-15-62 15,11-26-134-15</inkml:trace>
          <inkml:trace contextRef="#ctx0" brushRef="#br0" timeOffset="7451.1165">16871 304 812 0,'0'0'81'0,"5"105"29"15,4-60 10-15,0-18-66 16,0-10-36-16,-5-10-14 16,-2-7 3-16,1-7 19 15,-2-26-11-15,2-17-15 16,-3-14-35-16,0-4 1 15,0 2-24-15,-9 3-20 16,-7 20 15-16,1 19 63 0,3 14 19 16,7 10 48-1,1 0-57-15,4 21-5 0,0 15 16 16,4-1 21-16,28-2-14 16,14-12-17-16,16-17-9 15,15-4-2-15,2-15-3 16,1-23 0-16,-15-1-5 15,-22 9 6-15,-19 9 2 16,-12 10 5-16,-12 11 32 16,0 0 27-16,0 0-22 15,-7 32-23-15,-8 13-10 16,-3 12 18-16,6 3-24 16,12-9 1-16,0-14-4 15,7-9-23-15,22-12-47 16,13-12-30-16,7-4-81 0,1-17-268 15</inkml:trace>
          <inkml:trace contextRef="#ctx0" brushRef="#br0" timeOffset="7702.188">17785 336 754 0,'0'0'35'15,"0"0"0"-15,0 0 119 16,0 0-76-16,155 83-20 15,-107-95-15-15,-3-24-9 16,-3-17-15-16,-10-2-13 0,-19-1-1 16,-13 5 0-16,-4 6 5 15,-35 12 33-15,-9 15-5 16,-6 16 2-16,-4 2-27 16,3 29-10-16,5 25-3 15,11 22-9-15,17 7-20 16,17 3-35-16,5-10-60 15,36-19-250-15</inkml:trace>
          <inkml:trace contextRef="#ctx0" brushRef="#br0" timeOffset="6338.4222">14948 404 660 0,'0'0'77'0,"0"0"78"16,0 0-40-16,119 114-46 15,-53-114-3-15,6 0-39 16,-1-37-3-16,-6-12 7 15,-17-11-17-15,-17 0-12 16,-20 4 9-16,-11 6 4 16,-15 7-6-16,-32 9 0 15,-10 14-4-15,-3 12 10 16,0 8-7-16,6 10-6 16,6 29-2-16,12 14-5 15,12 11 1-15,22 4-14 16,2-4-27-16,41-9-7 15,20-11-19-15,17-14-50 0,4-16-170 16</inkml:trace>
          <inkml:trace contextRef="#ctx0" brushRef="#br0" timeOffset="6851.9872">15696-8 1026 0,'0'0'28'0,"0"0"-23"0,144-9 23 15,-48-2 18-15,6-4-10 16,4 1-25-16,-9 4-11 15,-4 5-7-15,-8 5-67 16,-16 0-132-16,-24 0-250 16</inkml:trace>
          <inkml:trace contextRef="#ctx0" brushRef="#br0" timeOffset="6675.8756">15888 144 650 0,'0'0'96'0,"0"107"70"16,1-60-60-16,20-10-67 16,5-12-24-16,1-14-14 15,5-11-1-15,8 0-9 16,4-24-2-16,-8 4-3 15,-10 8 0-15,-13 9 10 16,-8 3 1-16,-5 11 3 16,0 19 38-16,0 9 2 15,-5-3-10-15,-4-4-13 16,5-11-17-16,4-13 0 16,0-8-15-16,0-8-35 15,0-30-47-15,0-13-376 16</inkml:trace>
        </inkml:traceGroup>
      </inkml:traceGroup>
    </inkml:traceGroup>
    <inkml:traceGroup>
      <inkml:annotationXML>
        <emma:emma xmlns:emma="http://www.w3.org/2003/04/emma" version="1.0">
          <emma:interpretation id="{ECB38483-D4E9-4625-B651-26CD9AF4ECC5}" emma:medium="tactile" emma:mode="ink">
            <msink:context xmlns:msink="http://schemas.microsoft.com/ink/2010/main" type="paragraph" rotatedBoundingBox="5003,2227 20017,1867 20073,4209 5059,456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9188D6B-6195-4DA1-80CB-F4FEC1547908}" emma:medium="tactile" emma:mode="ink">
              <msink:context xmlns:msink="http://schemas.microsoft.com/ink/2010/main" type="inkBullet" rotatedBoundingBox="5003,2236 6699,2196 6730,3503 5034,3544"/>
            </emma:interpretation>
            <emma:one-of disjunction-type="recognition" id="oneOf3">
              <emma:interpretation id="interp3" emma:lang="" emma:confidence="0">
                <emma:literal>↳</emma:literal>
              </emma:interpretation>
            </emma:one-of>
          </emma:emma>
        </inkml:annotationXML>
        <inkml:trace contextRef="#ctx0" brushRef="#br0" timeOffset="13799.7658">982 1667 675 0,'0'0'103'0,"0"0"-6"0,0 0 9 16,0 0-17-16,0 0-56 16,0 0-25-16,0 0-8 15,-18-3-13-15,18 47 13 16,-3 17 6-16,-1 21-6 16,-1 13 8-16,1 11-7 15,4-1-1-15,0-5 1 16,0-12 1-16,0-17-1 15,0-14-1-15,0-13 0 16,16-14-1-16,4-7 1 16,14-7 0-16,10-7 1 15,13-7 3-15,9-2 14 0,9 0 3 16,2-8-1-16,10-2 6 16,6 5 3-16,1 1 3 15,6 4 5-15,-7 0-2 16,-8 0-15-16,-13 0 5 15,-12-2 1-15,-12-2-14 16,-9 1-3-16,-9-2-3 16,-12 1-1-16,-9 2-3 15,-6-1 0-15,-3 2-2 16,0-8-7-16,0-3-33 16,2-5-28-16,2-10-51 15,5-1-49-15,3 1-306 0</inkml:trace>
        <inkml:trace contextRef="#ctx0" brushRef="#br0" timeOffset="14384.5967">2271 2162 193 0,'0'0'355'0,"0"0"-236"0,0 0 33 16,0 0-72-16,0 0-18 16,0 0-48-16,-8-46-10 15,41 38-3-15,0 6-1 16,5 2 0-16,-1 0 0 15,2 23 10-15,0 5 12 16,-2 5 20-16,-1 0-20 16,-3 6-2-16,-6 1-3 15,-6 12-4-15,-15 2-5 16,-6 8 8-16,-2 3-3 16,-22 6 1-16,-4-3-5 0,-5-2-1 15,6-8-5 1,-2-7 3-16,3-12-5 0,4-11 0 15,5-13 4-15,5-9-5 16,8-6 0-16,2 0-1 16,-1-8-6-16,3-22-31 15,-4-9 3-15,4-13 27 16,-2-5 5-16,-1-9 2 16,3-7-12-16,0-4 9 15,0-6 4-15,0-5-9 16,3 7 2-16,6 13 7 15,-3 18-1-15,-3 22 1 16,-3 20 3-16,0 8 0 16,0 0-3-16,-9 24-17 0,-3 7-53 15,6 0-106-15,3-12-322 16</inkml:trace>
      </inkml:traceGroup>
      <inkml:traceGroup>
        <inkml:annotationXML>
          <emma:emma xmlns:emma="http://www.w3.org/2003/04/emma" version="1.0">
            <emma:interpretation id="{4D4A222E-5DF0-4854-9B06-82362CD9F474}" emma:medium="tactile" emma:mode="ink">
              <msink:context xmlns:msink="http://schemas.microsoft.com/ink/2010/main" type="line" rotatedBoundingBox="7844,2159 20017,1867 20073,4209 7900,4501"/>
            </emma:interpretation>
          </emma:emma>
        </inkml:annotationXML>
        <inkml:traceGroup>
          <inkml:annotationXML>
            <emma:emma xmlns:emma="http://www.w3.org/2003/04/emma" version="1.0">
              <emma:interpretation id="{04547301-0095-4308-82B5-FC310468EAFF}" emma:medium="tactile" emma:mode="ink">
                <msink:context xmlns:msink="http://schemas.microsoft.com/ink/2010/main" type="inkWord" rotatedBoundingBox="7851,2445 13486,2310 13535,4366 7900,450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8699.3417">4250 2174 378 0,'0'0'414'15,"0"0"-408"-15,0 0-6 16,0 0 15-16,0 0 29 16,50-107 24-16,-50 70-50 15,0 0-14-15,-9 6 2 16,-23 7-5-16,-10 12 4 15,-10 8-5-15,-4 4 0 16,0 10-6-16,13 22 6 0,10 12 1 16,16 9-1-1,17 6 3-15,0 5 1 0,36 0 5 16,20-5 13-16,12-8-1 16,2-6-12-16,1-5 2 15,-9-10 14-15,-14 0-10 16,-17-8-7-16,-17-1-1 15,-14-2-2-15,0 2 3 16,-41 2 13-16,-13 2-4 16,-12-6-9-16,-5-6-8 15,7-5 4-15,11-1-1 16,18-7 0-16,20 0 7 16,11 0 1-16,4 0-11 15,13-18-45-15,31-5-9 0,22-8 9 16,11-4-101-16,3-2-240 15</inkml:trace>
          <inkml:trace contextRef="#ctx0" brushRef="#br0" timeOffset="19170.7667">4765 2302 469 0,'0'0'275'16,"-11"106"-221"-16,11-61 53 16,0-12-21-16,9-11-13 0,2-12-36 15,-1-10-31-15,4 0 6 16,-4-34-10-16,-1-19-2 16,-4-15-34-16,-5-6-25 15,-9 2 16-15,-32 11 36 16,-13 13 7-16,-3 17 13 15,1 17 25-15,16 14 15 16,10 0-9-16,15 18-20 16,12 10-19-16,3 4 7 15,25-5-3-15,32-11-4 16,29-16 6-16,18-8-6 16,11-35-5-16,-5-13-2 15,-21-1-8-15,-22 12 9 16,-24 16 1-16,-24 17-1 15,-16 12 3-15,-3 35 12 0,-22 34 29 16,-21 22 22-16,-2 5-14 16,9-8-20-16,14-16-12 15,14-14-10-15,8-15-9 16,8-15-13-16,25-17-59 16,15-11-41-16,12-13-52 15,3-26-343-15</inkml:trace>
          <inkml:trace contextRef="#ctx0" brushRef="#br0" timeOffset="19568.2005">5721 2234 943 0,'0'0'44'0,"0"0"-38"0,0 0 84 15,13-114-29-15,-13 78-23 16,-6 4-3-16,-19 2-12 15,-10 8-3-15,-5 13-12 16,-9 9 1-16,1 0-9 16,8 8-3-16,10 15 0 15,16 7 0-15,14 9-4 16,0 7 4-16,21 9 2 0,17 6-1 16,8-3 2-1,-2 2 0-15,-8-3 1 16,-6-5 1-16,-7-12-2 0,-13-8 11 15,-7-14 1-15,-3-8-6 16,0-5 10-16,-31-5 30 16,-11 0-18-16,-4 0-23 15,1 0-3-15,12-5-1 16,15 1-1-16,9 0-6 16,9 0-21-16,0-3-65 15,35-7-46-15,19-6 19 16,11-8-109-16,1-7-459 15</inkml:trace>
          <inkml:trace contextRef="#ctx0" brushRef="#br0" timeOffset="19890.7281">5694 2137 1076 0,'0'0'74'15,"0"0"-66"-15,133-51 34 0,-38 20 25 16,4 2-24-16,-5 2-27 16,-9 7-16-16,-19 12-11 15,-14 8-63-15,-19 0-67 16,-24 28-210-16</inkml:trace>
          <inkml:trace contextRef="#ctx0" brushRef="#br0" timeOffset="19761.0485">6044 2316 990 0,'0'0'20'0,"-24"106"57"0,15-57-2 16,4-8-22-16,5-14-25 15,0-13-19-15,0-10-9 16,0-4-6-16,0-16-33 16,0-25-52-16,-3-10-252 15,-19-8-320-15</inkml:trace>
          <inkml:trace contextRef="#ctx0" brushRef="#br0" timeOffset="20588.0775">3789 1873 692 0,'0'0'130'0,"0"0"14"16,0 0-78-16,0 0-63 16,0 0 17-16,-6 202 22 15,6-76 8-15,6 5-14 16,1-8-13-16,2-17-16 16,-3-22-3-16,6-23-2 15,-1-16-2-15,4-13-9 0,5-13-43 16,10-11-68-16,9-8-143 15,6 0-230-15</inkml:trace>
          <inkml:trace contextRef="#ctx0" brushRef="#br0" timeOffset="21112.3008">6687 1866 486 0,'0'0'173'0,"0"0"-101"15,0 0 79-15,0 0-9 16,0 0-68-16,0 0-27 16,0 0-36-16,-63-21-6 15,63 95 14-15,0 27 33 16,0 12-4-16,0-1-8 16,11-6-12-16,2-14-4 15,2-17-16-15,3-19-6 16,-3-20-2-16,2-14-2 15,-1-14-28-15,3-8-31 0,0 0-19 16,2-13-17 0,2-13-98-16,-2-7-369 0</inkml:trace>
          <inkml:trace contextRef="#ctx0" brushRef="#br0" timeOffset="21405.4427">7212 2268 930 0,'0'0'48'0,"0"0"-7"16,0 0 40-16,128 0-32 16,-80 0-7-16,-3-2-27 15,-6-2-15-15,-13 4-8 16,-16 0-83-16,-10 1-221 16,-10 20-389-16</inkml:trace>
          <inkml:trace contextRef="#ctx0" brushRef="#br0" timeOffset="21540.3418">7305 2499 794 0,'0'0'99'0,"0"0"-12"16,0 0 23-1,122 24-54-15,-74-24-26 0,2-3-16 16,4-14-14-16,1-2-7 16,-5-1-116-16,-9 3-385 15</inkml:trace>
          <inkml:trace contextRef="#ctx0" brushRef="#br0" timeOffset="22268.4971">8093 1955 672 0,'0'0'53'15,"0"0"66"-15,0 0-25 16,0 0-19-16,0 0-30 16,0 0-27-16,-23-3-13 0,23 41-4 15,0 15 23-15,2 12 8 16,12 9-3-16,4-3-6 16,9-8-3-16,6-15 16 15,7-13-15-15,4-16-13 16,1-19 9-16,8 0-8 15,-1-19 2-15,-2-16-6 16,-7-12-2-16,-8-8-3 16,-12-10 1-16,-10-7-1 15,-4 0-10-15,-9 10 2 16,0 16 7-16,0 18 0 16,-1 16 0-16,-7 12 0 15,7 0 0-15,-2 18-10 0,3 30 1 16,0 16 10-1,0 2 0-15,13 1 3 0,19-8 14 16,10-12-16-16,7-8 7 16,7-12-1-16,3-16 1 15,5-11 0-15,-1-2 0 16,-1-30-5-16,-3-11 3 16,-13-8-6-16,-13-2 6 15,-12-5-1-15,-13 2-4 16,-8 8 6-16,0 9-4 15,-8 13 0-15,-7 10-3 16,0 11-4-16,5 5-2 16,2 0-20-16,2 10-24 15,2 20-35-15,-1 8-9 0,2 0-170 16,3-1-208-16</inkml:trace>
          <inkml:trace contextRef="#ctx0" brushRef="#br0" timeOffset="22674.8294">8358 2668 812 0,'0'0'38'15,"0"0"95"-15,0 0-20 16,0 0-52-16,0 0-20 16,0 0-8-16,42 6-27 15,36-6 25-15,23 0 21 16,13 0 1-16,6-6 0 15,0-9-4-15,-1-2 0 16,-9-1-4-16,-14 1-29 16,-21 1-14-16,-22 3-1 15,-23 6-1-15,-16 4-14 0,-14 3-52 16,0 0-23-16,-5 0-10 16,-25 8-63-16,-5 15-160 15,1 2-340-15</inkml:trace>
          <inkml:trace contextRef="#ctx0" brushRef="#br0" timeOffset="23302.2443">8684 3049 772 0,'0'0'29'0,"0"0"60"0,0 0 36 16,0 0-61-16,0 0-7 16,0 0-22-16,-12-26-30 15,28 9 5-15,11-2 0 16,12-3 4-16,4 3-2 15,8 2 6-15,-2 5 3 16,2 11-13-16,-8 1-4 16,-6 0 1-16,-14 15-5 15,-10 23 1-15,-13 11 1 16,0 21 9-16,-27 7 3 16,-12 6-2-16,-2-1-7 15,4-5 10-15,10-4 14 0,12-3-11 16,12-12-1-16,3-4-4 15,4-14 4-15,31-8-5 16,5-3 14-16,10-10 1 16,6-7-7-16,-2-7-5 15,-2-5-6-15,-3 0-9 16,-6-10-3-16,-7-12-52 16,-9-2-33-16,-6-1-34 15,-9-5-80-15,-12-5-548 16</inkml:trace>
        </inkml:traceGroup>
        <inkml:traceGroup>
          <inkml:annotationXML>
            <emma:emma xmlns:emma="http://www.w3.org/2003/04/emma" version="1.0">
              <emma:interpretation id="{F6ABEEAA-2A64-4B9E-9280-7AAD097C9A74}" emma:medium="tactile" emma:mode="ink">
                <msink:context xmlns:msink="http://schemas.microsoft.com/ink/2010/main" type="inkWord" rotatedBoundingBox="14489,2465 17285,2398 17305,3264 14510,333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344.7631">10877 2289 491 0,'0'0'115'15,"0"0"95"-15,0 0-43 16,0 0-68-16,0 0-28 16,0 0-10-16,-102-5-20 0,102 5-16 15,0 0-21-15,0 0 0 16,36 0-3-16,27 0 2 16,32 3 22-16,16-3 2 15,14 0 6-15,12-10-12 16,4-13 32-16,2-4-23 15,-2 1-1-15,-2 5 1 16,-4 3-11-16,-12 4-10 16,-16 7 5-16,-18 2-13 15,-19 5-1-15,-8 0 0 16,-5 0-4-16,-7 0 4 16,-7 0-1-16,-11 0 0 0,-14 0-11 15,-6 0-14-15,-8 0-19 16,-1 0 1-16,-3 0-15 15,0 0-18-15,-3-3-46 16,-15-1-216-16</inkml:trace>
          <inkml:trace contextRef="#ctx0" brushRef="#br0" timeOffset="25179.6964">10758 1936 166 0,'0'0'206'0,"0"0"-103"16,0 0 50-16,0 0-21 16,0 0-39-16,0 0-36 15,55-46-28-15,-51 46-29 16,-4 8-6-16,0 20 6 15,0 10 14-15,-22 7-1 16,-12 7 2-16,-8-1-7 16,-6 2 11-16,2-1 8 15,-2-6-6-15,-1-2-12 16,6-8-4-16,11-13-2 16,11-7-3-16,15-6 2 0,6-3-2 15,0 2-1 1,9 1 1-16,20 4 4 0,13 3 6 15,3 4 2-15,3 0 8 16,0 2 11-16,0 2-4 16,-6 0-5-16,-2 0-12 15,-6-4-6-15,-8 3-4 16,-8-9 0-16,-3-1-22 16,-6-6-48-16,-2-8-121 15,-2 0-139-15,-5-17-158 16</inkml:trace>
          <inkml:trace contextRef="#ctx0" brushRef="#br0" timeOffset="25395.6318">10847 1988 843 0,'0'0'77'15,"0"0"-61"-15,0 0 31 16,0 180 36-16,0-78-2 15,0 10 1-15,0-8-28 16,3-18-35-16,8-22-15 16,5-23-4-16,2-17-8 15,3-14-38-15,8-10-61 16,10 0-66-16,8-26-273 16</inkml:trace>
          <inkml:trace contextRef="#ctx0" brushRef="#br0" timeOffset="26070.3557">12824 1851 327 0,'0'0'181'0,"0"0"-17"15,0 0 21-15,0 0-67 16,0 0-58-16,0 0-42 16,-37-14-18-16,85 32 6 15,7 8 21-15,7 4-6 16,-2 10-6-16,-3 5 2 16,-7 2 32-16,-10 1-28 15,-7-2-8-15,-13 1-3 16,-13 5-3-16,-7 3 5 15,-13 9-1-15,-26 7 1 16,-9 2 0-16,-2-8-7 0,4-11 2 16,3-15-2-16,10-11 11 15,14-18-10-15,5-5 0 16,7-5-4-16,7 0-2 16,0-26-30-16,0-6-25 15,7-9 0-15,13-7-52 16,-2 3-48-16,-6 1-182 15</inkml:trace>
          <inkml:trace contextRef="#ctx0" brushRef="#br0" timeOffset="26304.5992">12853 1913 381 0,'0'0'282'0,"0"0"-161"16,0 0-14-16,0 0-5 15,0 0-68-15,0 0-27 16,-18 64 0-16,18 20 55 16,0 17 2-16,0 3-10 15,0-6-18-15,0-10-23 16,0-22-11-16,0-16-2 16,4-12-22-16,10-17-43 15,-4-12-62-15,4-9-236 16</inkml:trace>
        </inkml:traceGroup>
        <inkml:traceGroup>
          <inkml:annotationXML>
            <emma:emma xmlns:emma="http://www.w3.org/2003/04/emma" version="1.0">
              <emma:interpretation id="{4DAD3CCA-1432-42A7-8B8F-C6591F5C13C9}" emma:medium="tactile" emma:mode="ink">
                <msink:context xmlns:msink="http://schemas.microsoft.com/ink/2010/main" type="inkWord" rotatedBoundingBox="17980,1916 20017,1867 20052,3338 18016,338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789.0741">13967 1588 700 0,'0'0'117'16,"0"0"-68"-16,0 0-31 15,-5 112 44-15,20-32 18 16,5 14-2-16,2 3-18 0,4-5-15 16,-4-18-21-1,1-19-15-15,-7-22-5 0,-4-13-3 16,-7-14-1-16,-5-6-11 16,0 0-18-16,0-33 5 15,-26-15-58-15,-5-16 5 16,-7-12 48-16,1-8-47 15,2-2 37-15,8 1 38 16,14 2 2-16,13 8 1 16,15 2 8-16,37 3-8 15,19 6 7-15,7 17 54 16,2 21-1-16,-4 26 1 16,-5 5-32-16,-6 45-6 15,-17 18 3-15,-20 8 7 0,-17-1-16 16,-11-6-6-1,-15-13 11-15,-21-18 7 0,-5-8-3 16,-2-11-12-16,-1-8-4 16,5-8 0-16,12-3-10 15,12 0-2-15,12 0-3 16,3 0-43-16,22-10-67 16,26 0-44-16,13-3-139 15</inkml:trace>
          <inkml:trace contextRef="#ctx0" brushRef="#br0" timeOffset="28290.3114">14679 1845 690 0,'0'0'118'0,"-12"110"36"15,8-54-36-15,4-8-50 16,0-16-28-16,0-17-21 15,0-9-16-15,0-6-3 16,0 0 0-16,0-13 0 16,0-23-10-16,0-13-23 15,-2-10-6-15,-10-12-28 16,-9-1 11-16,-6 1-3 16,-8 10 45-16,2 13 14 15,3 16 5-15,12 22 73 16,6 10 3-16,11 0-34 0,1 13-45 15,0 20 0-15,31 6 19 16,17-5 5-16,20-14-20 16,12-19 8-16,2-1-13 15,-2-30-1-15,-15-17-9 16,-16-3 9-16,-14-6 0 16,-17 9 1-16,-13 9 2 15,-5 13 6-15,0 17 28 16,-22 8 18-16,-12 22-23 15,-4 29-24-15,-1 18-3 16,8 10-1-16,10 1 0 0,12 5-3 16,9-6 1-16,0-7-2 15,9-8 0-15,12-10-48 16,3-18-39-16,4-9-58 16,-4-17-146-16,2-10-386 15</inkml:trace>
          <inkml:trace contextRef="#ctx0" brushRef="#br0" timeOffset="28716.2933">15109 2141 371 0,'0'0'389'16,"0"0"-299"-16,0 0 65 15,0 0-99-15,0 0-21 0,0 0 5 16,114-127-30-16,-105 65-9 15,-9 8 1-15,0 7 5 16,-24 17-6-16,-6 10-1 16,-1 11-1-16,4 9-4 15,3 6 5-15,9 38-4 16,10 19 3-16,5 17-3 16,0 12 4-16,20 5 11 15,4-3 5-15,-5-2-3 16,-2-5-2-16,-8-14 24 15,-9-11-11-15,0-19-4 16,-5-15-13-16,-20-18 2 16,-7-10-1-16,-4-7-3 0,-1-28-5 15,3-16-7-15,9-7 1 16,8 1 6-16,17 1-5 16,0 11-4-16,14 2 9 15,23 9 0-15,9 5-1 16,3 8-2-16,2 4-25 15,-1 8-45-15,-6 6-52 16,-10 0-189-16</inkml:trace>
          <inkml:trace contextRef="#ctx0" brushRef="#br0" timeOffset="29190.2007">15497 1350 655 0,'0'0'52'0,"0"0"93"15,0 0 1-15,0 0-51 16,0 0-55-16,0 0-40 0,-6-9 2 16,6 75 10-16,0 21 24 15,0 11-10-15,0 7 5 16,0 2-8-16,0-2 1 16,0-9-11-16,0-7 1 15,0-18 1-15,11-13 4 16,14-15-2-16,5-11 1 15,9-13 5-15,6-9 6 16,8-7 11-16,6-3-3 16,-2 0-7-16,-2-13-17 15,-13-2-9-15,-8 4-3 16,-16 4-2-16,-12 6-16 16,-6 1-22-16,0 0-16 15,-2 0-27-15,-28 0-39 0,-14 10-69 16,-1 7-323-16</inkml:trace>
          <inkml:trace contextRef="#ctx0" brushRef="#br0" timeOffset="29706.3874">14198 2804 509 0,'0'0'128'0,"-126"6"0"15,72-5 31-15,13-1-52 16,16 0-20-16,13 0-16 16,12 0-13-16,0 0-32 0,4 0-12 15,40 0-14-15,26 0 4 16,33-1 20-16,24-7 9 15,22-2-1-15,15-3 11 16,15-3-8 0,3-2-4-16,-6-3 9 0,-20 7-14 15,-21 2-20-15,-28 5-3 16,-29 1 1-16,-28 4-3 16,-23 0-1-16,-22 2-8 15,-5 0-24-15,-20-3 2 16,-24 3-50-16,-8 0-67 15,-10 0 4-15,-4 23-151 16</inkml:trace>
        </inkml:traceGroup>
      </inkml:traceGroup>
    </inkml:traceGroup>
    <inkml:traceGroup>
      <inkml:annotationXML>
        <emma:emma xmlns:emma="http://www.w3.org/2003/04/emma" version="1.0">
          <emma:interpretation id="{9764803D-E046-4608-8E0D-1293F93BFF0E}" emma:medium="tactile" emma:mode="ink">
            <msink:context xmlns:msink="http://schemas.microsoft.com/ink/2010/main" type="paragraph" rotatedBoundingBox="2948,4571 4270,4601 4253,5347 2931,53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AA04F2-CC80-4055-90EA-421AAD3BD9AB}" emma:medium="tactile" emma:mode="ink">
              <msink:context xmlns:msink="http://schemas.microsoft.com/ink/2010/main" type="line" rotatedBoundingBox="2948,4571 4270,4601 4253,5347 2931,5317"/>
            </emma:interpretation>
          </emma:emma>
        </inkml:annotationXML>
        <inkml:traceGroup>
          <inkml:annotationXML>
            <emma:emma xmlns:emma="http://www.w3.org/2003/04/emma" version="1.0">
              <emma:interpretation id="{5484855F-A0C0-43BF-9A5E-945826A1F6D5}" emma:medium="tactile" emma:mode="ink">
                <msink:context xmlns:msink="http://schemas.microsoft.com/ink/2010/main" type="inkWord" rotatedBoundingBox="2948,4571 4270,4601 4253,5347 2931,5317"/>
              </emma:interpretation>
              <emma:one-of disjunction-type="recognition" id="oneOf7">
                <emma:interpretation id="interp7" emma:lang="" emma:confidence="0">
                  <emma:literal>3</emma:literal>
                </emma:interpretation>
                <emma:interpretation id="interp8" emma:lang="" emma:confidence="0">
                  <emma:literal>9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a</emma:literal>
                </emma:interpretation>
                <emma:interpretation id="interp11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137649.627">-1068 4228 901 0,'0'0'21'16,"0"0"-17"-16,0 0 3 15,0 0 7-15,0 0-7 16,-12 123 18-16,12-72-1 15,3-1 4-15,19-6 0 0,10-4-9 16,7-5-8-16,6-17-1 16,7-16-9-16,0-2 3 15,0-17 6-15,-11-21-9 16,-7-8 7-16,-10-10-6 16,-12-6 0-16,-12-2-2 15,0 1-2-15,-31 10-3 16,-22 11 4-16,-13 10-1 15,-9 12 2-15,1 18-2 16,11 2 1-16,12 39 0 16,19 12 1-16,19 13-2 15,8 2 2-15,5-1-31 16,18-8-64-16,17-12-149 16,10-16-311-16</inkml:trace>
          <inkml:trace contextRef="#ctx0" brushRef="#br0" timeOffset="138604.516">-266 4121 670 0,'0'0'85'0,"0"0"-40"16,0 0-21-16,0 0 7 15,142-83 0-15,-81 74 8 16,-4 6-17-16,-11 3-7 16,-12 0-9-16,-16 20 3 15,-13 13 3-15,-5 9 5 16,-18 5-7-16,-21 4 3 15,-10-4-9-15,4-8 1 16,9-10-5-16,11-17 0 16,16-5 2-16,9-7-2 15,0 0-2-15,9-5-1 16,25-10 2-16,7-2 1 0,4 9-2 16,3 8-3-16,-6 0 0 15,-6 10 5-15,-6 12 0 16,-12 8 16-16,-12 6-4 15,-6 7 2-15,-9 8 2 16,-27 5 0-16,-9 1-8 16,-6-7 2-16,-2-7 4 15,1-12 7-15,5-13 0 16,1-8-1-16,5-10-5 16,9 0 4-16,7-4-8 15,8-12-11-15,8 2-3 16,8 3-5-16,1 3 1 0,0 2-38 15,18 4-37 1,16 2-58-16,3 0-131 0,2 15-403 16</inkml:trace>
        </inkml:traceGroup>
      </inkml:traceGroup>
    </inkml:traceGroup>
    <inkml:traceGroup>
      <inkml:annotationXML>
        <emma:emma xmlns:emma="http://www.w3.org/2003/04/emma" version="1.0">
          <emma:interpretation id="{4BBF181E-C882-4599-8102-1A1A704FAE9B}" emma:medium="tactile" emma:mode="ink">
            <msink:context xmlns:msink="http://schemas.microsoft.com/ink/2010/main" type="paragraph" rotatedBoundingBox="3806,4350 8011,5931 7443,7441 3238,58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799480-6B40-4AD7-8C10-309F60005ACB}" emma:medium="tactile" emma:mode="ink">
              <msink:context xmlns:msink="http://schemas.microsoft.com/ink/2010/main" type="inkBullet" rotatedBoundingBox="3480,5218 3575,5255 3499,5457 3403,5421"/>
            </emma:interpretation>
            <emma:one-of disjunction-type="recognition" id="oneOf8">
              <emma:interpretation id="interp12" emma:lang="" emma:confidence="0">
                <emma:literal>•</emma:literal>
              </emma:interpretation>
            </emma:one-of>
          </emma:emma>
        </inkml:annotationXML>
        <inkml:trace contextRef="#ctx0" brushRef="#br0" timeOffset="137832.2399">-596 4646 826 0,'0'0'9'0,"0"107"71"15,0-60-9-15,0-12-60 16,0-10-11-16,0-11-36 0,9-7-218 15,3-7-453-15</inkml:trace>
      </inkml:traceGroup>
      <inkml:traceGroup>
        <inkml:annotationXML>
          <emma:emma xmlns:emma="http://www.w3.org/2003/04/emma" version="1.0">
            <emma:interpretation id="{4874DCA8-CC56-4A0C-8C06-837FFDAB558E}" emma:medium="tactile" emma:mode="ink">
              <msink:context xmlns:msink="http://schemas.microsoft.com/ink/2010/main" type="line" rotatedBoundingBox="5567,5013 8011,5931 7443,7441 5000,6522"/>
            </emma:interpretation>
          </emma:emma>
        </inkml:annotationXML>
        <inkml:traceGroup>
          <inkml:annotationXML>
            <emma:emma xmlns:emma="http://www.w3.org/2003/04/emma" version="1.0">
              <emma:interpretation id="{760C793D-6743-4CE9-99C1-72A847D8459A}" emma:medium="tactile" emma:mode="ink">
                <msink:context xmlns:msink="http://schemas.microsoft.com/ink/2010/main" type="inkWord" rotatedBoundingBox="5567,5013 8011,5931 7443,7441 5000,652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4310.2432">1498 4873 594 0,'0'0'113'0,"0"0"-16"16,0 0 21-16,0 0-26 16,0 0-17-16,0 0-39 15,0 0-26-15,-42 65-8 16,51 24 5-16,16 26 21 15,1 16-3-15,-2-4-12 16,1 0-10-16,1-17 1 16,-3-17-4-16,-5-21 0 15,-5-26 0-15,-4-20-5 16,-6-20-11-16,-3-6-8 0,0-33 10 16,-16-23-25-16,-14-24-21 15,-7-10 17 1,-3-11 5-16,-4-3-13 0,1-1 22 15,4 1-7-15,10-2 13 16,11 2 10-16,18-3 13 16,1 2 35-16,49 12-16 15,24 17 0-15,19 24 27 16,5 33-14-16,-4 19 0 16,-12 38-15-16,-18 34 8 15,-23 19-1-15,-23 9-3 16,-18-1-11-16,-6-9-1 15,-33-19 2-15,-14-12-4 0,-12-14 4 16,-5-9-5-16,-2-9 1 16,3-15-1-16,5-12 6 15,16 0-7-15,17-6-5 16,13-9-2-16,18 0-1 16,0 7-14-16,24 3-30 15,22 5-39-15,7 0-137 16,1 0-252-16</inkml:trace>
          <inkml:trace contextRef="#ctx0" brushRef="#br0" timeOffset="44827.163">2074 5311 519 0,'0'0'90'16,"12"160"78"-16,0-78-26 16,-3-14-36-16,1-15-49 15,-2-16-23-15,-2-18-19 16,-2-17-8-16,-1-2-5 16,-3-21-2-16,0-33-3 15,0-19-25-15,0-17-27 16,0-10-18-16,-22 5 29 0,-8 4 6 15,-11 12 10 1,2 15 28-16,4 21 2 0,13 18 11 16,13 20 58-16,6 5-3 15,3 11-56-15,0 13-8 16,24-1-4-16,12-4 5 16,9-17-3-16,8-2 1 15,1-23-3-15,-6-20 0 16,-11-2 1-16,-14 4 6 15,-12 12 2-15,-8 21 36 16,-3 8 30-16,0 0-29 16,0 46-36-16,0 29-7 15,0 37 14-15,-8 19 3 16,3 2-12-16,1-8-6 16,4-19-2-16,0-17-1 15,0-19-11-15,0-15-19 16,17-16-29-16,2-14-73 0,5-19-172 15,-1-6-444-15</inkml:trace>
          <inkml:trace contextRef="#ctx0" brushRef="#br0" timeOffset="45247.9963">2562 5953 716 0,'0'0'8'0,"0"0"45"15,0 0 23-15,0 0-16 0,0 0-4 16,92-131-44-16,-92 65-6 16,0 2 0-16,-17 12 11 15,-10 13 10-15,2 16-6 16,5 14 4-16,8 9 4 16,8 15-12-16,4 37-17 15,0 21 0-15,25 18-1 16,13 12 1-16,10 4 0 15,8 2 0-15,-7 0 3 16,-8-6-2-16,-13-10 0 16,-23-12 2-16,-5-19 5 15,-21-22-5-15,-18-27 4 16,-6-13-5-16,-8-10 4 0,0-38 3 16,13-13 6-1,5-10-4-15,14 0-9 0,17 9 1 16,4 6-3-16,7 11 3 15,17 7-3-15,9 10-1 16,3 5-7-16,0 8-58 16,6 4-49-16,-1 3-97 15,-2 1-240-15</inkml:trace>
          <inkml:trace contextRef="#ctx0" brushRef="#br0" timeOffset="45596.5847">2911 5071 445 0,'0'0'55'15,"0"0"-43"-15,-83-111 120 16,68 96-16-16,6 13-22 15,5-2-27-15,4 4-14 16,0 6-35-16,6 34-18 16,27 21 21-16,7 32 3 15,10 23 12-15,-2 29 9 16,-7 12-7-16,-8-3-13 16,-11-13-10-16,-8-31-8 0,-8-30-5 15,-2-27 0-15,-1-24-2 16,-3-16-8-16,0-13-29 15,0 0-25-15,-12-30-96 16,-10-11-245-16</inkml:trace>
          <inkml:trace contextRef="#ctx0" brushRef="#br0" timeOffset="45792.4199">2906 5777 702 0,'0'0'55'0,"0"0"59"15,119-137 36-15,-51 69-64 0,9-3-18 16,-1 0-34 0,2 5-19-16,-10 11-9 0,-11 16-6 15,-16 15-11-15,-17 14-42 16,-18 10-45-16,-6 0-125 16,-23 16-27-16,-22 13-195 15</inkml:trace>
          <inkml:trace contextRef="#ctx0" brushRef="#br0" timeOffset="45948.0225">3135 5636 617 0,'0'0'121'0,"0"0"38"15,138 141-37-15,-58-102-7 16,6-8-50-16,-5-7-26 0,-8-7-19 16,-11-5-18-16,-24-3-2 15,-13-6-19-15,-16-3-46 16,-9 0-94-16,-4 0-192 15</inkml:trace>
        </inkml:traceGroup>
      </inkml:traceGroup>
    </inkml:traceGroup>
    <inkml:traceGroup>
      <inkml:annotationXML>
        <emma:emma xmlns:emma="http://www.w3.org/2003/04/emma" version="1.0">
          <emma:interpretation id="{90A5DC18-77B5-43AB-9EB6-6BEAFA8F3C11}" emma:medium="tactile" emma:mode="ink">
            <msink:context xmlns:msink="http://schemas.microsoft.com/ink/2010/main" type="paragraph" rotatedBoundingBox="10790,5291 24138,5250 24147,8399 10799,843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A9FA495-DD9A-4B49-87E1-DAA36F410B88}" emma:medium="tactile" emma:mode="ink">
              <msink:context xmlns:msink="http://schemas.microsoft.com/ink/2010/main" type="line" rotatedBoundingBox="10790,5291 24138,5250 24144,7350 10796,7391"/>
            </emma:interpretation>
          </emma:emma>
        </inkml:annotationXML>
        <inkml:traceGroup>
          <inkml:annotationXML>
            <emma:emma xmlns:emma="http://www.w3.org/2003/04/emma" version="1.0">
              <emma:interpretation id="{9A97322B-FEFA-422D-85DA-649064615213}" emma:medium="tactile" emma:mode="ink">
                <msink:context xmlns:msink="http://schemas.microsoft.com/ink/2010/main" type="inkWord" rotatedBoundingBox="17752,6173 20542,6164 20544,6856 17754,6864"/>
              </emma:interpretation>
            </emma:emma>
          </inkml:annotationXML>
          <inkml:trace contextRef="#ctx0" brushRef="#br0" timeOffset="76558.4513">13740 6098 717 0,'0'0'24'0,"0"0"3"16,0 0 127-16,151-141-104 16,-120 93-27-16,-13 2 20 15,-18 3-19-15,0 13 2 16,-14 5-15-16,-18 10 8 15,-7 15-17-15,0 0 14 16,-6 32-12-16,5 21-4 0,5 12 0 16,17 7-1-16,18 2-1 15,0-7-2-15,30-2 3 16,17-12-1-16,10-14 2 16,4-18-14-16,1-21-5 15,-5 0-8-15,-1-37-6 16,-10-15-34-16,1-11-59 15,-11-8-75-15,-10 3-60 16,-17 5 149-16,-9 14 112 16,-5 16 58-16,-20 16 77 15,-1 10-29-15,4 7-2 16,6 7-56-16,4 26-40 16,8 13 15-16,4 2 30 15,0 4-18-15,18-5 2 16,8-4-17-16,4-4-8 15,1-7-6-15,1-8 22 0,2-10-8 16,-2-12-10-16,-5-2-2 16,-1-2 0-16,-5-24 8 15,-2-10-4-15,-5-8-4 16,-5 0-7-16,-5 3 0 16,-4 5 3-16,0 8 2 15,-4 4-4-15,-10 10-1 16,8 6-1-16,-1 5-3 15,7 3-8-15,0 0-8 16,0 7-14-16,0 16 31 16,0 7 1-16,9 5 1 15,3 4 1-15,-2 2 1 0,7-4-1 16,-1-4 2-16,2-8-2 16,0-8 14-16,-4-9 0 15,2-8 5-15,-2 0-5 16,5-29 27-16,7-17-3 15,6-15-20-15,-2-15 0 16,-3-4-2-16,0-4-9 16,-3 3 3-16,-5 18 0 15,-2 16-9-15,-7 17-4 16,-2 18 2-16,-5 11-17 16,3 1-38-16,2 0-42 15,1 10-20-15,1 13-40 16,-2 3-207-16</inkml:trace>
          <inkml:trace contextRef="#ctx0" brushRef="#br0" timeOffset="76850.4144">14992 5936 445 0,'0'0'205'16,"0"0"-197"-16,0 0 89 15,95-105-43-15,-73 56-50 16,-10 4 0-16,-9 2-1 0,-3 13 2 16,-9 14 1-16,-19 9 53 15,-4 7 32-15,1 16-3 16,-1 29-36-16,8 18-15 16,13 13 4-16,8 10-18 15,3-6 8-15,14-6-11 16,19-12-13-16,15-22-7 15,8-15-1-15,10-22-42 16,5-3-93-16,-5-25-223 16</inkml:trace>
          <inkml:trace contextRef="#ctx0" brushRef="#br0" timeOffset="77609.5104">16077 5771 349 0,'0'0'192'16,"0"0"-71"-16,0 0 9 15,0 0-75-15,0 0-24 16,0 0-11-16,-46-33 6 16,46 33-14-16,-2 0-7 15,2 0 0-15,0-1 6 0,-3 1 6 16,2-3 3-16,-2 1 1 15,3 2 3-15,-2 0 7 16,2-2-11-16,0 2-8 16,0-2 0-16,0 0-4 15,0-5-8-15,0 1 0 16,23 0-1-16,16 0 1 16,13 6-2-16,10 0 1 15,6 0 2-15,1 18 6 16,-12 3-2-16,-15 6-3 15,-16 0 0-15,-17 6 0 16,-9 1 3-16,-12 0 18 16,-24 2 15-16,-12-5-5 15,-2-8 3-15,2-7-1 0,0-7-10 16,3 0-13-16,6-7-6 16,4-2-3-16,11 0-4 15,6 0 1-15,9 0-10 16,6 0-17-16,3 0-17 15,0 0-29-15,7 3-28 16,16 3-10-16,5 0-14 16,6 0-222-16</inkml:trace>
        </inkml:traceGroup>
        <inkml:traceGroup>
          <inkml:annotationXML>
            <emma:emma xmlns:emma="http://www.w3.org/2003/04/emma" version="1.0">
              <emma:interpretation id="{433CAF81-4039-494A-971D-B711D8F49A0D}" emma:medium="tactile" emma:mode="ink">
                <msink:context xmlns:msink="http://schemas.microsoft.com/ink/2010/main" type="inkWord" rotatedBoundingBox="20756,5783 23163,5775 23168,7206 20760,721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7981.9796">16966 5619 511 0,'0'0'138'0,"0"0"-37"15,0 0-50-15,0 0-1 16,0 0 40-16,0 0-22 15,-114-33-12-15,99 33-34 0,-3 0-7 16,-5 0-2 0,2 12-9-16,-2 13-2 0,1 9 2 15,2 10-1-15,7 5 1 16,4 6-2-16,4 3-1 16,5 4 1-1,0-7-2-15,26-5 1 0,8-9-2 16,4-11 1-16,6-18-1 15,4-12-14-15,4 0-32 16,-2-28 1-16,1-9-107 16,-7-4-108-16</inkml:trace>
          <inkml:trace contextRef="#ctx0" brushRef="#br0" timeOffset="78449.4247">17106 6009 14 0,'0'0'95'15,"0"0"18"-15,0 0 74 16,0 0 6-16,124 40-77 16,-86-40-25-16,-2 0-22 15,0-19-37-15,-1-9-15 16,-5-2 8-16,-8 0-7 15,-11 5 3-15,-8 2 5 16,-3 3-8-16,-8-1-16 0,-14 6-2 16,-8-1-11-16,1 5-3 15,4 5-11-15,7 4 7 16,10 2 18-16,8 0-5 16,0 0-19-16,0 8 8 15,0 9 13-15,0 2 2 16,0 4 1-16,0 2 0 15,0 0 0-15,3 3 1 16,2 0 3-16,4-3 3 16,3-1 18-16,6 0-5 15,4 0 6-15,10-2 4 16,7-6-22-16,9-5-2 16,0-11 12-16,-1 0-17 15,1-12-1-15,-9-15-46 16,0 1-59-16,-4-1-133 15,-11 6-314-15</inkml:trace>
          <inkml:trace contextRef="#ctx0" brushRef="#br0" timeOffset="79370.5624">17917 5953 518 0,'0'0'44'15,"0"0"91"-15,0 0 11 16,124-11-49-16,-79-25-29 16,0-11-28-16,-3-2-23 15,-12-5-15-15,-15 0-2 16,-15 6-7-16,0 2-43 15,-30 10 24-15,-20 12-33 16,-7 13 20-16,-1 11 19 16,7 11 20-16,18 27 28 15,17 16 20-15,16 17-17 16,20 17 52-16,42 7-36 16,23 7 21-16,25 3 23 15,9 1-61-15,1-5-5 16,-19-8 18-16,-27-17-18 15,-34-16-4-15,-35-17-18 0,-10-13 4 16,-50-13 3-16,-21-9-10 16,-14-8-12-16,-11 0-16 15,8-21-12-15,20-10 16 16,23-5-16-16,29-10 17 16,21-4-3-16,13-8-15 15,39-2 7-15,6 1 2 16,8 7-27-16,-1 8-35 15,-8 5-18-15,-6 7-31 16,-12 8 14-16,-7 5-31 16,-8 8 153-16,-6-4 7 15,6-2 130-15,6-8-1 0,6-14-43 16,8-9-22-16,-1-9 38 16,1-13-19-16,1-3-11 15,-7-5-32-15,-11-5-18 16,-14 4-10-16,-13 1-5 15,0 9-7-15,-30 11 0 16,-6 19 0-16,0 18-1 16,3 21 1-16,1 0 4 15,2 39-4-15,3 17-2 16,9 16 2-16,6 11-2 16,12 11 1-16,0 6 0 0,3 1 1 15,18-7 1 1,8-12-1-16,5-16 0 0,7-17-1 15,1-18-1 1,-1-15 2-16,-1-13 0 0,2-3 5 16,-4-26-5-16,-1-17-8 15,-5-6-42-15,-14 6 23 16,-9 9 22-16,-6 16-4 16,-3 12 8-16,0 6 1 15,0 0 16-15,0 13-8 16,-9 12 10-16,2 2 3 15,4-2-6-15,3-6 0 0,0-4-15 16,0-9-9 0,0-6-23-16,0 0-62 15,0-16-171-15</inkml:trace>
        </inkml:traceGroup>
        <inkml:traceGroup>
          <inkml:annotationXML>
            <emma:emma xmlns:emma="http://www.w3.org/2003/04/emma" version="1.0">
              <emma:interpretation id="{803AAF49-7BA4-47B6-A707-71BC3FC7F382}" emma:medium="tactile" emma:mode="ink">
                <msink:context xmlns:msink="http://schemas.microsoft.com/ink/2010/main" type="inkWord" rotatedBoundingBox="10790,5291 24138,5250 24143,7097 10796,713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9984.2571">19272 5957 635 0,'0'0'80'16,"0"0"3"-16,0 0 52 15,129-94-109-15,-105 42 1 16,-18 2 28-16,-6 0-14 16,-4 13-27-16,-23 4 6 15,-5 15-7-15,-2 10 0 0,2 8-3 16,-1 4-8-16,1 33-2 15,4 16-1-15,2 11 1 16,13 6 0-16,5-1 4 16,8 2 7-16,0-8-1 15,9-8 3-15,14-6-7 16,2-9-5-16,2-12-1 16,4-5 5-16,-4-10-5 15,-2-12 1-15,2-1-1 16,-4-9 8-16,4-23-3 15,-2-4-5-15,-2-5-10 16,-2 2-2-16,-3-2 3 16,-1 8 5-16,-4 1 0 0,1 8 0 15,-7 9-7-15,-2 9 10 16,-5 6 1-16,0 0-2 16,0 14-4-16,1 16 6 15,2 9 14-15,11 2 0 16,4 1 4-16,6-5 2 15,9-9-13-15,6-14-1 16,6-14 1-16,8-9 0 16,4-29-3-16,1-14-4 15,3-3-19-15,-12 3-1 16,-14 14 16-16,-16 21 4 16,-11 11 6-16,-8 6-1 15,0 19 10-15,0 15-13 16,-8 9 0-16,-5-1-1 0,-1-4-1 15,4-5 0-15,-5-2-27 16,-8-4-28-16,-8-3-95 16,-18-1-183-16</inkml:trace>
          <inkml:trace contextRef="#ctx0" brushRef="#br0" timeOffset="71900.9011">6740 6563 569 0,'0'0'39'15,"0"0"15"-15,0 0 45 16,0 0 15-16,0 0-25 0,0 0-19 15,-20 2-40-15,32-2-29 16,29 0 3-16,28-11 8 16,33-6 6-16,38-9 6 15,30-2 26-15,23-4-3 16,10 2 22-16,-5 4-28 16,0-1-11-16,-2 3-3 15,-13-3-7-15,-22 2 4 16,-26 7-18-16,-37 3 2 15,-32 5-7-15,-25 4-1 0,-25 4-1 16,-16 2-9 0,-4 0-8-16,-40 0-17 0,-19 24-47 15,-21 14-12 1,-12 15-34-16,-2 6-171 0,-3 3-480 16</inkml:trace>
          <inkml:trace contextRef="#ctx0" brushRef="#br0" timeOffset="71360.19">8067 4714 249 0,'0'0'247'0,"0"0"-78"16,0 0-22-16,0 0-26 16,0 0-95-16,0 0-21 15,-21 78 5-15,21 4 10 16,0 15 12-16,0 7-1 15,9 6-6-15,3-1-5 16,5-6 8-16,1-12-11 16,5-20 1-16,4-17-8 15,7-15-1-15,11-17 0 16,15-11 25-16,11-9 23 0,1-2-15 16,-6 0-19-1,-10-10-11-15,-15 1-9 16,-11 4-3-16,-12-1-1 0,-8 6-30 15,-7 0-41-15,-3 0-27 16,0 11-12-16,-31 15-111 16,-13 10-253-16</inkml:trace>
        </inkml:traceGroup>
        <inkml:traceGroup>
          <inkml:annotationXML>
            <emma:emma xmlns:emma="http://www.w3.org/2003/04/emma" version="1.0">
              <emma:interpretation id="{EE78883B-03F7-481F-B23B-31ADB4EF23CB}" emma:medium="tactile" emma:mode="ink">
                <msink:context xmlns:msink="http://schemas.microsoft.com/ink/2010/main" type="inkWord" rotatedBoundingBox="11575,5743 17567,5725 17572,7370 11580,738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0746.4046">7603 5586 714 0,'0'0'31'15,"0"0"16"-15,0 0 52 16,0 0-41-16,90-138-18 15,-85 76-10-15,-5 2-18 16,0 4-1-16,-20 11 5 16,-13 12-8-16,-3 15-7 15,1 14 7-15,8 4-1 16,9 14 0-16,14 27-7 16,4 19-3-16,9 22-1 15,27 12 4-15,7 14 0 0,1 6 2 16,0-6-2-16,-5-7 1 15,-11-13 26-15,-7-15-2 16,-12-16-6-16,-9-18 9 16,0-19-17-16,-9-16-6 15,-22-4 6-15,-13-18-5 16,-8-26-4-16,-1-10 4 16,5-3 0-16,13 4 9 15,16 9-4-15,14 4-11 16,5 4 2-16,15 3-2 15,27 4 0-15,8 7-6 16,10 7-35-16,-4 9-17 0,4 1-42 16,-6 4-121-1,-10 1-235-15</inkml:trace>
          <inkml:trace contextRef="#ctx0" brushRef="#br0" timeOffset="73917.6632">10407 6235 544 0,'0'0'59'0,"0"0"50"0,0 0 39 16,-134 41-28-1,117-39-32-15,11 0-25 0,6-2-23 16,0 0-21-16,14 4-19 16,40 3 2-16,33-1 25 15,27-4 21-15,16-2-11 16,-2 0 6-16,-14-8-13 15,-9-3-21-15,-16 1-2 16,-14 5-3-16,-13 4-4 16,-19 1 0-16,-16 0-3 15,-15 0-51-15,-12 6-33 16,0 17 29-16,-19 9 3 16,-14 5-84-16,-10 2-84 15,-2 2-151-15</inkml:trace>
          <inkml:trace contextRef="#ctx0" brushRef="#br0" timeOffset="74106.4706">10724 6703 182 0,'0'0'595'0,"0"0"-497"16,0 0-27-16,0 0-2 16,0 0 30-16,146 0-15 15,-61 0-10-15,1-1-14 16,-3-10-30-16,-13 2-27 15,-6 3-3-15,-12 0-15 0,-5 1-53 16,-16-2-54 0,-13-5-194-16</inkml:trace>
          <inkml:trace contextRef="#ctx0" brushRef="#br0" timeOffset="74684.754">11433 6004 151 0,'0'0'484'15,"0"0"-431"-15,0 0-39 16,0 0 40-16,119-87-5 16,-66 76 1-16,-5 11 6 15,2 0-37-15,-2 19-3 16,0 12 13-16,6 8 25 15,-1 4-14-15,-4 6-33 16,2 4-3-16,-15 9-3 0,-15 7 2 16,-19 7-2-1,-2 7 0-15,-38-2 4 0,-13-6-5 16,2-7 4-16,0-13-3 16,9-14 0-16,7-11-1 15,10-13 1-15,8-11 3 16,5-6 12-16,4 0-3 15,1-10-13-15,1-19-2 16,4-18-6-16,0-11-2 16,0-8-2-16,0-14 1 15,0-1-18-15,-5 5 4 16,-2 8 19-16,-2 18-6 16,-2 11-31-16,-1 12-20 15,-1 12-44-15,-1 7-149 16,-3 5-237-16</inkml:trace>
          <inkml:trace contextRef="#ctx0" brushRef="#br0" timeOffset="75772.5621">12985 6034 371 0,'0'0'53'0,"0"0"67"0,0 0 2 15,0 0-56-15,0 0 15 16,-38 145-19-16,71-102-11 15,10-10-9-15,5-14-24 16,3-15 6-16,-6-4 12 16,-6-19-12-16,-4-26-6 15,-7-15-2-15,-5-17-15 16,-11-11 3-16,-12-1 0 16,-3 9-2-16,-38 18-4 15,-18 21-2-15,-2 22 4 16,-1 15 2-16,5 4-2 0,9 34 8 15,9 21-8 1,15 14 2-16,12 6-2 0,12 2-2 16,0-4 2-16,31-7-3 15,8-15-2-15,2-14-7 16,3-14-23-16,-5-16-23 16,-5-7-2-16,-10 0-4 15,-3-18 26-15,-3-15 29 16,-6-12-10-16,3-15-4 15,-1-15 2-15,3-11-7 16,-1-17 21-16,2-8 7 16,-3-6 0-16,5-1 1 0,-5 9 7 15,1 22 46-15,-5 28 28 16,-4 23 33-16,-5 25-65 16,-2 11-14-16,0 9-34 15,3 35-2-15,-3 23 1 16,3 17 11-16,-2 14 5 15,2 11-11-15,-1 4-1 16,5 1-3-16,-1-9 2 16,6-13-3-16,3-18-1 15,5-15-6-15,0-21-71 16,-2-23-126-16,0-15-310 16</inkml:trace>
        </inkml:traceGroup>
      </inkml:traceGroup>
      <inkml:traceGroup>
        <inkml:annotationXML>
          <emma:emma xmlns:emma="http://www.w3.org/2003/04/emma" version="1.0">
            <emma:interpretation id="{5D3D9034-23B9-436D-A3C0-892073D0E8B3}" emma:medium="tactile" emma:mode="ink">
              <msink:context xmlns:msink="http://schemas.microsoft.com/ink/2010/main" type="line" rotatedBoundingBox="11422,7573 15036,7753 14996,8539 11383,8358"/>
            </emma:interpretation>
          </emma:emma>
        </inkml:annotationXML>
        <inkml:traceGroup>
          <inkml:annotationXML>
            <emma:emma xmlns:emma="http://www.w3.org/2003/04/emma" version="1.0">
              <emma:interpretation id="{ABB631F2-1DA4-42F1-9781-6CE622A68BCF}" emma:medium="tactile" emma:mode="ink">
                <msink:context xmlns:msink="http://schemas.microsoft.com/ink/2010/main" type="inkWord" rotatedBoundingBox="11422,7573 15036,7753 14996,8539 11383,8358"/>
              </emma:interpretation>
              <emma:one-of disjunction-type="recognition" id="oneOf13">
                <emma:interpretation id="interp17" emma:lang="" emma:confidence="0">
                  <emma:literal>Così</emma:literal>
                </emma:interpretation>
                <emma:interpretation id="interp18" emma:lang="" emma:confidence="0">
                  <emma:literal>così</emma:literal>
                </emma:interpretation>
                <emma:interpretation id="interp19" emma:lang="" emma:confidence="0">
                  <emma:literal>Cosi</emma:literal>
                </emma:interpretation>
                <emma:interpretation id="interp20" emma:lang="" emma:confidence="0">
                  <emma:literal>cosi</emma:literal>
                </emma:interpretation>
                <emma:interpretation id="interp21" emma:lang="" emma:confidence="0">
                  <emma:literal>casi</emma:literal>
                </emma:interpretation>
              </emma:one-of>
            </emma:emma>
          </inkml:annotationXML>
          <inkml:trace contextRef="#ctx0" brushRef="#br0" timeOffset="73043.5085">7389 7197 566 0,'0'0'24'0,"0"0"41"15,0 0 58-15,0 0-36 16,0 0 0-16,0 0-17 0,-48-59-28 15,47 59-24-15,1 0-6 16,0 0-8-16,0 0-4 16,0 0 0-16,0 0-2 15,0 25 0-15,4 11 2 16,11 13 1-16,6 9 1 16,-1 4-2-16,9 7 2 15,-2-5 6-15,0-2 12 16,3-6-13-16,-3-8-1 15,0-9 4-15,-2-9-6 16,-2-9-1-16,-5-10-3 16,-6-3 0-16,2-8-2 0,-4 0 2 15,5-12 5 1,0-23 1-16,-3-5-5 16,-3-7-1-16,-3-3-5 0,-3 1 4 15,-3 0-10-15,0 4 6 16,0 5 5-16,0 2-2 15,0 7 3-15,0 3-1 16,0 5 0-16,0 4 1 16,0 8 0-16,0 7-1 15,0 2 0-15,0 2-1 16,0 0-1-16,0 0-1 16,0 0 2-16,0 0-7 15,5 0 3-15,7 15 5 16,3 17 0-16,6 8 0 0,4 12 1 15,4 5 0-15,6 4 7 16,1 0 1-16,3-7-2 16,-3-6 2-16,1-13-2 15,-5-11-4-15,-5-12 4 16,-1-9 0-16,-2-3 4 16,1-9-3-16,-4-21 7 15,-1-13 1-15,-4-9 1 16,-4-5-9-16,-3-1 1 15,-4 3 3-15,-5 10-2 16,0 11 8-16,0 10 9 0,0 10-26 16,0 6-1-16,-8 2 0 15,7 2-8-15,1 2-24 16,0-2-28-16,0-7-43 16,10-1-105-16,8-3-121 15</inkml:trace>
          <inkml:trace contextRef="#ctx0" brushRef="#br0" timeOffset="217262.3384">8712 7318 123 0,'0'0'121'16,"0"0"-22"-16,0 0 3 15,0 0-11-15,0 0-20 16,0 0 12-16,-4-47-12 16,2 44-22-16,-1 0 7 15,2 2 7-15,1-4-5 16,0 3-12-16,0-2-28 16,0 2-11-16,0 2-3 15,0 0-4-15,0 0 4 16,0 0-4-16,0 0-2 0,0 0 2 15,0 0 0-15,0 0 1 16,0 0 0-16,0 0-1 16,0 0 0-16,0 0 1 15,0 0-1-15,0 0-1 16,0 0 1-16,-3 0 1 16,-2 0 0-16,-1 0-2 15,-6 5-15-15,-9 13 6 16,-7 10 3-16,-5 3 0 15,0 2-2-15,-2-2 5 16,0 1 3-16,4 4 1 16,4-2 1-16,9-3 7 15,9-6 9-15,3-4-4 0,6-1-13 16,0 1 0 0,7-3 0-16,16 0 3 0,2-3 11 15,5-1 3-15,2-2 6 16,-2-1 11-16,-6-1-15 15,-3 1-11-15,-4-7-8 16,-4 3 0-16,-7-3 0 16,-3-1-12-16,-1-3-41 15,-2 0-72-15,0-9-110 16,0-14-160-16</inkml:trace>
          <inkml:trace contextRef="#ctx0" brushRef="#br0" timeOffset="217464.803">8658 7277 660 0,'0'0'211'15,"0"0"-196"-15,39 117 32 16,-28-45 33-16,2 6-10 16,-1 2-24-16,0-6-19 15,2-10-25-15,0-13-2 16,-1-18-11-16,-2-19-107 15,5-14-173-15</inkml:trace>
          <inkml:trace contextRef="#ctx0" brushRef="#br0" timeOffset="215901.2427">8764 7476 559 0,'0'0'97'0,"0"0"47"16,0 0-11-16,0 0-31 15,0 0-30-15,0 0-13 16,-34 13-26-16,65-5-23 16,20 5-7-16,21-3 32 15,12-2 14-15,0-2-4 16,-6-4-9-16,-7-2-19 15,-12 0-11-15,-8 0 1 0,-15 0 6 16,-15 0-10-16,-11 0-3 16,-5 0-30-16,-5 0-32 15,0 0 0-15,0 2-33 16,0 2-74-16,-6-2-199 16</inkml:trace>
          <inkml:trace contextRef="#ctx0" brushRef="#br0" timeOffset="217922.1528">9858 7362 644 0,'0'0'60'16,"0"0"38"-16,0 0 29 16,0 0-31-16,0 0-51 15,0 0-8-15,-141-19-9 16,111 48-16-16,3 6-8 15,4 8 14-15,6 9 6 16,8 7-4-16,6 0 8 0,3-2-1 16,0-7-10-1,21-15-13-15,7-13-3 0,5-15-2 16,0-7-34-16,1-14-20 16,-2-15-19-16,-8-4-49 15,-9 3-169-15</inkml:trace>
          <inkml:trace contextRef="#ctx0" brushRef="#br0" timeOffset="218156.2726">9893 7777 162 0,'0'0'196'0,"0"0"-183"16,0 0 127-16,132 7-58 16,-104-35-17-16,-5-8 30 15,-11-5-55-15,-12 1-9 0,0-2 76 16,-14 9 14-16,-13 5-56 15,0 14-4-15,2 12-6 16,2 2-11-16,1 22-30 16,2 21-14-16,10 7-3 15,10-3-14-15,0-8-33 16,22-12-40-16,5-13-143 16,-1-7-357-16</inkml:trace>
          <inkml:trace contextRef="#ctx0" brushRef="#br0" timeOffset="218491.0765">10184 7503 230 0,'0'0'518'0,"0"0"-462"16,0 0 82-16,0 0-50 15,151 31-23-15,-117 10 10 16,-10 3-24-16,-7-4-13 16,-16-3-9-16,-1-6-3 15,0-8-17-15,-24-5 2 16,-6-9-5-16,-4-6 7 16,2-3-13-16,9 0-1 15,14-3-20-15,9-14-13 16,5-8-30-16,31-5-16 0,9-7-66 15,3 4-172-15</inkml:trace>
          <inkml:trace contextRef="#ctx0" brushRef="#br0" timeOffset="218732.2962">10480 7253 817 0,'0'0'398'0,"116"-10"-397"0,-41-1 86 16,6-3-9-16,-10-1-23 15,-5 1-27-15,-19 6-28 16,-23 8-38-16,-24 0-86 16,-20 0-107-16</inkml:trace>
          <inkml:trace contextRef="#ctx0" brushRef="#br0" timeOffset="218593.2795">10548 7606 603 0,'0'0'191'0,"0"0"-8"16,0 109-88-16,6-74-31 15,0-8-7-15,2-13-21 16,-4-12-30-16,-2-2-6 15,-2-37-51-15,0-18-39 16,0-14-338-16</inkml:trace>
        </inkml:traceGroup>
      </inkml:traceGroup>
    </inkml:traceGroup>
    <inkml:traceGroup>
      <inkml:annotationXML>
        <emma:emma xmlns:emma="http://www.w3.org/2003/04/emma" version="1.0">
          <emma:interpretation id="{84D14090-BA5B-42F9-B2D0-6682365F8C4F}" emma:medium="tactile" emma:mode="ink">
            <msink:context xmlns:msink="http://schemas.microsoft.com/ink/2010/main" type="paragraph" rotatedBoundingBox="17480,7614 24393,7469 24422,8850 17509,899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697FE66-2A7B-4DD4-A37C-468C7D60D9C7}" emma:medium="tactile" emma:mode="ink">
              <msink:context xmlns:msink="http://schemas.microsoft.com/ink/2010/main" type="line" rotatedBoundingBox="17480,7614 24393,7469 24422,8850 17509,8996"/>
            </emma:interpretation>
          </emma:emma>
        </inkml:annotationXML>
        <inkml:traceGroup>
          <inkml:annotationXML>
            <emma:emma xmlns:emma="http://www.w3.org/2003/04/emma" version="1.0">
              <emma:interpretation id="{A3B18380-1611-4670-890E-014078254F66}" emma:medium="tactile" emma:mode="ink">
                <msink:context xmlns:msink="http://schemas.microsoft.com/ink/2010/main" type="inkWord" rotatedBoundingBox="18293,8163 18911,8150 18916,8370 18297,8383"/>
              </emma:interpretation>
            </emma:emma>
          </inkml:annotationXML>
          <inkml:trace contextRef="#ctx0" brushRef="#br0" timeOffset="80930.147">14227 7712 574 0,'0'0'104'0,"0"0"6"16,0 0-50-16,0 0 21 16,0 0-30-16,0 0 12 15,-6 62-37-15,33-97 4 16,12-8-15-16,9-2-9 15,2 11 32-15,4 10-6 0,-3 16-12 16,-3 8 0 0,-7 17-17-16,-10 20 8 0,-8 6 6 15,-4-4-6-15,-5-6-11 16,1-10 3-16,3-7-3 16,6-10-49-16,9-6-46 15,9-2-127-15,0-26-445 16</inkml:trace>
        </inkml:traceGroup>
        <inkml:traceGroup>
          <inkml:annotationXML>
            <emma:emma xmlns:emma="http://www.w3.org/2003/04/emma" version="1.0">
              <emma:interpretation id="{887B2C54-C081-44D2-9F91-0311690FCC17}" emma:medium="tactile" emma:mode="ink">
                <msink:context xmlns:msink="http://schemas.microsoft.com/ink/2010/main" type="inkWord" rotatedBoundingBox="19590,8024 20364,8008 20371,8344 19597,8361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1544.2599">15535 7611 637 0,'0'0'84'0,"0"0"15"15,-5 128-37-15,5-102-24 16,0-11-25-16,0-9 1 15,0-4-8-15,0-2 0 16,-3 0 27-16,2-5 33 0,-4-18-44 16,5-7-18-1,0-4 6-15,0 0-3 0,5-4-2 16,8 4-2-16,7-1 3 16,1 5-5-16,0 4-1 15,1 3 0-15,1 7 0 16,4 6 0-16,0 8-4 15,6 2-2-15,-1 0 4 16,-2 12 2-16,-3 9-5 16,-8 8-22-16,-10 3 21 15,-6 2-9-15,-3 2 14 16,0-9-3-16,0-10 4 16,0-9 1-16,0-8 3 15,0 0-3-15,8-5-1 16,10-25 0-16,13-3-7 0,6-5-34 15,5 11 11-15,-5 16 27 16,1 11 3-16,-5 0 1 16,-5 24 5-16,-3 12 35 15,-3-4-2-15,-2-4-12 16,-1 0-22-16,-2-12-5 16,2-10-2-16,2-6-203 15,5-11-537-15</inkml:trace>
        </inkml:traceGroup>
        <inkml:traceGroup>
          <inkml:annotationXML>
            <emma:emma xmlns:emma="http://www.w3.org/2003/04/emma" version="1.0">
              <emma:interpretation id="{E25A6338-85F3-44AF-8BFD-CFEFCBCB617A}" emma:medium="tactile" emma:mode="ink">
                <msink:context xmlns:msink="http://schemas.microsoft.com/ink/2010/main" type="inkWord" rotatedBoundingBox="20555,7550 22408,7510 22438,8892 20584,8931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1844.1802">16488 7306 1093 0,'0'0'16'0,"0"0"-16"15,0 0-5-15,0 0 4 0,0 0-199 16,0 0-267-16</inkml:trace>
          <inkml:trace contextRef="#ctx0" brushRef="#br0" timeOffset="81712.1273">16492 7585 452 0,'0'0'368'0,"0"0"-278"15,11 127 13-15,-2-98-31 16,0-12-63-16,3-17-9 15,0 0-142-15,-2-37-207 16</inkml:trace>
          <inkml:trace contextRef="#ctx0" brushRef="#br0" timeOffset="82043.7477">16930 7460 838 0,'0'0'21'0,"0"0"135"16,182 88-29-16,-109-55-53 15,-5-2-32-15,-8-11-35 16,-12-3-7-16,-16-9-12 16,-14-8-92-16,-15 0-258 15</inkml:trace>
          <inkml:trace contextRef="#ctx0" brushRef="#br0" timeOffset="82205.5915">17194 7551 1087 0,'0'0'38'16,"0"0"4"-16,-82 126 38 15,62-82-45-15,11-7-35 0,9-11-16 16,0-11-64-16,27-13-59 15,14-2-145-15</inkml:trace>
          <inkml:trace contextRef="#ctx0" brushRef="#br0" timeOffset="82647.5269">18065 7612 970 0,'0'0'86'0,"0"0"-85"16,0 0 36-16,0 0 20 16,161-136-16-16,-118 73-4 15,-10-7-13-15,-7-2 6 16,-17-2-15-16,-9 6-7 15,-5 6-5-15,-34 13-3 16,-13 6-5-16,-5 22-5 16,7 10-3-16,9 11 9 15,8 17 0-15,11 28 0 16,11 26-1-16,11 26 2 16,0 22 1-16,20 20 2 15,8 11 2-15,-1 8 7 16,-9-6 4-16,-7-14 16 15,-8-22 1-15,-3-30-7 0,0-30-11 16,-12-24-10-16,-6-26-2 16,0-6-10-16,7-43-59 15,8-23-69-15,3-20-34 16,9-1-53-16,17 5-302 16</inkml:trace>
        </inkml:traceGroup>
        <inkml:traceGroup>
          <inkml:annotationXML>
            <emma:emma xmlns:emma="http://www.w3.org/2003/04/emma" version="1.0">
              <emma:interpretation id="{7E4A55AA-AD0B-462E-AD2D-8C2F68189511}" emma:medium="tactile" emma:mode="ink">
                <msink:context xmlns:msink="http://schemas.microsoft.com/ink/2010/main" type="inkWord" rotatedBoundingBox="17485,7826 24397,7680 24412,8394 17500,8540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3263.8487">18390 7765 727 0,'0'0'59'0,"0"0"100"16,127-36-92-16,-82-8-28 16,-2-2-3-16,-15-3-7 15,-14 3-19-15,-14 4 2 16,0 5-7-16,-27 5-4 15,-14 10 0-15,-7 12 0 16,0 10-1-16,4 0 0 16,5 21-1-16,12 20-2 15,9 10 1-15,9 8 0 16,9 7 2-16,0-3 0 16,25-5 0-16,7-13-1 15,4-12 1-15,2-14 0 16,-2-17 1-16,3-2-1 0,-2-26 1 15,6-19-1-15,0-13-5 16,-1-8-27-16,2-7-37 16,-4-4 5-16,0 6 33 15,-6 12 31-15,-13 23 0 16,-7 18 35-16,-13 18 58 16,-1 7-58-16,0 33-15 15,0 16 8-15,0 8 4 16,-1 0-8-16,1-8-7 15,0-14-1-15,13-13-6 16,13-15 2-16,5-14-9 16,4-1-2-16,6-36 7 0,-1-8-8 15,1-1-7 1,-8 9 1-16,-11 15 6 0,-11 16-1 16,-8 6 0-16,-3 20 1 15,0 27 11-15,-5 7 14 16,-7 5-4-16,8-8 7 15,4-13-20-15,0-10-6 16,0-15-2-16,0-13-9 16,0 0-34-16,0-41-27 15,0-14-53-15,0-18-247 16,0-8-272-16</inkml:trace>
          <inkml:trace contextRef="#ctx0" brushRef="#br0" timeOffset="83404.6083">18884 7208 951 0,'0'0'156'15,"0"0"-56"-15,0 0-43 0,0 0-51 16,0 0 1-16,149-41 22 16,-50 27 2-16,2-1-31 15,-12 6-16-15,-14 9-59 16,-23 0-46-16,-29 15-175 16,-23 24-298-16</inkml:trace>
          <inkml:trace contextRef="#ctx0" brushRef="#br0" timeOffset="83623.514">19272 7676 678 0,'0'0'33'0,"0"0"118"16,0 0-46-16,155-8-6 15,-116-37-56-15,-12-12-20 16,-13-7 15-16,-14 0 5 16,-2 9 0-16,-36 11-18 15,-7 16-3-15,-7 18 3 16,-1 10-7-16,4 21-18 15,0 32-8-15,13 11-10 16,14 7-62-16,22-9-22 16,0-10-65-16,22-12-73 15,14-16-397-15</inkml:trace>
          <inkml:trace contextRef="#ctx0" brushRef="#br0" timeOffset="84204.4932">19516 7491 482 0,'0'0'196'15,"0"0"-68"-15,0 0 17 16,78-125-32-16,-65 109-49 15,1 5-2-15,-7 5-22 16,2 1-18-16,-3 5-14 16,3 0-6-16,3 0 0 0,2 23-2 15,-2 10 3-15,-3 12-2 16,0 10 5-16,-3 5 1 16,6 2-3-16,-3-11 1 15,8-10 20-15,-2-13-5 16,3-13-16-16,4-11-4 15,4-4 0-15,10-19 0 16,7-19 0-16,6-7-11 16,-1 2-8-16,-8 9-7 15,-10 10 9-15,-12 13 17 16,-10 11-1-16,-7 0-3 16,2 33 4-16,-3 9 12 15,5 5 5-15,4-4-6 0,9-10-10 16,9-14-1-1,5-16-4-15,2-3-52 0,-2-25-59 16,-4-19-192-16,-10-6-153 16,-7-1 284-16,-8-7 176 15,-3-2 355-15,0 0-94 16,0 5-76-16,0 13-37 16,-14 13-6-16,-2 11-68 15,-5 6-74-15,-3 10-18 16,-14 2-94-16,-8 0-103 15,-15 20-553-15</inkml:trace>
          <inkml:trace contextRef="#ctx0" brushRef="#br0" timeOffset="80652.1618">13519 7302 544 0,'0'0'64'0,"0"0"84"15,0 0-47-15,0 0-13 16,0 0-35-16,0 0-11 0,-106 137 8 16,112-54-2-1,32 1 1-15,10-6-24 0,11-18-5 16,7-20-16-16,0-23-4 16,-3-17 0-16,-1-17 6 15,-10-26-2-15,-8-13 19 16,-17-3-9-16,-15-3-6 15,-12 1 4-15,0 12-8 16,-22 14-4-16,-4 15 0 16,8 11-9-16,4 9 8 15,10 0-25-15,4 9-65 16,0 14-37-16,32-2-122 16,11-4-221-16</inkml:trace>
        </inkml:traceGroup>
      </inkml:traceGroup>
    </inkml:traceGroup>
    <inkml:traceGroup>
      <inkml:annotationXML>
        <emma:emma xmlns:emma="http://www.w3.org/2003/04/emma" version="1.0">
          <emma:interpretation id="{7BC7456E-282F-4E8F-9C5E-AD96D39619BA}" emma:medium="tactile" emma:mode="ink">
            <msink:context xmlns:msink="http://schemas.microsoft.com/ink/2010/main" type="paragraph" rotatedBoundingBox="786,9483 24914,8900 24973,11357 845,11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24B8ED-DB2F-4E6D-BA20-2D32DF18112D}" emma:medium="tactile" emma:mode="ink">
              <msink:context xmlns:msink="http://schemas.microsoft.com/ink/2010/main" type="line" rotatedBoundingBox="786,9483 24914,8900 24973,11357 845,11940"/>
            </emma:interpretation>
          </emma:emma>
        </inkml:annotationXML>
        <inkml:traceGroup>
          <inkml:annotationXML>
            <emma:emma xmlns:emma="http://www.w3.org/2003/04/emma" version="1.0">
              <emma:interpretation id="{20F7ABF9-B3D5-4644-8B68-E78685AC25E0}" emma:medium="tactile" emma:mode="ink">
                <msink:context xmlns:msink="http://schemas.microsoft.com/ink/2010/main" type="inkWord" rotatedBoundingBox="791,9694 7453,9533 7491,11074 828,11235">
                  <msink:destinationLink direction="with" ref="{99723ED2-4A40-4656-B3BE-D5D3B91570EA}"/>
                </msink:context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05752.5853">2881 9147 100 0,'0'0'545'16,"0"0"-435"-16,0 0 54 15,0 0-87-15,0 0-23 16,0 0-38-16,-32 92-11 16,50-22 13-16,12 13 4 15,5 15 21-15,-3 5 10 0,-1-5-19 16,-5-14-27-16,-5-23-7 15,-8-22-2-15,-7-21-5 16,-6-10-16-16,0-8-45 16,0-11-46-16,-13-21-69 15,-10-2-470-15</inkml:trace>
          <inkml:trace contextRef="#ctx0" brushRef="#br0" timeOffset="205902.3368">2943 9641 761 0,'0'0'89'0,"0"0"1"15,144-111 32-15,-78 62-44 16,0-2-19-16,-7 4-29 16,-8 6-23-16,-15 11-7 15,-15 17-8-15,-21 13-42 16,-3 3-56-16,-38 37-178 16,-10 13-368-16</inkml:trace>
          <inkml:trace contextRef="#ctx0" brushRef="#br0" timeOffset="111123.2552">-1765 9929 717 0,'0'0'48'16,"0"0"37"-16,0 0 48 15,0 0-36-15,0 0-52 16,0 0-32-16,85-142 1 16,-3 67 16-16,7 1-2 15,0 1 16-15,-7 13-21 16,-11 11-16-16,-12 17-5 15,-20 12-2-15,-17 14-16 16,-19 6-55-16,-3 5-50 16,-22 26 25-16,-26 10-141 15,-14 8-307-15</inkml:trace>
          <inkml:trace contextRef="#ctx0" brushRef="#br0" timeOffset="109111.9461">-3169 9384 827 0,'0'0'7'0,"0"177"45"16,0-64 22-16,15 5 9 15,9-8-66-15,-1-19-7 0,0-29-10 16,-5-26-2-16,-2-23-35 15,-7-13-52-15,-4 0-23 16,-5-30 59-16,0-15-104 16,-3-15-157-16</inkml:trace>
          <inkml:trace contextRef="#ctx0" brushRef="#br0" timeOffset="109419.4761">-3278 9396 402 0,'0'0'86'0,"0"0"1"15,21-130-23-15,28 79 6 16,22 4 31-16,9 12-33 16,11 16 0-16,3 19-6 15,-6 5-23-15,-10 34-15 16,-16 14 2-16,-26 8-1 0,-28 3-8 16,-8-4 10-16,-47-3 23 15,-19-8-9-15,-6-5-14 16,-6-8-4-16,5-12-1 15,12-8-4-15,14-11 0 16,23-3-9-16,12-2-9 16,12 0-5-16,0 0-7 15,35-8-53-15,22-1 10 16,13 3-8-16,10 6-38 16,4 0-73-16,-4 18-146 15,-2 8-96-15</inkml:trace>
          <inkml:trace contextRef="#ctx0" brushRef="#br0" timeOffset="106486.0987">-439 9967 351 0,'0'0'193'0,"0"0"-74"0,0 0-81 15,0 0 13-15,0 0-12 16,-7 144 25-16,-7-79-10 16,5 7-28-16,-4 0-1 15,-1-6-6-15,1-11-11 16,1-13 2-16,3-19-10 16,4-8 4-16,1-13-3 15,1-2 1-15,1-3-2 16,2-30-18-16,0-16-31 15,0-16-31-15,2-7 19 16,10-3-2-16,1 4 63 16,-1 10-3-16,-6 8 3 15,6 13 4-15,-1 6 14 16,5 10 16-16,11 7-19 0,10 13-10 16,11 4-1-16,7 18 8 15,4 32 19-15,-2 15 23 16,-4 18-3-16,-13 0-22 15,-7-6-18-15,-13-9 6 16,-11-12-2-16,-9-8-7 16,0-8 2-16,-27-12-4 15,-9-10 0-15,-11-9 5 16,-7-9 0-16,-5 0 13 16,-1-1-15-16,2-21 6 15,7 3-1-15,13 1 8 16,9 4-8-16,16 6-10 0,8 6-4 15,5 2-7-15,0 0-25 16,26 24-80-16,17 15-40 16,10 9-153-16</inkml:trace>
        </inkml:traceGroup>
        <inkml:traceGroup>
          <inkml:annotationXML>
            <emma:emma xmlns:emma="http://www.w3.org/2003/04/emma" version="1.0">
              <emma:interpretation id="{90698CBE-AA62-412E-8C2C-482D85626244}" emma:medium="tactile" emma:mode="ink">
                <msink:context xmlns:msink="http://schemas.microsoft.com/ink/2010/main" type="inkWord" rotatedBoundingBox="13801,10352 15265,10316 15296,11591 13831,11626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8718.7964">10208 10380 869 0,'0'0'85'0,"-31"135"26"15,29-80-70-15,2-18-29 0,0-18-11 16,0-15-1-16,0-4-1 15,2-23 1-15,5-25 24 16,2-20-24-16,-4-13-2 16,-5-5-3-16,0 3-7 15,-9 7 5-15,-17 15 7 16,-1 23 3-16,5 18-3 16,5 13 12-16,12 7 7 15,5 0-6-15,0 0-13 16,13 11-5-16,15-3 4 15,19-8-3-15,10-3 1 0,1-30 3 16,-2-5 0 0,-14 4 4-16,-13 13 2 0,-16 12 24 15,-4 9-8-15,-3 13-15 16,-1 32 32-16,-2 23 12 16,-3 18-21-16,0 8-13 15,-18-2-13-15,1-8-4 16,5-16-21-16,8-21-46 15,4-16-34-15,0-20-114 16,0-11-328-16</inkml:trace>
          <inkml:trace contextRef="#ctx0" brushRef="#br0" timeOffset="119159.8426">10590 10594 650 0,'0'0'126'16,"0"0"-109"-16,0 0 40 16,0 0 41-16,0 0-48 15,45-128-44-15,-37 67-2 16,-8 4-3-16,0 7 0 16,-3 9 4-16,-15 15-5 15,4 10 1-15,5 16 1 16,6 9 2-16,3 42-2 15,0 23 0-15,0 16 5 16,12 7-5-16,-3 3 0 16,-1-3-2-16,-7-5 4 15,-1-11 31-15,0-17-7 0,-1-20-10 16,-16-26-7 0,-1-18-9-16,-3 0 31 0,-4-36-6 15,5-20-20-15,3-9-6 16,11-3 10-16,6 11-6 15,0 11 3-15,0 11-3 16,20 13-4-16,6 5 0 16,-1 5-1-16,2 6-2 15,0 5-2-15,-4 1-41 16,-1 0-20-16,-2 0-99 16,-7 0-132-16,-7 0-284 0</inkml:trace>
          <inkml:trace contextRef="#ctx0" brushRef="#br0" timeOffset="119564.037">10891 9750 173 0,'0'0'674'16,"0"0"-664"-16,0 0 36 15,0 0-20-15,0 0-7 0,0 0-7 16,0 129 26-16,0-43 6 16,0 15-15-16,0 12 16 15,7 2-15-15,8 1 6 16,6-15-2-16,2-16-8 15,7-24-4-15,2-17-11 16,-2-23 10-16,-6-10 10 16,1-11 5-16,1 0 0 15,-4-6-2-15,4-14-13 16,-7-2-17-16,-5 11-4 16,-7 4-1-16,-7 7-50 15,0 0-30-15,0 7-17 0,-27 17-71 16,-12 5-427-16</inkml:trace>
          <inkml:trace contextRef="#ctx0" brushRef="#br0" timeOffset="118297.8666">9792 9949 801 0,'0'0'9'16,"0"134"38"-16,0-44 21 15,10 6-12-15,10-2 2 16,-5-7-33-16,1-16-11 16,-5-19-10-16,-7-22-1 15,-1-18-1-15,-3-12 1 16,-4 0 41-16,-19-28-6 0,-7-19-32 15,3-19-6-15,2-18 3 16,7-14-6-16,9-7 0 16,9 5-5-16,0 6-2 15,31 17 7-15,5 18 2 16,8 23 2-16,4 24 0 16,-3 12-1-16,3 25 0 15,-9 20 8-15,-12 11 3 16,-18 2-4-16,-9-4 2 15,-13-2 13-15,-28-9 3 16,-4-10 2-16,3-14 6 16,9-10-14-16,13-8-10 15,10-1-9-15,7 0 0 0,3 0-16 16,3 0-50-16,29 0-24 16,17 0-4-16,8 8-132 15,3 1-357-15</inkml:trace>
        </inkml:traceGroup>
        <inkml:traceGroup>
          <inkml:annotationXML>
            <emma:emma xmlns:emma="http://www.w3.org/2003/04/emma" version="1.0">
              <emma:interpretation id="{09A98EAA-D283-44D7-AE17-09A73E52448E}" emma:medium="tactile" emma:mode="ink">
                <msink:context xmlns:msink="http://schemas.microsoft.com/ink/2010/main" type="inkWord" rotatedBoundingBox="15808,9141 18841,9068 18866,10105 15834,10178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84944.4711">11909 8955 645 0,'0'0'52'15,"0"0"34"-15,0 0-9 16,-124 30-55-16,99 9 104 15,13 11-44-15,12 7-38 16,0 3-8-16,24-7-16 16,21-10-8-16,9-15-7 15,8-22-3-15,4-6-2 16,0-30 7-16,-9-22 6 16,-6-13-11-16,-15-6 1 15,-21 1-3-15,-15 3-2 0,-10 14 0 16,-43 15-6-1,-18 19 6-15,-8 19 1 0,-1 0 1 16,14 36-3-16,15 12 2 16,22 17 1-16,16 7-3 15,13 9 2-15,0-1-3 16,22-9 4-16,19-14-7 16,7-16-25-16,2-20-29 15,-2-19-71-15,0-2-34 16,-8-38-25-16,-5-15-171 15</inkml:trace>
          <inkml:trace contextRef="#ctx0" brushRef="#br0" timeOffset="85568.3073">12184 8558 783 0,'0'0'18'15,"0"0"-5"-15,0 0 25 16,-11 154 45-16,8-72-15 15,3 8-18-15,0 3-17 16,5 1-8-16,16 1-8 16,-2-13-3-16,5-5-6 15,0-18-7-15,-1-18-1 16,2-18-2-16,1-17-12 16,1-6-14-16,0 0 26 15,0-8-4-15,-1 1-24 16,-4-1-7-16,-1 8 26 0,0 0 11 15,3 0 1-15,2 0 8 16,0 0 25-16,-2 0-3 16,-3-1-11-16,0-14 8 15,-8-8-5-15,-4-13 10 16,-7-1-6-16,-2 2-4 16,0 8 18-16,-20 11-1 15,-8 5-24-15,1 11 6 16,-2 0-16-16,3 0-6 15,5 11 0-15,6 14-2 16,11 8-1-16,4 7 1 16,0 8-5-16,22-1 3 0,15-4-1 15,6-7 1-15,5-12-6 16,5-15-3-16,1-9 7 16,3-26 5-16,0-24 2 15,-9-11-2-15,-10-9 0 16,-17-3-2-16,-18-1 3 15,-3 3 3-15,-33 9 2 16,-18 13-1-16,-11 18 0 16,-7 18 12-16,3 13-4 15,7 13-12-15,13 30-1 16,14 11-3-16,23 8-20 16,9 2-31-16,21-7-6 15,29-6-6-15,13-13-28 16,3-18-118-16,-6-13-184 15</inkml:trace>
          <inkml:trace contextRef="#ctx0" brushRef="#br0" timeOffset="86120.4681">12919 9003 360 0,'0'0'122'0,"0"0"38"16,0 131-58-16,15-70-18 0,15 1-5 16,4 0-23-16,7-9 8 15,7-10-37-15,2-13-3 16,2-17-3-16,-3-13-2 16,-9 0-10-16,-2-24 3 15,-10-14 0-15,-2-2 5 16,-8-1-8-16,-6-4-2 15,-8-1-6-15,-4 8 2 16,0 5-2-16,-3 11-1 16,-7 8-1-16,2 7 1 15,7 7 0-15,1 0 0 16,0 9-5-16,0 19-5 16,0 1 6-16,0 6 4 15,9-2 0-15,4 6-3 16,10-1 2-16,4 3 1 0,5-2 0 15,7-6 3-15,1-9-3 16,-1-12 3-16,3-12 1 16,-4 0 19-16,4-29 4 15,-6-14 1-15,-4-11-22 16,-11-7-1-16,-11-7 6 16,-10 0 21-16,0 7-3 15,-6 12 0-15,-19 14 0 16,5 15-19-16,1 9-10 15,10 6 0-15,4 5-13 0,5 0-34 16,0 10-52 0,3 13 1-16,17 2-59 0,-4-1-163 15</inkml:trace>
          <inkml:trace contextRef="#ctx0" brushRef="#br0" timeOffset="86413.4106">14209 9192 538 0,'0'0'72'16,"0"0"10"-16,48-142 42 0,-48 97-11 16,0 9-70-1,-21 12 16-15,-11 13 19 0,-4 11-12 16,5 6-10-1,-3 33-13-15,15 20-6 0,10 17-23 16,9 11-5-16,4-1 4 16,37-1 4-16,19-12-16 15,15-22-1-15,15-17-35 16,19-27-32-16,3-7-22 16,3-27-93-16,-7-17-154 15</inkml:trace>
        </inkml:traceGroup>
        <inkml:traceGroup>
          <inkml:annotationXML>
            <emma:emma xmlns:emma="http://www.w3.org/2003/04/emma" version="1.0">
              <emma:interpretation id="{479A66B5-0CF6-4E77-B487-10D6C588BAA4}" emma:medium="tactile" emma:mode="ink">
                <msink:context xmlns:msink="http://schemas.microsoft.com/ink/2010/main" type="inkWord" rotatedBoundingBox="19342,9165 23714,9059 23753,10654 19380,10760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86963.1036">15279 9127 852 0,'0'0'108'0,"0"0"-13"0,168-158-22 16,-80 94-20-16,5 2-5 16,0 10-9-16,-10 8-35 15,-20 16-4-15,-27 12-13 16,-24 16-57-16,-12 0-45 15,-18 16-171-15,-26 12-229 16</inkml:trace>
          <inkml:trace contextRef="#ctx0" brushRef="#br0" timeOffset="86789.8971">15318 8591 656 0,'0'0'44'16,"0"0"86"-16,0 0-6 16,0 0-30-16,0 0-74 15,0 0-14-15,5 56 7 16,19 30 44-16,-2 12-21 0,-2 9 8 15,-11-4-13-15,-5-10-19 16,-2-12-9-16,-2-22-3 16,0-18-2-16,0-18 1 15,0-13-31-15,0-9-17 16,0-1-3-16,0 0-53 16,0 0-110-16,-14-5-370 15</inkml:trace>
          <inkml:trace contextRef="#ctx0" brushRef="#br0" timeOffset="87105.4144">15667 9162 797 0,'0'0'199'15,"71"122"-50"-15,-26-67-72 0,4-10-31 16,13-8 3-16,3-18-41 15,2-18-8-15,8-1-67 16,5-40-61-16,1-13-192 16</inkml:trace>
          <inkml:trace contextRef="#ctx0" brushRef="#br0" timeOffset="87912.3664">16946 9291 818 0,'0'0'84'0,"0"0"-70"16,0 0 75-16,0 0-13 16,130 9-30-16,-75-43-13 15,-1-13-8-15,-6-6-7 16,-7-1 34-16,-11 7-43 16,-16 13-3-16,-10 8-4 15,-4 12 6-15,0 11-2 0,-4 3 3 16,-10 0 3-1,-2 34-12-15,2 21-2 0,8 15 2 16,6 5 5 0,0-3-2-16,6-6-2 0,20-15-1 15,4-13 0-15,-8-14-3 16,2-24-30-16,-3-4-43 16,-4-41-58-16,-7-17-354 15</inkml:trace>
          <inkml:trace contextRef="#ctx0" brushRef="#br0" timeOffset="88055.2519">17217 8917 1147 0,'0'0'19'0,"0"0"-14"16,0 0-5-16,140 0 13 16,-65 0-5-16,9-4-8 15,0-10-173-15,-6 2-115 16</inkml:trace>
          <inkml:trace contextRef="#ctx0" brushRef="#br0" timeOffset="89098.1714">18134 9038 527 0,'0'0'185'0,"0"0"-99"15,0 0 53-15,0 0-56 16,0 0-73-16,0 0-6 15,-21 101 35-15,34-23 11 16,4 4 2-16,1-5-8 0,0-13-17 16,0-14-20-1,-3-22-5-15,-6-17-2 0,-4-11 1 16,-5 0 4-16,1-27 24 16,4-15-6-16,2-9-18 15,-1-4-2-15,2-7-2 16,-2 0 0-16,-2 4-1 15,4 9 0-15,-1 14 0 16,-5 18 3-16,2 11-3 16,4 6 0-16,1 2-22 15,1 26 12-15,7 11 10 16,-1 7 2-16,-2-2-2 16,1-5 3-16,2-8-3 15,-4-10 0-15,-1-6 0 16,-3-9 0-16,0-6 0 0,6 0 0 15,6-9 2-15,6-16 4 16,3-5-2-16,2 0-3 16,-5 10 0-16,-7 7-2 15,-5 13 1-15,-6 0-10 16,3 26 6-16,-2 13 4 16,2 3 35-16,2-2-26 15,2-9-8-15,4-15-1 16,5-16-31-16,10-5-41 15,5-33-19-15,4-7-74 16,-8-3-124-16,-10 8-264 16</inkml:trace>
          <inkml:trace contextRef="#ctx0" brushRef="#br0" timeOffset="89952.2019">18929 9187 113 0,'0'0'101'0,"0"0"24"15,0 0-62-15,0 0 3 16,0 0 102-16,11 112-40 16,-1-101-44-16,11-2-19 15,3-7 11-15,6-2-1 16,-2 0-56-16,-3-15 11 16,-4 0 1-16,-7 0 1 15,-8 0-15-15,-3 1 4 0,-3-3-11 16,0 2-9-16,-12-4-1 15,-11 1 2-15,-4 3-2 16,1 3 1-16,7 3 1 16,2 6-2-16,8 3 2 15,0 0-2-15,2 12-3 16,1 13-4-16,1 3 2 16,2 3 4-16,3 0-1 15,0 2 2-15,0 1 0 16,14 3 0-16,7-3-1 15,6 1 0-15,5-11 1 16,5-8 0-16,1-11 0 16,1-5 4-16,-3-15 7 15,1-23-8-15,-5-6-3 0,-2-4-9 16,-7 1-3-16,-10 2 0 16,-13 7 1-16,0 3-13 15,0 9-8-15,-16 11 14 16,2 7 18-16,4 6-1 15,1 2-3-15,1 0 4 16,8 16-5-16,0 11 1 16,0 11 4-16,0 5 0 15,14 4-1-15,11-3 1 16,10-7 1-16,7-11 6 16,9-14 17-16,-6-12-3 15,-1-2-9-15,-10-31 10 16,-5-14-14-16,-5-12-1 0,-6-6-7 15,-9-8-4-15,-9 0-13 16,0 6-5-16,-5 13 10 16,-16 17 6-16,-1 18-20 15,1 19 5-15,3 3 14 16,7 44 3-16,8 24 4 16,3 22 13-16,0 16 3 15,3 11 3-15,6 7-8 16,-4 3 11-16,-5-4-10 15,0-12 30-15,-14-20 2 16,-20-18 0-16,-13-23-7 16,-4-22-16-16,0-21-15 0,3-10-4 15,12-21-2-15,8-24-16 16,15-10-26-16,13-7 16 16,10-3 11-16,34-3-35 15,12 5-20-15,7 1-19 16,-3 14-99-16,-4 10-104 15,-13 7-76-15</inkml:trace>
        </inkml:traceGroup>
        <inkml:traceGroup>
          <inkml:annotationXML>
            <emma:emma xmlns:emma="http://www.w3.org/2003/04/emma" version="1.0">
              <emma:interpretation id="{5A7A4369-518D-4D0B-8A40-515C0DAD1F27}" emma:medium="tactile" emma:mode="ink">
                <msink:context xmlns:msink="http://schemas.microsoft.com/ink/2010/main" type="inkWord" rotatedBoundingBox="10103,9258 24914,8900 24949,10358 10138,10716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0392.2064">19699 9454 149 0,'0'0'286'15,"0"0"-115"-15,71-115-68 16,-52 53-64-16,-2-6 27 16,-4-10 20-16,-8-5-50 15,-5 4-27-15,0 13-3 0,-11 17 0 16,-14 25-5-1,-5 17 0-15,4 7-1 0,11 33 5 16,10 27 10-16,5 18 7 16,2 19 10-16,24 4 3 15,10 1-14-15,1 2 8 16,-5-6-1-16,-5-4 12 16,-14-17 8-16,-13-12-7 15,0-22-12-15,-6-17-15 16,-22-18-7-16,-1-8 1 15,-4-6-3-15,5-27-5 16,2-14-10-16,14-6 2 16,12-7-18-16,0 0-17 15,35 6-26-15,5 3 10 0,8 4 27 16,3 9 9-16,-4 3 23 16,-3 5 0-16,-10 11 14 15,-11 6 23-15,-10 11-22 16,-5 2-13-16,-2 2 1 15,-2 27 12-15,4 10 13 16,-5 0-11-16,-2-8-12 16,4-11-5-16,2-11-43 15,7-9-31-15,1-10-65 16,10-23-188-16</inkml:trace>
          <inkml:trace contextRef="#ctx0" brushRef="#br0" timeOffset="90726.09">20360 9286 53 0,'0'0'532'0,"0"0"-522"15,0 0 80-15,67-124-26 16,-67 83 42-16,0 0-10 16,0 8-51-16,-21 12-35 15,-2 13-8-15,-3 8 2 16,1 6-4-16,2 27-50 15,5 4-7-15,14 0 2 16,4-6 33-16,4-8-12 16,22-8 8-16,-2-4 26 0,1 0 15 15,6 5 56-15,3-1 24 16,4 8-22-16,1 3 35 16,-3 2-60-16,-2-1 20 15,1-6-31-15,4-7-26 16,6-14-2-16,5-5-9 15,2-28-7-15,-9-6-98 16,-24 8-117-16,-19 14-326 16</inkml:trace>
          <inkml:trace contextRef="#ctx0" brushRef="#br0" timeOffset="196457.0516">6044 8837 660 0,'0'0'77'0,"0"0"58"15,0 0-57-15,0 0-43 16,0 0 42-16,-6 179-1 16,19-85-16-16,4 6-10 15,-2-9-7-15,2-12-34 16,-7-20-5-16,-1-28 1 15,-3-14-5-15,-6-12-3 16,0-5-10-16,0-13 3 16,0-30-1-16,-19-24-29 15,-1-16 14-15,-3-4 24 16,4-11-7-16,10 3-4 16,9 6-8-16,0 10-9 0,19 16 16 15,19 15 8 1,6 18 6-16,4 15 0 0,4 15-4 15,1 16 4-15,-5 31 4 16,-7 16 8-16,-20 3 12 16,-20-2-3-16,-1-11-8 15,-16-14 0-15,-16-10 17 16,-4-10-11-16,4-11 1 16,2-5-14-16,12-3-6 15,15 0-4-15,3-24-22 16,29-6-42-16,22-8-45 15,18 3-133-15,-1 8-331 0</inkml:trace>
          <inkml:trace contextRef="#ctx0" brushRef="#br0" timeOffset="196876.1639">6653 8955 248 0,'0'0'441'0,"-44"113"-270"15,22-35 2-15,5 3-79 16,7-10-32-16,7-14-36 15,3-18-16-15,0-18-10 16,0-18-1-16,9-3-14 16,12-45 10-16,0-26 0 15,-2-18-14-15,-7-11-5 16,-12 3 17-16,-4 14 7 0,-26 17 7 16,-9 20-7-1,3 22 22-15,4 17 12 0,5 7-15 16,12 1-3-16,10 26-5 15,5 7-11-15,9 4-3 16,30-12 0-16,22-14-6 16,5-12 1-16,9-21 7 15,-4-19-9-15,-14-8 6 16,-14 6 4-16,-23 17 2 16,-11 11 9-16,-6 13 40 15,-3 1 19-15,0 15-50 16,-14 30-16-16,-14 23 8 15,-1 13 11-15,8 2-22 16,15-10-1-16,6-9-21 0,6-13-80 16,26-13-19-16,5-15-77 15,-4-17-326-15</inkml:trace>
          <inkml:trace contextRef="#ctx0" brushRef="#br0" timeOffset="197288.62">7032 9247 682 0,'0'0'123'0,"0"0"-8"16,0 0-27-16,0 0-31 16,0 0-22-16,0 0 15 15,79-85-23-15,-67 33-18 16,-4 3-4-16,-8 4 1 16,0 8 1-16,-17 10-2 0,-10 13 2 15,-1 10 4-15,8 4-11 16,2 16-5-16,6 31 4 15,11 19 0-15,1 18 0 16,4 7-1-16,25 1 2 16,8-5 2-16,-1-2-1 15,0-5 9-15,-10-20 6 16,-11-14 10-16,-7-24-8 16,-8-15-12-16,0-7 7 15,-17-26 20-15,-12-23-33 16,-8-9-4-16,10-4 3 15,7 9 0-15,13 8 0 0,7 13-1 16,4 4 2 0,23 9-2-16,12 5 0 0,2 8 0 15,3 4-7-15,-1 2-48 16,-2 0-20-16,-2 0-48 16,-9 0-169-16,-11 0-439 15</inkml:trace>
          <inkml:trace contextRef="#ctx0" brushRef="#br0" timeOffset="197603.2455">7401 8776 761 0,'0'0'31'0,"0"0"131"15,0 0-59-15,0 0-44 16,0 0-59-16,0 0 12 15,-16 49-12-15,16 22 39 16,0 21 7-16,0 5-5 16,7-2 4-16,15-9-6 15,5-19-8-15,3-16-10 16,3-18-7-16,4-14-3 16,1-15-8-16,-1-4 2 15,1-10-1-15,-3-17 6 16,-8 2-10-16,-8 11-37 0,-14 7-16 15,-5 7-20-15,-3 9-10 16,-32 28-44-16,-17 16-264 16</inkml:trace>
        </inkml:traceGroup>
      </inkml:traceGroup>
      <inkml:traceGroup>
        <inkml:annotationXML>
          <emma:emma xmlns:emma="http://www.w3.org/2003/04/emma" version="1.0">
            <emma:interpretation id="{AD4D83AA-163F-47DF-AF6E-B6DC6E8A61D0}" emma:medium="tactile" emma:mode="ink">
              <msink:context xmlns:msink="http://schemas.microsoft.com/ink/2010/main" type="line" rotatedBoundingBox="5425,9673 11930,10030 11820,12032 5315,11674">
                <msink:destinationLink direction="with" ref="{99723ED2-4A40-4656-B3BE-D5D3B91570E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026D977-1A9E-4005-9D4E-9F1B873B3ECF}" emma:medium="tactile" emma:mode="ink">
                <msink:context xmlns:msink="http://schemas.microsoft.com/ink/2010/main" type="inkWord" rotatedBoundingBox="5425,9673 11930,10030 11820,12032 5315,11674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98878.3135">6770 10811 424 0,'0'0'101'0,"0"0"4"16,0 0 46-16,0 0-41 15,0 0-53-15,89-130-9 16,-85 90 8-16,-4-1-26 16,0 6-5-16,-9 8 12 15,-12 9-11-15,3 9 4 0,0 9-2 16,-3 0-18 0,3 16-6-16,-2 24-3 0,8 11-2 15,8 6-2-15,4 3 2 16,4-5 1-16,22-3-2 15,1-16 2 1,0-10-10-16,3-19-14 0,0-7-12 16,2-16 6-16,-1-29 1 15,4-12-31-15,-3-7-69 16,-10 0 25-16,-4 10 94 16,-9 8 0-16,-6 19 10 15,-3 15 16-15,0 12 63 16,0 4-8-16,-7 31-64 15,1 13 11-15,3 13 12 0,3 0-2 16,0-6-17 0,21-9-5-16,9-15 6 0,3-9-2 15,4-12 5-15,-5-10 0 16,0-4 4-16,-2-30-2 16,-3-13-9-16,-9-7-3 15,-2-5-2-15,-7 0 0 16,-4 13 2-16,-4 9-4 15,-1 12 2-15,0 11-3 16,0 6-2-16,0 8-25 16,0 0-30-16,0 3-140 15,0 14-17-15,0-1-355 16</inkml:trace>
          <inkml:trace contextRef="#ctx0" brushRef="#br0" timeOffset="199134.3186">7493 10774 474 0,'0'0'113'0,"0"0"42"16,0 0-31-16,137-142-58 15,-105 80-17-15,-10 2-3 16,-10 8-28-16,-12 15-3 16,0 15 20-16,-12 16 8 15,-15 6 30-15,-3 13-7 16,1 33-31-16,5 12-11 0,14 8-5 15,10 3-7 1,0-5-8-16,28-8-3 0,10-11-1 16,3-11-29-16,-1-11-64 15,-1-8-26-15,-13-8-169 16</inkml:trace>
          <inkml:trace contextRef="#ctx0" brushRef="#br0" timeOffset="204678.4172">1813 9331 854 0,'0'0'30'0,"0"0"56"0,0 0-30 16,-4 165-43 0,4-77 37-16,9-5 8 0,3-8-15 15,-3-21-18-15,-1-20-10 16,-4-22-15-16,-4-9 0 15,0-3 1-15,0-20 0 16,0-29 5-16,-16-24-2 16,-6-16-4-16,7-3-8 15,3 0 6-15,11 7-2 16,1 10-13-16,9 12 11 16,18 18 5-16,14 21 2 15,1 19-2-15,0 5 1 0,-3 33-10 16,-9 20 10-16,-12 8 6 15,-18 3 4-15,0-7-1 16,-21-10 8 0,-11-14-6-16,1-12 5 0,4-11 1 15,4-9 1-15,11-1-13 16,12 0-4-16,0-11-1 16,21-22-27-16,21-8-66 15,11 0-89-15,0 8-123 16</inkml:trace>
          <inkml:trace contextRef="#ctx0" brushRef="#br0" timeOffset="208022.3413">2712 11015 492 0,'0'0'309'16,"0"0"-306"-16,131-111 135 16,-86 51-52-16,-4-2-50 15,-11 7-10-15,-13 9-1 16,-17 17-21-16,0 13-4 16,-29 16 6-16,-9 0 4 0,-1 23 22 15,0 22-22 1,12 12-6-16,15 7 2 0,12 4 16 15,12-3-15-15,27-11 10 16,8-6-3-16,4-13-6 16,-1-14-7-16,-7-13-1 15,-7-8-50-15,-15 0-35 16,-16-12-139-16,-5 1-470 16</inkml:trace>
          <inkml:trace contextRef="#ctx0" brushRef="#br0" timeOffset="206852.0126">1340 10790 482 0,'0'0'145'0,"4"107"12"15,22-68-49-15,6-11-23 16,2-22-31-16,-2-6-19 16,-2-6-27-16,-8-32-2 15,-7-10 4-15,-10-8 7 16,-5 3-10-16,-2 2-5 16,-25 13 1-16,-10 10-2 15,-4 15 1-15,-2 13-2 16,2 0 0-16,5 30-1 15,6 19 1-15,9 15 0 16,12 6 0-16,9-1 2 16,0-3-2-16,25-12-3 15,11-13 0-15,3-19 2 16,2-17-6-16,-3-5-4 16,-2-27-12-16,-6-25-10 0,-3-11-18 15,-5-11-2-15,-5-9 11 16,-7-11-15-16,-7-2 43 15,-3-3 14-15,0 16 0 16,0 17 11-16,-3 24 52 16,-3 25-19-16,-1 17 27 15,2 5-17-15,-2 38-31 16,5 21-16-16,2 17-4 16,0 13-1-16,14-2 7 15,13-2 5-15,3-8-2 16,0-12-2-16,-1-12-6 15,-1-20-4-15,-4-12-4 0,-1-22-54 16,-2-4-122-16,-5-17-210 16</inkml:trace>
        </inkml:traceGroup>
      </inkml:traceGroup>
    </inkml:traceGroup>
    <inkml:traceGroup>
      <inkml:annotationXML>
        <emma:emma xmlns:emma="http://www.w3.org/2003/04/emma" version="1.0">
          <emma:interpretation id="{472CC734-9395-4A94-98E2-B221A042732A}" emma:medium="tactile" emma:mode="ink">
            <msink:context xmlns:msink="http://schemas.microsoft.com/ink/2010/main" type="paragraph" rotatedBoundingBox="5589,11020 24415,9729 24547,11652 5721,129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FCC6604-AD8F-410E-BF28-CC6771D08F4C}" emma:medium="tactile" emma:mode="ink">
              <msink:context xmlns:msink="http://schemas.microsoft.com/ink/2010/main" type="line" rotatedBoundingBox="5589,11020 24415,9729 24547,11652 5721,12943"/>
            </emma:interpretation>
          </emma:emma>
        </inkml:annotationXML>
        <inkml:traceGroup>
          <inkml:annotationXML>
            <emma:emma xmlns:emma="http://www.w3.org/2003/04/emma" version="1.0">
              <emma:interpretation id="{3BE6E584-E30D-410D-A476-146CE8EF549B}" emma:medium="tactile" emma:mode="ink">
                <msink:context xmlns:msink="http://schemas.microsoft.com/ink/2010/main" type="inkWord" rotatedBoundingBox="18564,10891 20676,10746 20735,11619 18624,11764"/>
              </emma:interpretation>
            </emma:emma>
          </inkml:annotationXML>
          <inkml:trace contextRef="#ctx0" brushRef="#br0" timeOffset="92014.5196">14503 10530 12 0,'0'0'447'0,"0"0"-332"0,0 0 71 15,30-120-21-15,-24 88-55 16,-1 5-45-16,-2 6-19 16,-3 9-11-16,0 7-6 15,0 5-11-15,0 0-18 16,0 3-12-16,0 38 10 15,0 16 2-15,0 24 5 16,0 7-2-16,-8 6-1 16,8-2-1-16,0-4 1 15,0-15-1-15,21-11-1 16,10-15 2-16,6-17-1 16,16-15 8-16,11-14 18 0,12-1 17 15,5-10 4-15,0-14-7 16,-10 3-2-16,-13 3-5 15,-13 9-24-15,-12 4-10 16,-10 3 0-16,-10 2-22 16,-7 0-56-16,-6 0-30 15,0 0-2-15,0 4-128 16,-6-4-650-16</inkml:trace>
          <inkml:trace contextRef="#ctx0" brushRef="#br0" timeOffset="92518.5187">15932 10955 800 0,'0'0'22'0,"0"0"13"0,0 0 45 15,0 0-9-15,123 6-7 16,-83-39-25-16,-8-6-3 16,-5-6 0-16,-9 2-4 15,-6 3-8-15,-12 9 11 16,0 10-14-16,0 8 7 16,-9 9-7-16,-3 4 3 15,3 0-9-15,0 26-13 16,3 22-1-16,6 14 0 15,0 3 5-15,2-3-4 16,19-11-2-16,1-14 0 16,-1-15-3-16,-1-13-12 15,1-9-42-15,0-23-16 0,-3-25-35 16,-8-19-276-16</inkml:trace>
          <inkml:trace contextRef="#ctx0" brushRef="#br0" timeOffset="92654.6818">16201 10570 1035 0,'0'0'109'16,"0"0"-63"-16,0 0-31 16,0 0-8-16,0 0 14 15,129 43-20-15,-63-35-1 16,8-8-94-16,5-3-80 16,1-21-258-16</inkml:trace>
        </inkml:traceGroup>
        <inkml:traceGroup>
          <inkml:annotationXML>
            <emma:emma xmlns:emma="http://www.w3.org/2003/04/emma" version="1.0">
              <emma:interpretation id="{10AA5D5F-0264-4FC1-9E75-2299A6042418}" emma:medium="tactile" emma:mode="ink">
                <msink:context xmlns:msink="http://schemas.microsoft.com/ink/2010/main" type="inkWord" rotatedBoundingBox="21106,11234 21711,11192 21750,11749 21144,11791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93615.8319">17050 10659 693 0,'0'0'129'0,"0"0"-78"16,0 0-42-16,0 0 68 16,-1 170-9-16,10-97-29 15,3-5-1-15,-6 1 1 16,-2-10-6-16,1-7-3 15,-5-18-16-15,0-13-12 16,0-10-2-16,0-11 8 16,0 0 0-16,0-9 8 15,-9-15-16-15,0-9 2 0,4-2-2 16,2-5 1-16,3 1 0 16,0 3-1-16,0 3 0 15,3-2 0-15,11 2-2 16,4 6-1-16,-5 4 2 15,4 5-1-15,-5 6 2 16,-3 6 0-16,-3 3-3 16,1 0 0-16,2 3 3 15,2 0-5-15,1 0 4 16,1 0-2-16,1 7-2 16,-2 10 1-16,-3 1-1 15,-5-3 5-15,1 2 0 16,-4-5 1-16,2-3 1 0,-3-6-2 15,2-3 0-15,-2 0-8 16,5 0 8-16,7-20 1 16,4-8 1-16,7-7-2 15,8 6 0-15,8 3 0 16,5 9 2-16,1 8-2 16,0 9-2-16,-3 0 0 15,-6 25 2-15,-6 8 3 16,-10 6 4-16,-11-1-5 15,-6-3 4-15,-3-8-6 16,0-12-19-16,0-9-53 16,0-6-111-16,6-4-127 15</inkml:trace>
        </inkml:traceGroup>
        <inkml:traceGroup>
          <inkml:annotationXML>
            <emma:emma xmlns:emma="http://www.w3.org/2003/04/emma" version="1.0">
              <emma:interpretation id="{8EB08193-4016-4FF2-A3BA-9FDD98FFBC24}" emma:medium="tactile" emma:mode="ink">
                <msink:context xmlns:msink="http://schemas.microsoft.com/ink/2010/main" type="inkWord" rotatedBoundingBox="5589,11020 24415,9729 24547,11652 5721,12943">
                  <msink:destinationLink direction="with" ref="{14D4B2C5-CC06-4144-B855-9290AAB54AD4}"/>
                  <msink:destinationLink direction="with" ref="{8FC54056-5B90-40E5-B1F0-C28126576A97}"/>
                </msink:context>
              </emma:interpretation>
              <emma:one-of disjunction-type="recognition" id="oneOf24">
                <emma:interpretation id="interp32" emma:lang="" emma:confidence="0">
                  <emma:literal>re</emma:literal>
                </emma:interpretation>
                <emma:interpretation id="interp33" emma:lang="" emma:confidence="0">
                  <emma:literal>u</emma:literal>
                </emma:interpretation>
                <emma:interpretation id="interp34" emma:lang="" emma:confidence="0">
                  <emma:literal>ze</emma:literal>
                </emma:interpretation>
                <emma:interpretation id="interp35" emma:lang="" emma:confidence="0">
                  <emma:literal>ne</emma:literal>
                </emma:interpretation>
                <emma:interpretation id="interp36" emma:lang="" emma:confidence="0">
                  <emma:literal>ve</emma:literal>
                </emma:interpretation>
              </emma:one-of>
            </emma:emma>
          </inkml:annotationXML>
          <inkml:trace contextRef="#ctx0" brushRef="#br0" timeOffset="93809.6612">17990 10786 871 0,'0'0'102'0,"0"0"-25"16,3 124 7-16,-3-104-67 16,1-12-17-16,2-8-20 15,0-2-32-15,2-30-153 0,1-15-615 16</inkml:trace>
          <inkml:trace contextRef="#ctx0" brushRef="#br0" timeOffset="94162.4985">18045 10548 964 0,'0'0'2'0,"0"0"-2"15,0 0 0-15,0 0-97 16,0 0-94-16,0 0-127 15,81 121 103-15,-69-83 174 16,-7 5 41-16,-2 3 197 0,-3-3 55 16,0-4-53-1,0-11-95-15,0-8-20 0,0-12-45 16,6-8 3-16,11 0-23 16,11-19 17-16,14-15-3 15,8-1-20-15,1 8 18 16,-6 13-17-16,-4 14 7 15,-7 0 2-15,-2 17-5 16,-2 18 30-16,-8 5-20 16,-4-1-1-16,-4-7-12 15,-2-6-14-15,-1-9-1 16,1-13-51-16,4-4-54 16,4 0-84-16,2-15-353 15</inkml:trace>
          <inkml:trace contextRef="#ctx0" brushRef="#br0" timeOffset="94429.4301">18788 10959 577 0,'0'0'107'16,"0"0"-13"-16,0 0 66 16,0 0-65-16,0 0-44 15,123 17 1-15,-102-57-13 16,-7-7-17-16,-7-3 15 15,-7 0 0-15,0 4-19 0,-24 10-3 16,-3 14 11 0,-1 12-12-16,-1 10 1 0,0 10-15 15,-1 29-5-15,3 13-20 16,11 5-36-16,14-5-10 16,2-9-19-16,23-10-64 15,13-13-43-15,5-9-74 16</inkml:trace>
          <inkml:trace contextRef="#ctx0" brushRef="#br0" timeOffset="95013.3412">19078 10704 699 0,'0'0'79'16,"0"0"-4"-16,0 0-4 15,0 0-46-15,0 0 15 16,0 0 16-16,114-83-11 16,-93 83-14-16,-1 0-10 15,1 0-1-15,-1 0 5 16,4 5 19-16,-2 5-40 15,-4 6-1-15,-1 3-2 16,-8 8-1-16,-9 10 0 0,0 6 8 16,0 4-3-1,0 3 0-15,0-6-1 0,9-8-3 16,22-6-1-16,13-8 0 16,10-7 1-16,11-13 2 15,1-2-3-15,6-13-1 16,3-22-8-16,-1-7-5 15,-4-7-21-15,-11-7-10 16,-15 1-6-16,-23 3-50 16,-21 10-54-16,0 11-1 15,-23 14 131-15,-11 15 25 16,-2 2 70-16,1 12-26 16,3 17 64-16,7 10 2 15,8 8-31-15,11 9-7 16,6 3-10-16,5-1-21 0,29-5-13 15,17-12 13-15,16-14 6 16,15-14-41-16,3-13-2 16,-3 0-4-16,-2-28-1 15,-14-1-56-15,-18 1-65 16,-25 8-146-16</inkml:trace>
          <inkml:trace contextRef="#ctx0" brushRef="#br0" timeOffset="208641.2731">1620 12001 739 0,'0'0'9'15,"0"0"43"-15,0-139 42 0,12 96-17 16,1 14 13-16,-1 14-39 16,-3 15-31-16,2 0-19 15,1 19-1-15,4 28-3 16,-5 15 3-16,1 8 5 16,-2-3 0-16,-1-5 3 15,6-11-4-15,-1-6 5 16,1-11-3-16,6-8-4 15,2-11-2-15,2-13 0 16,4-2 0-16,-1-15-1 16,-1-22-4-16,-1-11-20 15,-7-5-2-15,-2 5-16 16,-11 3-17-16,-3 11 21 16,-3 17 36-16,0 12 3 15,0 5 26-15,0 0 60 0,0 28-39 16,0 13-33-16,0 9-3 15,0-1 16-15,6-6 0 16,15-12-14-16,5-14-8 16,-4-14-5-16,5-3-2 15,-4-32-61-15,-7-20-34 16,-7-7-160-16</inkml:trace>
          <inkml:trace contextRef="#ctx0" brushRef="#br0" timeOffset="210251.8164">2201 12143 392 0,'0'0'148'0,"0"0"-75"15,0 0 13-15,145 2 72 16,-111-37-63-16,-10-7-33 16,-10-5-18-16,-14-1-31 15,0-1-5-15,-18 10-3 16,-18 6-2-16,-5 16-1 15,-1 14 10-15,1 3 40 16,7 28-2-16,7 17-37 16,6 12-9-16,12 10-3 15,9 2-1-15,0-1-4 0,21-6-3 16,15-15-1 0,3-15-3-16,2-16-8 0,-7-16-6 15,-4-5-9 1,-4-43 6-16,-4-15-20 0,-7-14-7 15,-1-9-2-15,-8-6-22 16,-5-4 67-16,-1 1 12 16,0 11 46-16,0 28 32 15,0 21 8-15,0 26-54 16,-9 9-13-16,-4 18 13 16,-1 29-28-16,2 17-4 15,11 11 0-15,1 6-2 0,0-2 2 16,24-4 0-1,4-14 2-15,5-8-2 0,2-19 0 16,-3-19-1-16,-2-10 1 16,-3-5 2-16,-2-23-2 15,-7-16 5-15,-4-6-5 16,-5-8 0-16,-9 6-7 16,0 5 0-16,0 12 7 15,-2 13 0-15,-7 14 0 16,-3 3 0-16,3 8 13 15,0 23-13-15,0 13 0 16,9 4-4-16,0 2 4 16,0-6-2-16,9-1 2 15,12-6 1-15,3-10-1 16,6-12-2-16,-2-10 1 0,2-5 0 16,-5-14-5-16,-2-22-6 15,-5-4 2-15,-9-5-9 16,-5 2-37-16,-4 6 35 15,0 8 2-15,0 12 12 16,-4 6 5-16,-5 7 4 16,-3 4-2-16,6 0 6 15,1 0-6-15,1 0-3 16,4 6 1-16,0 0-2 16,0-2 1-16,0-1-5 15,0 0 7-15,0-1 1 16,0-1 1-16,0-1-1 0,0 0 0 15,0 0 0-15,0 0 4 16,0 0 6-16,0 0 6 16,0 0-7-16,0 3-9 15,0-1 5-15,0 4 1 16,0 3 1-16,0 1-5 16,4 7 0-16,5 7 0 15,2 2 3-15,1 1 23 16,1 0-8-16,-1-6-9 15,2-1-2-15,-4-4-9 16,4-3 2-16,1-5-1 16,-2-1 18-16,1-7-9 15,-5 0-5-15,2 0-3 0,1 0 4 16,1-11-1-16,1-8-5 16,-2-3 2-16,-2-1-2 15,-5-3-2-15,-5-3-5 16,0-2-10-16,0 0 8 15,-2 1 7-15,-7 3 0 16,5 6 2-16,1 4-1 16,3 5 1-16,0 2 0 15,0 0-5-15,0-2 5 16,4-3-1-16,17 1 1 16,5-2-4-16,1 7 3 15,3 4-1-15,-3 5 1 0,0 0 1 16,-4 9 1-1,-2 18 7-15,-11 8 0 0,-2 10-4 16,-8 4 3-16,0-2 0 16,0-8-1-16,1-14-2 15,10-8-4-15,2-11 0 16,7-6 0-16,7-10 0 16,7-33-2-16,8-10-2 15,-1-1-7-15,0 7-18 16,-7 22-26-16,-8 19 18 15,-8 6 26-15,-8 27 4 16,-2 15 7-16,-2 10 36 16,-6 0 28-16,0-5-43 15,0-9 8-15,0-10-3 16,-2-11-15-16,-2-12 3 0,4-5-11 16,0-11-3-1,0-24 0-15,13-7-24 0,17-2-4 16,4 8 12-16,3 17 6 15,1 12 10-15,-1 7 2 16,-1 5 3-16,-9 19 2 16,-6 1 18-16,-7-9-6 15,-2-15-16-15,-3-1-3 16,0-45-62-16,0-12-81 16,-3-14-211-16,-6 3-260 15,0 6 614-15,-4 9 400 16,-14 8-38-16,3 12-114 0,2 14-107 15,6 11 10-15,5 7-28 16,2 1-88-16,0-3-35 16,0-4-66-16,11-15-103 15,1-12-175-15</inkml:trace>
          <inkml:trace contextRef="#ctx0" brushRef="#br0" timeOffset="198353.443">6266 10778 31 0,'0'0'596'0,"-30"109"-455"15,30-60 21-15,0-9-65 16,26-12-55-16,6-18-21 15,2-10-12-15,2-14 5 0,-4-31 11 16,-5-17-12-16,-6-9-8 16,-12-3 4-16,-9 3-4 15,0 9 21-15,-26 14-13 16,-10 15 5-16,-3 11-3 16,3 16-6-16,4 6 3 15,5 15-12-15,3 23-2 16,9 14 1-16,8 6 1 15,7 6-3-15,0-1 0 16,16-4 1-16,8-12 2 16,5-15-26-16,-5-13 6 15,0-13-8-15,-9-6 0 16,-1-11 20-16,-2-27 5 16,1-17 3-16,1-16 0 15,-1-9 0-15,-1-9 0 16,-1-11-10-16,1-5 7 0,-3 0-3 15,3 18 6-15,-3 25 0 16,-5 25 29-16,-4 24 14 16,0 13-7-16,0 9-36 15,0 35 3-15,0 15-3 16,0 19 11-16,5 4 0 16,1-2-3-16,3-2-1 15,3-3-6-15,-3-6-1 16,5-3-2-16,-2-11-12 15,1-12-36-15,2-12-28 16,5-19-41-16,-2-12-104 0,-3 0-200 16</inkml:trace>
        </inkml:traceGroup>
      </inkml:traceGroup>
    </inkml:traceGroup>
    <inkml:traceGroup>
      <inkml:annotationXML>
        <emma:emma xmlns:emma="http://www.w3.org/2003/04/emma" version="1.0">
          <emma:interpretation id="{C98962EA-9B8C-4F02-842B-FD138870D61E}" emma:medium="tactile" emma:mode="ink">
            <msink:context xmlns:msink="http://schemas.microsoft.com/ink/2010/main" type="paragraph" rotatedBoundingBox="10338,12111 12677,12211 12648,12894 10309,1279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5FB14E3-D383-43A4-AC38-BE806B4CDB43}" emma:medium="tactile" emma:mode="ink">
              <msink:context xmlns:msink="http://schemas.microsoft.com/ink/2010/main" type="line" rotatedBoundingBox="10338,12111 12677,12211 12648,12894 10309,12795">
                <msink:destinationLink direction="with" ref="{8FC54056-5B90-40E5-B1F0-C28126576A9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FDD6CD8-211D-4789-8E92-577AB0B119F0}" emma:medium="tactile" emma:mode="ink">
                <msink:context xmlns:msink="http://schemas.microsoft.com/ink/2010/main" type="inkWord" rotatedBoundingBox="10338,12111 12677,12211 12648,12894 10309,12795"/>
              </emma:interpretation>
            </emma:emma>
          </inkml:annotationXML>
          <inkml:trace contextRef="#ctx0" brushRef="#br0" timeOffset="200642.3359">6466 11710 516 0,'0'0'168'16,"0"0"-89"-16,0 0 10 15,0 0-26-15,0 0-16 16,0 0 17-16,-12 33-24 16,12-31-25-16,0 0-2 15,0-2 0-15,0 0 5 16,0 0-4-16,0-4 12 15,8-17 2-15,-4-8-18 16,1-4-6-16,-5 4-2 0,0 2 0 16,-2 3 1-16,-17 6-3 15,1 4 0-15,-6 10-4 16,-2 4 3-16,-1 1 0 16,0 31-2-16,-1 12 0 15,5 10 1-15,8 8-1 16,4 8-4-16,11 3 3 15,0 1 4-15,8-3 0 16,10-4-3-16,8-14-2 16,-1-12 2-16,-1-16-1 15,-3-11-1-15,0-11 0 0,-3-3 1 16,0-9 8 0,0-20-8-16,0-10 4 0,0-6-8 15,0-2 2 1,-4 2 3-16,1 7 1 0,-4 2 1 15,-4 14 1-15,-2 7 1 16,-4 7 0-16,2 6-1 16,-1 0 3-16,1 2-3 15,-3-3 0-15,0 3-3 16,1 0 3-16,2 0-1 16,-1 0 0-16,2 0-1 15,4 0-1-15,-4 0 0 16,4 13-5-16,1 7 8 15,-3 7 0-15,1 2 0 0,-1 4 2 16,3-1 0-16,8-3-2 16,-1-2 0-16,-1-9 0 15,3-4 0-15,-4-13 0 16,5-1-6-16,0-1 2 16,3-27 0-16,4-8 2 15,-4-6-7-15,-4-4-4 16,-9 6 6-16,-7 5 7 15,-2 3 1-15,0 10-1 16,-9 5 1-16,-5 8 1 16,-1 8 8-16,3 1-8 15,3 0-2-15,5 13-3 16,1 12 0-16,3 6 0 16,0 7 3-16,4 0 2 15,13 9-2-15,-4-2-1 0,4 0 0 16,1-2 1-16,3-11-3 15,1-8-8-15,-2-10 8 16,-1-12-3-16,1-2-7 16,6-23 9-16,5-22 4 15,4-14 0-15,4-3-21 16,-6 9-15-16,-8 17 36 16,-7 18 13-16,-4 18 8 15,-5 0-15-15,-1 33 42 16,-8 15-6-16,0 3 15 0,0-2-24 15,-4-10-23 1,-5-10-1-16,3-14-8 0,3-4 1 16,2-11-2-16,1 0-34 15,0-11-34-15,0-17-93 16,0-1-260-16</inkml:trace>
          <inkml:trace contextRef="#ctx0" brushRef="#br0" timeOffset="201574.5431">7480 11692 420 0,'0'0'281'16,"0"0"-274"-16,0 0 48 15,0 0 3-15,0 0-22 16,0 0-19-16,0 0 2 16,-76 39 0-16,64 5 0 15,3 9 8-15,6 4 2 16,3 6-11-16,0-1-11 15,5-11-4-15,16-8-3 16,9-15 3-16,5-15-1 16,1-13-2-16,4-4 18 0,1-35 0 15,-2-10-10-15,-4-9-8 16,-8-2 0-16,-9 5 1 16,-6 6-1-16,-12 5 3 15,0 16-3-15,0 9 2 16,-12 10 6-16,-3 4 19 15,1 5-6-15,2 0-17 16,5 0-4-16,2 6-3 16,5 11-3-16,0 1 5 15,0 2-6-15,0 7 5 16,0 2 0-16,0 3 0 0,0-4 2 16,0-2-1-16,0 1 1 15,8 2 0-15,-1 4 1 16,-1 2-1-16,3-2 0 15,-1-11 2-15,1-5-2 16,0-11-2-16,1-6 2 16,2 0 4-16,5-25-1 15,7-10-2-15,4-7-1 16,4-7-2-16,0 9 2 16,-2 7 0-16,-11 11 1 15,-5 16-2-15,-4 6 1 16,-8 0 0-16,-2 28 0 15,0 9 6-15,0 8 21 16,4-1 2-16,8-9-18 0,6-5-3 16,6-9 0-16,6-14-6 15,5-7 1-15,4-5 3 16,5-33-6-16,-2-12-2 16,0-3-27-16,-9-4 0 15,-5 9-12-15,-17 10-14 16,-7 15-21-16,-4 20 76 15,-4 3 45-15,-14 12-9 16,-5 25-2-16,2 8 25 16,12 9 2-16,9-6-19 15,0-2-11-15,26-10-15 16,10-9-6-16,11-12-7 16,7-12 4-16,-2-3-7 0,1-4-14 15,-12-22-52-15,-14-1-24 16,-11-3-40-16,-14 7-254 15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8:43.12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C7D2A46-8D2D-42B8-A828-A99FF421055C}" emma:medium="tactile" emma:mode="ink">
          <msink:context xmlns:msink="http://schemas.microsoft.com/ink/2010/main" type="inkDrawing" rotatedBoundingBox="3398,18158 3670,11009 3809,11015 3538,18164" semanticType="callout" shapeName="Other">
            <msink:sourceLink direction="with" ref="{B9FD5B0D-F4C3-4254-A64C-90B3DA0B5897}"/>
            <msink:sourceLink direction="with" ref="{0A2A01FC-FCA9-4AA9-8926-3F449D4A7254}"/>
          </msink:context>
        </emma:interpretation>
      </emma:emma>
    </inkml:annotationXML>
    <inkml:trace contextRef="#ctx0" brushRef="#br0">277 13 439 0,'0'0'156'0,"0"0"-52"16,0 0-34 0,0 0-10-16,0 0-3 0,0 0-25 15,0 0-11-15,-17-14 6 16,16 14 4-16,-2 0-2 15,3 0-13-15,-2 0-16 16,2 0 1-16,-3 0 1 16,2 0-1-16,-2 11 1 15,1-1-2-15,-1 9 2 16,3 2 0-16,0 3-2 16,0 8 0-16,0-2 1 15,0 5 0-15,0 2 1 16,0-2-2-16,0-3 1 0,0 1-1 15,0 3 1-15,0 0 0 16,0 2-1-16,0 5 0 16,-1-5 1-16,1-3 0 15,0 1 3-15,0-2-3 16,0 3-1-16,0 0 1 16,0 2-1-16,0-1 1 15,0-2-1-15,0 1 2 16,0 0-2-16,0 0 0 15,0-1 1-15,0 5-1 16,0-2 3-16,0-1-3 16,0 1 0-16,1 1 0 15,-1 6-1-15,0-1 2 16,0 2-1-16,0 1 1 0,0 1-1 16,0 2 1-16,0 0-1 15,0 1 0-15,-6-1 7 16,-1-6-6-16,2 1 1 15,1-2-2-15,1 1 4 16,1 5-4-16,-1 1 0 16,-1 0-1-16,2-2 1 15,-2 3 0-15,-1-3 1 16,0-2-1-16,2 1 0 16,-1-1 1-16,2-3-1 15,-1-2 2-15,-1-3-2 16,2 2 0-16,-2 4 0 0,-1 5 3 15,1 7-3 1,-4 1 2-16,4 2-2 0,1-4 1 16,-2-7 0-16,4 2-2 15,-4-4 2-15,2 2-1 16,-1 1 1-16,-2 3 1 16,-2 3-2-16,-1 1-1 15,0 3 1-15,3 0 4 16,-1-2-3-16,7-7-1 15,-3-2-1-15,1-4 0 16,-1-2 1-16,3-1 0 16,-1 2 0-16,-2 1-1 15,1 8 1-15,-1 3 0 0,2 0 2 16,-2 4-2 0,1-7 0-16,2-6 1 0,0-5-1 15,0-7 0-15,0-8-2 16,0 0 2-16,0 0 0 15,0-1 2-15,0 7 2 16,0 5-4-16,0 2-2 16,0 7 0-16,0 0 4 15,-3 3 1-15,3-3-2 16,0-8 0-16,0-2-1 16,0-3 0-16,0-2 1 15,0 1-1-15,0-1 3 16,0 2-5-16,-4 4 4 15,-1 8-2-15,-1 5 2 0,2 2 1 16,-1 3-3 0,1 1 4-16,-1 2-3 0,2-5-1 15,-1 2 0-15,4-4 0 16,0-3 0-16,0 4 1 16,0 0-1-16,0 3 4 15,0-1-4-15,0-2 0 16,0 3 0-16,0-3 0 15,0 3-2-15,0 1 2 16,0 7 0-16,0 3 0 16,0 1 0-16,0 1 0 15,0-3 0-15,0 0 1 16,0-2 0-16,0-2-2 0,0-1 2 16,0 3 1-16,0-3-1 15,0 5-2-15,0-1-1 16,0 6 2-16,0-4 1 15,4 1-1-15,1-5 0 16,-2-1 0-16,-2-8 0 16,2-1 1-16,-1-9-1 15,2-11 2-15,-1-9-2 16,-1-7 0-16,1-6 0 16,-2-9-21-16,2 0-35 15,-1-2-13-15,2 3-39 16,4-1-18-16,-2 2-113 0,-2-1-125 15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8:44.17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9FD5B0D-F4C3-4254-A64C-90B3DA0B5897}" emma:medium="tactile" emma:mode="ink">
          <msink:context xmlns:msink="http://schemas.microsoft.com/ink/2010/main" type="inkDrawing" rotatedBoundingBox="3558,18152 12804,18017 12806,18203 3560,18337" semanticType="strikethrough" shapeName="Other">
            <msink:sourceLink direction="with" ref="{94DF08AB-5C63-4766-9214-89C8D0398517}"/>
            <msink:sourceLink direction="with" ref="{4DA9D37F-1EF7-4570-B6C3-58A8CC076C5C}"/>
            <msink:destinationLink direction="with" ref="{DC7D2A46-8D2D-42B8-A828-A99FF421055C}"/>
            <msink:destinationLink direction="with" ref="{14D4B2C5-CC06-4144-B855-9290AAB54AD4}"/>
          </msink:context>
        </emma:interpretation>
      </emma:emma>
    </inkml:annotationXML>
    <inkml:trace contextRef="#ctx0" brushRef="#br0">0 184 360 0,'0'0'148'16,"0"0"3"-16,0 0-48 15,0 0-62-15,0 0-19 16,0 0 19-16,0 0 21 16,0 0-18-16,0 0 3 15,0 0-10-15,0 0-10 16,0 0-14-16,0 0-9 0,0-2-3 16,9 1-1-16,8-2-5 15,2 3 5-15,7-2 2 16,4 2-2-16,0 0-3 15,6 0 3-15,0 0 1 16,3 0 0-16,2 0-1 16,3 0 1-16,1 0 0 15,3 6 1-15,4 1 0 16,1-4-2-16,1 3 1 16,6-6 0-16,-1 0 0 15,5 0 2-15,0 0-3 0,5 0 0 16,-2 0 8-16,7 0-7 15,-2 4 9-15,12 4-9 16,7-1 2-16,3 0 0 16,10-4 4-16,-6 0-6 15,-2-2-2-15,6 2 2 16,-1-1-4-16,3-2 3 16,5 2 0-16,-6-2 0 15,2 0 0-15,-4 2 2 16,-1-2-2-16,0 0 2 15,-1 0 1-15,-1 2-3 16,-1 2 0-16,4-2 1 16,4 3 0-16,3-5 0 15,7 0-2-15,-3 0 1 16,-5 0 0-16,4 0 0 0,-1 0 0 16,-3-5-1-16,3 3 1 15,-8 2 0-15,2 0 1 16,-5 0 0-16,2 0-1 15,1 0 2-15,-1 0-2 16,2 0 1-16,-1 0 0 16,4 0 0-16,5 0 0 15,3-4 1-15,0-7-2 16,-5 1-4-16,-4-1 4 16,-3 7 1-16,-1-4-1 15,-3 2-1-15,1 3 1 16,-6-4 1-16,0 1-1 0,0-2 0 15,-1 2 1-15,1 0-1 16,-1 0 0-16,-2 4 1 16,2-2 0-16,4-2-1 15,6 4 3-15,5-1-3 16,3 3 0-16,-2 0 2 16,-10 0-2-16,3 0 2 15,-2 0 1-15,5 0-3 16,-2 0 5-16,-1 0 0 15,1-2 3-15,0 2-4 16,5-2 4-16,2-2-1 16,1-3 0-16,-3-1 9 15,3-2-6-15,-1-2 2 16,3 1 7-16,-4 1-3 16,-6 2-10-16,-16 2 8 0,-12 5-8 15,-13 1-3-15,-11 0-1 16,-13 0-2-16,-13 0-2 15,-10 0 0-15,-11 0-23 16,-3 0-2-16,0-5 9 16,-23-5-82-16,-14-7-100 15,-8-3-106-15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8:54.99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8535C87-1A89-4817-B98E-6DDA31C6D824}" emma:medium="tactile" emma:mode="ink">
          <msink:context xmlns:msink="http://schemas.microsoft.com/ink/2010/main" type="inkDrawing" rotatedBoundingBox="15585,11119 24212,17570 20896,22005 12269,15554" semanticType="callout" shapeName="Other">
            <msink:destinationLink direction="with" ref="{172B4FF0-CEB7-4EE9-8A55-D449C0EBE223}"/>
          </msink:context>
        </emma:interpretation>
      </emma:emma>
    </inkml:annotationXML>
    <inkml:trace contextRef="#ctx0" brushRef="#br0">113 203 343 0,'0'0'126'0,"0"0"6"16,0 0-83-16,-39-124-32 15,30 98 58-15,2 3-16 16,1 8 2-16,1 6 5 16,2 5-32-16,-1 2 6 15,2 2 5-15,-2 0-30 16,1 0-12-16,-2 0-3 16,4 12 2-16,-4 4 2 15,2 3-1-15,2 5-3 16,-2 8 0-16,-2 6 2 15,2 9 2-15,2 8-1 0,1 13 2 16,0 8 5-16,0 8-5 16,0 14 3-16,0 10-4 15,0 5-3-15,0-3 9 16,1-3 0-16,11 0 0 16,-3 1-4-16,5 5 8 15,-5 3-7-15,3-4 3 16,-6 0-2-16,1-3-6 15,-2-4 3-15,-5-5-5 16,0-2 2-16,0-4 1 16,0-1-2-16,0-1 1 15,0-2-2-15,0-3 2 16,0-10-1-16,0-3 1 0,0 0-2 16,-3 0 5-16,-2-1-2 15,4 7-3-15,1-3 0 16,0 0 0-16,0 4 2 15,0-4-1-15,0 2 1 16,0 1-1-16,0-3-1 16,4 0-1-16,-2 1 1 15,1-5 5-15,0 0-5 16,-2-1 0-16,2 0 6 16,2 1-6-16,-4 3 1 0,2-6 2 15,-1-3-2 1,-2-1-1-16,0-6 0 0,0 1 0 15,3 1 1-15,-3 0 1 16,0 4-2-16,0 1 0 16,0 1-1-16,0 1 1 15,0 2 0-15,0-8 0 16,0 1 2-16,0-2-2 16,0-6 0-16,0-2 0 15,0 2-2-15,0-3 2 16,0 0 0-16,1 1 0 15,2 1 1-15,-3 0 2 16,0 10-1-16,2 1-2 16,1 5 0-16,-3-4 2 15,1 1-2-15,-1-5 2 16,0 2-2-16,0-5 1 16,0 1-1-16,0-2 2 0,0-2-1 15,0 1 0-15,3-5 0 16,2 1-1-16,-1-5 0 15,2-4 1-15,2 0-1 16,-4-2-1-16,1 3 1 16,-1 1 1-16,1-1 0 15,-2 0-1-15,1-3-1 16,-2-4 1-16,1 0 1 16,1-9-1-16,2-4 0 15,-1-10-1-15,0-8-1 16,-2-2 0-16,-3-5 0 15,1 7 2-15,-1-2 2 0,0 0 0 16,0-2-2-16,0 0 0 16,0-2 3-16,0 0-3 15,0-2 5-15,3 0-5 16,-3 0 14-16,0 0 2 16,0 0-2-16,0 0-6 15,0 0-5-15,0 0-1 16,0 0-2-16,0 0 0 15,0 0-1-15,2-2 0 16,5-2 1-16,2 0-3 16,8-1 3-16,5 1 1 15,2-4-1-15,9 7 0 0,-1-3 0 16,8 4 1-16,7 0-1 16,0 0 0-1,5 0-1-15,4 0 0 0,-2 0 1 16,8-2 0-16,2-7 0 15,2-1-3-15,2 3 3 16,3 4 1-16,2-2 0 16,0 5-1-16,-3 0-2 15,4 0 2-15,1 0 0 16,0 7 1-16,2-3 0 16,4-3-1-16,3-1 1 0,2 0 0 15,6 0 0 1,1-4-1-16,0-4 1 0,2-1-1 15,0 8 1 1,4 1-1-16,0 0 1 0,-3 0-2 16,0 0-1-16,-1 0 2 15,1 0 0-15,2-3-2 16,3-8 2-16,-1-3 0 16,-2 3 1-16,-5 1-1 15,-4 4 0-15,-2 2 0 16,0 4 0-16,-2 0 0 15,2 0 0-15,-3 0 1 16,2 0 1-16,1 0-2 16,5 0 1-16,1 0-1 15,3 0 1-15,-3 0-2 0,-7 0-1 16,1 0 2 0,-3 0 0-16,1 0-2 0,-3 0 2 15,2 0 0-15,-4 0 0 16,-2 0 1-16,-3 0-1 15,-2 5 0-15,-3 0 2 16,1-3-5-16,-2-1 6 16,-1-1-4-16,2 0 2 15,0 0-1-15,-4 0 0 16,0 0 0-16,-5 0 1 16,7 0 0-16,3 0-1 15,4 0 2-15,2 0-4 16,-5 3 1-16,1-1 1 15,-2 1 0-15,0-3 0 0,-1 0 1 16,6 0-1-16,0 0-2 16,-1 0 2-16,4 0 1 15,-6 0 0-15,-2 0 1 16,0 0-1-16,-4 0-1 16,-1 0-3-16,1 0 3 15,2 0 2-15,1 0-2 16,6-1 1-16,-4-6 0 15,1 6 0-15,-5 1-1 16,1 0 2-16,-3 0 0 16,5 0 3-16,-3 9-1 15,-4 4-4-15,-1 1 0 16,-10 3 0-16,-5-2-1 0,-7-5 1 16,-7 1-2-16,-2-7-27 15,-5 0-21-15,-3-4-34 16,-9 0-74-16,-6 0-160 15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9:01.63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4D4B2C5-CC06-4144-B855-9290AAB54AD4}" emma:medium="tactile" emma:mode="ink">
          <msink:context xmlns:msink="http://schemas.microsoft.com/ink/2010/main" type="inkDrawing" rotatedBoundingBox="4139,12991 10355,17255 9774,18102 3558,13839" semanticType="callout" shapeName="Other">
            <msink:sourceLink direction="with" ref="{B9FD5B0D-F4C3-4254-A64C-90B3DA0B5897}"/>
            <msink:sourceLink direction="with" ref="{8EB08193-4016-4FF2-A3BA-9FDD98FFBC24}"/>
          </msink:context>
        </emma:interpretation>
      </emma:emma>
    </inkml:annotationXML>
    <inkml:trace contextRef="#ctx0" brushRef="#br0">-6 0 20 0,'0'0'383'0,"0"0"-366"15,0 0 5-15,0 0 47 16,0 0-34-16,0 0-5 16,0 20 8-16,0-14-8 15,0 0-5-15,0 3-5 16,0-1 1-16,0-1-4 16,0 1 2-16,0-2-5 0,2 3-6 15,1 0 4 1,-2 0-1-16,2 1 4 0,-3 1 3 15,2 4 4-15,1 2-5 16,2-2-11-16,-4 4-2 16,2 0 1-16,-1 2-1 15,2 0 2-15,-1 0-4 16,3-3-2-16,-1 2 0 16,4-5 0-16,-2 6 0 15,5-1 1-15,-1 2-1 16,1 3 2-16,1 2 1 15,1 0 4-15,-1 4 2 0,-1-3-1 16,2 3-1 0,-4-3 3-16,4 0-2 0,2-1 7 15,-2-6-11-15,2 0 0 16,-2-2-1-16,1-1-1 16,0 1 6-16,-1 1 7 15,-1-1 3-15,-2-2-12 16,1 0 1-16,0 0-7 15,1-1 2-15,1 1 0 16,-1 1 0-16,1 1-2 16,-1-2 1-16,-1 3 3 15,2 3-1-15,-1-4 2 16,-2 7 2-16,1-7-1 16,5 5 0-16,-7-4-3 15,2-3-2-15,-3 1-1 16,2 0 2-16,4 1 1 0,-2 1-2 15,1 3 0-15,1 1 3 16,6 3-4-16,-3 3 5 16,4 2 0-16,-1-2 1 15,7 4-3-15,-1-6-3 16,-2-1 2-16,5-2-2 16,-3-1 0-16,8-2 0 15,-4 6 1-15,5-4-1 16,-1 3 1-16,0 2 0 15,-1 1-1-15,-2 6 7 16,-1 0 1-16,5 1 3 16,2 2-5-16,-2-2-4 15,0-3-2-15,5 1 0 0,-2-5-1 16,1 0 1-16,3 0 0 16,0 2 1-16,-1 1-1 15,5 2 0-15,-2-3 2 16,3 1-2-16,-3 3 3 15,-1-2-2-15,-4 3 0 16,2-3 0-16,-2 2-1 16,-3-3 0-16,2 3 0 15,2-4 2-15,1-2-2 16,-2-3 2-16,1-1-2 16,-3-4 0-16,-1-1 1 15,2 0-1-15,0 2 1 16,2 3-1-16,-2 7 2 15,5 5-2-15,-4 4 1 16,-1 6 0-16,2-5 3 0,-2-1-4 16,5-7 0-16,1-6 0 15,1-2 0-15,1-6 1 16,6 0-1-16,-2-1 0 16,-2 2 0-16,1 4-3 15,-2 6 3-15,5 0 2 16,-2 3-2-16,0-1-4 15,1-2 4-15,6-4 0 16,-3-4 1-16,2-4-1 16,0-4 0-16,-1 3 0 0,1-1 0 15,0 3 1-15,0 6-1 16,4 1 0-16,-3 5 2 16,4 3-1-16,0-7-1 15,1 4 2-15,6-5-2 16,0-7 1-16,2 1 0 15,-4-1-1-15,-1-6 0 16,5 6 3-16,3-1-3 16,5 5 0-16,6 4 0 15,-1 4 2-15,0 4 4 16,-1 2 1-16,1-3-3 16,0 1 6-16,3-4-5 15,2-6 1-15,0 0 3 0,-2-5-2 16,-1 0-1-16,-2 0 11 15,-2-2-2-15,-2 0-5 16,-2-1-3-16,-6-3 6 16,-2-2 2-16,-4 1-12 15,-5-2 4-15,-7-4 3 16,-4 0-3-16,-6-6-1 16,-10 2-5-16,-7-5 0 15,-9 0-1-15,-4 0-4 16,-7 0-42-16,1-5-19 15,-4-12-51-15,-2 0-325 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9:04.25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72B4FF0-CEB7-4EE9-8A55-D449C0EBE223}" emma:medium="tactile" emma:mode="ink">
          <msink:context xmlns:msink="http://schemas.microsoft.com/ink/2010/main" type="inkDrawing" rotatedBoundingBox="16127,12849 23033,16615 22597,17415 15690,13648" semanticType="callout" shapeName="Other">
            <msink:sourceLink direction="with" ref="{B8535C87-1A89-4817-B98E-6DDA31C6D824}"/>
          </msink:context>
        </emma:interpretation>
      </emma:emma>
    </inkml:annotationXML>
    <inkml:trace contextRef="#ctx0" brushRef="#br0">0 0 99 0,'0'0'83'0,"0"0"-36"0,0 0 0 16,0 0 34-16,0 0-21 16,0 0-1-16,0 0-17 15,61 98-6-15,-52-82 3 16,0 0 10-16,0 1-10 15,0-1-9-15,1-1-20 16,1 0 18-16,-1-3-1 16,2 2-5-16,-1 1-2 15,2-1-1-15,2 2-1 16,0 0-1-16,-1 7 5 16,4 0 1-16,-2 2 5 15,2 5-13-15,0-1-3 16,-1-1-2-16,1 0 0 0,3 2 1 15,-3 1 1-15,2-1-5 16,4-5 3-16,-6 3-4 16,4-4-4-16,-1 5 3 15,-3-1-3-15,2 2-2 16,1 2 1-16,0-6 1 16,2 4-1-16,-1 0 4 15,4-1 8-15,-7 0 0 16,5-4-8-16,-1 3-3 15,-4-3 2-15,5-1-3 16,-1 0 1-16,0-1-1 0,-1 0 0 16,-1 2 0-16,3 0-2 15,2 3 1-15,-1 1 0 16,-1 4 1-16,2 3 1 16,1 1 2-16,2 1-2 15,-2-1 3-15,1-1-4 16,2 1 0-16,2 0 1 15,1-2 0-15,3 0-2 16,3-2 2-16,2-3-2 16,-1 2 2-16,4-4-1 15,-4 0 2-15,4-1 0 16,-2 2-3-16,0-2 0 16,5 3 2-16,-2 0-1 15,5 2 0-15,1 3 0 16,1-2 1-16,-2 0 0 0,0-1 3 15,1 0 1-15,-3-2-4 16,4-2 3-16,-2 1 0 16,-2-3-4-16,5 0 0 15,-1-2 0-15,2 3 1 16,1 0-1-16,0 2 0 16,-1 6 1-16,2-4-1 15,-2 8 2-15,-4 2-1 16,2-5 0-16,1 0 2 15,-1-4-4-15,1-4 1 16,0-2 0-16,-5-2 0 16,0-3 0-16,-3 2 1 0,0 1-1 15,2 1-2 1,-2 3 2-16,-2 0-1 0,3 4 1 16,-3-4-1-16,5 0 2 15,2-4-2-15,2-1 0 16,3-4 0-16,0 0 0 15,-1 0 0-15,-1-1-1 16,0 3 1-16,-4-1 0 16,-1-1 0-16,3 1-1 15,-2 0 0-15,-3-1 1 16,2 1 1-16,5-3 0 16,-1-1-1-16,6 1 0 15,-4-2 1-15,3 1-1 16,-2 1 0-16,0 3 2 15,-1 1-1-15,-2-1-1 0,1 2 1 16,3-1 0-16,1 1 0 16,0-3-1-16,1-1 4 15,0 1-4-15,0-2 4 16,2 3-3-16,-3 1 0 16,1 0-1-16,-1 3 0 15,1-2 4-15,1 0-4 16,6 1 0-16,2-2 2 15,-1-3 1-15,1-3-1 16,-1 1-2-16,-6-1 1 16,-1-2-1-16,-7 2 0 15,1-1-3-15,-1 1 2 0,2 1 2 16,4 0-1-16,-3-3 2 16,-1 2-2-16,-1-1 2 15,-3-2 1-15,-4 3-3 16,-1-3 0-16,-1-3 2 15,-4 2-2-15,0-2 0 16,-4-3 0-16,3 3 1 16,-5-5-1-16,-2 7 2 15,-1 2-1-15,0-3 0 16,-1 3 1-16,-3-2-1 16,-2-5-1-16,-1 3 5 15,2-1 0-15,-1-1 4 16,-2-1 0-16,-4-4-5 0,1 2 2 15,-6 1-6-15,-5-5 6 16,-3 0-6-16,-3 0 7 16,-3 0 8-16,0 0 12 15,0 1-8-15,0-1 7 16,0 0-4-16,0 0-15 16,0 0-1-16,0 0-4 15,0 0-2-15,0 0-7 16,0 0-34-16,0-1-40 15,-5-19-84-15,-16 4-425 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7:29.48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5970493-C598-4A75-BEED-E77A2BDE79C3}" emma:medium="tactile" emma:mode="ink">
          <msink:context xmlns:msink="http://schemas.microsoft.com/ink/2010/main" type="writingRegion" rotatedBoundingBox="18283,3972 23460,1135 24962,3876 19785,6714"/>
        </emma:interpretation>
      </emma:emma>
    </inkml:annotationXML>
    <inkml:traceGroup>
      <inkml:annotationXML>
        <emma:emma xmlns:emma="http://www.w3.org/2003/04/emma" version="1.0">
          <emma:interpretation id="{0412D5B3-7E37-4B33-99C5-71F9A4CE8226}" emma:medium="tactile" emma:mode="ink">
            <msink:context xmlns:msink="http://schemas.microsoft.com/ink/2010/main" type="paragraph" rotatedBoundingBox="18287,4543 19099,675 24155,1737 23343,5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1A10C8-D8C5-434A-9F8A-36E17F290CAF}" emma:medium="tactile" emma:mode="ink">
              <msink:context xmlns:msink="http://schemas.microsoft.com/ink/2010/main" type="inkBullet" rotatedBoundingBox="18289,3984 18955,3619 19362,4361 18696,4726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14383 3406 599 0,'0'0'24'0,"0"0"92"16,0 0 2-16,0 0 2 15,0 0-41-15,0 0-17 16,-39-65-44-16,39 65-18 15,0 17-15-15,6 25 15 16,17 14 5-16,1 18 15 16,-2 14 5-16,1 4 7 0,-1-2 3 15,1-13-18-15,-2-11-10 16,1-19-3-16,-4-15-3 16,-4-12-1-16,-5-15 0 15,-4-5 0-15,2 0 1 16,5-26-1-16,2-13 2 15,4-13-2-15,-3-5-3 16,0-6-5-16,-5-3-8 16,-1 2-2-16,-1 5-5 15,-7 13-9-15,-1 14 22 16,0 13 10-16,0 8 2 16,0 8-2-16,0 3 1 0,0 0 3 15,0 0-1-15,0 0-3 16,0 14-7-16,0 16 7 15,9 8 0-15,5 12 3 16,2 5 1-16,2 9 8 16,0-4 2-16,3-7 0 15,2-6 3-15,-2-13-8 16,2-10-2-16,-5-13 0 16,-2-9 6-16,-1-2-4 15,5 0-2-15,-1-27 1 16,4-17 0-16,2-7-3 15,2-11-2-15,-1-9 1 16,-8 1 0-16,-4 6-3 16,-10 8 0-16,-4 18-1 0,0 14 4 15,0 13-1-15,-1 10 10 16,-2-1-13-16,1 2-3 16,2 0-21-16,0 0-38 15,0 0-39-15,20 0-52 16,5 0-184-16</inkml:trace>
      </inkml:traceGroup>
      <inkml:traceGroup>
        <inkml:annotationXML>
          <emma:emma xmlns:emma="http://www.w3.org/2003/04/emma" version="1.0">
            <emma:interpretation id="{5304FBFD-1B7B-4BDB-83FC-E4E0B73C8074}" emma:medium="tactile" emma:mode="ink">
              <msink:context xmlns:msink="http://schemas.microsoft.com/ink/2010/main" type="line" rotatedBoundingBox="20506,2754 22582,1616 23080,2525 21004,3663"/>
            </emma:interpretation>
          </emma:emma>
        </inkml:annotationXML>
        <inkml:traceGroup>
          <inkml:annotationXML>
            <emma:emma xmlns:emma="http://www.w3.org/2003/04/emma" version="1.0">
              <emma:interpretation id="{42BE3148-A1D3-4E9F-8CD1-1B2D01F431B9}" emma:medium="tactile" emma:mode="ink">
                <msink:context xmlns:msink="http://schemas.microsoft.com/ink/2010/main" type="inkWord" rotatedBoundingBox="20564,2861 21119,2556 21515,3279 20960,35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75.9758">16713 2698 454 0,'0'0'216'15,"0"0"-133"-15,0 0 48 16,0 0 24-16,0 0-57 16,142 36-1-16,-72-36-26 15,10 0-1-15,0 0-4 16,-5 0-4-16,-5 0-3 15,-9 0-38-15,-16 0-12 0,-14 0-7 16,-13 0-2 0,-10-1-9-16,-8 1-38 0,0 0-51 15,0 0-53-15,-14 0-104 16</inkml:trace>
          <inkml:trace contextRef="#ctx0" brushRef="#br0" timeOffset="795.0023">16715 2242 258 0,'0'0'400'0,"0"0"-281"15,0 0 44-15,0 0-58 16,0 0-19-16,0 0-14 16,0 0-19-16,-113-13-6 15,113 11-12-15,0 2-14 16,0 0-5-16,0 0-7 15,6 0-4-15,26 2 3 16,16 11 22-16,12-4 6 0,6-5-13 16,0-2 0-1,5-2-8-15,-5 0-5 0,-4 0 6 16,-13-2-16-16,-14 1 0 16,-16 1 0-16,-11 0-14 15,-7 0-34-15,-1 0 2 16,0 1-26-16,0 14 21 15,-1 2-32-15,-13-3-19 16,1 2-83-16,-5 1-91 16,-3 0-185-16</inkml:trace>
        </inkml:traceGroup>
        <inkml:traceGroup>
          <inkml:annotationXML>
            <emma:emma xmlns:emma="http://www.w3.org/2003/04/emma" version="1.0">
              <emma:interpretation id="{6C6A9180-6702-4D28-AC9C-C3F92A21FB97}" emma:medium="tactile" emma:mode="ink">
                <msink:context xmlns:msink="http://schemas.microsoft.com/ink/2010/main" type="inkWord" rotatedBoundingBox="21635,2135 22582,1616 23080,2525 22133,3044"/>
              </emma:interpretation>
            </emma:emma>
          </inkml:annotationXML>
          <inkml:trace contextRef="#ctx0" brushRef="#br0" timeOffset="2017.9799">17952 1772 824 0,'0'0'97'16,"0"0"-96"-16,0 0 129 15,0 0-89-15,0 0-31 16,0 0 5-16,-21 174 53 16,21-85-4-16,0-10-13 15,0-15-16-15,0-24-21 16,3-16-10-16,-1-15-1 15,1-9-2-15,-3 0 6 16,0-26-7-16,-16-17-9 16,-12-16-53-16,-10-11 25 0,2-6-1 15,2-3 7-15,2-4 17 16,13 1-13-16,13-3-19 16,6 3 43-16,48 0-12 15,25 10 4-15,12 17 9 16,2 26 1-16,-8 27 1 15,-15 12 2-15,-13 38 5 16,-24 11 20-16,-18 6-1 16,-9-2 3-16,-18-13 0 15,-24-10 15-15,-5-9-5 16,-6-9-12-16,2-6-7 16,11-7-14-16,10-7-1 0,16-2-5 15,13 0-25-15,1 0-54 16,27 0-71-16,18-2-38 15,12-4-281-15</inkml:trace>
          <inkml:trace contextRef="#ctx0" brushRef="#br0" timeOffset="2523.4091">18496 1902 689 0,'0'0'142'0,"-19"146"25"0,16-89-66 15,1-18-37-15,2-20-36 16,0-10-16-16,0-9-8 16,0 0 4-16,0-10 9 15,5-32-17-15,1-15-1 16,-2-18-26-16,-4-11-22 15,0 1 19-15,-15 4-14 16,-15 8 30-16,-6 19-15 16,-2 22 29-16,7 21 22 15,1 11 25-15,12 0-31 16,7 22-5-16,11 7 4 16,0 2 5-16,24-6-3 15,36-10-4-15,20-15 3 0,4-11-11 16,-5-27 1-16,-21-5-4 15,-17-1 4-15,-19 5 0 16,-7 15 6-16,-13 11 25 16,-2 13 21-16,-5 0-19 15,-31 41-20-15,-10 23-18 16,-1 18 0-16,8 6 5 16,13-3-4-16,17-10-2 15,9-4-2-15,0-12-40 16,14-9-31-16,8-14-42 15,4-11-63-15,0-14-265 16</inkml:trace>
        </inkml:traceGroup>
      </inkml:traceGroup>
      <inkml:traceGroup>
        <inkml:annotationXML>
          <emma:emma xmlns:emma="http://www.w3.org/2003/04/emma" version="1.0">
            <emma:interpretation id="{4E105E8A-55CC-4729-B219-F5815557CFEE}" emma:medium="tactile" emma:mode="ink">
              <msink:context xmlns:msink="http://schemas.microsoft.com/ink/2010/main" type="line" rotatedBoundingBox="22160,4556 22812,1455 24155,1737 23504,4838"/>
            </emma:interpretation>
          </emma:emma>
        </inkml:annotationXML>
        <inkml:traceGroup>
          <inkml:annotationXML>
            <emma:emma xmlns:emma="http://www.w3.org/2003/04/emma" version="1.0">
              <emma:interpretation id="{E6D1BE05-C4BF-429E-BF9A-E8D6E31D4BB0}" emma:medium="tactile" emma:mode="ink">
                <msink:context xmlns:msink="http://schemas.microsoft.com/ink/2010/main" type="inkWord" rotatedBoundingBox="22160,4556 22812,1455 24155,1737 23504,4838"/>
              </emma:interpretation>
            </emma:emma>
          </inkml:annotationXML>
          <inkml:trace contextRef="#ctx0" brushRef="#br0" timeOffset="3283.0144">19377 1018 230 0,'0'0'580'0,"0"0"-555"15,0 0-25-15,0 0 98 16,-16 173 7-16,16-67-23 16,0 20-12-16,12 11-2 15,3 3-8-15,-3-15-24 16,-6-14-11-16,-3-23-10 16,-3-21-10-16,0-22-5 15,0-19 3-15,3-14-3 16,-2-10-22-16,7-2-37 15,2-14-50-15,2-21-195 16,2-8-436-16</inkml:trace>
          <inkml:trace contextRef="#ctx0" brushRef="#br0" timeOffset="3672.5388">19899 1502 26 0,'0'0'807'0,"0"0"-781"15,0 0 73-15,-48 115-36 0,3-65-20 16,-5-1-13 0,-1-6-8-16,1-10-3 0,-1-7-2 15,6-10-11-15,5-8-2 16,3-8 0-16,18 0-4 15,8 0-10-15,4 0 7 16,7 0 3-16,0 4-7 16,7 18-3-16,23 12 10 15,4 15 49-15,9 3 9 16,2 4 15-16,6-7-11 16,-1-9-11-16,1-8-10 15,-13-11-21-15,-8-12-14 16,-14-4-6-16,-10-5-23 15,-6 0-25-15,0 0-10 16,-10 0-66-16,-25 0-77 0,-10 0-233 16</inkml:trace>
          <inkml:trace contextRef="#ctx0" brushRef="#br0" timeOffset="2943.1063">18734 2236 570 0,'0'0'109'16,"0"0"43"-16,0 0-47 15,0 0-20-15,128-127-23 16,-110 73-8-16,-9-2-31 16,-9 0-21-16,0 11-2 15,-15 9 1-15,-18 19-1 16,-7 12 0-16,3 5-2 16,2 14-6-16,13 30 4 15,14 13 0-15,8 20 4 0,0 16 0 16,21 5 7-1,6 3 2-15,0-3-3 0,0-11 2 16,-5-10 11-16,-15-18-1 16,-7-19 3-16,0-15-12 15,-33-17-1-15,-3-8 10 16,-3-11-13-16,1-34-5 16,5-14-2-16,11-9 2 15,8 0 4-15,14 9-4 16,0 6-2-16,14 14 1 15,22 4 1-15,10 8 1 16,7 4-1-16,1 9-4 16,2 4-49-16,-5 4-46 0,-5 3-128 15,-7 0-350-15</inkml:trace>
          <inkml:trace contextRef="#ctx0" brushRef="#br0" timeOffset="4139.3596">18448 2695 480 0,'0'0'277'15,"0"0"-274"-15,0 0 14 16,0 0 72-16,0 0 55 16,0 0-70-16,-99 32-53 15,108-29-10-15,32 0 15 16,17 1 24-16,25-3 6 15,24-1-19-15,16 0 16 16,14 0 4-16,7 0-3 16,2-4-5-16,3-4-6 0,-16-2-13 15,-17 0 1-15,-30-1-25 16,-36 5-3-16,-28 2-2 16,-14 2-1-16,-8 2-12 15,0 0-12-15,-21 0-47 16,-16 0-69-16,-15 17-18 15,-10 9-177-15</inkml:trace>
          <inkml:trace contextRef="#ctx0" brushRef="#br0" timeOffset="4931.5627">18801 3692 459 0,'0'0'234'0,"0"0"-208"0,0 0 24 16,0 0 58-16,0 0 17 16,0 0-61-16,-33-1-29 15,21-15 6-15,3-1-3 16,0-2-13-16,0 1 3 15,2 1 5-15,-2 3-2 16,0-2-11-16,3 4-8 16,-2-1-4-16,2 5 11 15,3 0-4-15,3 2-9 16,0 1-3-16,0 1 0 0,0-1 0 16,0 1-2-1,0-3-1-15,9 3-2 0,9-3 1 16,8 1-1-16,8 2 1 15,11 0 1-15,10-3 0 16,6 1 2-16,4-3 1 16,-6 3 0-16,-8 2-1 15,-12 4 0-15,-15 0 0 16,-8 0-2-16,-10 0-1 16,-3 0 1-16,-3 5 0 15,0 11 1-15,-13 9 4 16,-13 8-4-16,-4 7 2 15,2 6-3-15,-2 4 0 16,-2 9 0-16,2 3 0 16,3 2-1-16,6-3 1 15,10-5 0-15,8-5 0 0,3-6-2 16,0-4 2-16,21-9 0 16,12-2 14-16,11-7 19 15,3-12 7-15,-2-2-20 16,-2-9-9-16,-8 0-11 15,-13 0-1-15,-7 0-22 16,-10-6-47-16,-5-5-25 16,0-1-61-16,-2 0-421 15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9:23.51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7E555CD-7E03-4932-97EA-0C418A855F2E}" emma:medium="tactile" emma:mode="ink">
          <msink:context xmlns:msink="http://schemas.microsoft.com/ink/2010/main" type="writingRegion" rotatedBoundingBox="1646,14436 3873,14902 3701,15724 1474,15258"/>
        </emma:interpretation>
      </emma:emma>
    </inkml:annotationXML>
    <inkml:traceGroup>
      <inkml:annotationXML>
        <emma:emma xmlns:emma="http://www.w3.org/2003/04/emma" version="1.0">
          <emma:interpretation id="{FB8AE034-E8B6-42F5-BF35-694AC328577E}" emma:medium="tactile" emma:mode="ink">
            <msink:context xmlns:msink="http://schemas.microsoft.com/ink/2010/main" type="paragraph" rotatedBoundingBox="1646,14436 3873,14902 3701,15724 1474,15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0105D5-9E2E-4949-8FF5-11D694E72DB4}" emma:medium="tactile" emma:mode="ink">
              <msink:context xmlns:msink="http://schemas.microsoft.com/ink/2010/main" type="line" rotatedBoundingBox="1646,14436 3873,14902 3701,15724 1474,15258"/>
            </emma:interpretation>
          </emma:emma>
        </inkml:annotationXML>
        <inkml:traceGroup>
          <inkml:annotationXML>
            <emma:emma xmlns:emma="http://www.w3.org/2003/04/emma" version="1.0">
              <emma:interpretation id="{742D8138-FBEB-4AF0-A4CC-0AED655E6ABC}" emma:medium="tactile" emma:mode="ink">
                <msink:context xmlns:msink="http://schemas.microsoft.com/ink/2010/main" type="inkWord" rotatedBoundingBox="1646,14436 3873,14902 3701,15724 1474,152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-4218-623 542 0,'0'0'88'0,"0"0"-67"15,0 0 95-15,-98 133-44 0,98-84 4 16,0 4-38 0,24-1 1-16,24-8 8 0,14-12-29 15,7-16-5-15,1-16 7 16,1-24-13-16,-9-24 3 15,-14-11 6-15,-15-5-6 16,-20 1-5-16,-13-1 0 16,-4 4 3-16,-41 8 11 15,-17 10 37-15,-10 16-30 16,-6 16 5-16,4 10-18 16,13 6 1-16,14 30-12 15,14 8-1-15,24 8-1 16,9 2-4-16,21 4-36 0,38 1-45 15,16-4-89 1,10-9-177-16</inkml:trace>
          <inkml:trace contextRef="#ctx0" brushRef="#br0" timeOffset="939.7489">-3398-694 114 0,'0'0'558'0,"0"0"-432"0,0 0 48 16,0 0-86-16,0 0-43 15,0 0-18-15,18-58-16 16,14 50 7-16,3 6-1 15,-1 2 3-15,-4 0-10 16,-6 12-2-16,-10 12 0 16,-7 6-3-16,-7 6 0 15,-4 6 4-15,-28-2 11 16,-5-1-8-16,1-6-4 16,5-8-5-16,16-13-2 15,8-6-1-15,7-6-2 16,0 0-11-16,12 0-5 15,23 0 18-15,11-5 3 16,7-5-2-16,4 10 2 0,-1 0-2 16,-7 0 0-1,-8 20 6-15,-13 10-3 0,-17 6 3 16,-11 14 3-16,0 3 2 16,-35 4 16-16,-10-5-8 15,-7-10 12-15,-1-8 6 16,-1-10-10-16,9-12 0 15,10-6-15-15,13-6-4 16,13 0-9-16,6 0-3 16,3 0-6-16,0-5-42 15,16-8-32-15,20-8-28 16,12 3 8-16,0 7-196 0,-3 9-488 16</inkml:trace>
          <inkml:trace contextRef="#ctx0" brushRef="#br0" timeOffset="-1393.2383">-2484-89 777 0,'0'0'91'0,"0"0"34"0,0 0-43 16,0 0-42-16,0 0-26 15,0 0-14-15,39-8 17 16,2-1-3-16,6 5-2 16,-4 2-12-16,-1 2 0 15,0 0-15-15,4 0-37 16,-1 15-153-16,3 2-298 15</inkml:trace>
          <inkml:trace contextRef="#ctx0" brushRef="#br0" timeOffset="212.1382">-3534-346 931 0,'0'0'75'16,"0"0"-8"-16,-8 159 44 0,7-97-37 15,1-13-51 1,0-5-23-16,0-10-4 0,9-7-19 16,7-17-58-16,2-10-132 15,2-10-344-15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09T15:09:49.899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0,'51'0'94,"26"0"-78,-51 26-16,51-26 15,25 0-15,-50 0 16,50 0-16,-50 0 16,-1 0-16,0 0 15,26 0-15,-51 0 16,51 0-16,-51 0 15,-1 0-15,27 0 16,-27 0-16,27 25 16,-27-25-16,1 0 15,-1 0 126,1 0-47,-26 26-94,51-26 15,-25 0 1,0 0 0,-1 0-1,1 0 1,0 0 203,-1 0-173,1 0-30,0 0 0,-1 0-16,1 0 140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8:49.33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DFD7C7B-8C79-4E58-A938-E191E0F4F05D}" emma:medium="tactile" emma:mode="ink">
          <msink:context xmlns:msink="http://schemas.microsoft.com/ink/2010/main" type="writingRegion" rotatedBoundingBox="1036,9238 12779,3565 13755,5584 2012,11258"/>
        </emma:interpretation>
      </emma:emma>
    </inkml:annotationXML>
    <inkml:traceGroup>
      <inkml:annotationXML>
        <emma:emma xmlns:emma="http://www.w3.org/2003/04/emma" version="1.0">
          <emma:interpretation id="{1A73145A-AE81-4AFF-8B32-FE22544DC392}" emma:medium="tactile" emma:mode="ink">
            <msink:context xmlns:msink="http://schemas.microsoft.com/ink/2010/main" type="paragraph" rotatedBoundingBox="1036,9238 12779,3565 13755,5584 2012,11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1FA801-38D1-47BC-B211-61275CBE773F}" emma:medium="tactile" emma:mode="ink">
              <msink:context xmlns:msink="http://schemas.microsoft.com/ink/2010/main" type="line" rotatedBoundingBox="1036,9238 12779,3565 13755,5584 2012,11258"/>
            </emma:interpretation>
          </emma:emma>
        </inkml:annotationXML>
        <inkml:traceGroup>
          <inkml:annotationXML>
            <emma:emma xmlns:emma="http://www.w3.org/2003/04/emma" version="1.0">
              <emma:interpretation id="{52CC9E5E-6F4B-4AB6-9AC6-6A8ABD54CF9B}" emma:medium="tactile" emma:mode="ink">
                <msink:context xmlns:msink="http://schemas.microsoft.com/ink/2010/main" type="inkWord" rotatedBoundingBox="1458,10111 2112,9795 2666,10942 2012,11258"/>
              </emma:interpretation>
            </emma:emma>
          </inkml:annotationXML>
          <inkml:trace contextRef="#ctx0" brushRef="#br0">-2119 10061 706 0,'0'0'23'0,"0"0"-11"16,0 0 40-16,0 0 90 15,0 0-75-15,4-110-56 16,2 40-10-16,-3 2 4 16,-3 7 16-16,0 11 7 15,-7 20 1-15,-4 13-9 16,2 11-3-16,6 6-13 0,3 33-4 15,0 34-6-15,8 22 6 16,16 21 0-16,6 3-2 16,1 7 2-16,-4-1 1 15,-7-7-1-15,-11-20 4 16,-9-19 16-16,0-24 0 16,-12-21-7-16,-11-16-2 15,-2-12 10-15,-2-17-20 16,-3-30-1-16,10-17 0 15,4-8 0-15,13 3 3 16,3 9-3-16,0 9 0 16,12 9 0-16,9 12 0 15,1 12-2-15,1 9-3 16,2 9-27-16,-1 0-50 16,2 10-97-16,-8 13-143 0</inkml:trace>
          <inkml:trace contextRef="#ctx0" brushRef="#br0" timeOffset="457.9729">-1930 9294 305 0,'0'0'255'0,"0"0"-122"16,0 0-9-16,0 0-34 15,0 0-17-15,0 0-20 16,-57-59-53-16,57 61 1 16,15 29-1-16,12 18 32 0,8 23 11 15,4 18-8 1,0 26 19-16,-5 14-8 0,-11 1-12 16,-8-12-15-1,-6-22-1-15,-4-25-17 0,-1-20-1 16,-1-22 0-16,-3-15-7 15,5-13-28-15,-5-2 0 16,0-5-23-16,7-22-63 16,-7-7-217-16,2-5-146 15</inkml:trace>
        </inkml:traceGroup>
        <inkml:traceGroup>
          <inkml:annotationXML>
            <emma:emma xmlns:emma="http://www.w3.org/2003/04/emma" version="1.0">
              <emma:interpretation id="{950051D8-1C2F-4EA5-8B2C-1D3EF181DE62}" emma:medium="tactile" emma:mode="ink">
                <msink:context xmlns:msink="http://schemas.microsoft.com/ink/2010/main" type="inkWord" rotatedBoundingBox="3513,8042 7677,6030 8612,7964 4448,99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3000.0541">-84 7674 632 0,'0'0'104'15,"0"0"22"-15,0 0-48 16,0 0-17-16,0 0-16 0,0 0-12 15,0 0-7-15,8 11-3 16,-7-11-17-16,2-2 5 16,-3-12 7-16,0-5 9 15,0-1-8-15,-12 3-11 16,-15 7-8-16,0 4 3 16,-4 6-4-16,-3 6 1 15,3 31 0-15,-1 18-2 16,7 16 4-16,11 2-1 15,13 5-1-15,1-4-3 16,27-8 2-16,18-11-4 16,12-14 2-16,8-16-3 15,1-17-27-15,0-8-19 16,-7-3-63-16,-14-23-78 16,-12 0-156-16,-15 11-44 0</inkml:trace>
          <inkml:trace contextRef="#ctx0" brushRef="#br0" timeOffset="103202.287">215 8101 396 0,'0'0'110'16,"0"0"61"-16,0 0-68 16,149-89-9-16,-117 42-18 15,-10-1-18-15,-13 2-18 16,-9 7-13-16,-1 9 4 16,-29 9 8-16,-6 9-20 15,-6 12-15-15,-2 1 2 0,2 43 9 16,3 18-14-16,12 8-1 15,19-4-23-15,8-13-69 16,17-18-110-16,19-19-61 16,9-16-161-16</inkml:trace>
          <inkml:trace contextRef="#ctx0" brushRef="#br0" timeOffset="104111.5809">1098 7970 778 0,'0'0'105'0,"0"0"-29"16,0 0-1-16,0 0-33 15,119 10-2-15,-40-13 41 16,6-16-26-16,-3-2-12 15,-5 4-31-15,-15 1 4 16,-16 6-13-16,-17 6-3 16,-17 4-17-16,-8 0-53 15,-4 0-69-15,-9 9-100 16,-12-4-421-16</inkml:trace>
          <inkml:trace contextRef="#ctx0" brushRef="#br0" timeOffset="103719.8369">603 7529 804 0,'0'0'105'0,"0"0"86"15,62-106-118-15,9 67-40 16,5 4 18-16,7 9-31 15,-3 15-20-15,-2 11 0 16,-11 2-80-16,-23 39 6 16,-27 19-167-16,-17 13-384 15</inkml:trace>
          <inkml:trace contextRef="#ctx0" brushRef="#br0" timeOffset="103570.1917">454 7761 763 0,'0'0'105'16,"0"0"-9"-16,0 0-45 16,0 0 0-16,137 6-11 15,-98 16 3-15,-12 6-24 16,-10 2-14-16,-16 2-5 0,-1 6-3 16,-6-1 3-16,-21 0 4 15,-3-7 8-15,9-13-7 16,8-11-3-16,8-6 1 15,5-19-3-15,9-29-21 16,30-8-24-16,5 1-80 16,-3 11 40-16,-10 20 29 15,-7 13 52-15,-9 11 4 16,2 0 42-16,-4 30 5 16,-4 13 30-16,0 10-14 15,-4 4-15-15,-2-7-5 16,1-16-20-16,1-19-23 0,-4-15-4 15,-1-19-51 1,0-32-37-16,0-16-130 0,-27-5-566 16</inkml:trace>
          <inkml:trace contextRef="#ctx0" brushRef="#br0" timeOffset="104590.2649">1507 7641 749 0,'0'0'27'0,"0"0"49"15,0 0-40-15,152-44 32 16,-97 44-20-16,-10 16-21 16,-6 19-10-16,-8 8-3 15,-13 6 11-15,-5 5 6 16,-8 7-4-16,-5 5-7 15,0-1 8-15,-14-3-19 16,-16-13-2-16,7-15-5 16,1-16-2-16,1-14-9 15,4-4-13-15,-1-14 19 0,5-28 0 16,4-11-11-16,4-9 5 16,1 4 5-16,4 10 4 15,0 11 8-15,0 10 24 16,0 9-7-16,0 5-8 15,0 6 13-15,9 0-17 16,-2 3-13-16,2 4-14 16,-7 0-78-16,-2 0-172 15,0 15-445-15</inkml:trace>
          <inkml:trace contextRef="#ctx0" brushRef="#br0" timeOffset="-63935.9011">988 6721 721 0,'0'0'16'0,"0"0"42"16,0 0 73-16,0 0-88 15,0 0-38-15,0 0 29 16,238 20 41-16,-70-24-20 15,29-21-15-15,19-10 4 16,22-12 27-16,3-10-13 16,19-11-9-16,4-2-7 15,-8 6-9-15,-16 9-18 16,-40 11-12-16,-33 14 2 16,-39 7-5-16,-42 12-1 15,-35 3 0-15,-29 8-26 16,-22 0-52-16,0 4 35 15,-43 24-2-15,-20 15-73 0,-20 12-124 16,-6 2-266 0</inkml:trace>
          <inkml:trace contextRef="#ctx0" brushRef="#br0" timeOffset="-62616.2452">2200 7562 674 0,'0'0'120'0,"0"0"-31"15,0 0 30-15,0 0-52 16,0 0-17-16,0 0-6 16,-18 24 1-16,18-24-1 15,-3 0-8-15,-2 0-14 16,1 0-13-16,-1-4-3 15,4-1 1-15,-5 4-3 16,4 1 1-16,-1 0 0 16,2 0-1-16,1 0-3 0,0 0 0 15,0 0 0-15,0 0-1 16,0 0-1-16,0 0 1 16,0 0 0-16,0 0 0 15,0 0-1-15,0 0 1 16,0 0 0-16,0 0 0 15,0 0 0-15,0 0 3 16,0 0-2-16,0 0-2 16,0-2 1-16,0-3 0 15,0 1 0-15,0-12-6 16,-3-4 4-16,-2-13 0 0,1-5 2 16,-2-9-9-16,-3-7-5 15,-5 0-5-15,-2 8 9 16,-5 4-1-16,-2 13 5 15,3 12-5-15,-1 8 7 16,9 9 2-16,3 0-3 16,8 5 2-16,1 27-11 15,0 10 9-15,28 12 2 16,19-7 1-16,19-12 2 16,20-23-2-16,13-12 2 15,5-12 0-15,-3-27-2 16,-13-4 2-16,-13-2 0 15,-17 1-1-15,-19 9-5 0,-18 14-12 16,-21 12-15-16,0 9 24 16,-23 0 7-16,-19 38 1 15,-11 24 1-15,-1 28 4 16,-4 24 3-16,2 16 1 16,8 0 1-16,12-5 5 15,18-16 1-15,18-13-10 16,0-15 8-16,27-17-1 15,21-17-3-15,11-21 3 16,11-19-3-16,10-7 4 16,6-18-4-16,-7-20-7 15,-11-5-2-15,-11 2-2 16,-18 6-29-16,-18 10-24 16,-12 11-53-16,-9 6-159 0,0 8-353 15</inkml:trace>
        </inkml:traceGroup>
        <inkml:traceGroup>
          <inkml:annotationXML>
            <emma:emma xmlns:emma="http://www.w3.org/2003/04/emma" version="1.0">
              <emma:interpretation id="{9D714872-3E6E-40AD-86DE-F3E471C46E1D}" emma:medium="tactile" emma:mode="ink">
                <msink:context xmlns:msink="http://schemas.microsoft.com/ink/2010/main" type="inkWord" rotatedBoundingBox="8746,6199 9369,5898 9841,6875 9218,7176"/>
              </emma:interpretation>
              <emma:one-of disjunction-type="recognition" id="oneOf1">
                <emma:interpretation id="interp1" emma:lang="" emma:confidence="0">
                  <emma:literal>J</emma:literal>
                </emma:interpretation>
                <emma:interpretation id="interp2" emma:lang="" emma:confidence="0">
                  <emma:literal>7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-41590.157">5037 5554 499 0,'0'0'80'0,"0"0"8"16,0 0 40-16,0 0-25 15,0 0-32-15,0 0-12 16,0 0-19-16,0 0-15 15,-50-33-4-15,43 33-3 16,2 0-7-16,1 0 4 16,-4-1-5-16,2-2-2 15,-3 2 3-15,1-2-1 16,4 1 0-16,-1 1 0 0,1 1-7 16,2-3 5-16,-2 3-5 15,4 0-1-15,0 0-2 16,0 0-5-16,0 3-2 15,27 24-8-15,23 15 14 16,23 11 1-16,13 9 2 16,9-3-2-16,-5-3 0 15,-7-11 0-15,-16-7 1 16,-14-10-1-16,-17 0 0 16,-11-3-1-16,-16 5-14 15,-9 6 4-15,-4 5 2 16,-37 4 8-16,-14 4-1 0,-8 9-5 15,-5-1 7-15,2 2 0 16,6-2 1-16,10-4 0 16,11-12 4-16,13-9-3 15,16-13-2-15,2-11 0 16,8-2-2-16,0-3-4 16,0-2-3-16,3 1-15 15,15-2-53-15,5 0-60 16,0 0-101-16,-1 0-235 15</inkml:trace>
        </inkml:traceGroup>
        <inkml:traceGroup>
          <inkml:annotationXML>
            <emma:emma xmlns:emma="http://www.w3.org/2003/04/emma" version="1.0">
              <emma:interpretation id="{DB77E530-F0D1-486C-A87A-35DBE7D1D4AF}" emma:medium="tactile" emma:mode="ink">
                <msink:context xmlns:msink="http://schemas.microsoft.com/ink/2010/main" type="inkWord" rotatedBoundingBox="10068,5327 11187,4786 11771,5994 10652,653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0084.2058">7074 5291 688 0,'0'0'99'16,"-15"104"38"-16,15-59-33 0,0-11-57 16,0-13-11-16,7-11-15 15,-2-8-4 1,-2-2-11-16,-2-6 5 0,2-31-5 16,-3-18 7-16,0-16-13 15,0-6-10-15,-25-1 3 16,-14 4-1-16,-14 1 0 15,-6 6 4-15,-2 17 2 16,5 17-8-16,16 18 10 16,9 15 0-16,21 0 13 15,10 20-13-15,0 9-2 16,25 4-1-16,30-12-3 16,23-20 3-16,15-1 3 15,6-36 0-15,-4-20-3 16,-18-1 1-16,-17 4 2 0,-24 12 0 15,-18 18 1 1,-11 16 3-16,-7 7 31 0,0 30 1 16,-18 35-23-16,-19 29 6 15,-4 16 15-15,2-2-11 16,12-6-16-16,15-13-7 16,12-11-2-16,0-16 0 15,13-7-37-15,21-10-26 16,6-12-28-16,4-14-175 15,-4-19-315-15</inkml:trace>
          <inkml:trace contextRef="#ctx0" brushRef="#br0" timeOffset="-40575.9115">6307 4992 768 0,'0'0'4'0,"0"0"19"15,0 0 22-15,0 190 63 16,11-86-3-16,14 8-55 16,2-5 8-16,6-18-30 15,-4-18-15-15,-7-26-10 16,-5-20 2-16,-8-16-5 16,-6-9-7-16,-3-5 7 15,0-32 6-15,-17-18-6 16,-14-19-7-16,-10-10-7 15,-5-4-3-15,-4-7-9 16,-1-2 12-16,6-3 1 16,10-3-14-16,17 5 18 0,18 5 0 15,9 12 3-15,42 14 6 16,15 19 1-16,16 21 2 16,9 24-2-16,1 3 5 15,-6 47 5-15,-16 24 12 16,-14 16 7-16,-20 14 1 15,-18-6-17-15,-18-17-6 16,0-14-3-16,-27-17 3 16,-17-11 25-16,-10-7-12 15,-15-8-9-15,-1-9-6 16,2-5-6-16,15-7 0 16,23 0-1-16,17 0-5 15,13 0-29-15,12 0-64 0,33 0-60 16,22 0-7-16,9 0-94 15,2 0-202-15</inkml:trace>
        </inkml:traceGroup>
        <inkml:traceGroup>
          <inkml:annotationXML>
            <emma:emma xmlns:emma="http://www.w3.org/2003/04/emma" version="1.0">
              <emma:interpretation id="{065EB247-5369-44FC-ACF8-AA24658B0DE1}" emma:medium="tactile" emma:mode="ink">
                <msink:context xmlns:msink="http://schemas.microsoft.com/ink/2010/main" type="inkWord" rotatedBoundingBox="12252,4833 13176,4387 13657,5383 12734,583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0469.4967">9254 4886 839 0,'0'0'83'16,"0"0"53"-16,0 0-49 0,150-3-12 15,-106-9-23-15,-10-1-46 16,-16 2-6-16,-9 11 0 16,-9 0-46-16,0 0-87 15,-21 7-370-15</inkml:trace>
          <inkml:trace contextRef="#ctx0" brushRef="#br0" timeOffset="29615.3323">8249 4334 1 0,'0'0'48'15,"0"0"-24"-15,0 0 31 16,0 0-46-16,0 0-4 15,0 0 12-15,0 0 49 0,0 0-20 16,0 0 7-16,0 0 55 16,0 0-22-16,0 0-4 15,0 0-8-15,0 4 16 16,0-1-34-16,0 8 20 16,0 3-13-16,0 3 7 15,0 5-15-15,9 3-18 16,12-1-10-16,2-1 13 15,7-5-25-15,2-5-5 16,-1-13 7-16,8 0 7 16,-1-9 4-16,-2-19-7 15,0-8-8-15,-9-5-12 16,-9-1 1-16,-9-4 1 16,-9 4-3-16,0-2-4 15,-13 8-2-15,-7 7 4 0,-2 8-1 16,-3 9 3-16,6 9 0 15,-7 3 0-15,4 10-8 16,-4 28-1-16,4 12-3 16,8 6-7-16,7 9-31 15,7 2-26-15,0-1-53 16,16-7-149-16,7-8-313 16</inkml:trace>
          <inkml:trace contextRef="#ctx0" brushRef="#br0" timeOffset="29886.5034">8792 4628 882 0,'0'0'35'16,"0"0"82"-16,-13 126-51 15,7-94-34-15,3-3-17 16,1-9-14-16,2-8-2 0,0-6-25 16,0-6-120-16,6 0-160 15</inkml:trace>
          <inkml:trace contextRef="#ctx0" brushRef="#br0" timeOffset="30306.0242">9105 4614 699 0,'0'0'48'0,"0"0"14"16,0 0 64-16,104-106-64 15,-77 72 6-15,-3-1-31 16,-3 3-10-16,-5 1 15 16,-7 4-23-16,-4 4-16 15,-5-3 1-15,0 7 2 16,0 2-3-16,0 6 3 15,0 9 7-15,0 2-9 16,0 0-4-16,0 6-8 16,0 21 3-16,1 10 5 15,2 10 1-15,-1 11 7 16,2 0 4-16,1 10-2 16,2-3 2-16,-2-10-10 0,-1-7-2 15,-1-19-1 1,-3-5-25-16,0-11-15 0,0-5-56 15,0-5-165-15,-19-3-515 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57:16.231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198A2E-2898-49F1-ACDD-249B369ED1E9}" emma:medium="tactile" emma:mode="ink">
          <msink:context xmlns:msink="http://schemas.microsoft.com/ink/2010/main" type="writingRegion" rotatedBoundingBox="4627,8322 7914,6797 8370,7781 5084,9306"/>
        </emma:interpretation>
      </emma:emma>
    </inkml:annotationXML>
    <inkml:traceGroup>
      <inkml:annotationXML>
        <emma:emma xmlns:emma="http://www.w3.org/2003/04/emma" version="1.0">
          <emma:interpretation id="{B5E27757-080E-4FFD-A815-7D435F340A87}" emma:medium="tactile" emma:mode="ink">
            <msink:context xmlns:msink="http://schemas.microsoft.com/ink/2010/main" type="paragraph" rotatedBoundingBox="4627,8322 7914,6797 8370,7781 5084,9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6CFCED-2761-49E7-8713-0B083FE2587C}" emma:medium="tactile" emma:mode="ink">
              <msink:context xmlns:msink="http://schemas.microsoft.com/ink/2010/main" type="line" rotatedBoundingBox="4627,8322 7914,6797 8370,7781 5084,9306"/>
            </emma:interpretation>
          </emma:emma>
        </inkml:annotationXML>
        <inkml:traceGroup>
          <inkml:annotationXML>
            <emma:emma xmlns:emma="http://www.w3.org/2003/04/emma" version="1.0">
              <emma:interpretation id="{54509637-DAC1-4BEC-B717-78E413618EA3}" emma:medium="tactile" emma:mode="ink">
                <msink:context xmlns:msink="http://schemas.microsoft.com/ink/2010/main" type="inkWord" rotatedBoundingBox="4687,8451 5624,8017 5854,8512 4917,89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571-342 445 0,'0'0'331'15,"0"0"-279"-15,0 0-15 16,0 0-10-16,0 0 49 16,0 0-37-16,-36 109-22 15,36-87-10-15,0-8-4 0,0-6-3 16,0-2-2-16,0-6-3 15,0 0-59-15,0 0 29 16,0-6 32-16,0-16-16 16,-7-3-1-16,-7-4 9 15,-2-4 8-15,1 0-1 16,3 1-5-16,6-3 7 16,6 3 1-16,0 3 0 15,22 6 2-15,13 6-3 16,5 11 2-16,12 6-4 15,7 0 2-15,5 26 2 16,-1 16 7-16,-8 2 20 0,-13 1 8 16,-12-5 7-16,-14-1-14 15,-10-3 1-15,-6-3-6 16,0-4 2-16,-19 6 5 16,-14 1-12-16,-9-1-12 15,-9-1 3-15,-1-7-3 16,4-9 4-16,3-5 2 15,11-10-6-15,10 3 2 16,7-6-7-16,10 0 1 16,2 1-4-16,5-1 0 15,0 0-9-15,0 0-14 16,0 0-23-16,5 0 14 16,7 0-25-16,0 0-20 15,-6 0-14-15,1 0-133 16,-7 0-233-16</inkml:trace>
          <inkml:trace contextRef="#ctx0" brushRef="#br0" timeOffset="-648.2169">128 47 721 0,'0'0'66'16,"0"0"-59"-16,0 0-6 0,0 0 26 16,0 0 20-16,0 0-25 15,-13 3-7-15,13-3-2 16,0 0-2-16,0 0 4 16,-5 0 8-16,-2 0 12 15,-4 0-3-15,-7 0-27 16,-3 0-4-16,4 0 28 15,3 0-29-15,5 0 0 16,2 13 0-16,2 8 0 16,5 8-6-16,0-4 2 15,3-7-1-15,20-10-3 16,-1-8-5-16,9 0-4 16,-4 0 17-16,-3-16 4 0,-10-7-1 15,-8-3 3-15,-3-2-4 16,-3 3 3-16,-3 1-5 15,-15 12 9-15,-8 6 13 16,4 6-4-16,2 0 5 16,4 21-17-16,3 12-5 15,10 5-1-15,3 0-2 16,20-14-47-16,30-19-174 16,16-5-394-16</inkml:trace>
        </inkml:traceGroup>
        <inkml:traceGroup>
          <inkml:annotationXML>
            <emma:emma xmlns:emma="http://www.w3.org/2003/04/emma" version="1.0">
              <emma:interpretation id="{D00E33FE-A0FA-4A40-8846-1752A541DFDD}" emma:medium="tactile" emma:mode="ink">
                <msink:context xmlns:msink="http://schemas.microsoft.com/ink/2010/main" type="inkWord" rotatedBoundingBox="6706,7357 7914,6797 8370,7781 7163,8341">
                  <msink:destinationLink direction="with" ref="{F62F6C27-A14D-4CC5-B8E4-B2B0B27974C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69257.3733">2712-1216 300 0,'0'0'315'0,"0"0"-255"16,0 0 32-1,0 0 7-15,0 0-11 0,117-6-38 16,-87 4-26-16,-4 0-15 16,-8 2-9-16,-4-2-2 15,0-3-41-15,-4 4-127 16,-5-5-346-16</inkml:trace>
          <inkml:trace contextRef="#ctx0" brushRef="#br1" timeOffset="69075.6404">2762-1455 211 0,'0'0'159'0,"0"0"-101"16,0 0-26-16,0 0-1 15,0 0 27-15,0 0-25 16,0 0-14-16,-9-34 22 16,6 34 6-16,3-2-15 15,-1 2-1-15,1 0-5 16,-3 0-11-16,3 0-10 16,-5 0 1-16,-1 18-5 0,-8 15 2 15,0 8-1 1,1 8 4-16,-2 4 13 0,-2 4 9 15,4 2 26-15,-1 1-25 16,3-3-15-16,2-5-5 16,4-10-4-16,1-9-2 15,2-7-3-15,2-14 0 16,0-6-4-16,0-6 2 16,0 0-1-16,0 0-1 15,0-3 4-15,0-22 5 16,0-4-5-16,6-12-6 15,3-1-3-15,-1-8 4 16,0-1-4-16,1 0 6 16,0 2-1-16,0-3 2 15,0 5-22-15,0-2 6 16,3-2-6-16,2-3 3 0,-4 1 3 16,3 4 11-16,-1 4-7 15,-3 13 14-15,-1 14 0 16,-8 8 0-16,1 10 12 15,2 0-10-15,-1 1 4 16,7 26-6-16,-2 9 1 16,2 9 2-16,2 6 18 15,1 4 27-15,1 4 5 16,0-4-23-16,4-4 1 16,-1-6 1-16,-1-2-2 15,2-6-17-15,-4-2-7 16,-3-4-3-16,1-4-3 15,-10-10 1-15,2-2 0 0,-3-4-1 16,0-5-16-16,0 0-34 16,0-3-29-16,0-1-23 15,-24-2-127-15,-4 0-317 16</inkml:trace>
          <inkml:trace contextRef="#ctx0" brushRef="#br1" timeOffset="69998.6361">3106-1767 508 0,'0'0'134'0,"0"0"-14"16,0 0 12-16,0 0-29 16,0 0-91-16,0 0-5 15,-8 47 3-15,25-3 31 0,-4 4-23 16,4-3-15-16,-4-1-3 16,1-2 0-16,-1 0-63 15,-4 1-99-15,0-6-195 16</inkml:trace>
          <inkml:trace contextRef="#ctx0" brushRef="#br1" timeOffset="66160.1584">2327-510 624 0,'0'0'29'0,"0"0"-26"16,0 0 5-16,0 0 24 16,0 0-9-16,0 0-5 15,0 0 5-15,59 44-12 16,-48-44 15-16,1 0-6 15,-3-7-3-15,-2-5-8 16,-2-2-1-16,-4 2-4 16,-1-3-2-16,0 4 1 15,0 2 1-15,-6 8 3 0,-6 0 2 16,2 1 10 0,-5 0 7-16,1 19-21 0,1 8-5 15,4 0-2-15,5 2 2 16,4-5 0-16,0-4-1 15,0-11-2-15,3-3-8 16,10-6 11-16,2 0 2 16,1 0 1-16,1-20 5 15,-2-6-3-15,-2-6-5 16,-4 4-2-16,-9 3-18 16,0 8 20-16,0 10 3 15,-19 3 11-15,-4 4 14 0,-1 5 2 16,2 22-10-1,0 5-10-15,4 10 0 0,6-3-4 16,10-2-5 0,2-10-2-16,2-13-4 15,26-12-7-15,5-2 5 0,6-15 4 16,0-19-14-16,-8-5-34 16,-13 7 2-16,-9 2 47 15,-9 11 2-15,0 10 2 16,-23 9-2-16,-8 0-2 15,1 8-35-15,0 18-34 16,8-1-192-16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11:24.69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FC54056-5B90-40E5-B1F0-C28126576A97}" emma:medium="tactile" emma:mode="ink">
          <msink:context xmlns:msink="http://schemas.microsoft.com/ink/2010/main" type="inkDrawing" rotatedBoundingBox="12056,8773 13250,13339 10613,14028 9419,9463" hotPoints="11770,13789 10045,11696 11118,9204 12844,11298" semanticType="enclosure" shapeName="Ellipse">
            <msink:sourceLink direction="with" ref="{8EB08193-4016-4FF2-A3BA-9FDD98FFBC24}"/>
            <msink:sourceLink direction="with" ref="{55FB14E3-D383-43A4-AC38-BE806B4CDB43}"/>
          </msink:context>
        </emma:interpretation>
      </emma:emma>
    </inkml:annotationXML>
    <inkml:trace contextRef="#ctx0" brushRef="#br0">164 250 86 0,'0'0'177'0,"0"0"-114"16,0 0 1-16,0 0-20 16,0 0 143-16,0 0-126 15,0 0-50-15,-66 65 0 16,61-50 15-16,-4 4-14 16,-1 5 4-16,-2 0 36 0,3-2 3 15,1-2-26-15,6 1-26 16,-1-1-1-16,3 3 2 15,-1 3 2-15,-7 6-6 16,-1 5 4-16,0 5 13 16,3 6 49-16,2 5-55 15,4 4-5-15,0 5 6 16,0 5-3-16,0 1-5 16,0 9-3-16,10 9 0 15,8 6 1-15,0 9 0 16,2 2-1-16,-9-5 0 15,-2 0-1-15,-5-1 2 0,-4-1-2 16,0 2 21-16,0 2-8 16,3-2-4-16,3 1-1 15,3 3-2 1,8 1-2-16,1-4-4 0,0 6 0 16,3-9 8-16,-3 4-8 15,4-2 1-15,-1-5 0 16,0-5 3-16,2-14 4 15,0-2-5-15,2-5 2 16,-1-5 2-16,2-1 2 16,4-4-3-16,3 2-2 15,4-2 2-15,3 1-6 16,-4-3 4-16,3 1-3 16,1-3 0-16,1-2-1 15,3-2 0-15,-4-1 1 0,7-3-1 16,1 0 0-16,3-2 2 15,2-2-2-15,2 0 2 16,-2-4 0-16,1-4 3 16,0-4-4-16,3-5 0 15,-4-1-1-15,2 0 0 16,-2-3 0-16,-6-1 0 16,1-2 0-16,-5-1 0 15,-4-2 0-15,1-2 0 16,-4 2 0-16,0-1 2 15,0 1-1-15,3 2-1 16,0 1 0-16,2 1 0 0,-2-6 0 16,-5-1 0-16,-4-9-1 15,-6-2 1-15,3 0-2 16,2 0 2-16,-1-14 1 16,12-9-1-16,2-4 0 15,4 1 1-15,2-1-1 16,3 3 0-16,-1-3 0 15,3-6 2-15,-4 2-2 16,-2-6 0-16,-5-7-2 16,2-2 0-16,-5-3 2 15,-3-5 0-15,-2-1 0 16,-4-1 0-16,-3 0 0 16,1 0-3-16,-6 2 3 0,-1-2 0 15,-4-3 0-15,-2-4 0 16,-3-7 1-16,-2-2-1 15,-2-2 1 1,-2 4 0-16,0 1 15 0,-2 2-7 16,-4 2 0-16,0-3-3 15,0-1-5-15,0-7 2 16,0-2 4-16,-3-5-6 16,-4 2 3-16,2 0 2 15,-1 4 3-15,2 0-2 16,-1 3 3-16,-2 0-2 15,-2 3 2-15,-2-4-6 16,-2 2 0-16,-2-5-3 16,0 1 0-16,-3-6 2 0,-5 1-1 15,-1 1 1-15,1 1 0 16,1 10-3-16,-1 3 1 16,1 7 1-16,-4 3-1 15,1-1 5-15,1 3 2 16,-2-4-5-16,0 0-2 15,-2-3-1-15,-1 2 0 16,1 1 0-16,-1 3 1 16,5 0-1-16,-1 7 1 15,-1 2-1-15,2 2 0 16,-2 6-2-16,1 0 6 16,-2 0-2-16,-5 1-2 15,1-4-2-15,-7 3 2 0,1-1 0 16,-6-1 0-16,-5 3 0 15,0 2 0-15,2 0 0 16,-1 1 0-16,2 2 0 16,4 1 3-16,-2 3-3 15,2 1 2-15,2 1-1 16,1 4-1-16,5 0 0 16,-1 5-2-16,-1 1 1 15,-1 3-4-15,-4 1-6 16,-4 6 6-16,-7 3-6 15,-3 4 6-15,0 0-1 16,-4 0 3-16,3 0 2 0,2 0-3 16,7 0 4-16,-5 5 0 15,2 3 0-15,6 1 0 16,5-1 0-16,5 2 0 16,9 1-2-16,3 0 2 15,3-2 0-15,4 2-3 16,2 1 2-16,2 3 0 15,2-4 0-15,2-2 0 16,2-1 1-16,1-2 0 16,3-1-4-16,0-1-1 15,0 2-66-15,3 0-17 16,21 2-69-16,8 1-136 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11:31.963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A81A6CC-697B-4C43-AEF2-0BD18A076628}" emma:medium="tactile" emma:mode="ink">
          <msink:context xmlns:msink="http://schemas.microsoft.com/ink/2010/main" type="writingRegion" rotatedBoundingBox="18795,14247 20691,15245 20066,16433 18169,15435"/>
        </emma:interpretation>
      </emma:emma>
    </inkml:annotationXML>
    <inkml:traceGroup>
      <inkml:annotationXML>
        <emma:emma xmlns:emma="http://www.w3.org/2003/04/emma" version="1.0">
          <emma:interpretation id="{ADA24FF6-C130-4A42-B9A7-FFDCAD949B87}" emma:medium="tactile" emma:mode="ink">
            <msink:context xmlns:msink="http://schemas.microsoft.com/ink/2010/main" type="paragraph" rotatedBoundingBox="18795,14247 20691,15245 20066,16433 18169,15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CC3518-B015-4EA2-87E8-936DF47C09C4}" emma:medium="tactile" emma:mode="ink">
              <msink:context xmlns:msink="http://schemas.microsoft.com/ink/2010/main" type="line" rotatedBoundingBox="18795,14247 20691,15245 20066,16433 18169,15435"/>
            </emma:interpretation>
          </emma:emma>
        </inkml:annotationXML>
        <inkml:traceGroup>
          <inkml:annotationXML>
            <emma:emma xmlns:emma="http://www.w3.org/2003/04/emma" version="1.0">
              <emma:interpretation id="{9998F88B-8A3A-46AF-AF7A-EE1E0B1E969B}" emma:medium="tactile" emma:mode="ink">
                <msink:context xmlns:msink="http://schemas.microsoft.com/ink/2010/main" type="inkWord" rotatedBoundingBox="18536,14604 18929,14210 19238,14518 18846,149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-124-134 156 0,'0'0'180'0,"0"0"-134"16,0 0 103-16,0 0-32 0,0 0-55 16,0 0-15-16,-29-17-1 15,29 14-7-15,-1 2-3 16,1 1-6-16,0 0-12 16,-3 0-6-16,3 0-2 15,0 0 0-15,0 0 14 16,0 0-20-16,0 0-4 15,0 0-2-15,0 0-4 16,0 1 6-16,0 11 0 16,0 5 2-16,0 2-2 15,0 5 1-15,0 4 3 16,0 2 8-16,0 2 9 16,0-4-7-16,0-2-8 0,0-3 0 15,0-8 2-15,0-5 1 16,0-5-5-16,0-2-3 15,0-3-1-15,0 0 3 16,0 0-1-16,0 0 3 16,0-9-1-16,0-15 1 15,0-9-2-15,0-2-3 16,0-2 0-16,0-2 0 16,-11 0 0-16,-7 2-13 15,0 2-55-15,-1 6 63 16,8 6 5-16,2 7-1 15,6 3 1-15,3 4 0 0,0 0-4 16,17-1 3 0,14 4-4-16,8-2 4 0,6 5 1 15,2 1 0-15,0 2 1 16,1 0 0-16,-5 0 3 16,-2 0-3-16,-7 0 8 15,-3 0 5-15,-10 0-2 16,-3 7-3-16,-9-1-3 15,-5-4-5-15,-4 5 5 16,0 3-4-16,0 9 9 16,-9 6-2-16,-16 10 6 15,-5 7 3-15,-2 2-4 16,0-2 1-16,2 1-7 16,3-4-4-16,5-6-3 15,1-6 0-15,10-9-1 0,4-9 0 16,2-1-3-16,5-7 2 15,0-1-16-15,0 0-13 16,0 0-24-16,0 0-61 16,0 2-70-16,0 2-173 15</inkml:trace>
        </inkml:traceGroup>
        <inkml:traceGroup>
          <inkml:annotationXML>
            <emma:emma xmlns:emma="http://www.w3.org/2003/04/emma" version="1.0">
              <emma:interpretation id="{1A71B826-AC11-43C6-8199-ECB8A40651DA}" emma:medium="tactile" emma:mode="ink">
                <msink:context xmlns:msink="http://schemas.microsoft.com/ink/2010/main" type="inkWord" rotatedBoundingBox="18619,14998 18840,15114 18646,15481 18426,15365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£</emma:literal>
                </emma:interpretation>
              </emma:one-of>
            </emma:emma>
          </inkml:annotationXML>
          <inkml:trace contextRef="#ctx0" brushRef="#br0" timeOffset="12067.6695">-321 341 105 0,'0'0'153'16,"0"0"8"-16,0 0 16 0,0 0-70 16,0 0-56-16,0 0-29 15,0 0-15-15,0 5-1 16,0 7 3-16,0-3 18 15,0 0-6-15,0-1-5 16,0-1 2-16,4-6-9 16,4-1-8-16,-2 0-1 15,3-4 9-15,-2-14 24 16,-2-3-20-16,-5 3-6 16,0-2-3-16,0 10 0 15,0-1-3-15,-12 9-1 16,3 2 0-16,-2 0-2 15,-2 14-10-15,-1 15 12 0,2 10 2 16,5 3-2-16,7 1-7 16,0-3 6-16,0-6-3 15,7-1 3-15,11-11 1 16,0-8-4-16,0-10 4 16,1-4 0-16,0-13 1 15,-5-17 16-15,-5-10-8 16,-3-3-6-16,-6 1-1 15,0 5 1-15,0 7-3 16,-23 13 6-16,-2 15 5 16,0 2 10-16,0 1-10 15,7 32-5-15,1 8-6 16,8 9 0-16,9-2 0 16,0-3-3-16,0-9-3 0,26-11-18 15,5-13 3-15,4-12 7 16,-3 0 14-16,-2-17 2 15,-8-13 0-15,-10-3-1 16,-12 2 0-16,0 3 0 16,-7 4 6-16,-20 11 32 15,-5 2-7-15,-3 11-10 16,1 0-3-16,4 21-14 16,1 18-5-16,8 8 1 15,11-2 1-15,7-4-2 16,3-11-10-16,7-12-42 0,17-10-15 15,6-8 11 1,0 0-46-16,-10-11-64 16,-8-4-230-16</inkml:trace>
        </inkml:traceGroup>
        <inkml:traceGroup>
          <inkml:annotationXML>
            <emma:emma xmlns:emma="http://www.w3.org/2003/04/emma" version="1.0">
              <emma:interpretation id="{1FA518CC-FCC8-4FE1-97E7-35E440823EEE}" emma:medium="tactile" emma:mode="ink">
                <msink:context xmlns:msink="http://schemas.microsoft.com/ink/2010/main" type="inkWord" rotatedBoundingBox="18857,14681 20511,15599 20034,16457 18381,1553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114469.5286">1179 3558 409 0,'0'0'76'0,"0"0"-61"16,0 0 41-16,0 0-20 16,0 0-17-16,0 0 29 15,-6 28-6-15,2-17-13 16,1 3 19-16,-3-4-15 15,-3 0-9-15,1-3 18 16,-1-1-8-16,0-1-8 16,-3-5-11-16,2 0-3 15,1 0 28-15,0 0-7 0,1-11-12 16,4-6-6 0,4-2-3-16,0-7-3 0,4-4-9 15,28-4 0-15,7 1-10 16,9 5 0-16,-3 14 3 15,3 14 6-15,-7 0-8 16,-4 26 5-16,-10 15 4 16,-10 14 0-16,-17 7 3 15,0 2 1-15,-17-2 1 16,-17-6-3-16,-5-10 0 16,-2-13-1-16,-3-10 0 15,1-6 0-15,5-8 5 16,8-9-5-16,9 0-1 15,17 0 2-15,4-9 1 16,0-4 1-16,22 5-4 16,11 8-1-16,3 0 1 15,3 19 1-15,0 19 40 0,-2 10 18 16,-3 5-2-16,-2 0-22 16,-2-9-26-16,-8-15-9 15,1-11-2-15,-2-18-92 16,3-11-84-16,6-28-267 15</inkml:trace>
          <inkml:trace contextRef="#ctx0" brushRef="#br1" timeOffset="-114056.9883">1817 3931 188 0,'0'0'404'0,"0"0"-300"16,0 0-39-16,0 0-2 15,0 0 4-15,-12 156-31 16,42-104-4-16,10-6-19 15,17-10-6-15,10-18 49 16,3-18-1-16,-4-18-34 16,-11-36-2-16,-12-19-1 0,-16-10-8 15,-18-8-6-15,-9 2 7 16,-22 6 25-16,-35 20 30 16,-16 27 9-16,-14 33-29 15,-3 13-15-15,4 49-21 16,14 24-10-16,16 12-2 15,29 0-4-15,23-2-40 16,4-10-54-16,48-26-81 16,17-27-627-16</inkml:trace>
          <inkml:trace contextRef="#ctx0" brushRef="#br0" timeOffset="-984.3281">1474 1065 302 0,'0'0'108'16,"0"0"13"-16,0 0-41 15,0 0-19-15,0 0 4 16,0 0-30-16,0 0 4 16,-54-16 23-16,45 10-36 15,0 1-10-15,-2 2 17 16,2-2-22-16,3 3 5 16,-1 0 18-16,1-2-18 15,-2 0-7-15,-1-1 4 0,-1 1-2 16,-2-1 0-16,3-1 4 15,-3-3-12-15,1-3 3 16,-6-1-1-16,-5-6 2 16,1 0-6-16,-3 1 9 15,0-1-8-15,-3 3 0 16,0-2-1-16,-3 1 0 16,3 2 0-16,1 2 1 15,3 0-2-15,4-2 2 16,-2 4-2-16,0-2 2 0,1 1 5 15,-1-1-3 1,-1-1-2-16,1-1-1 0,-2 1-1 16,-4-2 0-16,1 4 0 15,-1-3 0-15,0 2-1 16,2 1 1-16,-1 0 2 16,7 2-1-16,-1 2 0 15,7-3-1-15,-5 1 1 16,0-2-1-16,-1-2 0 15,-2-3 3-15,-1-3-3 16,2 3 1-16,-4-4-1 16,2 6 0-16,2 0 0 15,-1 0 0-15,0 1 1 16,-1-5-1-16,0 3 0 16,0-2 0-16,-1-3 0 0,1 0 0 15,1 4 0 1,1-5 1-16,-4 2 0 0,5 2-1 15,-4-2 0-15,-1 2 0 16,4-2 0-16,-2 1 1 16,1-5-1-16,0 1 1 15,1 1-1-15,1 1 0 16,5 4 0-16,4 2 0 16,5 6 2-16,1 1 1 15,-1 4-1-15,2-1-1 16,-1 2-1-16,2 0 1 15,-1-2-1-15,-1 2 0 0,4 2 1 16,0 1-1-16,-2 0 0 16,2 0-1-16,0 0 1 15,0 0-4-15,0 0-1 16,0 0 1-16,0 0-11 16,0 1-27-16,0 2-76 15,0 2-64-15,0-5-388 16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8:50.23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4FA3544-F0FB-4DD5-A5F7-2811DF97A2CC}" emma:medium="tactile" emma:mode="ink">
          <msink:context xmlns:msink="http://schemas.microsoft.com/ink/2010/main" type="writingRegion" rotatedBoundingBox="1516,9107 7665,9829 7437,11778 1288,11057">
            <msink:destinationLink direction="with" ref="{99723ED2-4A40-4656-B3BE-D5D3B91570EA}"/>
          </msink:context>
        </emma:interpretation>
      </emma:emma>
    </inkml:annotationXML>
    <inkml:traceGroup>
      <inkml:annotationXML>
        <emma:emma xmlns:emma="http://www.w3.org/2003/04/emma" version="1.0">
          <emma:interpretation id="{6430A781-5C20-4F49-B3F4-17872AF1D3D7}" emma:medium="tactile" emma:mode="ink">
            <msink:context xmlns:msink="http://schemas.microsoft.com/ink/2010/main" type="paragraph" rotatedBoundingBox="1516,9107 7665,9829 7437,11778 1288,11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8BEF05-DB2C-47DD-A0B7-0393F02765ED}" emma:medium="tactile" emma:mode="ink">
              <msink:context xmlns:msink="http://schemas.microsoft.com/ink/2010/main" type="line" rotatedBoundingBox="1516,9107 7665,9829 7437,11778 1288,11057"/>
            </emma:interpretation>
          </emma:emma>
        </inkml:annotationXML>
        <inkml:traceGroup>
          <inkml:annotationXML>
            <emma:emma xmlns:emma="http://www.w3.org/2003/04/emma" version="1.0">
              <emma:interpretation id="{0A2A01FC-FCA9-4AA9-8926-3F449D4A7254}" emma:medium="tactile" emma:mode="ink">
                <msink:context xmlns:msink="http://schemas.microsoft.com/ink/2010/main" type="inkWord" rotatedBoundingBox="1516,9107 7665,9829 7437,11778 1288,11057">
                  <msink:destinationLink direction="with" ref="{DC7D2A46-8D2D-42B8-A828-A99FF421055C}"/>
                </msink:context>
              </emma:interpretation>
            </emma:emma>
          </inkml:annotationXML>
          <inkml:trace contextRef="#ctx0" brushRef="#br0">-1524 9798 114 0,'0'0'734'0,"0"0"-681"16,0 0 111-16,0 0-64 16,134 114-5-16,-85-74-30 15,4 4-8-15,-5 3-16 16,-4-4-25-16,-13-6-9 16,-8-7-7-16,-11-8-5 15,-3-10-65-15,-9-2-64 0,0-7-171 16</inkml:trace>
          <inkml:trace contextRef="#ctx0" brushRef="#br0" timeOffset="-1358.0812">-2519 9472 745 0,'0'0'89'0,"0"0"-67"16,-9 114 49-16,9-28 10 16,0 9-10-16,0-6-48 15,3-13 6-15,7-20-18 0,-1-24-7 16,-1-17-2-16,-7-13-2 16,-1-2-6-16,3-27 6 15,2-26 12-15,-4-21-12 16,-1-15-21-16,0-4 8 15,-6 8 10-15,-24 17 3 16,-9 14 0-16,2 15 1 16,7 16 4-16,7 13 11 15,14 5 15-15,9 5-21 16,0-4-10-16,1 0-22 16,34-8-5-16,18-17 27 15,8-14 0-15,2-10-1 0,-11 4-1 16,-16 13 2-1,-18 18 3-15,-6 13 11 0,-11 5 11 16,2 7-10-16,-3 32-7 16,2 20 35-16,-2 22-10 15,0 11-10-15,-2 14-13 16,-5-2-5-16,2-6-2 16,5-16-3-16,0-19-5 15,14-16-30-15,8-18-33 16,1-12-38-16,1-17-151 15,-2 0-137-15</inkml:trace>
          <inkml:trace contextRef="#ctx0" brushRef="#br0" timeOffset="93772.6749">2231 9460 56 0,'0'0'709'16,"-1"152"-561"-16,-2-79-8 0,3-20-61 16,0-23-22-16,0-21-44 15,0-9-13-15,0-36-3 16,13-31 3-16,1-23-3 15,-7-13-6-15,-7 7-45 16,0 7 36-16,-27 18 18 16,-10 17 0-16,4 22 0 15,3 17 27-15,12 13 1 16,9 2 15-16,6 12-4 16,3 23-28-16,0 6-11 15,25-5 0-15,20-14-3 16,12-22-5-16,13-7-12 0,-7-31-15 15,-9-6-11 1,-20 13 22-16,-17 11 10 0,-13 18 14 16,-4 2 4-16,0 41 31 15,-18 27 0-15,-12 20 13 16,0 8-3-16,8-8-11 16,8-11-12-16,14-20-22 15,0-22 0-15,18-23-35 16,17-12-63-16,1-20-32 15,-5-13-121-15,-2 3-310 16</inkml:trace>
          <inkml:trace contextRef="#ctx0" brushRef="#br0" timeOffset="94128.9341">2628 9741 600 0,'0'0'35'0,"0"0"36"0,0 0 2 15,59-106 11-15,-55 42-48 16,-4 5-20-16,0 13 18 15,-10 18 30-15,-7 16-4 16,2 12-29-16,6 6 5 16,5 39-10-16,4 21-26 15,0 22-2-15,15 6-1 16,12 4 3-16,6-6 0 16,-6-3-1-16,-9-4-1 15,-13-13 2-15,-5-13 2 0,-9-19 1 16,-23-21 1-1,-3-19 6-15,-1 0-1 0,-1-36 15 16,10-10-18 0,12-2 7-16,15-5-3 0,0 3-6 15,19 0-1-15,17 4-3 16,8 5-3-16,4 13-8 16,-4 12-11-16,-5 5-35 15,-5 8-28-15,-10 2-149 16,-6 0-159-16</inkml:trace>
          <inkml:trace contextRef="#ctx0" brushRef="#br0" timeOffset="94713.6487">3136 9753 686 0,'0'0'144'0,"0"0"28"16,142 101-75-16,-81-82-40 16,1-6-24-16,-6-5-22 15,-19-4-11-15,-17-4-24 16,-20 5-130-16,-3 1-429 16</inkml:trace>
          <inkml:trace contextRef="#ctx0" brushRef="#br0" timeOffset="96377.012">1892 10957 606 0,'0'0'72'16,"0"0"72"-16,0 0-40 16,0 0-18-16,111-116-42 0,-98 70-10 15,-10 1-25 1,-3 6-4-16,0 7 0 0,-22 12 0 16,-4 8 12-16,5 9 12 15,-1 3-8-15,4 18 1 16,0 26-21-16,6 13-1 15,12 4 0-15,0 4-2 16,16-4 2-16,23-13-2 16,9-12-1-16,5-19 2 15,-2-17-5-15,0-2-27 16,-6-38-4-16,-9-8-2 16,-6-9-36-16,-11 1-13 15,-15 5-6-15,-4 8 65 16,0 15 13-16,-11 14 16 0,-5 11 24 15,2 3 54 1,2 9-20-16,11 25-43 0,1 9-15 16,0 8 0-16,4 2 2 15,23-2-1-15,8-9 1 16,4-12-2-16,-3-9 1 16,8-17 8-16,-10-4 3 15,-1-9 8-15,-7-24 5 16,-8-12 7-16,-6-8-20 15,-7 0-6-15,-5 6-6 16,0 3 2-16,0 12 1 16,-9 7-2-16,-5 9 2 15,5 8 2-15,3 5-4 0,5 3-1 16,1 0 0-16,0 0-25 16,0 3-67-16,0 5 24 15,4-2-27-15,4-2 3 16,-7-4 23-16,-1 0 25 15,0 0 37-15,0 0 7 16,0 0 19-16,0 0 36 16,0 0 4-16,0 0-2 15,0-4-8-15,-6-2-25 16,-1 2 16-16,2 1-5 16,0 2-2-16,2 1 10 15,2 0-12-15,-2 0-11 16,3 27-20-16,0 12 0 15,0 10 0-15,3 6 4 0,12-1 2 16,0-10 4-16,0-9-5 16,-3-14-1-16,-3-11-4 15,-3-10 0-15,-1 0 0 16,-1-27-3-16,2-7 0 16,-4 1-9-16,1 6-57 15,-3 6 3-15,0 10-35 16,0 8-128-16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12:46.31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723ED2-4A40-4656-B3BE-D5D3B91570EA}" emma:medium="tactile" emma:mode="ink">
          <msink:context xmlns:msink="http://schemas.microsoft.com/ink/2010/main" type="inkDrawing" rotatedBoundingBox="7583,8847 8962,13139 5824,14147 4446,9854" hotPoints="8605,11854 6687,13772 4769,11854 6687,9936" semanticType="enclosure" shapeName="Circle">
            <msink:sourceLink direction="with" ref="{24FA3544-F0FB-4DD5-A5F7-2811DF97A2CC}"/>
            <msink:sourceLink direction="with" ref="{20F7ABF9-B3D5-4644-8B68-E78685AC25E0}"/>
            <msink:sourceLink direction="with" ref="{AD4D83AA-163F-47DF-AF6E-B6DC6E8A61D0}"/>
          </msink:context>
        </emma:interpretation>
      </emma:emma>
    </inkml:annotationXML>
    <inkml:trace contextRef="#ctx0" brushRef="#br0">602 0 276 0,'0'0'31'0,"0"0"49"0,0 0 7 16,0 0-3-16,0 0-17 15,0 0-35-15,0 0 71 16,-132 81-13-16,118-73-60 16,4 3-18-16,-7 4-3 15,-1 4-3-15,-4 6 38 16,-1 2-33-16,3 2-10 15,2 1-1-15,0 7 0 16,-7 2 0-16,-4 6 5 16,-5-3 18-16,7 5 7 15,4-6-24-15,3 1-1 0,2 6-5 16,3 3 5-16,-3 4-4 16,3 4 0-16,2-2-1 15,2 4 0-15,-1 3 0 16,2-5 0-16,2 5 1 15,2-4-1-15,0 7 1 16,5 5-1-16,-2 6 0 16,1 6 0-16,2-2 0 15,0 2 1-15,0-4-1 16,0-2 0-16,-3-3 0 0,3-9 0 16,0 3 0-1,0-2 1-15,5 4 0 0,10 6 0 16,0 3-1-16,1 6 0 15,2 5 0-15,0-1-1 16,0 1 1-16,3-5 0 16,-2-3 0-16,2 0 0 15,-3-4 0-15,4-2 2 16,1-3-1-16,4-5 0 16,3-3 1-16,0-2 1 15,4-4 1-15,3 1 5 16,2-6-1-16,6-2-8 15,0-1 2-15,1-3-2 16,1-2 2-16,1-1-2 16,-1-2 1-16,-2-6 0 0,3 1-1 15,0-5 0-15,0-4 1 16,-1 0-1-16,1 1 0 16,0-2 1-1,0-3 0-15,0 1 0 0,0-8-1 16,2 1 0-16,0-1 2 15,2-5 0-15,1 0-2 16,-1-1 2-16,9 4-2 16,0-2 5-16,7 4-3 15,1-5-2-15,-1-2 4 16,-2-1-3-16,-8-7-2 16,-2 0 0-16,-3-4 1 15,-8 0-1-15,3 0-4 16,-5 0 5-16,1-6 1 0,-2-10-1 15,5 4 1-15,1-8 0 16,-3-2-1-16,-1-1 4 16,-1-4-1-16,-1 1-2 15,0 2 0-15,2-3-1 16,-3 0 5-16,-1 0-5 16,-1-2 0-16,-3-3 1 15,-1 1-2-15,-4-3-3 16,4-2 4-16,-3 0 5 15,-1-2-3-15,2 3-3 16,-4 0 2-16,-1 1-1 16,-1-1 1-16,-1-2-1 15,1 0 3-15,-3 2-1 0,-3-2-2 16,0 2 0-16,-6-3 0 16,2-1 0-16,-5 1 1 15,-3-3-1-15,4 2 4 16,-2-3-3-16,5-4 0 15,-2-3 5-15,-2-4-6 16,1 0 0-16,-4-7 3 16,1 0-3-16,-6 0 0 15,-2-3 4-15,-2-1-1 16,0-4 2-16,0-1-1 0,-6-3 7 16,-4 2-7-1,1 1-3-15,2-2 3 0,2 4-4 16,1-1 0-16,-1 2 0 15,1 4 4-15,-4 3-3 16,2 0 3-16,-6 0-1 16,2-1-2-16,-2-2 4 15,-2 3-2-15,1-3-2 16,-5 5 1-16,4 2 1 16,-4 3-3-16,2 3-1 15,2 4 1-15,1 4 0 16,1 5 2-16,2 1-2 15,4 2 4-15,-1-1-2 16,-1-3-2-16,4-1-1 16,-2-6 1-16,-3 2 5 0,0 3-5 15,-3-1 0-15,-3 2 2 16,-5 1-2-16,-2 1 0 16,-2 1 0-16,-6 2 0 15,0-2 5-15,-1 3-5 16,0-1 0-16,1 0 2 15,-2-2-1-15,-2 2-1 16,1 0 0-16,-9 3-1 16,1 1-1-16,-4 4 0 15,-3 0 2-15,-5 5 0 16,-1-1 0-16,-2-2-1 16,4 1-5-16,2-1 4 0,5 3 2 15,1 1 0-15,2 2-2 16,5 7 2-16,-1-4 0 15,1 4 0-15,-3 4-1 16,-2 1 1-16,-4 2 0 16,-5 2-7-16,1-3 5 15,-1 3 2-15,6-2-1 16,4-2 1-16,1 5 0 16,1 0-1-16,4 0 1 15,0 0 0-15,4 0 1 16,-4 0-1-16,-1 0 1 15,0 0-2-15,-3 5 1 16,0-1 0-16,3 2 4 16,4-1-4-16,-5 3 0 15,-4 1-1-15,2 1 1 0,0 2 0 16,10-1 0-16,8-2 2 16,0 4-2-16,6-5-2 15,2 1 2-15,4-3 2 16,1 2-2-16,4-5 1 15,4-3 0-15,-2 3-1 16,2-3 0-16,0 0-1 16,0 4-6-16,0 0-11 15,0 6-53-15,0 2 3 16,0-2-105-16,-3-3-385 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09:22.754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AE2D6E-18B1-41A8-BC8B-E1038D01F2DD}" emma:medium="tactile" emma:mode="ink">
          <msink:context xmlns:msink="http://schemas.microsoft.com/ink/2010/main" type="writingRegion" rotatedBoundingBox="4382,14755 8241,15708 8079,16363 4221,15410"/>
        </emma:interpretation>
      </emma:emma>
    </inkml:annotationXML>
    <inkml:traceGroup>
      <inkml:annotationXML>
        <emma:emma xmlns:emma="http://www.w3.org/2003/04/emma" version="1.0">
          <emma:interpretation id="{2976EAF4-707B-4CFB-8BA4-60AA95995619}" emma:medium="tactile" emma:mode="ink">
            <msink:context xmlns:msink="http://schemas.microsoft.com/ink/2010/main" type="paragraph" rotatedBoundingBox="4382,14755 8241,15708 8079,16363 4221,15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CFD3A3-6DD7-4F34-B37A-735491997985}" emma:medium="tactile" emma:mode="ink">
              <msink:context xmlns:msink="http://schemas.microsoft.com/ink/2010/main" type="line" rotatedBoundingBox="4382,14755 8241,15708 8079,16363 4221,15409"/>
            </emma:interpretation>
          </emma:emma>
        </inkml:annotationXML>
        <inkml:traceGroup>
          <inkml:annotationXML>
            <emma:emma xmlns:emma="http://www.w3.org/2003/04/emma" version="1.0">
              <emma:interpretation id="{F13CB237-94B6-4679-BDDC-1F75AE4A4E38}" emma:medium="tactile" emma:mode="ink">
                <msink:context xmlns:msink="http://schemas.microsoft.com/ink/2010/main" type="inkWord" rotatedBoundingBox="4382,14755 8241,15708 8079,16363 4221,154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-1655 6 580 0,'0'0'91'0,"0"0"80"0,0 0-97 15,0 0-7-15,0 0 12 16,0 0-42-16,150 7-11 15,-115-12-16-15,-4-6-10 16,1 0-12-16,2 1-74 16,7-3-26-16,7 7 9 15,3 6-45-15,-9 0-23 16,-4 6 141-16,-10 17 30 16,-4 10 38-16,-4-7 14 15,3 1-5-15,2-8 13 16,2-9-22-16,6-10-34 15,9 0 6-15,9-10-3 0,4-13-7 16,2 2-10-16,-9 7-21 16,-8 8 29-16,-9 6 1 15,-9 0 1 1,-5 0-86-16,-4 0 46 0,-2 0 37 16,-1 0-25-16,-4 0-2 15,3 0 30-15,3 0 20 16,2 0 15-16,4 0-35 15,0 0-28-15,0 0-56 16,0-4-149-16,-6 0 192 16,-3 4 41-16,-5 0 193 15,-1 0-7-15,-3 0-40 0,0 0-43 16,0 0 7 0,2 0-36-16,1 0-32 0,6 0-18 15,9-6-24-15,12-12 0 16,15-1-41-16,8-4 30 15,1 8 7-15,2 9-11 16,-5 6 15-16,0 0 1 16,-3 0 28-16,-7 0 19 15,-5 6-6-15,-9-2-11 16,-3-4-18-16,-6 0-7 16,-5 0-4-16,-7 0 4 15,-3 0-4-15,-3 0-2 16,0 2-10-16,-7 4-34 0,-22 3-154 15,-10 1-307 1</inkml:trace>
          <inkml:trace contextRef="#ctx0" brushRef="#br0" timeOffset="2400.7435">0 0 764 0,'0'0'208'0,"0"0"-84"16,0 0-26-16,0 0-27 15,0 0-32-15,0 0-16 16,0 36-9-16,0-13-3 15,0-3-11-15,0 2-20 16,0 2-73-16,0 0-71 16,0 5-468-16</inkml:trace>
          <inkml:trace contextRef="#ctx0" brushRef="#br0" timeOffset="-1250.0911">395 326 261 0,'0'0'142'16,"0"0"-47"-16,0 0-49 0,0 0-21 15,0 0-12 1,0 0-6-16,0-74 15 0,-7 62 46 16,2 4 0-16,1 4 20 15,-1 4 14-15,4 0-55 16,-2 0-29-16,-2 0-17 16,4 12 2-16,1 2-1 15,0-1-2-15,0-7 0 16,0-3-2-16,0-3 0 15,0 0-1-15,0 0 3 16,0-9 12-16,4-13-4 16,1-10-1-16,-4 2-6 15,-1-2-1-15,0 11 0 16,0 8 3-16,0 8 22 16,-4 5 8-16,-5 0-21 0,-3 16-7 15,-2 10-5-15,1 4-2 16,2-5-33-16,-1-8-171 15,-4-17-224-15</inkml:trace>
          <inkml:trace contextRef="#ctx0" brushRef="#br1" timeOffset="208161.7861">595-133 61 0,'0'0'9'16,"0"0"-7"-16,0 0-1 16,0 0 23-16,0 0 23 15,0 0-21-15,0 0-3 16,0 4 3-16,0-2-12 15,0 1-3-15,0-3-10 0,0 3-1 16,0 0-27-16,0-3-13 16,0 0 40-16,0 0 7 15,0 0 43-15,0 0 36 16,0 0 47-16,0 0-21 16,0 0-41-16,0 0-20 15,0 0-6-15,0 0-15 16,0 0-9-16,0 0-7 15,0 0 1-15,0 0-2 16,0 0-9-16,0 0 12 16,0 0-6-16,0 0-4 15,0 0-6-15,0 0-1 16,0 0-1-16,0 0-3 16,0 0 4-16,0 0 1 15,0 4 1-15,0 3 1 0,8 1 6 16,1 0 1-16,-3 5-2 15,3-2-5-15,1 4 14 16,1 4-7-16,-2-3-7 16,0 1 11-16,3-1-5 15,-2-2-3-15,3 1 0 16,-1-3 5-16,-3 3 2 16,1-3-10-16,-1 0 11 15,3-2-6-15,0 3 2 16,-1-4 5-16,-2 0-5 15,3-3 5-15,-3 2-7 0,0 1-3 16,0 1 7-16,3-1-4 16,-2 5 4-16,2-4-6 15,-1 3 3 1,1-3-5-16,-3 1 2 0,4-2-3 16,1 3 2-16,0 1-1 15,2 1-1-15,-1-2-2 16,2 0 1-16,-1-3 1 15,-2-1-1-15,-1-1-1 16,-1-2 0-16,-3 3 0 16,0-4 1-16,0 1 3 15,0 1-2-15,0-2-1 16,0 2 1-16,0 0-1 16,3 3 3-16,-1-1 1 15,1 0-3-15,2 0 0 16,-4 1 0-16,5-1-2 0,-4-2 4 15,1 2-3-15,1 2 1 16,2 1-2-16,5 1 0 16,-2-1 7-16,0-1-5 15,0 1 1-15,0 2-2 16,4-1 1-16,1 2-1 16,3-1 1-16,-1 1-1 15,1-1-1-15,-2-5 3 16,-2 0-3-16,2 1 1 15,-1-3 0-15,1 2-1 16,0-1 2-16,-4-1-1 0,1-3-1 16,0 3 0-1,-2-3 0-15,4 0 0 0,2 2 0 16,2-4 1-16,-1 4-1 16,1 1 1-16,0 1-1 15,-1-1 2-15,-1-1-2 16,2 1 0-16,0 0 1 15,3 0-1-15,2 3 1 16,-2-3 1-16,0 3 0 16,-3-1 3-16,0 2-3 15,0 0 4-15,0 2 1 16,2-1-1-16,-7-2-4 16,-4-1 0-16,-7-1-1 15,-4 0 0-15,-5-7-1 0,1 0 2 16,-3 0 0-16,0 0-2 15,0 0-12-15,0 0-30 16,0-5-27-16,0-4-63 16,0-2-27-16,0 1-268 15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12:51.67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15EE40-31DA-488C-9745-67D824F24387}" emma:medium="tactile" emma:mode="ink">
          <msink:context xmlns:msink="http://schemas.microsoft.com/ink/2010/main" type="writingRegion" rotatedBoundingBox="8090,15938 8439,15938 8439,16573 8090,16573"/>
        </emma:interpretation>
      </emma:emma>
    </inkml:annotationXML>
    <inkml:traceGroup>
      <inkml:annotationXML>
        <emma:emma xmlns:emma="http://www.w3.org/2003/04/emma" version="1.0">
          <emma:interpretation id="{DE2F0E2F-AE89-45E2-92CC-BC2EADFD8781}" emma:medium="tactile" emma:mode="ink">
            <msink:context xmlns:msink="http://schemas.microsoft.com/ink/2010/main" type="paragraph" rotatedBoundingBox="8090,15938 8439,15938 8439,16573 8090,16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174ACB-462E-4772-B335-CFEA43FC36EF}" emma:medium="tactile" emma:mode="ink">
              <msink:context xmlns:msink="http://schemas.microsoft.com/ink/2010/main" type="line" rotatedBoundingBox="8090,15938 8439,15938 8439,16573 8090,16573"/>
            </emma:interpretation>
          </emma:emma>
        </inkml:annotationXML>
        <inkml:traceGroup>
          <inkml:annotationXML>
            <emma:emma xmlns:emma="http://www.w3.org/2003/04/emma" version="1.0">
              <emma:interpretation id="{3A16EBC5-F8E6-4BB2-AAF3-36BBB17A7C73}" emma:medium="tactile" emma:mode="ink">
                <msink:context xmlns:msink="http://schemas.microsoft.com/ink/2010/main" type="inkWord" rotatedBoundingBox="8090,15938 8439,15938 8439,16573 8090,16573"/>
              </emma:interpretation>
              <emma:one-of disjunction-type="recognition" id="oneOf0">
                <emma:interpretation id="interp0" emma:lang="" emma:confidence="0">
                  <emma:literal>J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7</emma:literal>
                </emma:interpretation>
              </emma:one-of>
            </emma:emma>
          </inkml:annotationXML>
          <inkml:trace contextRef="#ctx0" brushRef="#br0">23 10 320 0,'0'0'107'15,"0"0"46"-15,0 0-56 16,0 0-17-16,0 0-36 16,0 0-37-16,-23-11-7 15,23 11 0-15,3 0 1 16,12 0 2-16,9 9 6 16,4 6-2-16,2 5-5 15,6 7 11-15,0 5-5 16,3-2 32-16,-5 0-10 15,-5 2-29-15,-3-3 2 16,-4 10 0-16,-5-3-1 0,-8 5 4 16,-8 0-5-1,-1-5 0-15,0 0 8 0,-1-3-8 16,-11-2 0-16,1-2 0 16,-5-5 3-16,5-3-2 15,-5-6-2-15,4-6 3 16,-2 0-2-16,0-2 1 15,4-3-2-15,-5-4 0 16,4 0-3-16,-2 0-3 16,-1-1 0-16,1-21-3 15,-4-8 9-15,1-6 3 16,2-10-1-16,4-1 4 0,2-4-6 16,7-2 1-1,1 0 5-15,0-1 11 0,0 9-5 16,6 11-1-1,-2 21-2-15,1 8-9 0,-5 5-13 16,0 0-9-16,0 0-36 16,3 20 28-16,-3 6-84 15,0-1-186-15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11:26.50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5CC03D6-448C-467A-8688-504D8F9861C1}" emma:medium="tactile" emma:mode="ink">
          <msink:context xmlns:msink="http://schemas.microsoft.com/ink/2010/main" type="writingRegion" rotatedBoundingBox="12778,12719 14959,12719 14959,14426 12778,14426"/>
        </emma:interpretation>
      </emma:emma>
    </inkml:annotationXML>
    <inkml:traceGroup>
      <inkml:annotationXML>
        <emma:emma xmlns:emma="http://www.w3.org/2003/04/emma" version="1.0">
          <emma:interpretation id="{5885DD39-D102-4C5A-85E9-99471B97158D}" emma:medium="tactile" emma:mode="ink">
            <msink:context xmlns:msink="http://schemas.microsoft.com/ink/2010/main" type="paragraph" rotatedBoundingBox="12778,12719 14959,12719 14959,14426 12778,14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B378A7-6F5F-4723-B9B8-362B7E9A2A05}" emma:medium="tactile" emma:mode="ink">
              <msink:context xmlns:msink="http://schemas.microsoft.com/ink/2010/main" type="line" rotatedBoundingBox="12778,12719 14959,12719 14959,14426 12778,14426"/>
            </emma:interpretation>
          </emma:emma>
        </inkml:annotationXML>
        <inkml:traceGroup>
          <inkml:annotationXML>
            <emma:emma xmlns:emma="http://www.w3.org/2003/04/emma" version="1.0">
              <emma:interpretation id="{453C71D5-D38D-4731-8520-371C1FAD0C9C}" emma:medium="tactile" emma:mode="ink">
                <msink:context xmlns:msink="http://schemas.microsoft.com/ink/2010/main" type="inkWord" rotatedBoundingBox="12778,12719 14959,12719 14959,14426 12778,14426"/>
              </emma:interpretation>
            </emma:emma>
          </inkml:annotationXML>
          <inkml:trace contextRef="#ctx0" brushRef="#br0">8703 12153 74 0,'0'0'396'16,"0"0"-364"-16,0 0-12 16,0 0 38-16,0 0-14 15,0 0-33-15,0 0 7 16,-1-6-2-16,1 6-4 16,0 0 17-16,0 0 9 15,0 0-10-15,0 0-7 16,0 0 1-16,0 0 2 0,0 0-7 15,0 0-8 1,0 0-3-16,0 4 2 0,0 8 11 16,4 5-9-16,7 6-3 15,5 8 0-15,10 12-3 16,6 14 2-16,11 15 8 16,5 11 11-16,6 13 12 15,-1 0-3-15,1 1-12 16,-1-7-7-16,-1-3-9 15,3-5 0-15,-4-7-2 16,1-7-3-16,2-8 4 16,-1-4-1-16,-5-3 4 15,-4-6-6-15,-8-5-2 16,-6-5 4-16,-3-9-2 16,-5-5 0-16,-1-6-1 0,-2-7 1 15,-1-5-1-15,-2-5-1 16,4 0 2-16,-2 0-1 15,3 0 1-15,0 0 0 16,1 0 0-16,5 0 0 16,0 0-2-16,7 0 1 15,2 0 0-15,4 0 0 16,4 0 5-16,4 0 7 16,0 0-6-16,0 0 5 15,2 3-3-15,-2 1 2 16,-3-1 7-16,0-2 11 15,-6 1-12-15,-3 1-3 16,-7-2-1-16,-7 4 0 0,-7-5-1 16,-4 2-5-16,-7-2-2 15,-2 0 0-15,1 0-2 16,-3 0-1-16,0 0-1 16,0 0-1-16,0 0-4 15,0 0-30-15,0-14-28 16,0-9-22-16,1-4-142 15,2-5-553-15</inkml:trace>
          <inkml:trace contextRef="#ctx0" brushRef="#br0" timeOffset="495.088">10366 13088 781 0,'0'0'11'0,"0"0"-6"16,0 0 8-16,0 0 39 15,0 0 4-15,168-44-35 16,-101 49-7-16,-3 27 27 0,-2 12 17 15,-9 9-21 1,-10 9-5-16,-14 4 4 0,-11 9-12 16,-6 6 4-16,-11 3-6 15,-1-1-15-15,0-12 0 16,-4-10-6-16,-14-22 1 16,-5-7 1-16,2-15-1 15,-6-12 0-15,-2-5-2 16,-5-10-2-16,-1-30-10 15,5-24 11-15,8-21-3 16,7-9 0-16,4 2 3 16,10 11 1-16,-4 27-1 15,5 19 2-15,-3 20 15 16,3 11 9-16,0 4-9 16,0 0-16-16,0 9-7 0,0 10-9 15,0 7-25-15,0-2-56 16,0-1-80-16,5-7-248 15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5:12:52.99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BA0CC62-DDD9-4D02-9275-A81A88777A38}" emma:medium="tactile" emma:mode="ink">
          <msink:context xmlns:msink="http://schemas.microsoft.com/ink/2010/main" type="writingRegion" rotatedBoundingBox="25305,18658 5162,19060 5091,15489 25234,15087"/>
        </emma:interpretation>
      </emma:emma>
    </inkml:annotationXML>
    <inkml:traceGroup>
      <inkml:annotationXML>
        <emma:emma xmlns:emma="http://www.w3.org/2003/04/emma" version="1.0">
          <emma:interpretation id="{69CECC9E-9640-4545-A997-3ADF93353FA2}" emma:medium="tactile" emma:mode="ink">
            <msink:context xmlns:msink="http://schemas.microsoft.com/ink/2010/main" type="paragraph" rotatedBoundingBox="25305,18658 5162,19060 5091,15489 25234,15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B040B5-BCB6-4A64-B7FC-BC487BCB68A6}" emma:medium="tactile" emma:mode="ink">
              <msink:context xmlns:msink="http://schemas.microsoft.com/ink/2010/main" type="inkBullet" rotatedBoundingBox="25305,18634 24531,18649 24516,17870 25289,17855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2364 17524 235 0,'0'0'96'0,"0"0"21"16,0 0-21-16,0 0-2 15,0 0-22-15,0 0-26 16,-17-5-17-16,17 5-2 0,0 0-5 15,0 0-1-15,0 0 13 16,0 0 16-16,0 0-3 16,0 0-2-16,0 0-20 15,0 0-13-15,0 0-8 16,0 0-4-16,0 0-5 16,0-2 5-16,0-1-3 15,12-3 1-15,15 0 4 16,0-2 2-16,6-2-2 15,3 1 0-15,1 4 1 16,3 2 1-16,4 3 3 16,-1 0-4-16,7 0 5 15,6 0 1-15,-2 0 0 16,1 0-1-16,-7-3-2 16,-2 2-5-16,-6-1 2 15,-4 2 1-15,-3 0-1 0,-1 0 2 16,-5 0 0-16,0 0 1 15,2 0-5-15,-7 0 0 16,2 2 7-16,0-2-7 16,-4 0 0-16,2 0-1 15,-1 0 6-15,2 0-3 16,2-2 1-16,-2 0 2 16,3-2 2-16,-2 4 1 15,0 0-5-15,0 0 2 16,1 0 5-16,2 0-7 15,-1 0 1-15,1 0 9 16,-1 0-11-16,-7 0-1 16,-2 0 0-16,-5 0-2 0,-3 0 0 15,-3 0-2-15,-2 0 0 16,-1 1-3-16,-1-1 0 16,-2 0-6-16,0 3-22 15,0-3-2-15,0 2-23 16,0 0-43-16,0 5-127 15,0-6-292-15</inkml:trace>
      </inkml:traceGroup>
      <inkml:traceGroup>
        <inkml:annotationXML>
          <emma:emma xmlns:emma="http://www.w3.org/2003/04/emma" version="1.0">
            <emma:interpretation id="{21C4E0BC-AF29-4651-92AF-CB818C13DABB}" emma:medium="tactile" emma:mode="ink">
              <msink:context xmlns:msink="http://schemas.microsoft.com/ink/2010/main" type="line" rotatedBoundingBox="24322,18678 5162,19060 5097,15788 24257,15406"/>
            </emma:interpretation>
          </emma:emma>
        </inkml:annotationXML>
        <inkml:traceGroup>
          <inkml:annotationXML>
            <emma:emma xmlns:emma="http://www.w3.org/2003/04/emma" version="1.0">
              <emma:interpretation id="{ED916860-A56D-423E-A10E-03FE5BD65A4D}" emma:medium="tactile" emma:mode="ink">
                <msink:context xmlns:msink="http://schemas.microsoft.com/ink/2010/main" type="inkWord" rotatedBoundingBox="24312,18191 23813,18201 23801,17587 24300,175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205727.9995">1648 17950 256 0,'0'0'305'16,"0"0"-281"-16,0 0 56 15,0 0-44-15,0 0 10 16,0 0-9-16,-60 86 0 16,55-51 11-16,5 4 8 15,0 9 5-15,0 3 3 0,0-2-41 16,23 5-8 0,7-3-8-16,6-6-5 0,6-11 0 15,3-11-2-15,0-15 2 16,4-8 6-16,-3-14 11 15,-8-33 10-15,-4-9-16 16,-8-9-2-16,-11-6-5 16,-12 0-3-16,-3-6-1 15,-8 5 1-15,-25 7-1 16,-10 16 0-16,-10 21 30 16,-4 26 0-16,0 4-7 15,3 42-12-15,7 18-13 16,11 8-1-16,18 0-14 0,14-5-39 15,4-9-24 1,10-18-101-16,20-19-350 0</inkml:trace>
        </inkml:traceGroup>
        <inkml:traceGroup>
          <inkml:annotationXML>
            <emma:emma xmlns:emma="http://www.w3.org/2003/04/emma" version="1.0">
              <emma:interpretation id="{AC307436-7B51-4356-B105-55505F127617}" emma:medium="tactile" emma:mode="ink">
                <msink:context xmlns:msink="http://schemas.microsoft.com/ink/2010/main" type="inkWord" rotatedBoundingBox="20723,18444 18656,18485 18597,15519 20664,154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2" timeOffset="-77916.7245">15242 16675 189 0,'0'0'42'0,"0"0"31"15,0 0 40-15,0 0-6 16,0 0-27-16,0 0-29 16,-20 90-26-16,-7-63-3 15,-6 2-7-15,-3 1 15 16,-5 2 1-16,-1-6-9 16,1-1-2-16,1-4 35 15,4-5-23-15,1-2-19 0,8-5-7 16,3-3 19-16,11-1-14 15,4-2 6-15,7-3 31 16,2 0-19-16,0 0-28 16,0 0-1-16,0 1-9 15,14 8 7-15,11 1 2 16,2 1 5-16,5 9-1 16,2 3-1-16,1 3 13 15,-4 3 6-15,-3-3 4 16,-6-3-14-16,-5-8-3 0,-7-4-9 15,-2-6 0-15,-2-5 1 16,-3 0 0-16,-2 0-1 16,2 0-7-16,-3 0-17 15,3-16-19-15,2-5-57 16,-1 0-33-16,2-3-40 16,2-2-249-16</inkml:trace>
          <inkml:trace contextRef="#ctx0" brushRef="#br2" timeOffset="-77699.0541">15201 16874 309 0,'0'0'100'0,"0"0"70"15,0 0-30-15,0 0-61 16,0 0-20-16,0 0 3 16,0-37-34-16,0 68-23 0,9 12 27 15,0 10 18-15,0 3-23 16,0-1-5-16,-1-7-16 15,-1-12-5-15,-2-6-1 16,1-15 0-16,-3-4-21 16,1-11-97-16,-2 0-148 15,1-7-337-15</inkml:trace>
          <inkml:trace contextRef="#ctx0" brushRef="#br2" timeOffset="-76425.118">14538 14947 446 0,'0'0'171'0,"0"0"-44"16,0 0-58-16,0 0-38 15,0 0-31-15,0 0-46 16,0 122-187-16,0-94-327 16</inkml:trace>
          <inkml:trace contextRef="#ctx0" brushRef="#br2" timeOffset="-76288.4981">14591 15343 407 0,'0'0'139'0,"0"0"49"16,0 0-84-16,0 0-45 0,0 123-36 15,0-99-21 1,0 3-2-16,0 2-45 0,0 3-136 16,0-4-234-16</inkml:trace>
          <inkml:trace contextRef="#ctx0" brushRef="#br2" timeOffset="-76157.17">14628 15897 302 0,'0'0'125'15,"0"0"54"-15,0 0-103 16,0 0-41-16,0 0-33 16,0 0-2-16,-1 113-103 15,1-86-231-15</inkml:trace>
          <inkml:trace contextRef="#ctx0" brushRef="#br1" timeOffset="-207578.2193">1746 16205 780 0,'0'0'40'0,"0"0"67"0,0 0-45 16,-9 113-62-16,9-95-25 16,0-2-133-16,0 4-169 15</inkml:trace>
          <inkml:trace contextRef="#ctx0" brushRef="#br1" timeOffset="-207459.1034">1729 16757 689 0,'0'0'25'0,"0"0"52"16,0 0-44-16,-43 126-33 16,38-107-86-16,4 1-257 15</inkml:trace>
          <inkml:trace contextRef="#ctx0" brushRef="#br1" timeOffset="-207204.5128">1773 17157 732 0,'0'0'190'0,"0"0"-97"15,0 0 37-15,0 0-63 16,0 0-45-16,0 0-17 16,-11 47-5-16,11-47-3 15,0 3-45-15,0 2-39 16,0 1-60-16,0 10 27 16,0-1 81-16,0 6 36 15,0 2 3-15,0 1 5 16,-7-3 1-16,4-4 15 15,-2-3-9-15,5-6-10 16,-1-2-2-16,-2-4 15 0,-2-2 2 16,1 0-17-16,-5 0-307 15</inkml:trace>
          <inkml:trace contextRef="#ctx0" brushRef="#br1" timeOffset="-206379.0826">1123 18056 263 0,'0'0'232'0,"0"0"-113"16,0 0 52-16,0 0-54 16,0 0-60-16,0 0 22 15,-42-99-18-15,41 98 2 16,1 1-12-16,-3 0-24 0,3 0-17 15,0 9-10 1,0 29 1-16,7 16 13 0,7 15 13 16,-1 3-5-16,-1-1 0 15,-1-9-9-15,1-10-13 16,0-15 0-16,-3-12 0 16,2-14-6-16,-2-11-38 15,9 0-42-15,6-14-27 16,-2-19-161-16,5-3-552 15</inkml:trace>
          <inkml:trace contextRef="#ctx0" brushRef="#br1" timeOffset="-207715.7875">1803 15489 810 0,'0'0'25'0,"0"0"67"15,0 0-4-15,0 0-72 16,-17 104-16-16,16-77-110 16,-2-2-271-16</inkml:trace>
        </inkml:traceGroup>
        <inkml:traceGroup>
          <inkml:annotationXML>
            <emma:emma xmlns:emma="http://www.w3.org/2003/04/emma" version="1.0">
              <emma:interpretation id="{C46A07C5-CDEA-4312-9CAA-2AB53ECF6367}" emma:medium="tactile" emma:mode="ink">
                <msink:context xmlns:msink="http://schemas.microsoft.com/ink/2010/main" type="inkWord" rotatedBoundingBox="14900,18844 14186,18859 14167,17912 14881,1789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198629.8354">16611 17184 667 0,'0'0'100'15,"0"0"-91"-15,0 0 31 16,-12 109 21-16,-1-80-55 16,-1 3-6-16,5-1-66 15,4 2-52-15,5-4-37 16,0-2 78-16,0-2 77 16,0-4 35-16,0 5 77 0,-4 4-45 15,-5 3 2 1,0 0-15-16,0-3-41 0,1-2-5 15,5-6-5-15,3 1 15 16,0-2 26-16,0 3-41 16,0-3 35-16,0 3 27 15,0-5-19-15,0-9-32 16,0-3-8-16,0-3 4 16,0-4 1-16,0 0-9 15,0 0-2-15,0-11-2 16,-4-10-150-16,-2-4-324 15</inkml:trace>
          <inkml:trace contextRef="#ctx0" brushRef="#br2" timeOffset="-78630.9067">16273 17082 185 0,'0'0'177'15,"0"0"-64"-15,0 0 8 16,0 0-51-16,0 0-34 16,0 0-5-16,0-5-2 15,0 3 0-15,0 2 10 16,0 0 19-16,0 0-16 15,0 0-3-15,0 0-15 0,0 0-2 16,0 0-9-16,0 0-4 16,0 0-6-16,0 0 0 15,0-2-1-15,0 0 5 16,0 0-7-16,0-3 0 16,-6 2 5-16,-6-2 3 15,-6 2 14-15,-3-2-4 16,-2 1-7-16,-4 3-7 15,-5-3-4-15,-1 3 2 16,-7-2-2-16,-1-4 0 16,-7-1 4-16,-1-1-2 15,-4 1 1-15,-4-1-1 16,0 6 2-16,0-1 5 0,5 2-9 16,7 2 7-1,5 0 4-15,-1 0-11 0,2 0 3 16,1 0-2-16,5 0 0 15,3 0 1-15,3 5 4 16,2-2 5-16,7 3 1 16,4 0-4-16,2-2 0 15,6 1 5-15,2-4-9 16,-1 4-4-16,2-5 2 16,3 2-2-16,0-2 2 15,0 0 0-15,0 0-2 16,0 0 4-16,0 0-4 15,0 0 4-15,0 0 4 16,0 0 7-16,0 0 2 0,0 0-7 16,0 0-7-16,0 0 1 15,0 0-4-15,0 0 0 16,0 0-3-16,0 0 1 16,0 0-5-16,0 0-23 15,0 0-15-15,0 0-33 16,0 2-45-16,0 0-122 15</inkml:trace>
        </inkml:traceGroup>
        <inkml:traceGroup>
          <inkml:annotationXML>
            <emma:emma xmlns:emma="http://www.w3.org/2003/04/emma" version="1.0">
              <emma:interpretation id="{CA2B56E2-E154-4D23-8E4C-3B5B1745ADBB}" emma:medium="tactile" emma:mode="ink">
                <msink:context xmlns:msink="http://schemas.microsoft.com/ink/2010/main" type="inkWord" rotatedBoundingBox="13449,18722 12923,18733 12903,17727 13429,1771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2" timeOffset="-75608.6726">14672 17520 657 0,'0'0'42'16,"0"0"44"-16,0 0-45 15,0 0-41-15,0 0-159 16,0 0-342-16</inkml:trace>
          <inkml:trace contextRef="#ctx0" brushRef="#br1" timeOffset="-198960.8285">16620 16490 768 0,'0'0'44'0,"0"0"-38"16,2 119 101-16,-20-80-18 15,1-1-31-15,2-8-56 16,3-2-2-16,3-7-52 16,4-2-120-16,1 1-223 0</inkml:trace>
        </inkml:traceGroup>
        <inkml:traceGroup>
          <inkml:annotationXML>
            <emma:emma xmlns:emma="http://www.w3.org/2003/04/emma" version="1.0">
              <emma:interpretation id="{94DF08AB-5C63-4766-9214-89C8D0398517}" emma:medium="tactile" emma:mode="ink">
                <msink:context xmlns:msink="http://schemas.microsoft.com/ink/2010/main" type="inkWord" rotatedBoundingBox="8191,18245 7815,18252 7807,17832 8182,17824">
                  <msink:destinationLink direction="with" ref="{B9FD5B0D-F4C3-4254-A64C-90B3DA0B5897}"/>
                </msink:context>
              </emma:interpretation>
              <emma:one-of disjunction-type="recognition" id="oneOf5"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2</emma:literal>
                </emma:interpretation>
                <emma:interpretation id="interp7" emma:lang="" emma:confidence="0">
                  <emma:literal>e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622.805">3732 17306 495 0,'0'0'85'16,"0"0"-29"-16,0 0-28 15,0 0-15-15,0 0 43 16,0 0 4-16,84-38-20 16,-42 32 7-16,3 1 16 15,0 5-13-15,-3 0-40 16,-6 0-6-16,-6 9-4 15,-10 8 9-15,-3 6 7 16,-7-2-4-16,-4 10-1 16,-6 4 8-16,0 4-10 15,0 3-3-15,-10-2-2 16,-8-1 3-16,0-6-6 16,-5-7 0-16,0 0 0 0,-2-10 1 15,-1-4 0-15,2-4 0 16,-1-5 0-16,-1-3 0 15,4 0-2-15,2-11 0 16,0-16-4-16,7-8-3 16,4-7 7-16,4-6 3 15,4 5-2-15,1 3 4 16,0 11-4-16,0 10-1 16,0 9 3-16,0 8-3 15,0 2-2-15,0 0-32 16,0 4-94-16,0 19-74 15,-8 1-219-15</inkml:trace>
        </inkml:traceGroup>
        <inkml:traceGroup>
          <inkml:annotationXML>
            <emma:emma xmlns:emma="http://www.w3.org/2003/04/emma" version="1.0">
              <emma:interpretation id="{4DA9D37F-1EF7-4570-B6C3-58A8CC076C5C}" emma:medium="tactile" emma:mode="ink">
                <msink:context xmlns:msink="http://schemas.microsoft.com/ink/2010/main" type="inkWord" rotatedBoundingBox="7779,19008 5162,19060 5103,16076 7720,16024">
                  <msink:destinationLink direction="with" ref="{B9FD5B0D-F4C3-4254-A64C-90B3DA0B5897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-246522.3253">8827 17155 693 0,'0'0'28'16,"0"0"8"-16,0 0 55 15,0 0-62-15,0 0-29 16,0 0-13-16,40 4 13 16,25 23 17-16,10 10-7 15,-1 10-10-15,-7 6 0 0,-12 6 6 16,-7-6 3-16,-6-4 16 16,-11-2 49-16,-8-8-44 15,-10-3 13-15,-10 0-27 16,-3-1-4-16,-3-5 0 15,-22 1-5-15,-4 0 3 16,-4-2 7-16,2-1-7 16,-1 2 1-16,2 6-4 15,6-1-6-15,0-5-1 16,9-1-9-16,6-14-30 16,4-12-40-16,5-3-105 15,0-13-94-15,0-28-100 0</inkml:trace>
          <inkml:trace contextRef="#ctx0" brushRef="#br1" timeOffset="-246296.6284">9048 17266 582 0,'0'0'17'16,"0"0"102"-16,0 0 20 15,0 0-72-15,0 0-51 16,-68 150 46-16,68-49 16 15,0 13-30-15,0 4 0 16,0-3-35-16,5-9-8 16,4-22-5-16,-3-25 0 0,-3-23-10 15,-3-27-37-15,0-9-26 16,0-15-58-16,0-27-260 16</inkml:trace>
          <inkml:trace contextRef="#ctx0" brushRef="#br1" timeOffset="-240982.4526">10114 17340 771 0,'0'0'35'16,"0"0"10"-16,0 0 7 16,0 0-49-16,0 0 22 0,-19 163 26 15,38-71-4 1,3 11 0-16,1 2-16 0,-2 4-10 16,-2-9-17-16,-5-14-2 15,-2-27-4-15,0-22-1 16,-6-17-32-16,-2-18-57 15,1-2-55-15,-2-7-2 16,-3-20-174-16</inkml:trace>
          <inkml:trace contextRef="#ctx0" brushRef="#br1" timeOffset="-240658.8122">10106 17974 570 0,'0'0'216'0,"0"0"-149"0,0 0 92 15,17-107-87-15,31 65-28 16,15-4 1-16,6 5-4 16,2 9-22-16,-10 7-10 15,-8 8-9-15,-17 9-3 16,-13 5-2-16,-11 3-45 16,-12 0-43-16,0 3-79 15,-8 22 78-15,-15 7 40 16,1 9 54-16,5 7 5 15,16 11 13-15,1 9 44 16,9 6 39-16,15-5 12 16,6-7-40-16,5-10-28 15,1-13-13-15,3-10-14 0,0-14-18 16,-2-10-3 0,-2-5-89-16,-5-28-126 0,-9-20-500 15</inkml:trace>
          <inkml:trace contextRef="#ctx0" brushRef="#br1" timeOffset="-237479.5873">19728 17135 717 0,'0'0'116'0,"0"0"-115"16,0 0 127-16,0 0-81 16,0 0-40-16,30-115-5 15,22 109 1-15,10 6-2 16,-1 0-1-16,1 6 0 15,-3 21 23-15,-7 6 3 16,-4 6-2-16,-11 5 34 16,-9 10-34-16,-17 1-9 15,-11 3-1-15,0 2-10 16,-23-2 5-16,-17-3-7 0,-7-6 2 16,2-15-2-16,1-11 3 15,5-11-3-15,3-8 1 16,1-4-1-16,7 0-1 15,4 0 3-15,9-21-4 16,7-9-3-16,8-17 1 16,0-13 4-16,18-9-2 15,12-10 2-15,-3 0-2 16,-1 11 1-16,-9 12 0 16,-8 22 24-16,-8 16-5 15,-1 15-17-15,0 3-3 16,3 0-22-16,2 0-41 15,-1 16 19-15,10 4-32 0,2-1-247 16,4-6-337-16</inkml:trace>
          <inkml:trace contextRef="#ctx0" brushRef="#br1" timeOffset="-236911.769">20446 17426 343 0,'0'0'231'16,"0"0"-139"-16,0 0 38 15,26-107-56-15,-22 95-4 16,-4 4-25-16,0 7 7 16,0 1-18-16,0 0-3 15,0 0-11-15,0 15-10 16,0 21 0-16,0 14 5 0,0 14 0 15,0 10-9-15,-7 8 5 16,1 1 2-16,-2 5-5 16,7-7-1-16,1-11 11 15,0-11-12-15,9-21-3 16,18-14 20-16,7-12 3 16,16-12 2-16,12 0 19 15,11-3 3-15,4-15-7 16,-2 1-17-16,-1 7-7 15,-13 5-6-15,-4 5 3 16,-7 0-12-16,-9 7-4 16,-7 3 0-16,-8-3 0 0,-11-6-12 15,-5-1-53-15,-10 0-23 16,0-4 18 0,-28-23-41-16,-8-9-176 0,-8-3-419 15</inkml:trace>
          <inkml:trace contextRef="#ctx0" brushRef="#br2" timeOffset="-75748.9053">14642 17334 363 0,'0'0'29'0,"0"0"-29"0,0 0-50 15</inkml:trace>
        </inkml:traceGroup>
      </inkml:traceGroup>
      <inkml:traceGroup>
        <inkml:annotationXML>
          <emma:emma xmlns:emma="http://www.w3.org/2003/04/emma" version="1.0">
            <emma:interpretation id="{5511FAC4-E44F-4DE5-A187-1F242D474EFB}" emma:medium="tactile" emma:mode="ink">
              <msink:context xmlns:msink="http://schemas.microsoft.com/ink/2010/main" type="line" rotatedBoundingBox="20618,17272 13983,17667 13855,15500 20489,15106"/>
            </emma:interpretation>
          </emma:emma>
        </inkml:annotationXML>
        <inkml:traceGroup>
          <inkml:annotationXML>
            <emma:emma xmlns:emma="http://www.w3.org/2003/04/emma" version="1.0">
              <emma:interpretation id="{D8230FBA-FC38-41AF-A435-47B6B3014CEA}" emma:medium="tactile" emma:mode="ink">
                <msink:context xmlns:msink="http://schemas.microsoft.com/ink/2010/main" type="inkWord" rotatedBoundingBox="20618,17272 18632,17390 18503,15224 20489,1510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-199973.6013">14499 15849 340 0,'0'0'9'15,"0"0"2"-15,0 0 0 16,116 11-11-16,-82-11-2 16</inkml:trace>
          <inkml:trace contextRef="#ctx0" brushRef="#br1" timeOffset="-199863.1863">15042 15745 147 0,'0'0'415'0,"0"0"-408"16,0 0 1-16,0 0 4 15,0 0-12-15,0 0-211 16</inkml:trace>
          <inkml:trace contextRef="#ctx0" brushRef="#br1" timeOffset="-199607.8913">15378 15591 521 0,'0'0'17'0,"0"0"30"15,0 0-9-15,0 0-32 16,0 0-6-16,0 0-37 15,38 5-31-15,-14-5 20 16,14 0 48-16,7-8 89 16,4-2-5-16,4 4 43 0,-5 6-99 15,-1 0-21-15,-11 0-6 16,-2 0 1-16,-1 0 2 16,5 0-4-16,-1 0 0 15,1 0 0-15,-11-2 0 16,-4-5 0-16,-11 5-5 15,-6-2-22-15,-3 1-142 16,-3 3-199-16</inkml:trace>
          <inkml:trace contextRef="#ctx0" brushRef="#br1" timeOffset="-199491.5108">16054 15561 610 0,'0'0'29'0,"0"0"-29"16,0 0-7-16,0 0-111 15,0 0-314-15</inkml:trace>
          <inkml:trace contextRef="#ctx0" brushRef="#br1" timeOffset="-199217.9812">16392 15525 900 0,'79'-28'71'16,"-89"45"-15"-16,-1-3 13 15,5 0-48-15,2-4-21 16,4-4-107-16,0-6-337 16</inkml:trace>
          <inkml:trace contextRef="#ctx0" brushRef="#br1" timeOffset="-199368.6647">16392 15525 906 0,'0'0'25'16,"0"0"-17"-16,0 0 1 15,0 0-9-15,0 0-162 16</inkml:trace>
          <inkml:trace contextRef="#ctx0" brushRef="#br1" timeOffset="-199090.9403">16483 15872 812 0,'0'0'0'0,"0"0"0"0,-39 129-1 16,32-75-50-16,2 3-194 16,5 3-86-16</inkml:trace>
          <inkml:trace contextRef="#ctx0" brushRef="#br2" timeOffset="-76567.4091">14482 14654 419 0,'0'0'284'0,"0"0"-136"0,0 0-9 16,0 0-55-16,0 0-40 15,0 0-26-15,0-5-18 16,0 5 0-16,0 0-2 16,0 6-14-16,0 8-37 15,0-3-85-15,0 1-152 16</inkml:trace>
          <inkml:trace contextRef="#ctx0" brushRef="#br2" timeOffset="-76005.3498">14652 16481 328 0,'0'0'219'0,"0"0"-99"16,0 0-26-16,0 0-69 15,0 0-25-15,0 0-46 16,0 0-146-16,-3 96-286 15</inkml:trace>
          <inkml:trace contextRef="#ctx0" brushRef="#br2" timeOffset="-75887.9197">14661 16797 409 0,'0'0'131'0,"0"0"-34"15,0 0-45-15,0 0-52 0,0 0-19 16,0 0-191-16</inkml:trace>
        </inkml:traceGroup>
        <inkml:traceGroup>
          <inkml:annotationXML>
            <emma:emma xmlns:emma="http://www.w3.org/2003/04/emma" version="1.0">
              <emma:interpretation id="{A42041EE-7AAD-4229-992C-D9ABB864CE85}" emma:medium="tactile" emma:mode="ink">
                <msink:context xmlns:msink="http://schemas.microsoft.com/ink/2010/main" type="inkWord" rotatedBoundingBox="18091,16430 17111,16488 17103,16350 18083,1629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-200199.8393">13027 15779 513 0,'0'0'7'16,"0"0"40"-16,0 0-19 16,137 33-28-16,-98-31-114 15,8-2-149-15</inkml:trace>
          <inkml:trace contextRef="#ctx0" brushRef="#br1" timeOffset="-200086.6375">13735 15839 337 0,'0'0'21'0,"0"0"-1"16,0 0 55-16,156 23-7 0,-94-23-68 16,0-17-316-1</inkml:trace>
        </inkml:traceGroup>
        <inkml:traceGroup>
          <inkml:annotationXML>
            <emma:emma xmlns:emma="http://www.w3.org/2003/04/emma" version="1.0">
              <emma:interpretation id="{AAA12B8D-4E62-464E-B005-F6EAC459A00C}" emma:medium="tactile" emma:mode="ink">
                <msink:context xmlns:msink="http://schemas.microsoft.com/ink/2010/main" type="inkWord" rotatedBoundingBox="16156,16983 13951,17114 13892,16136 16097,16004"/>
              </emma:interpretation>
            </emma:emma>
          </inkml:annotationXML>
          <inkml:trace contextRef="#ctx0" brushRef="#br1" timeOffset="-200477.4913">11587 15718 243 0,'0'0'457'15,"0"0"-395"-15,0 0 7 16,0 0 24-16,0 0-57 16,0 0-2-16,0 0 3 15,0 0-15-15,-5 0-10 16,5 0-5-16,0 0-3 15,0 3-4-15,0 3-4 16,0-4-105-16,0-2-188 16</inkml:trace>
          <inkml:trace contextRef="#ctx0" brushRef="#br1" timeOffset="-200333.9701">11835 15779 679 0,'0'0'102'15,"0"0"-98"-15,0 0 66 16,0 0-70-16,0 0-4 16,150 0-168-16,-93-7-183 15</inkml:trace>
          <inkml:trace contextRef="#ctx0" brushRef="#br1" timeOffset="-197809.4555">10025 15688 607 0,'0'0'150'0,"0"0"-104"15,-128 27 62-15,90 5-62 16,19 11 48-16,16 9-55 15,3 9-23-15,27 9-1 16,30-3-8-16,23-13-5 16,19-22-2-16,3-32 0 15,-6-11-3-15,-16-41 3 16,-21-15 6-16,-23-4-3 16,-20 2 6-16,-16 5-1 15,-16 8 28-15,-43 16 7 16,-23 17-11-16,-16 13-3 15,-3 10-19-15,12 24-10 16,22 16-2-16,20 12-2 0,29 1 4 16,18-4-19-1,5-1-50-15,46 1-34 0,16-15-137 16,18-9-330-16</inkml:trace>
          <inkml:trace contextRef="#ctx0" brushRef="#br1" timeOffset="-197574.2316">10771 16207 846 0,'0'0'224'0,"0"0"-219"15,-40 138 18-15,37-85 4 16,3-8-26-16,0-16-1 16,0-12-66-16,12-16-110 15,5-1-227-15</inkml:trace>
          <inkml:trace contextRef="#ctx0" brushRef="#br1" timeOffset="-197110.9958">10889 15954 673 0,'0'0'26'16,"0"0"94"-16,0 0-3 15,77-141-35-15,-56 85-32 16,-3 1-12-16,-7 2-18 16,-1 5 10-16,-8 10-3 15,-2 6-3-15,0 10-11 0,0 10-2 16,0 7 3-16,0 5-1 15,0 0-8-15,0 0-5 16,0 16-6-16,4 20 6 16,8 13 0-16,-1 9 0 15,-4 2 4-15,2-3-1 16,-4-6-3-16,-1-6 1 16,1-1 0-16,-1-10-1 15,4-3-20-15,-2-8-44 16,1-11-29-16,-2-2-104 15,-4-5-8-15,-1 1-55 16,0 3 53-16</inkml:trace>
          <inkml:trace contextRef="#ctx0" brushRef="#br1" timeOffset="-196852.5958">10979 16254 742 0,'0'0'82'16,"0"0"60"-16,0 0-19 16,0 0-44-16,0 0-49 15,0 0-12-15,14 79 38 16,46-67 9-16,11-9-16 0,1-3-23 16,-7 0-11-1,-13 0-4-15,-16 0-9 0,-10-3 0 16,-11-5-4-16,-6 7-23 15,-2 0-69-15,-7 1-54 16,0 0-198-16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1:50.1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14391A3-8EE0-4D06-8574-3403B48EE539}" emma:medium="tactile" emma:mode="ink">
          <msink:context xmlns:msink="http://schemas.microsoft.com/ink/2010/main" type="inkDrawing" rotatedBoundingBox="4296,18440 4426,10723 4469,10724 4339,18441" semanticType="callout" shapeName="Other">
            <msink:destinationLink direction="with" ref="{4F8D5ECB-6792-4006-BFED-5DDB8891B532}"/>
          </msink:context>
        </emma:interpretation>
      </emma:emma>
    </inkml:annotationXML>
    <inkml:trace contextRef="#ctx0" brushRef="#br0">102 10 522 0,'0'0'33'0,"0"0"-18"16,0 0-13-16,0 0 49 16,0 0-4-16,0 0-31 15,0 0-10-15,5-8 9 16,-5 7 4-16,0 1-11 15,0 0-5-15,0 0 0 16,0 0 2-16,0 0-4 0,0 0 0 16,0 0-1-16,0 0-2 15,0 0-3-15,3 0 1 16,-2 0 1-16,2 9 3 16,-3 11 9-16,2 4-9 15,-2 7 4-15,0 4-2 16,0 1-1-16,0 5 2 15,0 1-2-15,0 3-1 16,0 0 0-16,0-2 0 16,0 1 0-16,0-2 2 15,0 8-2-15,0 3-1 16,0 6 1-16,0 8 0 0,0-1 0 16,0 0 0-16,-2-4 0 15,-2-7 0-15,-4-5-2 16,7-9 2-16,-2-1 0 15,3-1 1-15,0-1-1 16,0 1 0-16,0 5 0 16,0 0 0-16,0 6 0 15,0 0-1-15,0-2 1 16,0 6 0-16,0-2 0 16,0-3 1-16,0 6 0 15,0-4-2-15,0-1 0 16,0 0 1-16,0-1 1 15,0 6-1-15,0-1-1 0,-5 4 1 16,1 0 1-16,-2 1-1 16,1-3 0-16,1-1 0 15,4-4 1-15,-3-4-1 16,3 3 0-16,-2-1 0 16,-1 3-1-16,0-1 1 15,2 0 0-15,-4 1 0 16,2-4 0-16,-1 5 2 15,4-3-2-15,-2 9 0 16,2-3-1-16,-3 6 0 16,3 1 1-16,0-1 0 15,0-3 0-15,0 1 0 0,0-5 0 16,0 2 0-16,0 3 0 16,0-2 0-16,0 4 0 15,-4-4 0-15,-1 0 0 16,1-1 0-16,-1-1 1 15,4-1-1-15,-2-1 0 16,3 0 1-16,0-1-2 16,0-2 1-16,0 3 0 15,0-3 0-15,0 0 3 16,0 1-6-16,0-1 4 16,0 0-1-16,0-1 1 15,0 1 1-15,0 2 5 16,0 1-5-16,0 4-1 15,0-2-1-15,0 3 1 16,0-3-1-16,0-3 0 0,0-1 0 16,0-5 0-16,0 2 0 15,0 2 0-15,0 2 6 16,0 3-6-16,0 0-4 16,-5-1 4-16,1 1 0 15,2-5 0-15,-1 4 4 16,2-1-4-16,1-1 0 15,-3 3 0-15,1 0-4 16,2 0 4-16,0 0 0 16,0 3 4-16,0-1-3 0,0-2-1 15,0 2-5-15,0-3 5 16,0 8 0-16,0 1 0 16,0 3 0-16,0 3 0 15,0 0 0-15,0-5 0 16,0-3 1-16,0-3-1 15,0-3 0-15,0 4 0 16,0-1 0-16,0 0 0 16,0 3 0-16,0-3 1 15,0-1 3-15,0 0-5 16,0-3 2-16,0-1 2 16,0-6 14-16,0 0-11 15,0-3 1-15,0 2-5 16,0 3-1-16,0-4 8 15,0 2-6-15,-3-6 6 16,3 1 4-16,0-4 0 0,0-3-11 16,0-4 7-16,0 0-5 15,0-8-1-15,0-3-2 16,0-6-1-16,0-9 4 16,0 0-4-16,0-3-4 15,0-1 4-15,0-2-4 16,0 0-7-16,0 0-61 15,0 0-69-15,0-14-64 16,0-2-162-16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1:51.70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D77688F-B856-410D-B2CC-56C725BDD6B6}" emma:medium="tactile" emma:mode="ink">
          <msink:context xmlns:msink="http://schemas.microsoft.com/ink/2010/main" type="inkDrawing" rotatedBoundingBox="4333,18265 15563,18040 15566,18182 4336,18408" semanticType="callout" shapeName="Other">
            <msink:destinationLink direction="with" ref="{1CC10469-E25D-46A4-B686-CE15EA170571}"/>
          </msink:context>
        </emma:interpretation>
      </emma:emma>
    </inkml:annotationXML>
    <inkml:trace contextRef="#ctx0" brushRef="#br0">0 300 237 0,'0'0'219'0,"0"0"-170"16,0 0 60-16,0 0-24 16,0 0-47-16,0 0-14 15,-3 0-16-15,3 0-6 16,0 0 6-16,0 0-8 15,0 0 0-15,0 0 0 16,0 0 1-16,0 0-1 0,11 0-1 16,-1 0 1-16,7 0 4 15,-2 0-1-15,1-3-2 16,5-1-1-16,-1 1 2 16,2-4-2-16,4 4 5 15,0-4-5-15,1 1 1 16,4 5 1-16,2 1 1 15,3 0 3-15,3 0-2 16,2 0 2-16,7 0-3 16,0 0-2-16,5 0 0 15,-2 0-1-15,5-5 4 16,1-1-3-16,6 2 2 0,6-3 1 16,3 5-2-16,3-2-2 15,5 0 0-15,-2-2 0 16,2 0 0-16,-2-2 0 15,3-1 0-15,2 1 0 16,4 0 0-16,2 0 0 16,1 2 1-16,0-3 2 15,0 6-3-15,-1-2 3 16,3 1-2-16,1 2 1 16,0 0 0-16,3 0-1 15,1 0 5-15,3-2-3 16,4-1 4-16,9-1-3 15,-2 0 1-15,-1-1-3 0,-5-1 1 16,-3 2-3 0,1 5 0-16,2-1 1 0,2 2-1 15,-4-2 1-15,-1-1 2 16,-4 0-2-16,3-2 1 16,-3 1-2-16,2 0 0 15,-2-1 0-15,0 5 0 16,3 0 3-16,1 0-3 15,7 0 0-15,-3 0 1 16,-4 0-1-16,-4 0-1 16,-2 0 1-16,-3 0 0 15,3 0 0-15,1-4 0 0,-4 1 0 16,-2-3 0 0,-2 1 1-16,-3-1-2 0,1 0 2 15,-4 4 0-15,1 0-1 16,-4 0 1-16,-1 0-1 15,1 0 1-15,0 0-1 16,7 2 0-16,-2 0-2 16,1 0 2-16,-2 0 2 15,-7 0-2-15,1 0-1 16,-1 0 1-16,-2 0-1 16,3 0 1-16,-3 0-2 15,1 0 2-15,-1 2 2 16,-5 4-2-16,1 1 3 15,0-1 0-15,2-3-1 16,0 5 0-16,0-7 0 0,-1 2-2 16,5-3 2-16,-5 0-1 15,3 0 2-15,1 0 0 16,2 0 4-16,3 0-4 16,5 2 0-16,-1-2-2 15,-1 3 3-15,-4-3-3 16,0 0-1-16,-4 0 0 15,0 0 0-15,-1 0 0 16,-3 0-2-16,2 0 2 16,-7 0 2-16,2 0-2 0,-7 0 1 15,0 0-1-15,-5 1 0 16,0-1 1-16,-3 2-2 16,0-2 2-16,-1 0-2 15,-1 0 2-15,0 0-1 16,-3 0 0-16,-1 0 2 15,-3 0-2-15,0 0 5 16,2 0-4-16,-2 0 1 16,5 0 0-16,1 0 2 15,2 0-1-15,1 0-2 16,-2-2 0-16,1 1-1 16,-8 1 4-16,2-5-4 15,-2 2 1-15,3-3 0 16,0-3 0-16,0 1 0 15,-1-2-1-15,-1-1 1 0,2 1 0 16,-3 4-1-16,-1 2 0 16,0 4 0-16,-4-2 3 15,4 2 1-15,-4 0-1 16,1 0 12-16,-2 0 4 16,-3 2-1-16,2 5-11 15,-5-4 0-15,1-3 0 16,-4 0-4-16,-2 0-1 15,-6 0 6-15,-1 0-6 16,-4 0 4-16,-7 0-5 16,-5 0-1-16,-2 0 3 15,-3 0 3-15,0 0-6 0,0 0 0 16,-5 0-30-16,-14 5-140 16,1-5-313-16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58:27.305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BDCC0A-EC51-4A5A-8903-8241EEB8F2AC}" emma:medium="tactile" emma:mode="ink">
          <msink:context xmlns:msink="http://schemas.microsoft.com/ink/2010/main" type="writingRegion" rotatedBoundingBox="9705,9352 3945,9365 3943,8319 9702,8306"/>
        </emma:interpretation>
      </emma:emma>
    </inkml:annotationXML>
    <inkml:traceGroup>
      <inkml:annotationXML>
        <emma:emma xmlns:emma="http://www.w3.org/2003/04/emma" version="1.0">
          <emma:interpretation id="{2A5B0225-7031-4C82-B654-969D06ED518C}" emma:medium="tactile" emma:mode="ink">
            <msink:context xmlns:msink="http://schemas.microsoft.com/ink/2010/main" type="paragraph" rotatedBoundingBox="8301,8638 9422,8638 9422,9354 8301,93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EE8757-3534-44D3-B45D-C950EC079C93}" emma:medium="tactile" emma:mode="ink">
              <msink:context xmlns:msink="http://schemas.microsoft.com/ink/2010/main" type="line" rotatedBoundingBox="8301,8638 9422,8638 9422,9354 8301,9354"/>
            </emma:interpretation>
          </emma:emma>
        </inkml:annotationXML>
        <inkml:traceGroup>
          <inkml:annotationXML>
            <emma:emma xmlns:emma="http://www.w3.org/2003/04/emma" version="1.0">
              <emma:interpretation id="{CF9015E5-0A81-4CE0-985D-C00BE7AC70EC}" emma:medium="tactile" emma:mode="ink">
                <msink:context xmlns:msink="http://schemas.microsoft.com/ink/2010/main" type="inkWord" rotatedBoundingBox="8218,8758 9330,8587 9442,9317 8331,9488"/>
              </emma:interpretation>
            </emma:emma>
          </inkml:annotationXML>
          <inkml:trace contextRef="#ctx0" brushRef="#br0">4054 444 630 0,'0'0'25'0,"0"116"36"15,0-63 9-15,0-12-35 16,9-14-23-16,0-11-12 15,-3-7 0-15,-3-9-13 16,0 0-23-16,-1-25 1 16,-2-16-275-16</inkml:trace>
          <inkml:trace contextRef="#ctx0" brushRef="#br0" timeOffset="368.3678">3993 125 274 0,'0'0'221'15,"0"0"-157"-15,0 0 56 16,120-109-4-16,-74 94-41 16,0 15-19-16,-10 0-46 15,-6 25-7-15,-14 18-2 16,-16 5 4-16,0 13 24 16,-21-8-7-16,-13-5 4 15,4-13-13-15,10-14-7 16,11-8-6-16,9-8 0 15,0-2-23-15,33 2 23 0,14-1 0 16,10 3 9 0,9 6-9-16,-4 8 1 0,-5 6 33 15,-15 8-21-15,-12 4 15 16,-17-1-8-16,-13 1-9 16,-1-4 12-16,-29-6-3 15,-11-4 8-15,-1-8-5 16,2-4-16-16,3-4-3 15,10-4-4-15,11-5 0 16,8 0-12-16,8-3-39 16,0-15-20-16,33-9-148 15,5-7-159-15</inkml:trace>
          <inkml:trace contextRef="#ctx0" brushRef="#br0" timeOffset="-352.2654">3469 595 391 0,'0'0'33'0,"0"0"-3"0,0 0 55 16,0 0-13-16,0 0 1 16,0 0 10-16,47 49-13 15,-42-58 9-15,-4-13-45 16,-1-1-28-16,0 2-2 16,0 1 8-16,-11 6-1 15,-1 3 27-15,2 7 9 16,2 4-2-16,1 0-23 15,2 5-9-15,-1 19-11 16,2 8 0-16,4 0-2 16,0-8 0-16,0-7-3 15,15-8 0-15,6-3-13 16,2-6-48-16,5 0-92 0,-4-19-236 16</inkml:trace>
        </inkml:traceGroup>
      </inkml:traceGroup>
    </inkml:traceGroup>
    <inkml:traceGroup>
      <inkml:annotationXML>
        <emma:emma xmlns:emma="http://www.w3.org/2003/04/emma" version="1.0">
          <emma:interpretation id="{78134753-8834-42E7-A5DF-4E77D6126B38}" emma:medium="tactile" emma:mode="ink">
            <msink:context xmlns:msink="http://schemas.microsoft.com/ink/2010/main" type="paragraph" rotatedBoundingBox="9704,8823 3944,8836 3943,8319 9702,8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D750E6-82A7-4D7B-95B0-1EA73AB7A95D}" emma:medium="tactile" emma:mode="ink">
              <msink:context xmlns:msink="http://schemas.microsoft.com/ink/2010/main" type="line" rotatedBoundingBox="9704,8823 3944,8836 3943,8319 9702,8306"/>
            </emma:interpretation>
          </emma:emma>
        </inkml:annotationXML>
        <inkml:traceGroup>
          <inkml:annotationXML>
            <emma:emma xmlns:emma="http://www.w3.org/2003/04/emma" version="1.0">
              <emma:interpretation id="{7DF880A4-7282-4E8B-9A2D-74612D7B0001}" emma:medium="tactile" emma:mode="ink">
                <msink:context xmlns:msink="http://schemas.microsoft.com/ink/2010/main" type="inkWord" rotatedBoundingBox="9704,8780 9637,8780 9636,8460 9703,8459"/>
              </emma:interpretation>
            </emma:emma>
          </inkml:annotationXML>
          <inkml:trace contextRef="#ctx0" brushRef="#br0" timeOffset="570.915">4806-177 346 0,'0'0'600'0,"0"0"-539"16,0 0-2-16,0 0-46 15,0 0 7-15,-11 123-8 16,26-54-12-16,11-5-90 0,0 0-187 15</inkml:trace>
        </inkml:traceGroup>
        <inkml:traceGroup>
          <inkml:annotationXML>
            <emma:emma xmlns:emma="http://www.w3.org/2003/04/emma" version="1.0">
              <emma:interpretation id="{61CBCF3C-597F-432A-8DB2-CDFB820F895C}" emma:medium="tactile" emma:mode="ink">
                <msink:context xmlns:msink="http://schemas.microsoft.com/ink/2010/main" type="inkWord" rotatedBoundingBox="7411,8828 7383,8829 7383,8434 7411,84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84499.0683">2569-192 383 0,'0'0'633'0,"0"0"-595"16,0 0 1-16,0 0 5 15,0 0-17-15,0 0-20 16,0 0-7-16,0-11-35 16,0 11-77-16,0 11-140 15,0-2-335-15</inkml:trace>
          <inkml:trace contextRef="#ctx0" brushRef="#br0" timeOffset="284634.4199">2569-192 163 0,'-15'121'628'0,"7"-102"-582"0,4 5 3 16,4 5 2-16,0 10-43 15,0 4-8-15,0 9-54 16,0 5-188-16</inkml:trace>
        </inkml:traceGroup>
        <inkml:traceGroup>
          <inkml:annotationXML>
            <emma:emma xmlns:emma="http://www.w3.org/2003/04/emma" version="1.0">
              <emma:interpretation id="{AC2381DB-6568-4D79-BF4B-E1F8225E190B}" emma:medium="tactile" emma:mode="ink">
                <msink:context xmlns:msink="http://schemas.microsoft.com/ink/2010/main" type="inkWord" rotatedBoundingBox="6832,8355 6280,8357 6279,8314 6831,8313"/>
              </emma:interpretation>
              <emma:one-of disjunction-type="recognition" id="oneOf1">
                <emma:interpretation id="interp1" emma:lang="" emma:confidence="0">
                  <emma:literal>..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287658.1151">1990-287 489 0,'0'0'178'0,"0"0"-56"0,0 0 19 15,0 0-6-15,0 0-51 16,0 0-26-16,-30-9-13 16,29 9-7-16,-2 0-15 15,1 0-14-15,-2 0-5 16,-1 0-4-16,-12 9-16 16,-10-6-75-16,-12-3-192 15</inkml:trace>
          <inkml:trace contextRef="#ctx0" brushRef="#br0" timeOffset="287798.2313">1559-323 1079 0,'0'0'5'0,"0"0"0"0,0 0 13 16,0 0-18-16,0 0-8 15,0 0-83-15,-121 43-202 16</inkml:trace>
        </inkml:traceGroup>
        <inkml:traceGroup>
          <inkml:annotationXML>
            <emma:emma xmlns:emma="http://www.w3.org/2003/04/emma" version="1.0">
              <emma:interpretation id="{DC0552B9-F6AA-4564-BE8C-C23F0A78CA72}" emma:medium="tactile" emma:mode="ink">
                <msink:context xmlns:msink="http://schemas.microsoft.com/ink/2010/main" type="inkWord" rotatedBoundingBox="5562,8667 3944,8671 3943,8384 5561,8380"/>
              </emma:interpretation>
              <emma:one-of disjunction-type="recognition" id="oneOf2">
                <emma:interpretation id="interp6" emma:lang="" emma:confidence="0">
                  <emma:literal>~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z</emma:literal>
                </emma:interpretation>
                <emma:interpretation id="interp9" emma:lang="" emma:confidence="0">
                  <emma:literal>e</emma:literal>
                </emma:interpretation>
                <emma:interpretation id="interp10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288193.6724">-71-192 343 0,'0'0'133'16,"0"0"-3"-16,-119 63 27 16,89-49-86-16,3-9-26 15,0-3-45-15,-11-2-6 16,2 0-149-16,2 0-169 15,5 0 134-15,13-3 15 16,7-1 159-16,-3 4 32 16,-2 0 351-16,1 0-101 0,-4 12-163 15,-1 1-31-15,4-2 50 16,4-5-29 0,1-1-48-16,1-5-35 0,-1 0-5 15,0 0-5-15,-4-5-115 16,-8-12-185-16</inkml:trace>
          <inkml:trace contextRef="#ctx0" brushRef="#br0" timeOffset="288297.2048">-717-99 295 0,'0'0'38'0,"0"0"-22"16,-124 92 3-16,96-67 68 15,7-13 83-15,16-8 11 16,2-4-30-16,3 0-129 16,0 0-22-16,0-16-150 15,0-11-283-15</inkml:trace>
          <inkml:trace contextRef="#ctx0" brushRef="#br0" timeOffset="287960.28">720-105 670 0,'0'0'11'16,"-164"32"-11"-16,102-32 91 0,10 0-23 15,8-18-48 1,3-13-20-16,2-3-27 0,8-5-82 15,-7 4-167-15,-4 10-166 16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2:03.44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46477D7-2680-4BBF-A43A-5F0EF2A3100E}" emma:medium="tactile" emma:mode="ink">
          <msink:context xmlns:msink="http://schemas.microsoft.com/ink/2010/main" type="writingRegion" rotatedBoundingBox="18087,8898 21274,8519 21464,10122 18278,10500"/>
        </emma:interpretation>
      </emma:emma>
    </inkml:annotationXML>
    <inkml:traceGroup>
      <inkml:annotationXML>
        <emma:emma xmlns:emma="http://www.w3.org/2003/04/emma" version="1.0">
          <emma:interpretation id="{C1A2604C-FE37-4030-8444-0CF8BBAE966D}" emma:medium="tactile" emma:mode="ink">
            <msink:context xmlns:msink="http://schemas.microsoft.com/ink/2010/main" type="paragraph" rotatedBoundingBox="18087,8898 21274,8519 21464,10122 18278,10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A0FD8F-CA06-4BE5-A0BC-6AFF02232CA7}" emma:medium="tactile" emma:mode="ink">
              <msink:context xmlns:msink="http://schemas.microsoft.com/ink/2010/main" type="line" rotatedBoundingBox="18087,8898 21274,8519 21464,10122 18278,10500"/>
            </emma:interpretation>
          </emma:emma>
        </inkml:annotationXML>
        <inkml:traceGroup>
          <inkml:annotationXML>
            <emma:emma xmlns:emma="http://www.w3.org/2003/04/emma" version="1.0">
              <emma:interpretation id="{CE44F7CE-210F-42F8-B081-4B28CE480C47}" emma:medium="tactile" emma:mode="ink">
                <msink:context xmlns:msink="http://schemas.microsoft.com/ink/2010/main" type="inkWord" rotatedBoundingBox="18087,8898 21274,8519 21464,10122 18278,105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1267 587 690 0,'0'0'47'16,"0"0"-1"-16,0 0 40 15,0 0-27-15,0 0 10 16,0 0-2-16,158-22-22 15,-100 22-36-15,-2 0-9 16,-16 0 0-16,-8 14-2 16,-9 3-11-16,-16 12-42 15,-7 8-83-15,-16-3-170 16</inkml:trace>
          <inkml:trace contextRef="#ctx0" brushRef="#br0" timeOffset="145.1671">1411 884 761 0,'0'0'260'0,"0"0"-260"0,0 0 7 16,0 0 45-16,129 13-3 15,-84-13-28-15,-1-3-20 16,-5-7-1-16,-3-2-48 16,-6-1-142-16,-9-5-281 15</inkml:trace>
          <inkml:trace contextRef="#ctx0" brushRef="#br0" timeOffset="1540.1495">2077-461 586 0,'0'0'71'15,"0"0"-12"-15,0 0 6 16,0 0 0-16,0 0 5 16,0 0-30-16,-16 0-22 0,16 4-18 15,12-1 4 1,19 9-2-16,17 3 7 0,15-2 8 16,17 1 9-16,21-8 8 15,10-6 2-15,11 0 0 16,-2-5-8-16,-13-6-7 15,-12 0-4-15,-20 7-7 16,-17 0-10-16,-14 0 5 16,-17 4-3-16,-10-3 3 15,-13 3-5-15,-2 0-5 16,-2 0 5-16,0 0-2 16,0 0-12-16,0 0-24 15,0 0-56-15,-6 4-136 16,-11 7-369-16</inkml:trace>
          <inkml:trace contextRef="#ctx0" brushRef="#br0" timeOffset="598.5251">2280 67 620 0,'0'0'94'0,"0"0"-37"15,0 0 19-15,0 0-43 16,0 0-27-16,0 0 8 16,77 114 34-16,-25-49 0 15,4 0-13-15,0-9-23 16,-4-11-9-16,1-13-2 15,-7-17-1-15,-5-9-5 16,-5-6-25-16,0-4-67 16,-1-26-91-16,-5-11-301 15</inkml:trace>
          <inkml:trace contextRef="#ctx0" brushRef="#br0" timeOffset="814.8509">2890 202 630 0,'0'0'48'0,"-1"138"35"16,1-47 45-16,0 11 13 15,-3 1-66-15,1-2-28 16,2-11-16-16,0-13-18 16,0-11-10-16,0-18 0 0,0-15-3 15,2-19-5-15,2-14-39 16,4 0-67-16,-2-27-110 15,-2-18-124-15</inkml:trace>
          <inkml:trace contextRef="#ctx0" brushRef="#br0" timeOffset="-2164.2796">124 115 532 0,'0'0'45'0,"0"0"92"16,0 0-34-16,0 0-38 16,0 0 3-16,0 0-15 15,-114-109-12-15,108 103-9 16,3 5-7-16,1 1-6 15,2 0-19-15,0 0-3 16,0 9-8-16,9 24 6 16,20 18 5-16,10 14 4 15,0 9-4-15,2 5 1 16,-2-5 0-16,-5-8 3 16,1-13-4-16,-2-12 0 15,5-13-5-15,-2-11-2 16,0-13-25-16,3-4-14 15,0-4-42-15,0-20-24 0,-1-9-15 16,-1-4-112-16,-4-2-2 16</inkml:trace>
          <inkml:trace contextRef="#ctx0" brushRef="#br0" timeOffset="-1924.3773">715 207 164 0,'0'0'202'15,"0"0"-100"-15,0 0-19 16,0 0-31-16,0 0 20 15,0 0-18-15,-8-74-2 16,8 80-39-16,0 33-10 0,0 21 50 16,0 18 17-1,0 13-3-15,0 10-29 0,0 0-16 16,0-5 7-16,0-5-1 16,0-17-10-16,0-15-9 15,0-20-8-15,0-15-1 16,5-18-7-16,7-6-65 15,5-19-78-15,1-22-39 16,-5-9-364-16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2:09.88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85C472E-DE1C-4BAD-88BD-00E5B6AD5215}" emma:medium="tactile" emma:mode="ink">
          <msink:context xmlns:msink="http://schemas.microsoft.com/ink/2010/main" type="inkDrawing" rotatedBoundingBox="5459,11734 13412,15543 12470,17509 4517,13700" semanticType="callout" shapeName="Other"/>
        </emma:interpretation>
      </emma:emma>
    </inkml:annotationXML>
    <inkml:trace contextRef="#ctx0" brushRef="#br0">27 0 206 0,'0'0'99'0,"0"0"-83"16,0 0 13-16,0 0 10 15,0 0-12-15,0 0 4 16,0 0 31-16,-16 53-18 16,16-44-16-16,0 0 21 0,-2 4 5 15,2 2-24-15,-3 3-6 16,2 3-13-16,-4 3 8 15,2 1-6-15,2-2 0 16,1 7 2-16,0-6-10 16,0 4-1-16,0-4-2 15,0 3 4-15,0 1 3 16,0 3 7-16,0 6-3 16,0 0-5-16,1 4 8 15,2-2 1-15,2 3-5 16,-1 0-4-16,2 1-1 15,-1 2-1-15,2 0-6 0,-1 2 3 16,-1 2-2-16,-1-1 0 16,4 1 2-16,-1 0 4 15,2 4 0-15,2 3 4 16,2-3-3-16,5 1-4 16,-1-1-4-16,5-2 2 15,1 3-1-15,1-2 2 16,3-1-1-16,-3-2 0 15,5-1-1-15,-2-2 0 16,-2 0 1-16,2-2-2 16,0-4 4-16,0 1-3 15,1 0-1-15,0 2 1 16,1 3 4-16,1 2 0 0,1 1-2 16,2-2-2-1,-1-2 0-15,0-3 2 0,2 0-3 16,-2-2 0-16,-1 3 1 15,1 0-1-15,1-4 2 16,-6 5-2-16,3-6 1 16,-3-1-1-16,0 1 1 15,0-2 0-15,3 4-1 16,0-4 1-16,3 3 0 16,5 0 0-16,3 4 1 15,2 2 1-15,2 1-3 16,2-1 2-16,-1-1-4 15,3-6 2-15,2-1-1 16,0-4 1-16,4-2 1 0,3 4 3 16,0-1-4-16,-1-2 0 15,3 2-5-15,-5 0 5 16,-1-4 0-16,3-2 0 16,-2 2 0-16,0 0 1 15,2-2-1-15,0 0-3 16,1-5 3-16,3 1 0 15,-4-4 0-15,1 3 0 16,-1-1 0-16,4 1 0 16,-7 1 0-16,3 5 0 15,0-2 0-15,-3 2 0 16,6 1 1-16,-3-5 0 16,2-1-1-16,3 1 0 0,-2-4 0 15,-2-1 0-15,1-3 4 16,1 0-4-16,3 0-1 15,2-2-1-15,6 0 2 16,4-1 0-16,0-2-1 16,3 1 1-16,-3-2-1 15,-4 1 1-15,0 4 0 16,1 0-1-16,3-3 1 16,3 7 1-16,2-6-1 15,-2-1-1-15,-1-2 0 16,-2 0 1-16,0 0 0 15,3-1 0-15,-3 1 2 16,5 4-2-16,3-2 0 16,-2 1 0-16,3-4 1 0,8-1 5 15,-1 0-6-15,12 2 0 16,-1-1 0-16,0-1 2 16,3 0-2-16,-8-3-2 15,0 1 2-15,4-3 1 16,0-2-1-16,1 0-2 15,-4 1 2-15,-2-3 0 16,-4 4 0-16,-4 0 0 16,1-2 3-16,-2 2-3 15,-1-2 1-15,1 0 0 16,-3-2 0-16,0 0-1 16,8 0 2-16,-2 0 1 15,5-2 6-15,-14-9-2 0,-3 1 8 16,-10-1 3-16,-6 3 5 15,-7 4-2-15,-5-1 2 16,-9 5-9-16,-2 0-8 16,-9 0 0-16,-3 0 2 15,-6 0-3-15,-3 0-5 16,-8 5 4-16,1-2-3 16,-5-2 1-16,-6 1-2 15,0 1-1-15,0-3-1 16,0 0-10-16,3 0-46 15,6-3-67-15,1-20-159 16,4-13-324-16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2:25.93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9C359AE-FCF9-4737-B33E-70396C59B649}" emma:medium="tactile" emma:mode="ink">
          <msink:context xmlns:msink="http://schemas.microsoft.com/ink/2010/main" type="writingRegion" rotatedBoundingBox="8273,15443 8451,15443 8451,15698 8273,15698"/>
        </emma:interpretation>
      </emma:emma>
    </inkml:annotationXML>
    <inkml:traceGroup>
      <inkml:annotationXML>
        <emma:emma xmlns:emma="http://www.w3.org/2003/04/emma" version="1.0">
          <emma:interpretation id="{D5C72EF5-67BD-4F62-882C-1F3648E1FBA5}" emma:medium="tactile" emma:mode="ink">
            <msink:context xmlns:msink="http://schemas.microsoft.com/ink/2010/main" type="paragraph" rotatedBoundingBox="8273,15443 8451,15443 8451,15698 8273,15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1D118B-7F96-4220-9F09-BA001CBB2604}" emma:medium="tactile" emma:mode="ink">
              <msink:context xmlns:msink="http://schemas.microsoft.com/ink/2010/main" type="line" rotatedBoundingBox="8273,15443 8451,15443 8451,15698 8273,15698"/>
            </emma:interpretation>
          </emma:emma>
        </inkml:annotationXML>
        <inkml:traceGroup>
          <inkml:annotationXML>
            <emma:emma xmlns:emma="http://www.w3.org/2003/04/emma" version="1.0">
              <emma:interpretation id="{B5382C17-7615-4CCE-AC47-5A71231EDC80}" emma:medium="tactile" emma:mode="ink">
                <msink:context xmlns:msink="http://schemas.microsoft.com/ink/2010/main" type="inkWord" rotatedBoundingBox="8273,15443 8451,15443 8451,15698 8273,156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124 15 340 0,'0'0'195'0,"0"0"-57"16,0 0-22-16,0 0-76 0,0 0-18 16,0 0 16-16,-27 56-31 15,27-36 15-15,0-2-3 16,4 0-13-16,5-8-6 15,0-8-1-15,-3-2-2 16,-1 0-5-16,-2 0 8 16,-2-4 10-16,-1-20 3 15,0-5-5-15,0-2 0 16,0 6-7-16,-1 6 0 16,-11 11 14-16,-3 8 15 15,1 0 7-15,-1 3-26 16,5 27 0-16,2 6-5 15,8 7-5-15,0 2-1 16,0-3-1-16,12-11-6 0,9-15 2 16,2-13-5-16,-1-3-11 15,-4-4 17-15,-1-24 4 16,-11-8 8-16,-6-5 1 16,0 1-3-16,-5 2-2 15,-20 11 1-15,-7 8 14 16,2 17 26-16,-1 2-37 15,6 15 3-15,4 15-6 16,12 8-3-16,9-2-2 16,0 3-7-16,15-2-46 15,20-9-83-15,4-11-62 16,0-16-565-16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2:45.514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116D08-90CA-43E2-B649-01CB83E60D5A}" emma:medium="tactile" emma:mode="ink">
          <msink:context xmlns:msink="http://schemas.microsoft.com/ink/2010/main" type="inkDrawing" rotatedBoundingBox="4429,14282 6068,18160 5973,18201 4334,14323" semanticType="callout" shapeName="Other"/>
        </emma:interpretation>
      </emma:emma>
    </inkml:annotationXML>
    <inkml:trace contextRef="#ctx0" brushRef="#br0">43 46 39 0,'-14'-25'87'0,"14"25"-16"15,0-2-43-15,0 2-4 16,0 0 13-16,0 0 5 16,0 0 15-16,0 0-19 0,-3-1-28 15,3 1 6-15,-1-3 14 16,-2 3-20-16,1-2 3 15,-1 2 20-15,3-2 28 16,-4 0-2-16,2 0-8 16,-1 2-10-16,0-3-16 15,2 3-8-15,1-1-12 16,-3 1-2-16,3-3-3 16,-2 3 1-16,2 0 1 15,0 0-2-15,0 0 1 16,0 0 0-16,0 0 1 15,0 0 3-15,0 0-5 16,0 0-7-16,0 7 7 16,0 1 16-16,0 3-13 15,0-1-2-15,0-2 1 0,0 4-1 16,0 1-1-16,5 1 2 16,-1 0-1-16,4 2-1 15,-2 0 1-15,1 6-1 16,-1 0 0-16,3 0 0 15,-1 3 1-15,-2-5-1 16,3 4 0-16,1-3 1 16,-4 0-1-16,2 2 0 15,-2 0 0-15,1-1 2 16,3 2-2-16,-4 2 3 16,6-3 7-16,-3 4-4 0,3-4-4 15,-2 2 0-15,-1 4-1 16,3 0 3-16,-1-3-3 15,-2 0 2-15,3 2 3 16,0-4-4-16,-3 2-1 16,1 2 2-16,2 0 8 15,-3-4-5-15,3 0 6 16,-1-3-8-16,-2 2-1 16,0 2 1-16,3 4-1 15,-3 3-2-15,2-4 3 16,4 0-4-16,-5 1 1 15,4-4 0-15,-2 2 1 16,-2-1-2-16,2-2 1 16,0 1-1-16,-3 2 0 0,0-2 1 15,0-1 3-15,0 0-4 16,0 2 1-16,3-2 0 16,-1-1-1-16,1 3 1 15,1-1 0-15,1 1 0 16,-2 4 6-16,-2-4-5 15,4 4-2-15,-2-2 0 16,2 0 0-16,-4 3 5 16,2-2-1-16,2 1-3 15,-2 1 2-15,1 3-1 16,2 2 1-16,0-1-2 16,0 2 4-16,2-1-5 0,-4 0-1 15,4-1 1 1,-4 0 5-16,1-1-5 0,0-1 0 15,-1 2-2-15,-1 0 4 16,2 2-5-16,-1-3 4 16,2 5-1-16,2-6 4 15,-1 2-3-15,-1 6-1 16,3-2 0-16,0-1 0 16,2 0 0-16,-5 1-2 15,6-3 3-15,-6-1-2 16,5-2-2-16,-5 3 3 15,-2 1 2-15,4 2 1 16,-4 0-4-16,4 2 1 0,-2 4-1 16,1 0 1-1,2 1 0-15,0-6 0 0,0-3 0 16,-1 1 3-16,-1-5-3 16,0-1 0-16,-3 2-1 15,4-2 0-15,-4 2 1 16,4 0 0-16,-2 1 0 15,1-4 0-15,-1 1 0 16,0-3 0-16,-1-4 4 16,-5-3-6-16,1 3 2 15,-1-5-1-15,3 3 1 16,0-1 1-16,-1 1-1 16,1 1 3-16,-1 3-7 15,1-1 5-15,0-1-1 0,1-2 0 16,-2 0 0-16,2-2 3 15,-4-3-6-15,3 0 3 16,-3 2 0-16,3-2 1 16,-1 6 2-16,1-2-5 15,-2 1 4-15,2-3 0 16,0-1-2-16,-6-8-1 16,-3-5 1-16,-1-4 4 15,-2-2 0-15,0 0 3 16,0 0 5-16,0 0 3 15,0 0-2-15,0 0 3 16,0 1-4-16,0-1-3 16,0 3-4-16,3-1 1 0,-2 1 4 15,-1-2 2 1,0 1 2-16,0-1-2 0,0-1-1 16,0 0-5-16,0 0-6 15,0 0-1-15,0 0-9 16,0 0-20-16,3-3-61 15,-3-18-10-15,0-11-29 16,0-4-321-16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2:50.623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61FF5F-F90E-40B3-B545-70B82BC0F46E}" emma:medium="tactile" emma:mode="ink">
          <msink:context xmlns:msink="http://schemas.microsoft.com/ink/2010/main" type="inkDrawing" rotatedBoundingBox="4481,11674 7400,18122 7264,18183 4345,11735" semanticType="underline" shapeName="Other"/>
        </emma:interpretation>
      </emma:emma>
    </inkml:annotationXML>
    <inkml:trace contextRef="#ctx0" brushRef="#br0">4-6 170 0,'0'0'109'0,"0"0"-6"15,0 0 8-15,0 0-38 16,0 0-24-16,0 0-21 16,0 0-9-16,-3-3 11 15,3 3 11-15,0 0 3 16,0 0-26-16,0 0-4 15,0 0-10-15,0 0 7 16,0 0-10-16,0 0 9 16,0 0-6-16,0 0 2 0,0 0 4 15,0 0-10-15,0 0 0 16,0 6 11-16,0 3-3 16,0-3-8-16,0 3 0 15,0 0 0-15,0-4 3 16,0 4 3-16,0-3-6 15,0 2 3-15,5 0-1 16,-1 2-1-16,4 3-1 16,-2 0 0-16,2-3 0 15,-2 6 0-15,1-2 1 16,2 3 1-16,-1-1-1 0,-2-2 2 16,1 6 0-1,-1-5-3-15,3 4 1 0,0-2-2 16,0-1 3-16,-1 1 2 15,-2-5-4-15,0 5 0 16,0 0 1-16,1 2 1 16,-1 4-2-16,-1-2 1 15,2 0 1-15,-1-2 4 16,2-2-6-16,-4 5 0 16,2-6 0-16,2 5 1 15,-4-5 0-15,4 0-1 16,-2 1 2-16,1-1-2 15,-1 5 0-15,2-1 1 16,-4-1 4-16,2-2 0 16,3 5-2-16,-1-1-3 0,1-2 0 15,0 5 2 1,3-1-2-16,-3-1 1 0,0 1 0 16,2 5 0-16,-4 0-1 15,5 2 1-15,-1-2 0 16,1 2-1-16,1 0 1 15,-2 2 1-15,4-3-2 16,-2 4 2-16,-2-2-2 16,2 2 0-16,1-2 1 15,-2 0-1-15,-3-3 0 16,3 2 1-16,-1-2-1 16,-4-2 1-16,4 3-1 0,-4-2 1 15,4 0-1-15,-1 1 0 16,-1 1 0-16,0 4 0 15,0-1 0-15,0 3 3 16,0 0-1-16,2 1-2 16,4 2 0-16,-5-5 1 15,4-3-1-15,-1-1 0 16,1-2 0-16,1 5 1 16,-2 2 0-16,3-2-1 15,0 6 0-15,1 3 1 16,1-2-1-16,-3 4 0 15,3-4 0-15,1 0 0 16,1 0 0-16,-2-2 3 16,3 0-3-16,-3-2 0 15,-2-4 0-15,-1-2 0 0,2 3 1 16,1-2-3-16,-1 5 2 16,1-3 0-16,-5 1 0 15,4 0 0-15,-2-1 1 16,-2-4 3-16,4 1-2 15,-4-3-2-15,4 4 1 16,-2 0 0-16,-2 4 1 16,7-2 2-16,-5 3-3 15,3 1 0-15,-1-2 4 16,1 1-4-16,-2-1-1 0,2-2 1 16,-4-2 0-1,-1 2 1-15,4-4-2 0,-4 2 2 16,1 1 0-16,1 7 0 15,4 0 4-15,-1 0-3 16,2 1-1-16,1-3-2 16,-3-1 0-16,3 1 1 15,-6-4-1-15,5 1 0 16,-5-4 0-16,1-1 0 16,2 1-1-16,-1 0 1 15,-2 1 0-15,1-1 1 16,-1 3-1-16,2 0 1 15,-3 1 1-15,-1-1 1 16,-1 0-4-16,2-2 1 16,-1-1 0-16,1 0 0 0,-1 1 1 15,1-1 1-15,-1 4 0 16,2-3-2-16,0-1-2 16,-1-1 1-16,2 2 1 15,-1 2 0-15,2 3 1 16,1-2-1-16,0 5 1 15,2 0-2-15,-5 0 2 16,3-4-2-16,-5-2 0 16,4 2 1-16,-4-3 3 15,-1 1-3-15,2-3-1 16,-1-1 1-16,-2 2 0 16,4-2 1-16,-2 2-3 0,1-2 4 15,0 2-4 1,-4-1 2-16,5 3 0 0,-4-2 1 15,1 3-1-15,-2-3 0 16,4 4 0-16,-2-4 3 16,0 0-3-16,1 0-3 15,-2-1 3-15,2 0 0 16,1-2 0-16,1 3 3 16,-2-4-6-16,-2 1 2 15,1 0 1-15,2 2 1 16,-2 2-1-16,1-3 0 15,1 1 0-15,-1 2 0 16,1-4-1-16,-1 1 4 16,-1 3-6-16,2 0 4 15,-4 2-2-15,2-2 1 0,2 1 0 16,-1 2 1-16,1-4-1 16,2 3 0-16,-2 1 0 15,2 0 0-15,-2-4 0 16,0 2 0-16,-1-8 0 15,-2 0 3-15,1-1-5 16,1-1 2-16,-4 1 0 16,3-2-1-16,-1 0 2 15,1 5-1-15,1-2 0 16,4 7 0-16,1 3 1 0,0 5-1 16,3 2 0-1,1-2 0-15,1-3 1 0,-2-1-1 16,2-2 2-1,-5-1-2-15,0 2 9 0,-2-6 7 16,-5-1 3-16,1-5-1 16,-3-6-3-16,0 3-9 15,-2-2 8-15,-1-3-7 16,2-2-1-16,-4-4-5 16,-4-8-1-16,0 0-6 15,0 0-27-15,0 0-27 16,0-22-16-16,0-7-70 0,-18-7-337 15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3:00.986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5689F0-4494-4A6F-B547-9131677C8C6C}" emma:medium="tactile" emma:mode="ink">
          <msink:context xmlns:msink="http://schemas.microsoft.com/ink/2010/main" type="inkDrawing" rotatedBoundingBox="5034,9061 9651,18313 9322,18478 4705,9225" semanticType="callout" shapeName="Other">
            <msink:destinationLink direction="with" ref="{0E426C65-5781-4508-A1B6-7451DD382218}"/>
          </msink:context>
        </emma:interpretation>
      </emma:emma>
    </inkml:annotationXML>
    <inkml:trace contextRef="#ctx0" brushRef="#br0">-3-2 147 0,'0'0'97'15,"0"0"-10"-15,0 0-17 16,0 0-16-16,0 0 10 16,0 0-11-16,0 0 0 15,-3 0-11-15,3 6-17 16,0 1-9-16,0-1-9 16,0 5 1-16,0-3-6 0,0 3 0 15,0 2 7-15,3 1 10 16,2 5-2-16,-1-1-6 15,1 5-5-15,1-2-1 16,3 1-2-16,-2 0-3 16,1-3 4-16,1 4 0 15,-3-1 1-15,3 1 2 16,0 1 7-16,0 5-1 16,0 0 6-16,0 3-13 15,3-1 0-15,0 1-2 16,-2-5-1-16,4-4-3 15,-2-2 0-15,-3 1 0 16,3 1 2-16,2 1-2 0,-1 6 6 16,2 3-5-16,-1 1 6 15,1 4 1-15,0 0 3 16,-2 1-3-16,1 0-3 16,1-3-3-16,-5-4 3 15,2-4-4-15,-1-3 0 16,2 1 1-16,0 0-1 15,-1 2-1-15,1 4 1 16,-2 0 4-16,1 4 4 16,-2-2-3-16,-1-2 1 15,6 3-2-15,-4-3-5 16,1-2 2-16,-2 1-1 16,2-2 0-16,-3-2-1 0,0-1 0 15,-1 1 2 1,-2-1-2-16,3 0 1 0,-2 0-1 15,2-3 1-15,0 3-2 16,0 1 1-16,3-4 0 16,-2 1 1-16,0-1-1 15,4-1 1-15,-2-2-2 16,1 6 1-16,-1-4 0 16,-1 2 0-16,1 2 1 15,-2 1-1-15,4-1 0 16,-2 1 0-16,1-3 0 15,1-2 0-15,-1 3 0 16,1-2-1-16,2 1 1 0,-4-3 0 16,-1-3 1-16,1-1-1 15,-3-3 0-15,0 3 0 16,0-2 0-16,-1 4 0 16,1 1 0-16,0 3 0 15,-3-2 0-15,3-1 1 16,-2-3-1-16,-1-2-2 15,3-3 1-15,-3-3 1 16,-1 2 0-16,-1 2 0 16,1 1 0-16,-1 1 2 15,1 5-1-15,1-1-1 16,1 5 0-16,-1-3 0 0,3 1-1 16,0-2 1-1,2 0 0-15,-5-1 0 0,3-2 0 16,-5-2 0-16,4-2 0 15,-2 2 0-15,-2 2 0 16,4 1 1-16,-2 1 0 16,2 1-1-16,1 0 0 15,-2 4 0-15,2-3 0 16,-3 0 1-16,3-3-2 16,-1 1 2-16,-2-2-2 15,3 3 2-15,-2 1-1 16,2 0 0-16,3 3 2 0,-3 2-2 15,0 1 0 1,5 2 0-16,-5 1 0 0,4 2 0 16,-1 0 0-1,2 1 0-15,-4-5 1 0,2 0-1 16,-3-1 0-16,0-6 0 16,4 6 0-16,-4-1 0 15,0-5 0-15,1 6 0 16,2-2 0-16,2 3 0 15,-2 1 0-15,1-2 1 16,1 2-1-16,-1 1 0 16,-1-5 0-16,-1 1 0 15,1-2 0-15,1-3 0 16,-2 3-1-16,4-2 1 16,-5 5 1-16,4 0 0 0,-2 3-1 15,-1-1 1-15,2 1-1 16,-1-3 0-16,2 5 1 15,-1-6-2-15,-1 1 1 16,-1-3 0-16,4 3-1 16,-5 0 2-16,2-2-2 15,2 1 1-15,-5 0 0 16,1 2 0-16,2-3 0 16,0 3 0-16,-1-3 1 15,2 3-1-15,-1-3 0 16,-1 3 0-16,1 0 0 15,0 0 0-15,-1 0 0 0,2 0 1 16,-1-3 0-16,0 3-1 16,-1-6 0-16,-2 3 0 15,3 1 1-15,-2 1-1 16,4 2 0-16,-2-1 0 16,1-3 1-16,-1 0 0 15,-1-5-1-15,-2 4 0 16,3-3 3-16,-3 5-2 15,3-2-1-15,-1 5 1 16,1-1-1-16,-2 1 5 16,2 2-1-16,2-5-4 15,-2 2 0-15,1-4 0 16,1-4 1-16,-1 0 0 16,-1 2-1-16,-1-2 1 0,1-1-1 15,-2 1-1-15,4-1 1 16,-1 5 1-16,4 2-1 15,-1 0-1-15,0-2 1 16,0 0 2-16,-4 0-2 16,2-4 0-16,-1-2 0 15,-2 3 0-15,2-1 0 16,2 1-3-16,-1 0 3 16,-1-1 0-16,-2-2 1 15,1 0-1-15,-2 2 0 16,2-1 0-16,0 2-1 15,-1-1 1-15,1-3 0 16,-2-1 2-16,3 1-2 0,-4-5-2 16,0 3 2-16,0-3 1 15,-2 4-1-15,4 0 0 16,-2 6 0-16,3-2 0 16,0 3 0-16,-2 1 0 15,4 1 0-15,2-2 0 16,-2 1 0-16,-1-4 0 15,-4-3 0-15,3-2 0 16,-6-1 0-16,3 2 0 16,5 3 0-16,-4 4 1 15,1-1 0-15,3 3 0 16,-1-4-1-16,4 5-1 16,-4-2 1-16,4-3 0 0,-4-1 0 15,1-4 0-15,-4 1 0 16,5 3 0-16,-4-1 0 15,1 2 0-15,1-1 0 16,-2 1 0-16,5 0 0 16,1 3 0-16,-2-1 0 15,-1-1 0-15,2 3 0 16,-2 0 0-16,-1-4 0 16,4 4 1-16,-4-1 0 15,-2-4-1-15,1 0-1 16,-3-1 1-16,3-1 0 15,-3 3 0-15,0-1 1 0,1 3-1 16,2 1 0-16,-3 1 0 16,5-1 2-16,-2 1-1 15,1-1-1-15,1-3 0 16,-2 0 0-16,-1-1 1 16,1-1-1-16,-2 0 0 15,2 2 2-15,2 6-2 16,-1-2 1-16,4 4-1 15,1 0 0-15,-3 4 0 16,0-4 0-16,-2-3 0 16,1 1 0-16,-1-5 0 15,1 1 0-15,-1-2 0 16,1 3-1-16,3 0 2 0,-4 5-1 16,1-2 1-1,2 2-1-15,-2-3-1 0,-1-1 1 16,2 4 0-16,-3-5 0 15,2 3 1-15,-1-1 0 16,1-3-1-16,-1 4 0 16,2 2 0-16,-1 2 0 15,4 0 0-15,-3-1-1 16,2 0 1-16,-4-2 0 16,4 1 0-16,-4-1 0 15,2-2 0-15,0 3 0 16,0-3 0-16,2 4 1 15,-2 1-1-15,4-3 0 16,-5 5-1-16,-1-1 2 0,1 3-2 16,0-5 0-16,2 2 1 15,-2-7 0-15,-1 3 0 16,1-3 0-16,-4 4 1 16,5 2-1-16,-4 0 0 15,5 2-1-15,-2 0 3 16,-1-3-2-16,1-1 0 15,-1-3-1-15,1 0 1 16,-1-2 0-16,2 1 0 16,1-1 0-16,-3-1 0 15,1 0 0-15,-1-3 0 16,2 0 0-16,-4 1 0 16,5 1 0-16,-1-1 0 0,2 3-1 15,1 2 1-15,3 3 0 16,-6 1 2-16,6 3-2 15,0-3-3-15,-6 2 3 16,2-5 0-16,-1-4 0 16,-1 2 0-16,-1-5 0 15,-1 0 2-15,-1 1-2 16,2 0 13-16,-1 3 12 16,4 2-18-16,-4 3 2 15,2-3-2-15,2 2-1 16,-4-5-5-16,1 1 1 15,-1-4-1-15,-3-4 2 0,0-5-3 16,-1-1 1-16,-3-1-1 16,3 4 3-16,3 9 4 15,2-3 2-15,2 7 3 16,2 1-5-16,-3-1 3 16,3-7-8-16,-3 1 0 15,-4-8-1-15,-4-7-2 16,-5-1 1-16,-2-4 0 15,0 0-4-15,0 0 4 16,0 0 6-16,0 0 12 16,0 2-8-16,3 1-6 15,-3-3-4-15,1 2 0 16,2-2 0-16,-3 0 0 16,0 0-19-16,0 0-13 15,0 0-26-15,0 0-71 0,0-11-124 16,-13-11-355-16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2:27.34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46ED319-4998-4911-848C-916102A973E5}" emma:medium="tactile" emma:mode="ink">
          <msink:context xmlns:msink="http://schemas.microsoft.com/ink/2010/main" type="writingRegion" rotatedBoundingBox="10775,15902 10991,15902 10991,16092 10775,16092"/>
        </emma:interpretation>
      </emma:emma>
    </inkml:annotationXML>
    <inkml:traceGroup>
      <inkml:annotationXML>
        <emma:emma xmlns:emma="http://www.w3.org/2003/04/emma" version="1.0">
          <emma:interpretation id="{EA444A57-C2A1-4DCE-9DE5-E8F1BF7F5C1E}" emma:medium="tactile" emma:mode="ink">
            <msink:context xmlns:msink="http://schemas.microsoft.com/ink/2010/main" type="paragraph" rotatedBoundingBox="10775,15902 10991,15902 10991,16092 10775,16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3CD262-5662-43CE-BD73-01E059FE51FE}" emma:medium="tactile" emma:mode="ink">
              <msink:context xmlns:msink="http://schemas.microsoft.com/ink/2010/main" type="line" rotatedBoundingBox="10775,15902 10991,15902 10991,16092 10775,16092"/>
            </emma:interpretation>
          </emma:emma>
        </inkml:annotationXML>
        <inkml:traceGroup>
          <inkml:annotationXML>
            <emma:emma xmlns:emma="http://www.w3.org/2003/04/emma" version="1.0">
              <emma:interpretation id="{857C09D1-F18B-4995-9400-26EABA7C5FEC}" emma:medium="tactile" emma:mode="ink">
                <msink:context xmlns:msink="http://schemas.microsoft.com/ink/2010/main" type="inkWord" rotatedBoundingBox="10775,15902 10991,15902 10991,16092 10775,16092"/>
              </emma:interpretation>
              <emma:one-of disjunction-type="recognition" id="oneOf0">
                <emma:interpretation id="interp0" emma:lang="" emma:confidence="0">
                  <emma:literal>@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g</emma:literal>
                </emma:interpretation>
              </emma:one-of>
            </emma:emma>
          </inkml:annotationXML>
          <inkml:trace contextRef="#ctx0" brushRef="#br0">2582 522 481 0,'0'0'68'0,"0"0"-50"15,0 0 75-15,0 0-44 16,0 0-32-16,0 0-13 16,0 0 0-16,25 58 6 15,-20-58-1-15,-1 0 26 16,-4-13 4-16,0-7-19 0,0 0-10 15,0-4-6-15,-7 9-3 16,-7 2 0 0,4 7 0-16,-2 6-1 0,0 0 1 15,3 16 20-15,4 13-14 16,5 2-6-16,0 1-2 16,8-6 1-16,14-4-2 15,4-14-3-15,1-8-3 16,0 0 8-16,-5-4 2 15,-1-16 2-15,-9 2 10 16,-6-6 10-16,-6 5-8 16,0 2-5-16,0 0-3 15,-18 6-1-15,-4 2-2 16,-8 6 8-16,0 3 7 16,1 0-16-16,-1 8 14 0,3 15-9 15,6 7 1-15,12-1-8 16,9-1-2-16,0-6-2 15,14-8 2-15,8-11-2 16,8-3-10-16,-3-3 12 16,0-25 4-16,-6-5 5 15,-7-3-7-15,-10 6 7 16,-4 6 4-16,0 7 1 16,-10 4 8-16,-11 7 8 15,-2 6-1-15,-4 0-15 16,-1 11 18-16,8 19-8 15,4 3-21-15,10 2 0 16,6-8-1-16,0-9-4 0,10-10-4 16,11-8-6-16,-1 0 3 15,1 0-34-15,-5-17-6 16,-5 0-36-16,-2 1-85 16,-9-1-79-16,0 2-315 15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3:28.628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4EE8A2-9CCE-42CD-954F-7BC2BCE1CD02}" emma:medium="tactile" emma:mode="ink">
          <msink:context xmlns:msink="http://schemas.microsoft.com/ink/2010/main" type="inkDrawing" rotatedBoundingBox="4545,10937 5728,13279 5644,13322 4461,10980" semanticType="callout" shapeName="Other"/>
        </emma:interpretation>
      </emma:emma>
    </inkml:annotationXML>
    <inkml:trace contextRef="#ctx0" brushRef="#br0">1141 2351 111 0,'0'0'67'15,"0"0"-22"-15,0 0 19 0,0 0-26 16,0 0-3-16,0 0 11 16,0 0-28-16,0 0-12 15,-7-11-4-15,7 10 1 16,-2 1 9-16,2-2-6 15,-3-3-5-15,0 1 1 16,2-1 3-16,-2 2 21 16,-2 3-1-16,5-1-2 15,-1 1-14-15,-2-4-5 16,3 1-1-16,-2 2-3 16,-1-4 1-16,2 1 1 15,-2-3 0-15,1 3 0 16,-1-2-1-16,2 2 6 15,-2 0 8-15,1 2-6 0,2 0 0 16,0-1 10-16,-3 1-3 16,3 0-6-16,-1-3-10 15,1 1 1-15,0-2-1 16,-3 1 3-16,1 0-3 16,-2-2 3-16,1 1 3 15,1 1 11-15,-3-1-3 16,2 0-9-16,2 3-3 15,-2-1-2-15,3 2 2 16,0-1 0-16,0-1-2 16,-3 2 1-16,3 0-1 0,-2-3 3 15,-1 1-3-15,2-2 0 16,-2-2 0-16,-2 1 1 16,4 3-1-16,-2 1 2 15,3 1-2-15,0 0 0 16,0 2 0-16,-2-2 0 15,2 0 1-15,-3-2 0 16,2 2-1-16,-2-2 0 16,1-1 1-16,2 1-2 15,-3-2 1-15,2 1-2 16,-2 2 2-16,1-2 0 16,-1 4 2-16,2-2 0 15,-2-3-2-15,1 5-1 16,2-3 1-16,0 1 0 15,-3-1 0-15,2 0 0 0,1-1 0 16,-5 2-1 0,5 0 1-16,-3 0 1 15,3 0 0-15,-1-2-1 0,1 1 0 16,-3-1 1-16,1 2-1 16,2-2 0-16,0 3 0 15,-3-2 1-15,0-1 3 16,-1 0 3-16,4 0-5 15,-2 1-2-15,-1-2 1 16,3 0 0-16,-1 0-1 16,-2-2 0-16,1 2 3 15,-1 2-3-15,-1-3 1 16,2 0-1-16,-1 3 0 16,-1-4 0-16,4 2 0 0,-5-1 2 15,4 0-2-15,-2 1 1 16,1 2-1-16,-1 0 4 15,-1-4-2-15,-1 0 0 16,4-1 0-16,-4-1-2 16,2 2 0-16,-1-1 1 15,1 3 0-15,3 1-1 16,0 4 1-16,-2 0-2 16,2-4 1-16,-3-1 0 15,-1 1 2-15,-1-5-2 16,1 4-1-16,2 0 1 15,-1 1 0-15,2 1 2 16,-4-4-2-16,2 5 0 0,2-1 0 16,-2 0 0-16,1 1-1 15,2 0 1-15,-3-4 1 16,-1 1-1-16,-1 2 0 16,1-3 0-16,2-1 1 15,-4 3 1-15,5-1-2 16,-3-1 0-16,3 3 0 15,-4-2 0-15,1 0 0 16,1 0 0-16,1-2 0 16,-1 4 0-16,-1-4 0 15,2 1 0-15,-2-3 0 16,-1 1-2-16,1-1 5 0,-1 2-6 16,2-2 5-16,-1 2-2 15,4-3 0-15,-5 3-2 16,1 1 2-16,-1 2 2 15,1-3-2-15,-4-1 0 16,4-1 0-16,-2-3 1 16,1 1-1-16,-4-2 0 15,2 2 0-15,1-3 0 16,-3 3-1-16,1 2 1 16,1-2 0-16,-2 1 0 15,0 4 0-15,0-2-3 16,3-2 3-16,-2 3 0 15,-1 0 0-15,3-5 1 0,-6 1 1 16,0 0-2 0,3 0 0-16,-5-3 0 0,4 1 1 15,-2-1-1-15,3 1 1 16,0 4 0-16,0-2 6 16,1 2-2-16,-1-1 0 15,3 0 2-15,2 2-5 16,-4-1 1-16,1-1 1 15,1 1 0-15,-2-1 2 16,4 0-3-16,-2 0-2 16,-2 1 1-16,2-3-2 15,-1 1-1-15,1 4 1 0,1-4 1 16,1 1 0-16,-4 1-1 16,4-2 0-16,-1 0 1 15,-2-1-1-15,5 3 2 16,-2-2-2-16,-1 2 2 15,-2-3-2-15,2-1 0 16,1-2 0-16,-1 4 0 16,0-3 0-16,1 2 0 15,-1 3 0-15,1 0 2 16,-1-1-3-16,-2 1 1 16,1-2 0-16,1 1 1 15,1-3-1-15,-1 4 0 16,1-1 2-16,-1-1-2 15,-2 3-2-15,2-4 2 16,1 2 0-16,-2-1 0 0,0-2 1 16,1 2-1-16,1-5 0 15,-2 1 0-15,-2-1 0 16,2 3 0-16,-3-1 0 16,5 2 0-16,-4 0 0 15,2 0 0-15,-1 2 5 16,-1-2-4-16,2 1-1 15,2-1-1-15,-1 0-3 16,-2 3 4-16,2-1 5 16,-1 2-5-16,2-1 3 15,-4 1 5-15,2-5-8 16,-1 0 4-16,-3-2-3 0,6-1-1 16,-4 1 0-16,2 2-1 15,2-1 1-15,-1 3 2 16,1 0-1-16,-1-1-1 15,-2-2 2-15,2 4-2 16,-1-2-3-16,0 3 3 16,5-1 0-16,-4 2 1 15,2-2 1-15,2-1-2 16,-4 2 1-16,2-4-2 16,2 5 2-16,-2-1-2 15,1 1 2-15,-1-2-1 16,2 5 2-16,-4 2-2 15,5-1 2-15,-3-1 5 16,2 0-3-16,-2-3 0 16,-2 0-4-16,4 0 0 0,1 1-2 15,-3-3 2-15,1 3 5 16,-1 0-4-16,-1 2 0 16,-1-3-1-16,1 3 0 15,1 0-1-15,-2 0 1 16,4-2 5-16,-2 0-5 15,1-5 0-15,-1 2 1 16,-1 1-1-16,2 0 1 16,-1 4 2-16,2 2-1 15,-2 0 11-15,3 1-5 0,-2 2-3 16,2-3 0 0,-3 0-5-16,2 1-1 0,-2-5 1 15,1 7 5-15,-1-4-2 16,2 2 4-16,-2-4 8 15,-2 1-10-15,1-1 0 16,2 3-3-16,-1 2 0 16,2 1-1-16,1 1 7 15,0 0-8-15,0 0 0 16,0 0-4-16,0 0 3 16,0 0-1-16,0 0-7 15,0 0-9-15,0 0-34 16,0 0-23-16,0 0-66 0,0 0-48 15,6 0-85-15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3:31.375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7D8E4F-9165-4369-840B-5D7705D634D4}" emma:medium="tactile" emma:mode="ink">
          <msink:context xmlns:msink="http://schemas.microsoft.com/ink/2010/main" type="inkDrawing" rotatedBoundingBox="5441,12599 8444,18280 8322,18344 5319,12663" semanticType="callout" shapeName="Other">
            <msink:destinationLink direction="with" ref="{0E426C65-5781-4508-A1B6-7451DD382218}"/>
          </msink:context>
        </emma:interpretation>
      </emma:emma>
    </inkml:annotationXML>
    <inkml:trace contextRef="#ctx0" brushRef="#br0">-4 0 73 0,'0'0'105'0,"0"0"-53"16,0 0 10-16,0 0-2 15,0 0 9-15,0 0-21 16,0 0-10-16,-3 15 4 16,3-8 2-16,0-4-23 15,0 4-13-15,0-1-2 16,0 2 9-16,5 3-5 15,-1-1-5-15,1 0-1 16,-1 3-4-16,1-3 5 16,2-1 7-16,-1 4-9 15,2-1-1-15,-1 4 4 16,-1 3-6-16,3-2 6 0,0 2-2 16,0-2-4-16,-1-2 1 15,-2-1 0-15,1 3 1 16,2-1 2-16,-4 4 5 15,4-5 8-15,-5 3-2 16,5-1-8-16,-1-2-3 16,-2-1-2-16,3 0-1 15,-2-3-1-15,-2 3 1 16,2-4 0-16,-2 1-1 16,0-2 0-16,1 3 2 15,1 3-2-15,-1 0 1 16,2 4 0-16,-2-4-1 15,3 2 2-15,-2-1-2 0,1-1 0 16,-4-2 1 0,1-3 0-16,1-4 1 0,-3 3-1 15,1-5 0-15,-2 5-1 16,2 2 8-16,1 3-1 16,-1 2 4-16,4 3 0 15,1 1-4-15,-2 0-1 16,-1-3 2-16,3-1-4 15,-1-4 1-15,-2 1-2 16,1-1 3-16,-1 1-3 16,2 1 2-16,1 3 3 15,3-2-4-15,-6 2 2 0,3-2-2 16,-2-1-1 0,-2-2-1-16,1 0-1 0,2-4 2 15,1 3-3-15,-5-3 5 16,1 4-2-16,2 1-2 15,-1 3 1-15,3 4 2 16,3-1-3-16,-3 2 0 16,2-4-1-16,-2 1 1 15,1-3 1-15,-4-4-2 16,2 1 0-16,-2 5 1 16,3-2 2-16,-2-2 1 15,2 6 1-15,-3-2-3 16,2-1-1-16,-1-1 2 15,2-1-3-15,-4-3 0 16,1 4 1-16,1-2-1 0,-2 2 0 16,1-3 1-16,-2 3 1 15,4-1 0-15,1-1 1 16,-1 4-1-16,2-2-1 16,2 1 1-16,-3 1-2 15,0-3 3-15,-3 0-2 16,3 2-1-16,-1-6 2 15,1 5-1-15,0 5 1 16,3 1-2-16,-2 0 0 16,4 2 2-16,-2 1-2 15,0-1 1-15,1-1 0 0,-2 0-1 16,1-3 1-16,-2 4-1 16,2-2 0-16,0 1 1 15,-1 0-1-15,3 1 0 16,-5 1 0-16,4-3 0 15,-2 4 0-15,-1 0 0 16,4 4 0-16,-1-1 0 16,1-1 0-16,1 0 0 15,-5-2 1-15,2-1-1 16,-1 0 0-16,1-1 0 16,-2 2 0-16,2-1 0 15,0 1 0-15,-1 2 1 16,1-3-1-16,-1 5 1 15,1 1-1-15,1-3 0 0,1 3 0 16,-1 0-1-16,1 1 1 16,-1-1 0-16,4 3 0 15,-4-2 0-15,4-2 1 16,-4-1-1-16,1 0 0 16,-1 2 0-16,1-1 0 15,2 0 1-15,-2-2-1 16,0 4-1-16,-1 1 1 15,1-3 0-15,-1 8 0 16,4-3 0-16,-4 0 0 16,4 0 0-16,-4-3 0 15,1 0-1-15,-1-1 2 0,4-1-1 16,-4 1 0-16,2-2 0 16,2 1 0-16,1 1 0 15,-1 1-1-15,-2-1 1 16,1-1 0-16,2 3 0 15,0-5 0-15,0 6 0 16,3 0 0-16,0 0 0 16,-3 2 0-16,5 1 0 15,-2-4-2-15,-2 1 2 16,3-4 0-16,-1-3-2 16,1-1 0-16,-4-1 2 15,0 2 0-15,-4-2 0 16,-1 0-2-16,1-1 2 15,-1 1 0-15,4 0-1 16,-1 2 1-16,-1 1-1 0,-1-3 1 16,0 0 0-16,1 1 0 15,-2 1-1-15,1-2 1 16,1 1 2-16,-2 1-2 16,4 2 0-16,-4 0-1 15,4-1 1-15,-2-1 0 16,1-2 1-16,-2-1-1 15,2 1 0-15,-1 0 0 16,2 1 0-16,1 5 0 16,-1 2 0-16,-2-2 0 15,4 2 0-15,-1-2 0 16,0 2 0-16,-3-3 0 0,5 6 0 16,-1 2 0-16,2-3 0 15,0 4 0-15,-1-6 1 16,-2 1-1-16,0-1-1 15,3 2 1-15,0-4 0 16,-3 2 1-16,3-4-1 16,-6 1 0-16,6 0 0 15,-1 4-1-15,-1 3 2 16,1-1-1-16,1 0 0 16,-3 1 2-16,3 2-2 15,-1 1 0-15,4 2 1 16,-5-1 0-16,7 6-2 15,-1 2 2-15,-1 1-2 16,2 0 3-16,-4-2-1 16,0-4 2-16,-3-2 1 0,-2-4 1 15,-1-4 0-15,-2-4 0 16,-4-6 4-16,-2-10-5 16,-2-5 3-16,-6-8-7 15,0 0-16-15,0-20-59 16,-14-24 1-16,-23-16-14 15,-20-14-407-15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3:33.077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C46DD5-A76C-4062-B64B-4AC4A3CB5430}" emma:medium="tactile" emma:mode="ink">
          <msink:context xmlns:msink="http://schemas.microsoft.com/ink/2010/main" type="writingRegion" rotatedBoundingBox="6137,12848 6980,18875 6454,18949 5610,12922"/>
        </emma:interpretation>
      </emma:emma>
    </inkml:annotationXML>
    <inkml:traceGroup>
      <inkml:annotationXML>
        <emma:emma xmlns:emma="http://www.w3.org/2003/04/emma" version="1.0">
          <emma:interpretation id="{8497FDC5-ED77-449C-8BE6-9BA78F972753}" emma:medium="tactile" emma:mode="ink">
            <msink:context xmlns:msink="http://schemas.microsoft.com/ink/2010/main" type="paragraph" rotatedBoundingBox="6137,12848 6980,18875 6454,18949 5610,12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D08359-5D04-4B23-9BB4-4D8EE0FF84A2}" emma:medium="tactile" emma:mode="ink">
              <msink:context xmlns:msink="http://schemas.microsoft.com/ink/2010/main" type="line" rotatedBoundingBox="6137,12848 6980,18875 6454,18949 5610,12922"/>
            </emma:interpretation>
          </emma:emma>
        </inkml:annotationXML>
        <inkml:traceGroup>
          <inkml:annotationXML>
            <emma:emma xmlns:emma="http://www.w3.org/2003/04/emma" version="1.0">
              <emma:interpretation id="{BC978CF4-8ABA-402E-A036-E9008C58B3C1}" emma:medium="tactile" emma:mode="ink">
                <msink:context xmlns:msink="http://schemas.microsoft.com/ink/2010/main" type="inkWord" rotatedBoundingBox="5544,13851 5811,12790 6354,12926 6087,139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506 466 416 0,'0'0'177'16,"0"0"-67"-16,0 0-42 15,0 0-38-15,0 0-14 0,0 0-12 16,-15-10-4-1,15 10 0-15,0 0 0 0,0 0 8 16,0 10-2-16,0 8 7 16,4 7 2-16,7 5-4 15,-2 6-7-15,0 2 1 16,1-2 3-16,2 3-2 16,-1 2-3-16,1-5-1 15,0-4-2-15,-2 0 0 16,-1-10 1-16,3-1-1 15,-1-7 2-15,-2 0-1 16,1-5-1-16,-1-3 7 16,0 2 7-16,0-1-2 15,2-4-3-15,1 3-4 0,2-3 5 16,-1-2-2-16,1 3-4 16,-1-4 3-16,4 0 4 15,-1 0 12-15,-2 0 15 16,-5 0-19-16,0 0-10 15,0 0-4-15,-3 0-2 16,1 0 0-16,1 0 0 16,-7 0-3-16,2 0-25 15,-3 0-18-15,0 0-12 16,0 0-63-16,0-11-19 16,-7-2-212-16</inkml:trace>
          <inkml:trace contextRef="#ctx0" brushRef="#br0" timeOffset="615.3147">525 457 365 0,'0'0'288'0,"0"0"-181"16,0 0-43-16,0 0-4 15,0 0 38-15,0 0-25 16,75-62-22-16,-54 52-31 15,-3-1-4-15,-1 0-13 16,-7 5 0-16,2-1-3 16,-3 4 0-16,-3 3-5 15,2 0-39-15,-3 0-77 0,-2 0-49 16,-3 0-143-16</inkml:trace>
          <inkml:trace contextRef="#ctx0" brushRef="#br0" timeOffset="263.1213">609 763 435 0,'0'0'228'0,"0"0"-151"16,0 0-6-16,0 0 16 15,0 0-12-15,0 0-32 16,48-24-33-16,-36 15 1 16,-3 4-6-16,0-4 5 15,-4 1-10-15,1 1-15 16,-3-6-58-16,-1 6-63 0,-2-1-70 16,0 4-202-16</inkml:trace>
          <inkml:trace contextRef="#ctx0" brushRef="#br0" timeOffset="1369.1811">384 1000 249 0,'0'0'71'16,"0"0"0"-16,0 0-2 16,0 0-22-16,0 0 31 15,0 0-41-15,73 39 15 16,-71-52-2-16,-2-3 17 16,0 0-27-16,0-1-5 15,0 5-18-15,-9 2-8 16,-2 3-3-16,-1 7 6 15,0 0-12-15,3 0 0 0,5 2-5 16,4 20 5-16,0 10 5 16,0 3-4-16,7-1-1 15,11-5 0-15,5-6-3 16,-2-13-25-16,-6-10 12 16,-1 0 7-16,-7-9-6 15,-7-20 15-15,0-3 29 16,0-1 17-16,-7 5-2 15,-7 11 11-15,0 9-4 16,1 8-10-16,2 0-33 16,2 0-8-16,3 15-13 15,6 9-7-15,0 6-51 0,6-5-87 16,9-1-138-16</inkml:trace>
          <inkml:trace contextRef="#ctx0" brushRef="#br0" timeOffset="-718.2451">336 692 249 0,'0'0'145'0,"0"0"-11"15,0 0 0-15,13 116-41 16,-1-99-28-16,0-4-19 15,-3-9 8-15,-3 0-16 0,-3-4-10 16,-3 0-28-16,0 0 1 16,0-6 2-16,0-9 34 15,0 1-12-15,-12 0-13 16,0 5-8-16,-3 6-2 16,2 3 2-16,-1 0-3 15,2 0-1-15,6 6 0 16,0 15 5-16,6 13-2 15,0 4-1-15,6 1 0 16,14-2-2-16,2-3 0 16,2-13-1-16,-4-8 0 15,-2-9-4-15,-2-4-4 0,-4 0-1 16,-3-17 1-16,-4-15 9 16,-5-4 16-16,0-5-8 15,0 11-6-15,-9 10 3 16,-8 6 9-16,-4 13 12 15,-1 1 0-15,-1 0-7 16,5 15-12-16,6 12 1 16,8 5-4-16,4 8-4 15,0-1 1-15,18-5-1 16,7-5-3-16,2-9-7 16,-1-13-35-16,-1-7-37 15,-2-8-33-15,-5-23-74 16,0-4-202-16</inkml:trace>
          <inkml:trace contextRef="#ctx0" brushRef="#br0" timeOffset="1830.73">543 1246 806 0,'-58'143'106'15,"58"-137"-62"-15,0-1-37 16,0 1-7-16,6 1-101 16,6 4-151-16</inkml:trace>
          <inkml:trace contextRef="#ctx0" brushRef="#br0" timeOffset="1680.8978">543 1246 646 0,'0'0'87'0,"0"0"-27"16,0 0-48-16,0 0-12 15,0 0-53-15,0 0-365 16</inkml:trace>
        </inkml:traceGroup>
        <inkml:traceGroup>
          <inkml:annotationXML>
            <emma:emma xmlns:emma="http://www.w3.org/2003/04/emma" version="1.0">
              <emma:interpretation id="{9FBF0759-0C8B-4786-8117-F03A04CD8B59}" emma:medium="tactile" emma:mode="ink">
                <msink:context xmlns:msink="http://schemas.microsoft.com/ink/2010/main" type="inkWord" rotatedBoundingBox="6047,14278 6069,14434 6023,14440 6002,14285"/>
              </emma:interpretation>
            </emma:emma>
          </inkml:annotationXML>
          <inkml:trace contextRef="#ctx0" brushRef="#br0" timeOffset="1998.2311">626 1773 60 0,'0'0'744'0,"0"0"-652"16,0 0-20-16,0 0-55 15,0 0-17-15,0 0-25 16,52 124-114-16,-37-99-234 16</inkml:trace>
        </inkml:traceGroup>
        <inkml:traceGroup>
          <inkml:annotationXML>
            <emma:emma xmlns:emma="http://www.w3.org/2003/04/emma" version="1.0">
              <emma:interpretation id="{C9C3BBC8-C649-4B23-BD6A-1A5F1F95654E}" emma:medium="tactile" emma:mode="ink">
                <msink:context xmlns:msink="http://schemas.microsoft.com/ink/2010/main" type="inkWord" rotatedBoundingBox="6203,14791 6221,14913 6204,14915 6187,14793"/>
              </emma:interpretation>
            </emma:emma>
          </inkml:annotationXML>
          <inkml:trace contextRef="#ctx0" brushRef="#br0" timeOffset="2138.1654">824 2280 358 0,'0'0'305'0,"0"0"-256"0,0 0 11 16,0 0-55-16,0 0-5 16,0 0-80-16,21 121-280 15</inkml:trace>
        </inkml:traceGroup>
        <inkml:traceGroup>
          <inkml:annotationXML>
            <emma:emma xmlns:emma="http://www.w3.org/2003/04/emma" version="1.0">
              <emma:interpretation id="{ACE9A7BD-B64B-4D85-BFD9-C05B4F1C4833}" emma:medium="tactile" emma:mode="ink">
                <msink:context xmlns:msink="http://schemas.microsoft.com/ink/2010/main" type="inkWord" rotatedBoundingBox="6277,15256 6305,15457 6283,15460 6255,152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90.643">901 2744 796 0,'0'0'48'0,"0"0"56"16,0 111-51-16,0-88-50 15,0-1-3-15,3-6-73 16,4 0-136-16,-2-1-427 15</inkml:trace>
        </inkml:traceGroup>
        <inkml:traceGroup>
          <inkml:annotationXML>
            <emma:emma xmlns:emma="http://www.w3.org/2003/04/emma" version="1.0">
              <emma:interpretation id="{C2F9D062-EB8C-44AA-A9C5-9B812BA8542C}" emma:medium="tactile" emma:mode="ink">
                <msink:context xmlns:msink="http://schemas.microsoft.com/ink/2010/main" type="inkWord" rotatedBoundingBox="6368,15818 6386,15945 6375,15946 6357,158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30.1052">993 3306 628 0,'0'0'111'0,"0"0"-81"16,0 0 1-16,4 111-31 15,1-102-5-15,-2-1-229 16</inkml:trace>
        </inkml:traceGroup>
        <inkml:traceGroup>
          <inkml:annotationXML>
            <emma:emma xmlns:emma="http://www.w3.org/2003/04/emma" version="1.0">
              <emma:interpretation id="{5206433B-184C-4201-93D4-157E8A709900}" emma:medium="tactile" emma:mode="ink">
                <msink:context xmlns:msink="http://schemas.microsoft.com/ink/2010/main" type="inkWord" rotatedBoundingBox="6420,16319 6455,16576 6399,16584 6363,1632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604.488">1044 3807 804 0,'0'0'62'0,"-11"122"13"15,5-69-12-15,2-12-57 16,4-14-6-16,0-13-23 16,0-8-163-16,0-4-335 15</inkml:trace>
        </inkml:traceGroup>
        <inkml:traceGroup>
          <inkml:annotationXML>
            <emma:emma xmlns:emma="http://www.w3.org/2003/04/emma" version="1.0">
              <emma:interpretation id="{159ECCAB-5173-40F8-B596-B788B54EDC39}" emma:medium="tactile" emma:mode="ink">
                <msink:context xmlns:msink="http://schemas.microsoft.com/ink/2010/main" type="inkWord" rotatedBoundingBox="6617,17551 6736,18915 6591,18927 6472,17563"/>
              </emma:interpretation>
            </emma:emma>
          </inkml:annotationXML>
          <inkml:trace contextRef="#ctx0" brushRef="#br0" timeOffset="2858.456">1152 5047 662 0,'0'0'13'0,"0"0"-8"15,0 0-5-15,0 116-100 0,0-103-251 16</inkml:trace>
          <inkml:trace contextRef="#ctx0" brushRef="#br0" timeOffset="2993.165">1173 5294 781 0,'0'0'141'0,"0"0"-90"16,-16 120-7-16,10-82-20 15,1-16-24-15,5-4-3 16,0-3-82-16,0 2-196 16</inkml:trace>
          <inkml:trace contextRef="#ctx0" brushRef="#br0" timeOffset="3247.9745">1226 5688 798 0,'0'0'122'0,"0"0"-5"0,0 0-70 15,0 0-29-15,0 0-18 16,0 0-38-16,-5 36-113 16,5-36-67-16,0 0-143 15,5 7 105-15,-5 0 256 16,1 2 70-16,-1 2 87 15,0-3 29-15,3-3-46 16,-3-3-21-16,0 1-4 16,0-2-11-16,0-1-59 15,0 2-38-15,0 1-7 16,2-1-5-16,1 2-140 0,-3 2-286 16</inkml:trace>
          <inkml:trace contextRef="#ctx0" brushRef="#br0" timeOffset="3922.9788">1191 5833 535 0,'0'0'101'0,"0"0"-34"16,0 0-31-16,0 0-7 15,0 0-8-15,-6 105 2 16,6-75 16-16,0 8 1 16,0 5 10-16,2 2-14 15,5 2-21-15,2 0 9 16,0-4-14-16,0-3 2 0,2-1-8 15,-2-3 5-15,-2-10-2 16,-2-7 1-16,-1-6 2 16,-1-9 0-16,-3 0-6 15,0-4 4-15,0 0-4 16,0 0-3-16,0 0-1 16,0 0-3-16,0 0-3 15,0 0-40-15,0 0-62 16,0 0-56-16,0-15-123 15,0-3-142-15</inkml:trace>
          <inkml:trace contextRef="#ctx0" brushRef="#br0" timeOffset="4291.2349">1235 6242 406 0,'0'0'219'0,"0"0"-142"16,0 0 9-16,0 0-49 16,0 0-26-16,0 0-3 15,0-54 23-15,4 27 24 16,8-2-21-16,3 3-2 0,2 6-7 15,-2-2-22-15,0 9 3 16,-6 2-4-16,-5 7 0 16,-2 2-2-16,-2 2-2 15,0 0 2-15,0 0 19 16,0 0 0-16,0 0-13 16,0 0-6-16,0 0-28 15,0 0-59-15,0 0-47 16,0 0-66-16,0 0-159 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58:28.984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2EC91BB-972D-493E-8910-025F4F893DF5}" emma:medium="tactile" emma:mode="ink">
          <msink:context xmlns:msink="http://schemas.microsoft.com/ink/2010/main" type="writingRegion" rotatedBoundingBox="10058,9445 11174,9445 11174,10440 10058,10440"/>
        </emma:interpretation>
      </emma:emma>
    </inkml:annotationXML>
    <inkml:traceGroup>
      <inkml:annotationXML>
        <emma:emma xmlns:emma="http://www.w3.org/2003/04/emma" version="1.0">
          <emma:interpretation id="{6910F521-DE20-499E-973D-9FE70EBD3B26}" emma:medium="tactile" emma:mode="ink">
            <msink:context xmlns:msink="http://schemas.microsoft.com/ink/2010/main" type="paragraph" rotatedBoundingBox="10058,9445 11174,9445 11174,10440 10058,10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846E29-CF3D-4CF9-B91B-54127DF39BAF}" emma:medium="tactile" emma:mode="ink">
              <msink:context xmlns:msink="http://schemas.microsoft.com/ink/2010/main" type="line" rotatedBoundingBox="10058,9445 11174,9445 11174,10440 10058,10440"/>
            </emma:interpretation>
          </emma:emma>
        </inkml:annotationXML>
        <inkml:traceGroup>
          <inkml:annotationXML>
            <emma:emma xmlns:emma="http://www.w3.org/2003/04/emma" version="1.0">
              <emma:interpretation id="{2AB1BC2D-91B7-49EE-97BA-16CEE914F10B}" emma:medium="tactile" emma:mode="ink">
                <msink:context xmlns:msink="http://schemas.microsoft.com/ink/2010/main" type="inkWord" rotatedBoundingBox="10058,9445 11174,9445 11174,10440 10058,10440"/>
              </emma:interpretation>
              <emma:one-of disjunction-type="recognition" id="oneOf0">
                <emma:interpretation id="interp0" emma:lang="" emma:confidence="0">
                  <emma:literal>ci</emma:literal>
                </emma:interpretation>
                <emma:interpretation id="interp1" emma:lang="" emma:confidence="0">
                  <emma:literal>Ci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ei</emma:literal>
                </emma:interpretation>
                <emma:interpretation id="interp4" emma:lang="" emma:confidence="0">
                  <emma:literal>C'</emma:literal>
                </emma:interpretation>
              </emma:one-of>
            </emma:emma>
          </inkml:annotationXML>
          <inkml:trace contextRef="#ctx0" brushRef="#br0">9 0 968 0,'0'0'58'16,"0"0"-55"-16,-5 131 53 16,5-71-29-16,0-2-18 15,8-7-9-15,11-9-91 16,-5-13-221-16</inkml:trace>
          <inkml:trace contextRef="#ctx0" brushRef="#br0" timeOffset="-174.9399">-489 327 704 0,'0'0'112'15,"0"0"-109"-15,0 0 13 16,0 0 12-16,0 0 39 0,0 0-27 15,110 32 12-15,-83-61-10 16,-6-5-20-16,-9-7-6 16,-12-2-4-16,0 3-5 15,-20 5 5-15,-20 9 12 16,-14 11-8-16,-8 15 7 16,-4 0-3-16,1 35-6 15,17 15-9-15,15 9 12 16,20 10 3-16,13 1-15 15,0-3 5-15,31-8-9 16,14-9 0-16,8-14-1 16,12-8-32-16,2-18-16 15,2-10-89-15,-6-1-117 16,-8-32-405-16</inkml:trace>
          <inkml:trace contextRef="#ctx0" brushRef="#br0" timeOffset="-599.7777">-1002 959 509 0,'0'0'99'0,"0"0"-90"0,0 0 64 15,0 0 30-15,0 0-51 16,0 0-25-16,3-76 1 16,-3 59 36-16,0 11-13 15,-12 4 37-15,0 2-45 16,-1 0-23-16,-1 17-12 16,1 9-5-16,5 0-2 15,8-3-1-15,0-1 0 16,0-7-3-16,12-7-37 15,14-8-106-15,-2 0-183 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3:35.803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 contextRef="#ctx0" brushRef="#br0">-1 0 185 0,'0'0'480'0,"0"0"-464"0,0 0 55 16,0 0-71-16,0 112-20 15,0-107-335-15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3:40.317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9B873C9-8A2A-408C-9485-6C3DCF0A7995}" emma:medium="tactile" emma:mode="ink">
          <msink:context xmlns:msink="http://schemas.microsoft.com/ink/2010/main" type="writingRegion" rotatedBoundingBox="5897,13558 4414,13754 4271,12671 5754,12476"/>
        </emma:interpretation>
      </emma:emma>
    </inkml:annotationXML>
    <inkml:traceGroup>
      <inkml:annotationXML>
        <emma:emma xmlns:emma="http://www.w3.org/2003/04/emma" version="1.0">
          <emma:interpretation id="{DFF8E8A3-3B9F-4274-88E1-3BB4208DD76B}" emma:medium="tactile" emma:mode="ink">
            <msink:context xmlns:msink="http://schemas.microsoft.com/ink/2010/main" type="paragraph" rotatedBoundingBox="5897,13558 4414,13754 4271,12671 5754,12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4F2588-1089-43D8-927A-6FA3FC60D062}" emma:medium="tactile" emma:mode="ink">
              <msink:context xmlns:msink="http://schemas.microsoft.com/ink/2010/main" type="line" rotatedBoundingBox="5897,13558 4414,13754 4353,13285 5835,13089"/>
            </emma:interpretation>
          </emma:emma>
        </inkml:annotationXML>
        <inkml:traceGroup>
          <inkml:annotationXML>
            <emma:emma xmlns:emma="http://www.w3.org/2003/04/emma" version="1.0">
              <emma:interpretation id="{624AE928-F1FF-4601-9086-E33EE868B3B1}" emma:medium="tactile" emma:mode="ink">
                <msink:context xmlns:msink="http://schemas.microsoft.com/ink/2010/main" type="inkWord" rotatedBoundingBox="5897,13558 4414,13754 4353,13285 5835,130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288 1034 969 0,'0'0'93'0,"0"0"-18"15,0 0 22-15,0 0-69 0,0 0-28 16,0 0-4 0,0-2-20-16,0-17-54 0,-5-5-59 15,-8-5-77-15,-5 8-191 16,-8 1 15-16</inkml:trace>
          <inkml:trace contextRef="#ctx0" brushRef="#br0" timeOffset="150.0999">288 1034 187 0,'-184'-117'155'0,"147"136"72"16,5-4-35-16,2 2-54 15,3-8-32-15,4 1-26 16,2-5-19-16,-1-2-19 16,1 0-15-16,-3-3-26 15,-2 0-1-15,-4 0-11 0,-3-4-50 16,-2-5-104-16,-1-1-83 16,3 6-158-16,5 4 148 15</inkml:trace>
          <inkml:trace contextRef="#ctx0" brushRef="#br0" timeOffset="-189.0853">140 838 30 0,'0'0'733'16,"0"0"-637"-16,0 0 18 15,0 0-8-15,0 0-38 16,0 0-16-16,2 29-19 0,-2-26-18 16,3-1-15-16,-2 0 0 15,2 0-5-15,3 5-30 16,3 4-47-16,2-2-96 15,-5-1-124-15</inkml:trace>
          <inkml:trace contextRef="#ctx0" brushRef="#br0" timeOffset="276.778">-526 1015 218 0,'0'0'124'0,"0"0"23"15,0 0 89-15,0 0-98 16,0 0-85-16,0 0-53 16,-96 0-17-16,73-30-98 15,-2 0-134-15</inkml:trace>
          <inkml:trace contextRef="#ctx0" brushRef="#br0" timeOffset="540.7899">-900 955 737 0,'-63'-15'57'0,"58"17"-32"0,-1-2-25 16,-3 0-54-16,-9-2-329 15</inkml:trace>
          <inkml:trace contextRef="#ctx0" brushRef="#br0" timeOffset="410.0998">-900 955 479 0,'0'0'285'0,"0"0"-219"15,0 0 62-15,0 0-41 16,0 0-78-16,0 0-9 16,-23 0-6-16,23-7-122 15,0-8-71-15,0 1-262 16</inkml:trace>
          <inkml:trace contextRef="#ctx0" brushRef="#br0" timeOffset="-31522.2893">261 725 542 0,'0'0'69'0,"0"0"13"15,0 0-17-15,0 0-50 16,0 0-13-16,0 0 21 16,0 0 5-16,7-20-6 15,-10 2-1-15,-7 0 20 16,0 3-30-16,-2 6-3 16,3-4-5-16,0 7-2 15,0 0 1-15,0 1 0 16,2 5-2-16,2 0-5 15,5 9-2-15,0 13 7 0,0 9 15 16,0 2-12-16,14-2-1 16,4-7-4-16,0-7 0 15,-1-6-1-15,-5-8 2 16,-6-3-9-16,-2 0 10 16,-4-11 2-16,0-16 4 15,0-9 10-15,-1 0-9 16,-13 4-4-16,-3 8 0 15,4 11-1-15,-1 9 7 16,2 4 18-16,3 0 13 16,3 2-40-16,6 20-3 15,0 6-4-15,0 8 7 16,9 4-2-16,14-3 7 16,-1-3-6-16,0-8 1 15,-3-13-3-15,-1-8-1 0,-6-5-9 16,-3 0 8-16,-4-23 5 15,-5-7 13-15,0-6-2 16,0-1-9-16,-15 3 4 16,-2 7-4-16,-1 10 0 15,2 11 9-15,0 6 13 16,4 0-3-16,0 0-15 16,8 11-6-16,2 11-4 15,2 9 4-15,0 6 4 16,9 4 0-16,12-2-4 15,-2-7 0-15,0-8 0 16,-2-10-5-16,-4-14-11 16,-1 0-19-16,-6-17 22 0,-6-23 13 15,0-9 6-15,0-3-2 16,-13 6-1-16,-5 18-3 16,0 12 3-16,1 16 24 15,4 0 21-15,2 16-17 16,0 16-28-16,10 8 0 15,1 1 2-15,0-5-5 16,0-10-19-16,12-9-42 16,-1-12-56-16,-2-5-90 15,-2 0-389-15</inkml:trace>
          <inkml:trace contextRef="#ctx0" brushRef="#br0" timeOffset="4802.1168">352 750 7 0,'0'0'106'0,"0"0"-9"16,0 0-3-16,0 0 26 15,0 0 10-15,0 0-25 16,0 0-32-16,0 0-25 15,-18 47 2-15,18-32-1 16,0-2-17-16,0 2 0 16,2-4 6-16,7-5-6 15,0 1-5-15,0-7-22 16,-2 0-5-16,2 0 0 16,-4 0-5-16,-2-5 5 0,-3-7 8 15,0-2 5-15,0-1-2 16,-5 5-11-16,-11-1 0 15,-1 7-2-15,2 4-1 16,2 0-2-16,4 0 1 16,4 4 4-16,5 20 4 15,0 10 0-15,5 2-4 16,17-4 1-16,5-5-1 16,3-9-6-16,-1-11 1 15,-1-7-6-15,-8 0-4 16,-3-9-3-16,-8-15 14 15,-8-7 4-15,-1-4 2 0,0 5 0 16,-9 7-1 0,-14 8-1-16,-1 13 12 0,-6 2 16 15,0 11-12-15,5 22 8 16,7 6-18-16,9 2 1 16,9 0 1-16,0-3-6 15,12-10-2-15,15-11-12 16,3-11-112-16,-3-6-169 15</inkml:trace>
        </inkml:traceGroup>
      </inkml:traceGroup>
      <inkml:traceGroup>
        <inkml:annotationXML>
          <emma:emma xmlns:emma="http://www.w3.org/2003/04/emma" version="1.0">
            <emma:interpretation id="{5C7A4F00-9BA5-4E71-8E9C-5B7AFC5302A5}" emma:medium="tactile" emma:mode="ink">
              <msink:context xmlns:msink="http://schemas.microsoft.com/ink/2010/main" type="line" rotatedBoundingBox="5503,12512 5502,12768 5378,12767 5379,12511"/>
            </emma:interpretation>
          </emma:emma>
        </inkml:annotationXML>
        <inkml:traceGroup>
          <inkml:annotationXML>
            <emma:emma xmlns:emma="http://www.w3.org/2003/04/emma" version="1.0">
              <emma:interpretation id="{F273BA2A-269D-4738-90D5-6E1090ED88AB}" emma:medium="tactile" emma:mode="ink">
                <msink:context xmlns:msink="http://schemas.microsoft.com/ink/2010/main" type="inkWord" rotatedBoundingBox="5503,12512 5502,12768 5378,12767 5379,12511"/>
              </emma:interpretation>
            </emma:emma>
          </inkml:annotationXML>
          <inkml:trace contextRef="#ctx0" brushRef="#br1" timeOffset="-76435.1205">106 0 162 0,'0'0'532'0,"0"0"-517"15,0 0-10-15,0 0 37 16,0 0-15-16,0 0 1 16,0 0-12-16,-8 91-9 15,8-91-5-15,3 0-2 16,0 0 8-16,-3-4 19 15,0-9 27-15,0-4-20 16,-10 2-8-16,-1 8-8 16,-2 2 13-16,1 5-11 15,3 0-3-15,3 0-13 16,1 10 6-16,2 18-10 0,3 2 2 16,0 2-2-16,9-7-4 15,8-10-3-15,1-8-2 16,-3-7-7-16,0 0 10 15,-5-11 6-15,-2-16 6 16,-8-3 1-16,0-1-1 16,0 1 4-16,-18 15 2 15,-8 5 22-15,1 5-4 16,5 5-20-16,3 0-9 16,5 21 3-16,6 12-2 15,6 7-2-15,0 2-11 16,2-3-44-16,24-11-74 15,4-4-118-15,6-13-274 16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3:41.312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B09E75-1608-4BBC-9D61-7CD93AC5B408}" emma:medium="tactile" emma:mode="ink">
          <msink:context xmlns:msink="http://schemas.microsoft.com/ink/2010/main" type="writingRegion" rotatedBoundingBox="3778,14292 2881,13483 3404,12903 4302,13711"/>
        </emma:interpretation>
      </emma:emma>
    </inkml:annotationXML>
    <inkml:traceGroup>
      <inkml:annotationXML>
        <emma:emma xmlns:emma="http://www.w3.org/2003/04/emma" version="1.0">
          <emma:interpretation id="{A80C2DC9-580A-43E9-BD4E-BE8F84E027AF}" emma:medium="tactile" emma:mode="ink">
            <msink:context xmlns:msink="http://schemas.microsoft.com/ink/2010/main" type="paragraph" rotatedBoundingBox="3778,14292 2881,13483 3404,12903 4302,13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F47269-1C4A-4606-8C98-E14477AF8DAE}" emma:medium="tactile" emma:mode="ink">
              <msink:context xmlns:msink="http://schemas.microsoft.com/ink/2010/main" type="line" rotatedBoundingBox="3778,14292 2881,13483 3404,12903 4302,13711"/>
            </emma:interpretation>
          </emma:emma>
        </inkml:annotationXML>
        <inkml:traceGroup>
          <inkml:annotationXML>
            <emma:emma xmlns:emma="http://www.w3.org/2003/04/emma" version="1.0">
              <emma:interpretation id="{3210C760-6F03-4B19-8F9F-EDA644593274}" emma:medium="tactile" emma:mode="ink">
                <msink:context xmlns:msink="http://schemas.microsoft.com/ink/2010/main" type="inkWord" rotatedBoundingBox="3778,14292 2881,13483 3404,12903 4302,137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-2166 669 449 0,'0'0'113'16,"0"0"11"-16,0 0-17 16,0 0 8-16,0 0-54 15,0 0-15-15,-42-15-15 0,42 37-11 16,0 16-15-16,0 17 2 16,9 14-2-16,8 5 1 15,1 8 1-15,0-3-2 16,2 0 7-16,1-12-7 15,-1-12-4-15,-3-7-1 16,-3-14 0-16,2-11 0 16,-4-8-2-16,-1-14-44 15,-2-1-113-15,-2-10-59 16,-7-16-207-16</inkml:trace>
          <inkml:trace contextRef="#ctx0" brushRef="#br0" timeOffset="190.5255">-1989 1097 453 0,'0'0'296'0,"0"0"-185"0,62-139 55 15,-29 75-95-15,-1-1-46 16,-5 8-18-16,-2 7-5 16,-5 12 0-16,-4 17-2 15,-3 12-11-15,-7 9-134 16,-6 6-85-16,0 22 2 15,-5 9-241-15</inkml:trace>
          <inkml:trace contextRef="#ctx0" brushRef="#br0" timeOffset="1012.44">-1562 1104 185 0,'0'0'398'15,"0"0"-288"-15,0 0-39 16,0 0-17-16,0 0-46 16,0 0-4-16,-4 6 0 15,4 10 13-15,0 10 15 0,3 4-2 16,1 2-8-16,2 3-5 15,3-1 2-15,1-2 1 16,3 2-5-16,2-2-13 16,-4-3 5-16,2-2 5 15,1-7-8-15,-5-8-1 16,3-1 1-16,0-5-2 16,-3-2 4-16,1-4 3 15,2 0 9-15,2 0-2 16,-4 0 0-16,2 0-7 15,0 0-4-15,-3-6-1 16,0 2 2-16,0-2-6 16,-3 3-4-16,-1 1 0 15,-2 0-23-15,-3-2-49 16,0 0-42-16,0-3 2 0,0 3-214 16</inkml:trace>
          <inkml:trace contextRef="#ctx0" brushRef="#br0" timeOffset="1235.2025">-1495 1273 175 0,'0'0'447'16,"0"0"-339"-16,0 0-44 0,0 0-12 15,0 0 44 1,0 0-45-16,39-27-26 0,-26 8-2 15,-1 2-13 1,-1-5-10-16,-7 1-3 0,-1 3-74 16,-3 6-75-16,0 0-171 15</inkml:trace>
          <inkml:trace contextRef="#ctx0" brushRef="#br0" timeOffset="346.5708">-1910 1065 336 0,'0'0'326'0,"0"0"-195"15,0 0 28-15,0 0-58 16,0 0-66-16,118 102-25 15,-91-81-7-15,-1 2-3 16,1 0-2-16,-1 6-54 16,-2-3-225-16</inkml:trace>
          <inkml:trace contextRef="#ctx0" brushRef="#br0" timeOffset="1387.6016">-1589 1102 866 0,'0'0'96'16,"0"0"25"-16,0 0-44 16,62-110-13-16,-35 76-32 15,-4 8-25-15,-1 5-7 0,-1 7-26 16,-7 11-82 0,-7 3-254-16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2:11.69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12E85F6-9933-46A2-B98F-E4EE074D677A}" emma:medium="tactile" emma:mode="ink">
          <msink:context xmlns:msink="http://schemas.microsoft.com/ink/2010/main" type="writingRegion" rotatedBoundingBox="13960,15551 16609,14965 16896,16262 14247,16848"/>
        </emma:interpretation>
      </emma:emma>
    </inkml:annotationXML>
    <inkml:traceGroup>
      <inkml:annotationXML>
        <emma:emma xmlns:emma="http://www.w3.org/2003/04/emma" version="1.0">
          <emma:interpretation id="{DD8BA54A-1346-43CC-823F-9A4F1F9D68ED}" emma:medium="tactile" emma:mode="ink">
            <msink:context xmlns:msink="http://schemas.microsoft.com/ink/2010/main" type="paragraph" rotatedBoundingBox="13960,15551 16609,14965 16896,16262 14247,16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2AD751-B657-4B18-91C7-435A8823FE2B}" emma:medium="tactile" emma:mode="ink">
              <msink:context xmlns:msink="http://schemas.microsoft.com/ink/2010/main" type="line" rotatedBoundingBox="13960,15551 16609,14965 16896,16262 14247,16848"/>
            </emma:interpretation>
          </emma:emma>
        </inkml:annotationXML>
        <inkml:traceGroup>
          <inkml:annotationXML>
            <emma:emma xmlns:emma="http://www.w3.org/2003/04/emma" version="1.0">
              <emma:interpretation id="{E32D961C-DB3E-488E-922D-8FF55E69EDBC}" emma:medium="tactile" emma:mode="ink">
                <msink:context xmlns:msink="http://schemas.microsoft.com/ink/2010/main" type="inkWord" rotatedBoundingBox="13960,15551 16609,14965 16896,16262 14247,168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-436-1867 725 0,'0'0'53'16,"0"0"0"-16,0 0 75 0,0 0-82 15,0 0-30-15,0 0-5 16,39 0 13-16,13 0 5 15,5 0-5-15,1 0-7 16,-6 0-12-16,-7 0-1 16,-10 0-2-16,-11 3-2 15,-8 9-16-15,-11 6-59 16,-5 3-66-16,-2 5-162 16</inkml:trace>
          <inkml:trace contextRef="#ctx0" brushRef="#br0" timeOffset="175.5099">-203-1545 805 0,'0'0'40'0,"0"0"119"15,115 0-54-15,-67-14-77 16,-1 3-16-16,-2 2-9 16,-4 0-3-16,-7 2-15 15,-2 4-64-15,-5-5-140 16,-6-2-335-16</inkml:trace>
          <inkml:trace contextRef="#ctx0" brushRef="#br0" timeOffset="702.661">356-2124 690 0,'0'0'32'0,"0"0"-8"16,0 0 21-16,0 0 17 16,-14 151 25-16,29-96-52 15,15-6-16-15,5-14-12 16,6-14-2-16,2-14-1 15,2-7-4-15,-1-26 2 16,-5-23 0-16,-3-9-2 0,-4-2-13 16,-11 3-41-16,-5 14-3 15,-11 17 15-15,-5 18 39 16,0 8 3-16,0 18 27 16,4 34-18-16,10 16 48 15,8 18 1-15,13 2-25 16,10 1 22-16,3-5-12 15,0-6-23-15,-10-13-9 16,-17-9 5-16,-14-11-3 16,-7-5 3-16,-13-8 5 15,-25-7 3-15,-10-6 1 16,-3-9-5-16,-2-4-8 16,2-6-10-16,8 0 1 0,10 0 0 15,7 0-3-15,12-4-2 16,10-13-17-16,4-6-41 15,0-12-51-15,10-5-70 16,12 1-102-16,-9 0-321 16</inkml:trace>
          <inkml:trace contextRef="#ctx0" brushRef="#br0" timeOffset="-933.3104">-1421-2104 355 0,'0'0'39'0,"0"0"109"0,0 0 2 15,0 0-75-15,0 0-24 16,0 0-24-16,-44-15-15 16,44 41-3-16,0 17-7 15,0 19 2-15,0 12 4 16,9 6 2-16,8 0 5 15,2-10-8-15,10-15-4 16,-1-14-2-16,6-15-1 16,2-17 0-16,0-9 2 15,4-3 4-15,4-31 9 16,3-20-15-16,-7-12 4 16,1-9-4-16,-11 0-24 15,-8 12-2-15,-10 15 15 0,-12 16 11 16,0 17 2-16,0 9 5 15,0 3 20-15,0 3-15 16,0 0-12-16,0 0-18 16,0 21 5-16,18 17 13 15,5 16 4-15,7 13 2 16,2 12 6-16,2 12 21 16,-5 2-15-16,-4 1 25 15,-8-2-14-15,-13-6-14 16,-4-7 1-16,0-8-6 15,-4-16 6-15,-22-12 8 16,-4-15 1-16,2-6 3 0,-7-13-8 16,0-8-8-16,5-1-6 15,-1 0-1-15,4 0-5 16,0 0 4-16,4-1-4 16,7-5-4-16,4-4-5 15,3-3 4-15,4-6-32 16,4-3-15-16,1-5-9 15,0-6-38-15,0-1-119 16,0-9-392-16</inkml:trace>
          <inkml:trace contextRef="#ctx0" brushRef="#br0" timeOffset="1135.9916">199-2379 827 0,'0'0'12'0,"0"0"31"15,0 0 116-15,0 0-94 16,0 0-17-16,0 0-33 0,31-65 13 16,44 54 21-16,13 5-21 15,9 0 1-15,5-4 6 16,8-4-5-16,2-7 6 15,-5 1-11-15,-14 4-15 16,-24-1-4-16,-26 6-6 16,-22 6 0-16,-12 1 0 15,-9 4-13-15,0 0-21 16,0 0-15-16,-21 0-61 16,-13 9-108-16,-14 12-470 15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8:46.090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0E5127-465D-4F8E-8FA6-BF3A689FC1D0}" emma:medium="tactile" emma:mode="ink">
          <msink:context xmlns:msink="http://schemas.microsoft.com/ink/2010/main" type="writingRegion" rotatedBoundingBox="8466,18364 9104,18758 8889,19108 8250,18714"/>
        </emma:interpretation>
      </emma:emma>
    </inkml:annotationXML>
    <inkml:traceGroup>
      <inkml:annotationXML>
        <emma:emma xmlns:emma="http://www.w3.org/2003/04/emma" version="1.0">
          <emma:interpretation id="{6132BD0A-9F42-412C-A39B-A3AA05B18ED0}" emma:medium="tactile" emma:mode="ink">
            <msink:context xmlns:msink="http://schemas.microsoft.com/ink/2010/main" type="paragraph" rotatedBoundingBox="8466,18364 9104,18758 8889,19108 8250,18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F4E083-2853-4CF8-AD93-0A483C0D8F01}" emma:medium="tactile" emma:mode="ink">
              <msink:context xmlns:msink="http://schemas.microsoft.com/ink/2010/main" type="line" rotatedBoundingBox="8466,18364 9104,18758 8889,19108 8250,18714"/>
            </emma:interpretation>
          </emma:emma>
        </inkml:annotationXML>
        <inkml:traceGroup>
          <inkml:annotationXML>
            <emma:emma xmlns:emma="http://www.w3.org/2003/04/emma" version="1.0">
              <emma:interpretation id="{7EB6F194-8286-4EAA-97F3-E5FD6F7AE04E}" emma:medium="tactile" emma:mode="ink">
                <msink:context xmlns:msink="http://schemas.microsoft.com/ink/2010/main" type="inkWord" rotatedBoundingBox="8466,18364 9104,18758 8889,19108 8250,18714"/>
              </emma:interpretation>
              <emma:one-of disjunction-type="recognition" id="oneOf0">
                <emma:interpretation id="interp0" emma:lang="" emma:confidence="0">
                  <emma:literal>00</emma:literal>
                </emma:interpretation>
                <emma:interpretation id="interp1" emma:lang="" emma:confidence="0">
                  <emma:literal>0o</emma:literal>
                </emma:interpretation>
                <emma:interpretation id="interp2" emma:lang="" emma:confidence="0">
                  <emma:literal>0°</emma:literal>
                </emma:interpretation>
                <emma:interpretation id="interp3" emma:lang="" emma:confidence="0">
                  <emma:literal>o0</emma:literal>
                </emma:interpretation>
                <emma:interpretation id="interp4" emma:lang="" emma:confidence="0">
                  <emma:literal>0O</emma:literal>
                </emma:interpretation>
              </emma:one-of>
            </emma:emma>
          </inkml:annotationXML>
          <inkml:trace contextRef="#ctx0" brushRef="#br0">3242 6233 241 0,'0'0'98'0,"0"0"9"15,0 0-44-15,0 139-3 16,13-101-28-16,5-9-18 16,3-7 22-16,-1-11 5 15,-4-6 17-15,1-5-15 16,-4-9-3-16,-2-23 21 16,-2-7 6-16,-4-7-34 15,-5 1 1-15,0 0 0 16,-2 2-6-16,-19 11-6 15,1 7-7-15,-4 9-2 16,2 8-7-16,7 5 4 0,-2 3-10 16,5 0 0-16,6 15-5 15,3 9-3-15,3 3-38 16,0 2-49-16,12 0-71 16,9-7-60-16,3-3-291 15</inkml:trace>
          <inkml:trace contextRef="#ctx0" brushRef="#br0" timeOffset="466.1125">3506 6271 172 0,'0'0'86'0,"0"0"-71"15,0 0 26-15,0 0-2 16,0 0-11-16,-3 106-9 15,17-79 10-15,1-7 17 16,0-4-7-16,1-7 10 0,-2-5 1 16,-4-4 36-16,1 0-45 15,-2-9-19-15,-3-16 27 16,-1-7-15-16,-1-11-13 16,-4-2-3-16,0-4-3 15,0 6 8-15,-18 9 9 16,-5 16 19-16,1 10-8 15,1 8-12-15,4 0-31 16,4 23-7-16,7 14 4 16,3 3-24-16,3 1-87 15,0-5-49-15,12-9-161 16</inkml:trace>
          <inkml:trace contextRef="#ctx0" brushRef="#br0" timeOffset="-572.7361">3054 6034 111 0,'0'0'50'16,"0"0"-29"-16,0 0 35 0,0 0-15 16,-32 118 10-16,26-94 0 15,2-2 2-15,-4-3-6 16,4-5 4-16,2-3-8 15,-1-6-3-15,2-2 9 16,1-3-9-16,0 0-11 16,0 0 3-16,0 0 13 15,0-4-36-15,0-11-4 16,0-5-1-16,0-3 4 16,0-1-4-16,0-6-2 15,9 1-1-15,0-7-1 16,0 3-5-16,0 1 4 15,0 2 0-15,-5 10 0 16,1 6 1-16,-4 3 0 16,2 6 3-16,-3 5-1 0,0-6-2 15,0 6 2-15,0-2-4 16,0 1-16-16,0 1 2 16,0 0 7-16,2 0-7 15,1 0 4-15,0 0-11 16,1 0-5-16,1 12 28 15,-1 12 3-15,1 4 6 16,-1 14-7-16,1 1 2 16,-1 9-2-16,1-3 6 15,-1-5 1-15,-2-11-2 16,1-8-5-16,-2-10 2 16,2-4-1-16,-1-5 3 0,1-2-6 15,-3-4 0-15,0 0 2 16,0 0-2-16,0 0-37 15,0 0-80-15,0 0-155 16,1 0-56-16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5:26.577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0E032F-0DC0-4EE7-8E65-1C58B9BB760B}" emma:medium="tactile" emma:mode="ink">
          <msink:context xmlns:msink="http://schemas.microsoft.com/ink/2010/main" type="writingRegion" rotatedBoundingBox="7556,15799 8290,17362 8008,17495 7274,15932"/>
        </emma:interpretation>
      </emma:emma>
    </inkml:annotationXML>
    <inkml:traceGroup>
      <inkml:annotationXML>
        <emma:emma xmlns:emma="http://www.w3.org/2003/04/emma" version="1.0">
          <emma:interpretation id="{E56AD8DA-3F71-4073-A0C7-0B7CBD0962E1}" emma:medium="tactile" emma:mode="ink">
            <msink:context xmlns:msink="http://schemas.microsoft.com/ink/2010/main" type="paragraph" rotatedBoundingBox="7556,15799 8290,17362 8008,17495 7274,15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056C03-5765-42D7-A8FE-9D234B29C3AC}" emma:medium="tactile" emma:mode="ink">
              <msink:context xmlns:msink="http://schemas.microsoft.com/ink/2010/main" type="line" rotatedBoundingBox="7556,15799 8290,17362 8008,17495 7274,15932"/>
            </emma:interpretation>
          </emma:emma>
        </inkml:annotationXML>
        <inkml:traceGroup>
          <inkml:annotationXML>
            <emma:emma xmlns:emma="http://www.w3.org/2003/04/emma" version="1.0">
              <emma:interpretation id="{3DC51CDA-BB92-416D-B5B4-245BC874C06C}" emma:medium="tactile" emma:mode="ink">
                <msink:context xmlns:msink="http://schemas.microsoft.com/ink/2010/main" type="inkWord" rotatedBoundingBox="7512,15820 7707,16237 7469,16349 7274,159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 79 88 0,'0'0'96'16,"0"0"-62"-16,0 0 4 16,0 0 30-16,0 0-24 15,0 0-4-15,-32-24-2 16,24 20-19-16,4 0 9 16,-4-1 3-16,2 4-14 0,-1-4-11 15,1 3-1 1,-2 1 8-16,4 1 14 0,-1 0-6 15,4 0-16-15,-2 0 4 16,3 0-9-16,0 0-4 16,0 0-9-16,0 0-5 15,0 0-23-15,0 0-4 16,0 0 25-16,0 0 20 16,0 0 2-16,0 0 3 15,-2 0 7-15,2 0 8 16,-3 0 1-16,2 0-18 15,-4 0-3-15,-1-3 11 0,5-5-1 16,-4 2 9 0,2 0-11-16,-1 2 5 0,2 0 8 15,-1 2 10 1,3 2-5-16,0 0-4 0,-1 0-18 16,1 0-4-16,0 0-6 15,0 13 6-15,0 8 3 16,4 7 18-16,5-3-3 15,-3 1-10-15,2-2-5 16,-4-3 0-16,4-4 1 16,-4-4-1-16,1 0-3 15,-1-5 0-15,1-1-29 16,-4-3-119-16,2-2-232 16</inkml:trace>
          <inkml:trace contextRef="#ctx0" brushRef="#br0" timeOffset="61184.8428">-30-71 433 0,'0'0'101'0,"0"0"0"15,0 0-51-15,0 0 27 16,0 0-27-16,0 0-25 16,-57-20-14-16,51 19 1 15,1 1 11-15,2 0 2 16,2 0-11-16,-2 0-10 16,-2 1-4-16,-4 20-4 0,0 7 4 15,0 3 3-15,0-1-2 16,1-8 4-16,4-4-4 15,-1-8-1-15,5-5-1 16,0-2 0-16,0-2 1 16,0-1 0-16,0 0-1 15,0 0-3-15,0 0-6 16,0 0 4-16,0 0-2 16,0 0-1-16,0-15 9 15,0-6-2-15,0-2 2 16,0-5-2-16,0 2-5 15,5 1-6-15,2 3 1 0,-2-1 3 16,-1-1 8-16,-2 5 1 16,5-1 1-16,-2 5 3 15,-4 5-4-15,4 3 2 16,-5 6 1-16,0 1 0 16,3 0-2-16,-3 0-1 15,2 0-1-15,1 0-4 16,1 0 5-16,4 0-4 15,-4 1 0-15,2 19 4 16,2 1 13-16,1 5 6 16,0 2-4-16,0 2-3 15,1 3 4-15,1-2-6 16,-2-1-9-16,0-4 5 16,-3-5-4-16,1-4-2 0,-2-5 0 15,1-1 0-15,1-2-3 16,-1-2-3-16,0-4-53 15,-1-3-58-15,-5 0-216 16</inkml:trace>
        </inkml:traceGroup>
        <inkml:traceGroup>
          <inkml:annotationXML>
            <emma:emma xmlns:emma="http://www.w3.org/2003/04/emma" version="1.0">
              <emma:interpretation id="{7514CCF0-BFF2-483B-8F96-B2BA7FACE887}" emma:medium="tactile" emma:mode="ink">
                <msink:context xmlns:msink="http://schemas.microsoft.com/ink/2010/main" type="inkWord" rotatedBoundingBox="7870,16467 8290,17362 8034,17482 7614,165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99.6228">565 975 6 0,'0'0'11'0,"0"0"28"0,0 0 15 16,0 0-42-16,0 0-12 16,0 0 3-16,0 0 9 15,0 0-4-15,-41-111-8 16,37 85-3-16,-1-1-33 16,-4-2-36-16,0 0 38 15,-3-1 34-15</inkml:trace>
          <inkml:trace contextRef="#ctx0" brushRef="#br0" timeOffset="1131.657">346 942 271 0,'0'0'73'0,"0"0"51"15,0 0-23-15,0 0-31 16,0 0-32-16,0 0-23 15,-25 23-7-15,25-1-4 16,0 1 6-16,0 1-8 0,7-4 0 16,5 2 2-1,-2-8-2-15,5-7-2 0,-4-2 0 16,-2-5 1-16,0 0 5 16,-5 0 1-16,1-15 18 15,-1-12 9-15,-1-9-21 16,-3-2-5-16,0-1 2 15,0 5 10-15,0 10 22 16,-7 9-19-16,-4 7-9 16,2 6 0-16,0 2-14 15,0 0 0-15,5 10-21 16,4 11-60-16,0 3-33 16,0-4-185-16,0-5-126 15</inkml:trace>
          <inkml:trace contextRef="#ctx0" brushRef="#br0" timeOffset="558.3792">155 639 173 0,'0'0'74'16,"0"0"10"-16,0 0 11 16,0 0-21-16,0 0-32 0,0 0 13 15,100 97 12 1,-85-97-30-16,2-22 16 0,-5-5-3 15,-6-4-15-15,-6 1 4 16,0-1-7-16,0 0-9 16,-9 6 1-16,-14 1-6 15,1 4 9-15,-1 10-25 16,2 3 4-16,5 7-4 16,2 0-2-16,5 0-5 15,3 5-6-15,3 13-4 16,3 4-31-16,0 3-71 15,0-2-41-15,12-1-282 0</inkml:trace>
          <inkml:trace contextRef="#ctx0" brushRef="#br0" timeOffset="62151.7578">182 534 117 0,'0'0'9'0,"0"0"7"16,0 0 39 0,0 0 31-16,0 0-26 0,0 0-8 15,-23 0-17-15,22 5-11 16,1-1-15-16,-3 4-2 15,3 5 5-15,0 1 2 16,0 3 5-16,0 2 11 16,0-1 14-16,7 2-13 15,8-3-15-15,2-2-10 16,1-11-3-16,0 1 5 16,-2-5 6-16,-2 0 4 15,-5-9-10-15,0-12 2 16,-3-7-2-16,1-2-1 0,-7 3-7 15,0-3-11 1,0 7 3-16,-9 7 4 0,-13 2 4 16,-1 11 17-16,-1 3-2 15,5 0 7-15,2 0 0 16,4 6-22-16,8 13-8 16,5 3-13-16,0 1-59 15,8-7-102-15,10 2-199 16</inkml:trace>
          <inkml:trace contextRef="#ctx0" brushRef="#br0" timeOffset="62795.7144">331 917 185 0,'0'0'52'15,"0"0"3"-15,0 0 2 16,0 0-19-16,0 0-24 16,0 0-7-16,31 94-1 15,-19-89-1-15,-3-5 19 0,-3 0 18 16,2 0-2-16,-7 0 3 15,2-15-3-15,-3 0-14 16,0-6-15-16,0 3-1 16,0 1-9-16,-9 2 2 15,0 9 19-15,0 2 20 16,0 4-18-16,2 0-4 16,2 0-20-16,2 18-4 15,3 6-19-15,0-3-58 16,0 5-69-16,11-6-80 15</inkml:trace>
          <inkml:trace contextRef="#ctx0" brushRef="#br0" timeOffset="63253.7069">494 1260 89 0,'0'0'67'16,"0"0"20"-16,0 0 6 16,0 0-28-16,0 0-7 15,0 0-38-15,71 90-11 16,-62-90 18-16,-1 0 13 16,-4-17-8-16,1-13 8 15,-5-7-16-15,0-2-17 16,0 0-1-16,0 2 1 15,-3 11 28-15,-11 6 9 0,1 12 18 16,-4 8-9-16,3 0 6 16,1 7-36-16,4 24-23 15,3 6-1-15,3-1-40 16,3-4-36-16,0-8-88 16,0-8-174-16</inkml:trace>
          <inkml:trace contextRef="#ctx0" brushRef="#br0" timeOffset="1651.2406">521 1205 216 0,'0'0'55'16,"0"0"6"-16,0 0 31 15,0 0-44-15,-1 107-27 16,14-85 6-16,2-5 25 16,2-6-8-16,0-8 11 15,-4-3-9-15,-2 0-8 0,1-17 9 16,-6-12 32-16,-3-10-24 15,-3-3-41-15,0 6-3 16,0 3 14-16,-14 15 11 16,-7 8 16-16,-1 10-29 15,0 0-15-15,3 0-4 16,1 24-4-16,9 5-12 16,1 2-37-16,8 2-67 15,0-8-79-15,0-6-353 16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5:35.959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3BBF7B-D095-4C4E-9930-18761EC32D85}" emma:medium="tactile" emma:mode="ink">
          <msink:context xmlns:msink="http://schemas.microsoft.com/ink/2010/main" type="writingRegion" rotatedBoundingBox="15651,340 15803,2221 14764,2306 14611,425"/>
        </emma:interpretation>
      </emma:emma>
    </inkml:annotationXML>
    <inkml:traceGroup>
      <inkml:annotationXML>
        <emma:emma xmlns:emma="http://www.w3.org/2003/04/emma" version="1.0">
          <emma:interpretation id="{6BD17105-101E-4D7E-A4F6-AA9E2F0AC582}" emma:medium="tactile" emma:mode="ink">
            <msink:context xmlns:msink="http://schemas.microsoft.com/ink/2010/main" type="paragraph" rotatedBoundingBox="15651,340 15803,2221 14764,2306 14611,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C571D6-791D-4126-93FC-1C421863ED2C}" emma:medium="tactile" emma:mode="ink">
              <msink:context xmlns:msink="http://schemas.microsoft.com/ink/2010/main" type="line" rotatedBoundingBox="15651,340 15803,2221 14764,2306 14611,425"/>
            </emma:interpretation>
          </emma:emma>
        </inkml:annotationXML>
        <inkml:traceGroup>
          <inkml:annotationXML>
            <emma:emma xmlns:emma="http://www.w3.org/2003/04/emma" version="1.0">
              <emma:interpretation id="{B1C7C889-2938-4E15-A6A1-A3B8554316C7}" emma:medium="tactile" emma:mode="ink">
                <msink:context xmlns:msink="http://schemas.microsoft.com/ink/2010/main" type="inkWord" rotatedBoundingBox="15651,340 15729,1299 14689,1383 14611,4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234 95 279 0,'0'0'130'0,"0"0"-1"16,0 0 12-16,0 0-15 15,0 0-42-15,0 0-23 16,0 0-26-16,0-12-3 0,0 12-3 15,0 0-7-15,0 0-8 16,0 0-13-16,0 0-1 16,0 0-7-16,0 0 4 15,0 2-4-15,0 13 7 16,-1 5 1-16,1 3 1 16,0 0 1-16,0 3 0 15,0 1-5-15,10-5 3 16,8-2-2-16,4-1 2 15,3-6-2-15,-1-4 2 16,5-5-1-16,-5-4 0 16,1 0 1-16,1 0-1 0,-4 0 3 15,-4-12-1 1,-1-2 0-16,-7-1 2 0,0-3-1 16,-1-3-1-16,-5 3 5 15,-4-3 1-15,0-1-8 16,0 0 0-16,-1-1-1 15,-16-1-13-15,-1 6 8 16,-2 0 6-16,-5 2-3 16,-1 1 0-16,-1 1 0 15,-4 7 1-15,1 0 1 16,0 6-2-16,1 1 0 16,0 0-3-16,2 8-7 15,0 12-10-15,0 1-1 16,2 8 15-16,2 0-3 15,-2 4 2-15,2 3 7 0,2-4-2 16,6 3 5-16,1-3 0 16,5 1-1-16,2-1 1 15,7-2 0-15,0 3 0 16,0 4-1-16,7 0 1 16,8-1 0-16,8 0 1 15,6-5 0-15,-5-6 11 16,10 1 21-16,-2-8-10 15,5-6-1-15,1-4 8 16,-1 1-21-16,1-7 5 16,1-2-7-16,0 0 4 15,-3 0 6-15,-1 0-6 0,-5-6 1 16,-3-7 5 0,-4 1-3-16,-5 2 2 0,-5 2 2 15,-5 4-10-15,-4 2 1 16,-4 2 1-16,0-3 3 15,0 3-2-15,0 0-3 16,2-2-2-16,-2 2-3 16,0-1-2-16,0-2-1 15,0 0-12-15,0 0-36 16,0-2-13-16,-2 4-37 16,-5-7-107-16,-4-1-368 15</inkml:trace>
          <inkml:trace contextRef="#ctx0" brushRef="#br0" timeOffset="1825.1074">-23 927 264 0,'0'0'80'0,"0"0"45"15,0 0 6-15,0 0-22 16,0 0-24-16,0 0 0 16,-27-3-16-16,24 3-21 15,2 0-6-15,-2 0-9 16,3 0-15-16,0 0-2 16,0 0-7-16,0 0 0 15,0 0 0-15,0 0-4 16,0 0 4-16,0 0-9 0,0 0 0 15,0 0-2-15,3 0 0 16,15 0 2-16,10 0 0 16,10 0 4-16,6-3 8 15,5 0-1-15,5-2 0 16,6 1 0-16,2-2 0 16,6-3 6-16,2 0-5 15,1 1 3-15,-5 2-6 16,-4 3-3-16,-2 2-6 15,-7 1 1-15,-4 0 0 16,-4 0 1-16,-6 0-2 16,-7 0 1-16,-7 0 1 0,-6 0 1 15,-6 0-3-15,-5 0 2 16,-4 0 3-16,-2 0-2 16,-2 0-2-16,0 0 2 15,0 0 2-15,0 0-2 16,0 0 1-16,0 0-4 15,0 0-9-15,0 1-45 16,-14 6-36-16,-9 7-68 16,-7 7-282-16</inkml:trace>
        </inkml:traceGroup>
        <inkml:traceGroup>
          <inkml:annotationXML>
            <emma:emma xmlns:emma="http://www.w3.org/2003/04/emma" version="1.0">
              <emma:interpretation id="{F0A18FBE-41DD-4D92-9E13-F7D2E5C742D0}" emma:medium="tactile" emma:mode="ink">
                <msink:context xmlns:msink="http://schemas.microsoft.com/ink/2010/main" type="inkWord" rotatedBoundingBox="15305,1653 15354,2258 14991,2287 14942,1683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3886.6778">246 1444 225 0,'0'0'242'0,"0"0"-164"0,0 0 57 16,0 0-79-16,0 0-8 15,0 0-20-15,-21-4-16 16,21 4 4-16,0 0 10 16,0 0-3-16,0 0-11 15,0 0-7-15,0 0 2 16,0 0 8-16,0 0 9 15,0 0-3-15,0 0 0 16,0 0 2-16,0 0-16 16,0 0-6-16,0 0-2 0,0 0 4 15,0 0-3-15,0 0 0 16,0 0 0-16,0 0 0 16,0 0 1-16,0 0 1 15,0 0-2-15,0 0 0 16,0 0 2-16,0 0-1 15,0 0 5-15,0 0 5 16,0-3 13-16,0 2-7 16,0-4-6-16,0 1 0 15,0-1 2-15,0 4-3 16,0-1 0-16,0 1-4 16,0 1 0-16,0-3 0 15,0 0 2-15,-4-2-4 0,2-1 0 16,-2 3-4-16,1-1 1 15,1 2 1-15,2 0 0 16,0-2-2-16,0 0-1 16,0-2-1-16,0 3 1 15,0-1 0-15,0 0-1 16,0-3-2-16,15-3 1 16,11-3-1-16,4-1 3 15,2 5 0-15,4 0-3 16,-2 0 5-16,2 0-1 15,0 1 0-15,-6 3 0 16,-7-2 0-16,-5 6 1 16,-7-2 1-16,-5 3-2 0,-3 0 0 15,-3 0-2-15,0 0 1 16,0 0 1-16,0 3 0 16,0 12 1-16,0 9-1 15,-9-1 0-15,-3 2 0 16,3 4 0-16,-5 3 0 15,0 2-1-15,-2 5 1 16,-2-1 0-16,-3 0-1 16,3-4 2-16,7-1-1 15,1-2 0-15,10-2-2 16,0-2 2-16,0-1-2 16,0 0 0-16,12-5-1 15,9 0 3-15,-2-3 1 16,10-7-1-16,-5-3 2 0,3-2 8 15,-3-1 4 1,-4-5 10-16,-4 0-11 0,-5 0-10 16,-4 0 8-16,-2 0-9 15,-2 0 1-15,-2 0-3 16,-1 0-2-16,0 0-17 16,0 0-29-16,0 0-35 15,-21 8-315-15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5:43.345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B3235E-9CAA-47A0-9ED1-72C736FDEC17}" emma:medium="tactile" emma:mode="ink">
          <msink:context xmlns:msink="http://schemas.microsoft.com/ink/2010/main" type="writingRegion" rotatedBoundingBox="19234,372 19250,2146 18145,2156 18129,383"/>
        </emma:interpretation>
      </emma:emma>
    </inkml:annotationXML>
    <inkml:traceGroup>
      <inkml:annotationXML>
        <emma:emma xmlns:emma="http://www.w3.org/2003/04/emma" version="1.0">
          <emma:interpretation id="{D674DFA5-AC18-4DF4-AA41-C7E856DDDFA5}" emma:medium="tactile" emma:mode="ink">
            <msink:context xmlns:msink="http://schemas.microsoft.com/ink/2010/main" type="paragraph" rotatedBoundingBox="19234,372 19250,2146 18145,2156 18129,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799270-5145-4697-A300-9B7B86E0F00D}" emma:medium="tactile" emma:mode="ink">
              <msink:context xmlns:msink="http://schemas.microsoft.com/ink/2010/main" type="line" rotatedBoundingBox="19234,372 19250,2146 18145,2156 18129,383"/>
            </emma:interpretation>
          </emma:emma>
        </inkml:annotationXML>
        <inkml:traceGroup>
          <inkml:annotationXML>
            <emma:emma xmlns:emma="http://www.w3.org/2003/04/emma" version="1.0">
              <emma:interpretation id="{EDC0DAA6-0C29-4C18-BF9A-65BC178B82CB}" emma:medium="tactile" emma:mode="ink">
                <msink:context xmlns:msink="http://schemas.microsoft.com/ink/2010/main" type="inkWord" rotatedBoundingBox="19234,372 19243,1331 18138,1341 18129,3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362 216 229 0,'0'0'39'0,"0"0"50"16,0 0 12-16,0 0 18 16,0 0-45-16,0 0 2 15,0 0-14-15,-69-57-20 16,60 51 9-16,0 4-6 15,2-2-4-15,0 2-6 0,2 2 0 16,4 0-18 0,-4 0-8-16,1 0-3 0,-1 0 0 15,2 0-6-15,0 0-1 16,3 0-2-16,0 4-8 16,-1 15 9-16,1 3 2 15,0 0 7-15,0-1-7 16,12-6 1-16,10-3-3 15,3-6-4-15,5-6 6 16,0 0 0-16,0 0 3 16,-2-12-3-16,1-9 0 15,-5-3 17-15,-3-6-8 16,-12 7-4-16,-8-7-1 16,-1 4-1-16,-4 1-3 15,-20 1 0-15,-14 3-3 0,1 3-3 16,-10 9 4-16,-1 9-11 15,3 0 1-15,0 16-1 16,1 13 9-16,4 14-5 16,1 9-2-16,4 3 3 15,8 7 8-15,10-1 0 16,13 5-4-16,4 5 4 16,13-5 0-16,25-2 4 15,7-13 2-15,8-13 17 16,4-14 8-16,0-15-5 15,0-9 8-15,-4 0 17 16,-11-11-22-16,-5-3-8 16,-13 0-1-16,-6 1-7 15,-8 5-8-15,-7 2 0 0,0 3-5 16,-3 1-3-16,0 2-41 16,0 0-29-16,-8 0-48 15,-4 0-205-15</inkml:trace>
          <inkml:trace contextRef="#ctx0" brushRef="#br0" timeOffset="780.6926">-167 960 231 0,'0'0'95'0,"0"0"48"16,0 0-11-1,0 0-25-15,0 0-44 0,0 0-13 16,-22 4-24-16,22-4-16 16,0 0-8-16,14 0 13 15,15 0 13-15,13 0-3 16,15 0 15-16,13 0-2 16,13-2 14-16,1-2-19 15,-1 2-14-15,-2 0-2 16,2 2-1-16,0-3 18 15,1 3-1-15,-8-2-5 16,-5-1-6-16,-11-3 1 16,-16 1-7-16,-13 1-9 15,-13 2 0-15,-9 1-4 0,-6-2-1 16,-3 3-2-16,0 0 9 16,0-2-8-16,0 2-1 15,-3 0-26-15,-10 0-37 16,-5 0-17-16,-5 8-52 15,-5 12-216-15</inkml:trace>
        </inkml:traceGroup>
        <inkml:traceGroup>
          <inkml:annotationXML>
            <emma:emma xmlns:emma="http://www.w3.org/2003/04/emma" version="1.0">
              <emma:interpretation id="{4D556549-862D-4525-B5A4-A62B40C15C78}" emma:medium="tactile" emma:mode="ink">
                <msink:context xmlns:msink="http://schemas.microsoft.com/ink/2010/main" type="inkWord" rotatedBoundingBox="18895,1682 18900,2149 18373,2154 18368,1687"/>
              </emma:interpretation>
              <emma:one-of disjunction-type="recognition" id="oneOf1">
                <emma:interpretation id="interp1" emma:lang="" emma:confidence="0">
                  <emma:literal>8</emma:literal>
                </emma:interpretation>
                <emma:interpretation id="interp2" emma:lang="" emma:confidence="0">
                  <emma:literal>ò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2379.0929">75 1377 261 0,'0'0'60'0,"0"0"67"15,0 0 7-15,0 0-20 16,0 0-39-16,0 0-26 16,-31-37-13-16,31 37-11 15,0 0-12-15,0 0-13 16,0 0-19-16,0 0 3 15,0 18 16-15,0 8 6 16,0 10-6-16,0 7 1 16,0 4 2-16,0 4 0 0,10 1-3 15,3-6-4-15,4-4 4 16,1-9 1-16,0-9-1 16,-2-11 2-16,-1-7-1 15,2-6 2-15,-1 0 16 16,-1-17 8-16,2-11 1 15,-2-8-19-15,0-2-4 16,-6-1 2-16,-5 5 0 16,1 2 1-16,-5 3 5 15,0 7-5-15,0 0-6 16,0 7 2-16,-5 5-1 16,1 1-1-16,-1 3 3 0,2 3-3 15,3 0-2 1,0 3 0-16,0 0-5 0,0 0 1 15,0 0 3-15,0 0-10 16,0 0 4-16,0 0-7 16,0 0 1-16,0 3 7 15,0 10 6-15,0 8 1 16,9 3-1-16,3 7-2 16,2 2 2-16,1 2 6 15,6 1-6-15,2-7 1 16,-1-2 0-16,2-6-1 15,-4-9 0-15,-2-6-1 16,1-6 3-16,1 0-2 16,-2-6 6-16,3-18 14 0,-3-9 3 15,-4-2-15-15,-1-4 11 16,-5-1-6-16,-7 2 3 16,2-1-2-16,-3 5-6 15,0-2 1-15,2 8 3 16,-2 5-5-16,0 7-1 15,3 4 6-15,-2 3-8 16,-1 5-3-16,0 2-1 16,3 2 1-16,-3 0-1 15,0 0 0-15,0 0-6 16,0 0-2-16,0 0-23 16,0 0-24-16,0 4-41 15,0 8-33-15,0 2-230 0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6:07.42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80F283F-A733-4613-B8B0-317E00E93F4C}" emma:medium="tactile" emma:mode="ink">
          <msink:context xmlns:msink="http://schemas.microsoft.com/ink/2010/main" type="writingRegion" rotatedBoundingBox="4145,5478 4686,5478 4686,6020 4145,6020">
            <msink:destinationLink direction="with" ref="{E41C2CEC-B9B1-4C68-92EA-0D9616819D6C}"/>
          </msink:context>
        </emma:interpretation>
      </emma:emma>
    </inkml:annotationXML>
    <inkml:traceGroup>
      <inkml:annotationXML>
        <emma:emma xmlns:emma="http://www.w3.org/2003/04/emma" version="1.0">
          <emma:interpretation id="{156A314B-BA4B-4E1C-859E-5144303D463E}" emma:medium="tactile" emma:mode="ink">
            <msink:context xmlns:msink="http://schemas.microsoft.com/ink/2010/main" type="paragraph" rotatedBoundingBox="4145,5478 4686,5478 4686,6020 4145,6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3039CB-46A7-4AA0-AAC9-D91B4D75DA1D}" emma:medium="tactile" emma:mode="ink">
              <msink:context xmlns:msink="http://schemas.microsoft.com/ink/2010/main" type="line" rotatedBoundingBox="4145,5478 4686,5478 4686,6020 4145,6020"/>
            </emma:interpretation>
          </emma:emma>
        </inkml:annotationXML>
        <inkml:traceGroup>
          <inkml:annotationXML>
            <emma:emma xmlns:emma="http://www.w3.org/2003/04/emma" version="1.0">
              <emma:interpretation id="{E27EDF37-5757-4D12-867C-099BE1CD9263}" emma:medium="tactile" emma:mode="ink">
                <msink:context xmlns:msink="http://schemas.microsoft.com/ink/2010/main" type="inkWord" rotatedBoundingBox="4145,5478 4686,5478 4686,6020 4145,6020">
                  <msink:destinationLink direction="with" ref="{32143602-BEEC-4ADF-ABDC-5CAB8EE1445E}"/>
                  <msink:destinationLink direction="with" ref="{01AF49F5-4AA9-4F52-A3CB-C97769203B3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168 84 217 0,'0'0'145'16,"0"0"-26"-16,0 0-7 16,0 0-55-16,0 0-32 15,0 0-7-15,0 47 8 16,-6-23 0-16,1 5-7 16,-4-1 4-16,0 7-12 15,-5 6 0-15,-7 7-8 16,-1 2 1-16,-4 0 5 15,5-7 21-15,6-10-5 16,3-14-12-16,11-10-4 16,-2-6-8-16,3-3-1 0,0 0-3 15,0 0-4-15,0-25-7 16,12-7 14-16,6-8 20 16,0-1-18-16,-2 0-2 15,2 1 9-15,-3-3-6 16,2 3 0-16,-1-4-2 15,0-1 0-15,-3 7 5 16,-1 3-1-16,-3 8-1 16,-3 10 4-16,0 7-2 15,-4 2 3-15,1 5-8 16,1 0-1-16,1-1-5 16,4 2-1-16,4 0 5 15,2 0-2-15,5 2 1 16,2 0 0-16,5 0 1 0,3 14 0 15,4 10 1-15,-4 4 2 16,0 1 18-16,-3 7-4 16,-5-1 0-16,-4-6 0 15,-4 0 3-15,-4-7-18 16,-5-5 7-16,-1-1 5 16,-4-7-7-16,0 2 0 15,0-5 4-15,0 1-4 16,0-1 0-16,-9-1 8 15,-6-2 0-15,-3 0-9 16,-4 3-4-16,-10 0-1 16,-7 5 2-16,-11 5-2 15,-5-4 0-15,-2 1 0 0,-2-4 1 16,6-3 0 0,8-4-1-16,11-2 17 0,11 0-3 15,10 0 3-15,5 0-8 16,4 0-5-16,2 0-4 15,2 0-14-15,0-2-23 16,0-4-22-16,0-2-30 16,0 2-54-16,0-2-146 15,-3 4-124-15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6:07.84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41C2CEC-B9B1-4C68-92EA-0D9616819D6C}" emma:medium="tactile" emma:mode="ink">
          <msink:context xmlns:msink="http://schemas.microsoft.com/ink/2010/main" type="inkDrawing" rotatedBoundingBox="3081,4996 3190,5860 3154,5865 3044,5000" semanticType="verticalRange" shapeName="Other">
            <msink:sourceLink direction="with" ref="{280F283F-A733-4613-B8B0-317E00E93F4C}"/>
          </msink:context>
        </emma:interpretation>
      </emma:emma>
    </inkml:annotationXML>
    <inkml:trace contextRef="#ctx0" brushRef="#br0">-1065-481 199 0,'0'0'231'16,"0"0"-122"-16,0 0 24 15,0 0-52-15,0 0-76 16,0 0 6-16,-30 59 7 16,43-5-9-16,5 10 16 15,0 16 10-15,-1 5 19 16,-1 10-16-16,-7-1-1 15,-3-10-3-15,2-7-18 16,-4-17-1-16,-2-14-12 16,1-13 0-16,-2-13 0 15,3-9-3-15,-4-6-2 16,1-5-61-16,-1 0-24 16,0-22-6-16,0-10-92 15,0-4-173-15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9:36.5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2B38965-B90B-42D7-B9FC-BF17AD427D6E}" emma:medium="tactile" emma:mode="ink">
          <msink:context xmlns:msink="http://schemas.microsoft.com/ink/2010/main" type="writingRegion" rotatedBoundingBox="11467,12871 10224,16457 9359,16158 10602,12572"/>
        </emma:interpretation>
      </emma:emma>
    </inkml:annotationXML>
    <inkml:traceGroup>
      <inkml:annotationXML>
        <emma:emma xmlns:emma="http://www.w3.org/2003/04/emma" version="1.0">
          <emma:interpretation id="{70A42446-BCBE-4594-84A2-671AB6A1EFF8}" emma:medium="tactile" emma:mode="ink">
            <msink:context xmlns:msink="http://schemas.microsoft.com/ink/2010/main" type="paragraph" rotatedBoundingBox="11467,12871 10224,16457 9359,16158 10602,12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2AF779-3570-4DAF-B754-360D7FF8B131}" emma:medium="tactile" emma:mode="ink">
              <msink:context xmlns:msink="http://schemas.microsoft.com/ink/2010/main" type="line" rotatedBoundingBox="11467,12871 10224,16457 9359,16158 10602,12572"/>
            </emma:interpretation>
          </emma:emma>
        </inkml:annotationXML>
        <inkml:traceGroup>
          <inkml:annotationXML>
            <emma:emma xmlns:emma="http://www.w3.org/2003/04/emma" version="1.0">
              <emma:interpretation id="{F5C2E92A-E5EA-4FE2-B444-AE6161113E7C}" emma:medium="tactile" emma:mode="ink">
                <msink:context xmlns:msink="http://schemas.microsoft.com/ink/2010/main" type="inkWord" rotatedBoundingBox="11308,12816 11114,13376 10575,13190 10769,126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5081-2836 482 0,'0'0'152'0,"0"0"-38"16,0 0-16-16,0 0-15 16,0 0-17-16,0 0-46 15,-23-33-16-15,37 18 1 16,11 0-4-16,5 2 0 15,-1 7-1-15,-2 6 2 0,-3 0-1 16,-2 4 3 0,-7 17 4-16,-2-2-1 0,-6 7 7 15,-7 2-6-15,0 4 7 16,-12 6-4-16,-15-3-6 16,1-8-4-16,4-10 0 15,4-6 0-15,9-9-1 16,4-2 1-16,5 0-1 15,0 0-1-15,0 0-14 16,9-2 11-16,23-9 3 16,11 3 1-16,7 7-1 15,6 1-6-15,-7 0 6 16,-4 20 0-16,-6 5 2 16,-12 2 5-16,-6-1-5 0,-7 3 5 15,-14-1 5-15,0 7 5 16,-12 1 6-16,-20-1-2 15,-4-6-10-15,0-8-1 16,2-5 11-16,2-6-6 16,2-8-2-16,3 2-2 15,5-3 2-15,2-1-10 16,5 0 5-16,3 0-2 16,6 0-5-16,-2 0 5 15,4 0-3-15,2 0-1 16,-1 0-2-16,3 0 1 15,-1 0-1-15,1 0-11 16,0 0-24-16,0 0-15 0,0 8-53 16,0-1-60-16,0 3-80 15</inkml:trace>
          <inkml:trace contextRef="#ctx0" brushRef="#br0" timeOffset="-641.0311">5057-2662 197 0,'0'0'305'16,"0"0"-273"-16,0 0 38 0,0 0 21 15,0 0 14 1,0 0-33-16,-20-26-58 0,20 54 1 16,0 11 61-16,0 6-28 15,0 2-23-15,0-4-8 16,5-5-4-16,2-4-7 16,-2-6-6-16,-1-8 1 15,1-6 0-15,-2-5-2 16,1-8-7-16,-2-1-73 15,2 0-19-15,4-18 35 16,1-17-171-16,-3-6-302 16</inkml:trace>
        </inkml:traceGroup>
        <inkml:traceGroup>
          <inkml:annotationXML>
            <emma:emma xmlns:emma="http://www.w3.org/2003/04/emma" version="1.0">
              <emma:interpretation id="{D41D49AC-9C1A-4669-A201-CEED66CF0ADD}" emma:medium="tactile" emma:mode="ink">
                <msink:context xmlns:msink="http://schemas.microsoft.com/ink/2010/main" type="inkWord" rotatedBoundingBox="10254,14688 10187,14884 10097,14852 10165,14657"/>
              </emma:interpretation>
              <emma:one-of disjunction-type="recognition" id="oneOf1">
                <emma:interpretation id="interp1" emma:lang="" emma:confidence="0">
                  <emma:literal>ò</emma:literal>
                </emma:interpretation>
                <emma:interpretation id="interp2" emma:lang="" emma:confidence="0">
                  <emma:literal>ù</emma:literal>
                </emma:interpretation>
                <emma:interpretation id="interp3" emma:lang="" emma:confidence="0">
                  <emma:literal>Ò</emma:literal>
                </emma:interpretation>
                <emma:interpretation id="interp4" emma:lang="" emma:confidence="0">
                  <emma:literal>è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448.5093">4486-935 610 0,'0'0'21'0,"0"0"-14"0,0 0 19 15,0 0-20-15,0 0-6 16,0 106-155-16,0-100-21 15,3 0 22-15,6-3-31 16,-3 2 185-16,-2 1 79 16,-4 7 109-16,0 0-27 15,0-1-26-15,0 1-2 16,0-2-20-16,0 2-48 16,0-5-17-16,0-2-22 15,0-1-26-15,0-4-36 16,0-1-124-16,0 0-196 15</inkml:trace>
        </inkml:traceGroup>
        <inkml:traceGroup>
          <inkml:annotationXML>
            <emma:emma xmlns:emma="http://www.w3.org/2003/04/emma" version="1.0">
              <emma:interpretation id="{A664C1D2-42EC-4ACA-89D1-CA9DF74EF76C}" emma:medium="tactile" emma:mode="ink">
                <msink:context xmlns:msink="http://schemas.microsoft.com/ink/2010/main" type="inkWord" rotatedBoundingBox="10552,15509 10224,16457 9359,16158 9688,15209"/>
              </emma:interpretation>
            </emma:emma>
          </inkml:annotationXML>
          <inkml:trace contextRef="#ctx0" brushRef="#br0" timeOffset="6094.6793">4240-300 334 0,'0'0'204'0,"0"0"-82"15,0 0 1-15,0 0-41 16,0 0 21-16,0 0-44 15,-100-37-24-15,70 40-19 16,-1 22 17-16,-4 9-4 16,-5 13-11-16,-4 20-3 15,1 10-2-15,-1 18 3 16,8 9-2-16,9 9-6 16,13-4-7-16,14-12 1 15,0-14-2-15,37-19-5 16,3-21-12-16,7-18-7 0,-5-22 17 15,-5-3-3-15,-4-25 3 16,-4-21-3-16,-11-7-22 16,-9 1 19-1,-9 10 13-15,-3 13 31 0,-21 10 31 16,-5 13-1-16,5 6-24 16,3 2-24-16,5 28-13 15,7 9-2-15,9 5-8 16,0-3-48-16,24-9-30 15,18-11-177-15,6-12-229 16</inkml:trace>
          <inkml:trace contextRef="#ctx0" brushRef="#br0" timeOffset="6509.8071">4457 257 737 0,'0'0'32'0,"0"0"13"0,0 0 31 15,-34 115-14 1,34-73-36-16,9-5-23 0,22-9-3 15,8-12 0 1,2-14-12-16,6-2 9 0,-7-27 3 16,4-20 6-16,-4-18 0 15,-8-7 0-15,-10-4-3 16,-19 8 23-16,-3 12 22 16,-27 17 49-16,-19 23-41 15,-11 16 9-15,3 0-21 16,-4 41-10-16,6 17-23 15,11 7-11-15,14 3-1 16,11-11-1-16,16-10-27 16,0-12-40-16,9-7-44 15,16-18-147-15,-2-9-384 16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6:08.06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2143602-BEEC-4ADF-ABDC-5CAB8EE1445E}" emma:medium="tactile" emma:mode="ink">
          <msink:context xmlns:msink="http://schemas.microsoft.com/ink/2010/main" type="inkDrawing" rotatedBoundingBox="3083,5544 3553,5027 3588,5059 3117,5575" semanticType="callout" shapeName="Other">
            <msink:sourceLink direction="with" ref="{E27EDF37-5757-4D12-867C-099BE1CD9263}"/>
          </msink:context>
        </emma:interpretation>
      </emma:emma>
    </inkml:annotationXML>
    <inkml:trace contextRef="#ctx0" brushRef="#br0">-1028 99 270 0,'0'0'74'16,"0"0"109"-16,70-127-21 16,-21 59-57-16,11-3-38 15,2 3-7-15,0 9-35 16,-8 11-14-16,-11 8-5 15,-13 14-5-15,-12 11-1 0,-9 8 0 16,-9 7-3 0,0 0-17-16,0 0-18 0,-21 17-89 15,-15 10-68-15,-4-1-111 16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6:08.24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1AF49F5-4AA9-4F52-A3CB-C97769203B34}" emma:medium="tactile" emma:mode="ink">
          <msink:context xmlns:msink="http://schemas.microsoft.com/ink/2010/main" type="inkDrawing" rotatedBoundingBox="3270,5303 3696,5607 3680,5629 3255,5325" semanticType="callout" shapeName="Other">
            <msink:sourceLink direction="with" ref="{E27EDF37-5757-4D12-867C-099BE1CD9263}"/>
          </msink:context>
        </emma:interpretation>
      </emma:emma>
    </inkml:annotationXML>
    <inkml:trace contextRef="#ctx0" brushRef="#br0">-880-167 379 0,'0'0'27'0,"0"0"176"16,0 0-43-16,125 109-47 16,-73-74-43-16,-2-7 18 15,-7-7-40-15,-8-1-39 16,-5-3-3-16,-10-1-2 0,-2 1 1 16,-5-6-4-1,-4 2-1-15,2-2-16 0,-5-2-74 16,-3-3-109-16,-3 0-278 15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6:16.54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848650B-B6CE-46BB-9FAB-7B67F23BD2ED}" emma:medium="tactile" emma:mode="ink">
          <msink:context xmlns:msink="http://schemas.microsoft.com/ink/2010/main" type="inkDrawing" rotatedBoundingBox="4468,10728 4524,5793 4615,5795 4560,10729" semanticType="verticalRange" shapeName="Other">
            <msink:sourceLink direction="with" ref="{E1AF53E5-E689-483E-A452-2B450E2CF864}"/>
          </msink:context>
        </emma:interpretation>
      </emma:emma>
    </inkml:annotationXML>
    <inkml:trace contextRef="#ctx0" brushRef="#br0">60 4922 22 0,'0'0'8'0,"0"0"7"15,0 0 57-15,0 0-16 16,0 0-40-16,0 0-10 16,0 0-2-16,0 0 3 15,0-1 23-15,0 1-18 16,0 0-12-16,0 0-38 16,0 0 15-16,0 0 23 15,0 0 2-15,0 0 1 0,0 0-2 16,0 0 1-16,-2 0 17 15,2 0 19-15,0 0-11 16,0 0-21-16,0 1-6 16,-3-1-9-16,3 0-3 15,-1 0 11-15,-2 0 1 16,1 0 7-16,-2 0 27 16,-1 0 0-16,2 0-10 15,-2 0-24-15,4 0-6 16,-4 0-46-16,2 0-35 15,2 0 24-15,-2 0 54 16,3 0 9-16,-2 4 43 16,-1-4-11-16,2 0 10 0,1 0 3 15,-3 0-12-15,3 0-33 16,-2 0-6-16,2 0-48 16,-4 0 34-16,1 0 20 15,1 0 6-15,2 0 2 16,0 0 25-16,0 0-6 15,0 0-6-15,0 0-14 16,0 0-7-16,0 0-3 16,0 0 3-16,0 0 1 15,0 0 4-15,0 0 9 16,0 0 30-16,0 0 1 16,0 0 7-16,0 0 15 0,0 0-32 15,0 0-12 1,0 0-9-16,0 0 0 0,0-5-6 15,0-1 0-15,0-2 0 16,0-1-1-16,0-1-2 16,0-1 4-16,0-1 3 15,0-6 0-15,0 1 3 16,0 4-3-16,0-4 0 16,0 2-9-16,0 3 1 15,0-2 2-15,0 1-3 16,0-1 0-16,0 1-2 15,0-2-1-15,0 0 0 16,0 1 0-16,0 3 1 16,0-1 0-16,0 0-1 15,0 0 2-15,0-3-1 0,0 1 3 16,0-3-4-16,2 1 0 16,1 0 1-16,-2-1 0 15,2 3-1-15,-1 4 0 16,1-3 5-16,-3 5-2 15,0 0 4-15,0-2-6 16,0-3 4-16,0 1 2 16,0-1-4-16,0-2-1 15,0 0-2-15,1-2 2 16,2-2-1-16,-1 2 1 16,-2 0-2-16,3 2 0 15,-3-1 0-15,4 2 0 0,-2-3 0 16,1 3 3-1,-2 2-3-15,3-3 1 0,-3 5-1 16,2-4 1-16,-3 0-1 16,2-2 1-16,1 4 2 15,-2-4-2-15,2 0 0 16,2 1 2-16,-4-3-3 16,2 1 1-16,-3 1 0 15,2-1-1-15,1 6 0 16,0-5 0-16,-2 4-1 15,-1-3 2-15,0-2-1 16,0 1 2-16,0-3 0 16,0 3-2-16,0-2 0 0,0-1 1 15,0 0-1 1,0 1-1-16,0 1 1 0,0-1 0 16,0-3 0-16,3 3 0 15,-1-2 0-15,-2-3 0 16,3 3 0-16,-3-3 1 15,0-3-1-15,0 3-3 16,0-2 3-16,0 0 2 16,0-2-2-16,0 0 0 15,0-2 0-15,0 3 2 16,0 3-2-16,0-1 0 16,0-1 0-16,0 1-1 0,0 0 1 15,0-2 2-15,0 4-2 16,0-1 0-16,0-1-2 15,-3 0 3-15,3-2-2 16,0 5 2-16,0-5 0 16,0 3-1-16,0-1 0 15,0 5-4-15,0-7 3 16,0 3 1-16,0-1 1 16,0-3 2-16,0-2-3 15,0-1 0-15,0 5 1 16,0-6 0-16,0 4-1 15,0 1 0-15,0 1 1 16,0 1-1-16,0 1 0 16,0-1-2-16,0-1 0 15,0 0 4-15,0-4-2 0,0 1 0 16,4-4 2-16,1 4 1 16,-1-3-3-16,1 1 2 15,-1 1 2-15,1-1 5 16,-2 2 3-16,1 0-10 15,-2-5-2-15,2 1 3 16,-1-4 3-16,-3 1 0 16,0-1-2-16,0-3 1 15,0-4-5-15,0 1 0 16,0-1 1-16,0 0-1 0,0 2 1 16,0-1 2-16,0 1-3 15,0 5 0-15,-3-2 4 16,2 2-4-1,-4 0-1-15,2 2 1 0,-1 0 0 16,-1-2 0-16,1 1 0 16,2-6 0-16,-2 0 0 15,1-4 1-15,1-2-1 16,2-6 1-16,0 5-1 16,0 1-1-16,0-1 1 15,0 8 0-15,0 1 0 16,-3 3 0-16,2-2 1 15,-2 1-1-15,1 2 0 16,-1-1 2-16,3-4-2 16,-1-3 0-16,1 0-1 0,0-2 0 15,0 4 1 1,0-1 0-16,0 6 2 0,0 1-2 16,0 0 0-16,0-1-1 15,-3 7 1-15,3-4-1 16,0 3 2-16,0 4-2 15,0-1 2-15,0 1-1 16,0 1 0-16,0 1-1 16,0 1 1-16,0 0 0 15,0 1 0-15,-3-1 1 16,1-1-1-16,2 2 0 16,0 1 0-16,0-2 1 0,0 3-1 15,0 1 0-15,0 2 0 16,-3 1 0-16,3 0-1 15,-1 1 1-15,1 1 1 16,-3 0-1-16,3-1 2 16,0 3-4-16,0 1 4 15,0 4-4-15,0 1 2 16,0 1 0-16,0 5 0 16,-2-2 0-16,2 2-1 15,0 0-10-15,0 0-7 16,0 0 18-16,0 0 3 15,0 0-3-15,0 0-3 16,0 0-5-16,0 0-57 16,0 0 2-16,2 4-124 15,1 5-118-15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5:53.496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AF53E5-E689-483E-A452-2B450E2CF864}" emma:medium="tactile" emma:mode="ink">
          <msink:context xmlns:msink="http://schemas.microsoft.com/ink/2010/main" type="writingRegion" rotatedBoundingBox="4633,10983 2864,10895 2906,10042 4675,10129">
            <msink:destinationLink direction="with" ref="{0848650B-B6CE-46BB-9FAB-7B67F23BD2ED}"/>
          </msink:context>
        </emma:interpretation>
      </emma:emma>
    </inkml:annotationXML>
    <inkml:traceGroup>
      <inkml:annotationXML>
        <emma:emma xmlns:emma="http://www.w3.org/2003/04/emma" version="1.0">
          <emma:interpretation id="{10722EB9-10D9-43F0-A602-669CAD7608DC}" emma:medium="tactile" emma:mode="ink">
            <msink:context xmlns:msink="http://schemas.microsoft.com/ink/2010/main" type="paragraph" rotatedBoundingBox="4633,10983 2864,10895 2906,10042 4675,10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A4BADB-1EF1-44A8-9D28-F094AB257CA9}" emma:medium="tactile" emma:mode="ink">
              <msink:context xmlns:msink="http://schemas.microsoft.com/ink/2010/main" type="inkBullet" rotatedBoundingBox="4633,10983 4483,10975 4491,10799 4642,10806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1598 930 148 0,'0'0'57'0,"0"0"-48"0,0 0 52 16,0 0 10-16,0 0 16 15,0 0-33-15,0 0-3 16,27-9-12-16,-24 3-2 16,-3-2-3-16,0-2-4 15,0 1-23-15,0 3-3 16,0-2 0-16,-3 2-2 16,-6 0 4-16,-1-1 11 15,-2 4-3-15,6 0-4 0,-5 3 10 16,7 0 6-1,-1 0-19-15,4 0-6 0,1 6 3 16,0 7-4-16,0 2 1 16,0 0 1-16,0-2-1 15,4-4 1-15,10-5 0 16,2-2-1-16,2-2-1 16,-3 0 0-16,2-2 2 15,-5-13 1-15,-2-3 1 16,-2-2-1-16,-4-2 2 15,-4 0-4-15,0 1 2 16,-3 5-2-16,-16-1-1 16,-2 8 0-16,0 1-1 15,-2 5 2-15,7 3 3 16,1 0-1-16,2 0 3 0,7 0-3 16,2 14 2-16,4 7-5 15,0 1 3-15,0 2 2 16,0-4-2-16,10-1 2 15,4-10-4-15,3 0-1 16,-1-8 0-16,-2-1 0 16,1 0 3-16,-2 0 0 15,-2-10 6-15,-2-4-4 16,-8 0-1-16,-1-2 4 16,0 5 1-16,0-1-9 15,-9 3 0-15,-9 5 0 16,-3 2 0-16,3 2 2 0,2 0-2 15,2 10-2-15,5 9 2 16,3 6 2-16,6-5 3 16,0-2-3-16,0-1-2 15,5-8-1-15,10-6 0 16,1-3-4-16,-2 0 5 16,-1 0-3-16,1 0 3 15,-5-14 4-15,-5-1 2 16,-4 5 1-16,0-4-2 15,0 4 0-15,-9 4-5 16,-9 1 0-16,0 5 0 16,-3 0 10-16,6 0-2 15,1 5 1-15,5 9 1 0,5-1-2 16,1-4-6 0,3 0-2-16,0-3-1 0,0-2-3 15,12-4-6-15,3 0-92 16,-1 0-80-16,-7 0-473 15</inkml:trace>
      </inkml:traceGroup>
      <inkml:traceGroup>
        <inkml:annotationXML>
          <emma:emma xmlns:emma="http://www.w3.org/2003/04/emma" version="1.0">
            <emma:interpretation id="{FF3180ED-A5DB-4D6C-A9B6-98E0FD936D76}" emma:medium="tactile" emma:mode="ink">
              <msink:context xmlns:msink="http://schemas.microsoft.com/ink/2010/main" type="line" rotatedBoundingBox="4519,10917 2867,10836 2884,10490 4536,10572"/>
            </emma:interpretation>
          </emma:emma>
        </inkml:annotationXML>
        <inkml:traceGroup>
          <inkml:annotationXML>
            <emma:emma xmlns:emma="http://www.w3.org/2003/04/emma" version="1.0">
              <emma:interpretation id="{42D1029B-572F-4828-957E-EEC85D3D0FED}" emma:medium="tactile" emma:mode="ink">
                <msink:context xmlns:msink="http://schemas.microsoft.com/ink/2010/main" type="inkWord" rotatedBoundingBox="4519,10917 4311,10907 4328,10561 4536,10572">
                  <msink:destinationLink direction="with" ref="{1CC10469-E25D-46A4-B686-CE15EA170571}"/>
                </msink:context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30779.0373">1573 550 255 0,'0'0'97'0,"0"0"-97"16,0 0 0-16,0 0 6 15,0 0 39-15,0 0-9 16,0 0-7-16,4 0 18 16,-4 0 7-16,0 0 6 15,0-3-16-15,0-1-16 16,0-3-10-16,0 4-16 16,0-3 2-16,-9 5 0 15,3-3 1-15,-3 4-1 16,1 0-4-16,-1 0 0 15,3 0 1-15,2 5 0 0,1 11-2 16,3 10-1-16,0 2 2 16,0 4 1-16,0 0 2 15,0-9-3-15,3-3 0 16,3-7 1-16,3-5-1 16,-2-5 0-16,-1-3 2 15,-1 0-2-15,3 0-11 16,-7-9 11-16,2-6 0 15,-3-2 15-15,0 3-13 16,0-1-2-16,0 3-1 16,-13 3-3-16,0 6-1 15,-2 0 5-15,0 3-2 16,5 0 4-16,-4 20-2 0,5 4 1 16,2 2-1-1,5 1 0-15,2-4 3 0,0-4-1 16,0-7 1-16,0-4-2 15,6-4 3-15,2-4-2 16,-2 0-2-16,1-2 2 16,-1-17-3-16,-1-3 2 15,-2-6-2-15,-3 0 4 16,0 5-1-16,0 2-1 16,0 7-1-16,-12 8 0 15,-6 6 1-15,4 0 24 16,-1 0-19-16,-1 15 15 0,4 11-16 15,6 0 4 1,1-4-2-16,5-4-2 0,0-7-3 16,0-9-1-16,6-2 0 15,6 0-1-15,-1-5 1 16,-1-13 0-16,-1-4 11 16,-4 0-9-16,-4 3 7 15,-1 9-5-15,0 3-2 16,-1 7-3-16,-13 0 3 15,-5 0-8-15,-1 21-10 16,-5 3-88-16,-1 0-140 16</inkml:trace>
          <inkml:trace contextRef="#ctx0" brushRef="#br0" timeOffset="32231.2977">1497 865 313 0,'0'0'8'0,"0"0"-8"16,0 0-17-16,0 0 17 15,0 0 5-15,0 0-3 16,74-98-4-16,-72 60-21 16,-2 2-19-16,0 0 23 15,0 6-2-15,-15 0 21 0,-7 8 4 16,1 7 55-16,-1 7 51 15,7 8-1-15,1 0 7 16,5 6-44-16,9 22-68 16,0 8-2-16,0 7 10 15,2-2 2-15,14-9-3 16,-2-9-3-16,-1-11-3 16,-2-8-1-16,-1-4 11 15,-4 0-6-15,2-5-2 16,-4-22 12-16,-4-4-11 15,0-2 5-15,0 3-12 16,-13 6 9-16,-11 5-1 0,1 8 37 16,-1 9 2-16,3 2-5 15,0 0-21-15,6 8-5 16,6 13-17-16,9 6 0 16,0 3-9-16,5 8-67 15,17-1-119-15,1-5-268 16</inkml:trace>
        </inkml:traceGroup>
        <inkml:traceGroup>
          <inkml:annotationXML>
            <emma:emma xmlns:emma="http://www.w3.org/2003/04/emma" version="1.0">
              <emma:interpretation id="{75E05339-A9F1-40B5-91FD-C384C62FC2A8}" emma:medium="tactile" emma:mode="ink">
                <msink:context xmlns:msink="http://schemas.microsoft.com/ink/2010/main" type="inkWord" rotatedBoundingBox="3885,10832 2869,10782 2874,10686 3889,10736"/>
              </emma:interpretation>
            </emma:emma>
          </inkml:annotationXML>
          <inkml:trace contextRef="#ctx0" brushRef="#br0" timeOffset="45309.2663">-53 720 328 0,'0'0'38'0,"0"0"15"16,0 0 2-16,0 0-28 16,0 0 17-16,0 0 25 15,-30 9-25-15,30-9-23 16,0 0-3-16,0 0 0 15,0 5-9-15,0-5-4 16,0 0-2-16,9 0 2 16,3 0 3-16,6 0 1 15,0 0-2-15,10 0 5 16,2 0-6-16,4 0 4 16,4 0 3-16,-1 0 1 15,4 0 1-15,-2 0 2 16,5 0-6-16,-2 0-4 15,0 0 4-15,-2 0 11 0,4 0 7 16,-5-6-6 0,2-2 3-16,2 2 2 0,-4 4-15 15,-1 2-6-15,-5 0-2 16,-6 0-4-16,-1 0 0 16,-4 0 2-16,-2 0 1 15,-4 0 1-15,1-2 1 16,-2 0-1-16,-2 0 12 15,1 0-10-15,1-1-1 16,-5 0-3-16,-1 0 5 16,0 1-6-16,-1 0 2 15,1 1 3-15,0 1 0 0,0-3-5 16,-1 3 2-16,-2 0-3 16,-2 0 1-16,-4 0-2 15,0 0 2-15,0 0-1 16,0 0 3-16,0 0-4 15,0 0-1-15,0 0 0 16,0 0-4-16,0 0-24 16,0 0-22-16,3 0-61 15,-3 11-112-15,0 14-166 16</inkml:trace>
        </inkml:traceGroup>
      </inkml:traceGroup>
      <inkml:traceGroup>
        <inkml:annotationXML>
          <emma:emma xmlns:emma="http://www.w3.org/2003/04/emma" version="1.0">
            <emma:interpretation id="{38CFAEDD-4A21-4BAE-886A-5CED8B5CC0FE}" emma:medium="tactile" emma:mode="ink">
              <msink:context xmlns:msink="http://schemas.microsoft.com/ink/2010/main" type="line" rotatedBoundingBox="2978,10046 4086,10103 4060,10602 2952,10545"/>
            </emma:interpretation>
          </emma:emma>
        </inkml:annotationXML>
        <inkml:traceGroup>
          <inkml:annotationXML>
            <emma:emma xmlns:emma="http://www.w3.org/2003/04/emma" version="1.0">
              <emma:interpretation id="{CF2C1DF4-9025-4740-BD63-E1EF6DCB26FF}" emma:medium="tactile" emma:mode="ink">
                <msink:context xmlns:msink="http://schemas.microsoft.com/ink/2010/main" type="inkWord" rotatedBoundingBox="2978,10046 4086,10103 4060,10602 2952,10545"/>
              </emma:interpretation>
              <emma:one-of disjunction-type="recognition" id="oneOf2">
                <emma:interpretation id="interp6" emma:lang="" emma:confidence="0">
                  <emma:literal>000</emma:literal>
                </emma:interpretation>
                <emma:interpretation id="interp7" emma:lang="" emma:confidence="0">
                  <emma:literal>00o</emma:literal>
                </emma:interpretation>
                <emma:interpretation id="interp8" emma:lang="" emma:confidence="0">
                  <emma:literal>o00</emma:literal>
                </emma:interpretation>
                <emma:interpretation id="interp9" emma:lang="" emma:confidence="0">
                  <emma:literal>O00</emma:literal>
                </emma:interpretation>
                <emma:interpretation id="interp10" emma:lang="" emma:confidence="0">
                  <emma:literal>OO0</emma:literal>
                </emma:interpretation>
              </emma:one-of>
            </emma:emma>
          </inkml:annotationXML>
          <inkml:trace contextRef="#ctx0" brushRef="#br0" timeOffset="42505.1287">247 224 252 0,'0'0'66'0,"0"0"-16"16,0 0-1-16,0 0 12 15,0 0 9-15,-20 105 11 16,20-73-25-16,0-2-27 16,8 0-3-16,10-4 3 15,3-5-9-15,-2-14-9 16,10-2-2-16,-5-5 8 16,1 0-3-16,1-20-7 15,-4-10 7-15,1-4-13 16,-6-3 14-16,-8-5-12 15,-8 4 1-15,-1 3 0 16,0 4-1-16,-9 10 0 0,-17 4 4 16,-2 9 8-16,2 5 15 15,1 3-10-15,5 0-14 16,4 8-6-16,7 15 0 16,4 2-29-16,5 5-8 15,0-5-18-15,14-5-12 16,17-5-10-16,11-8-136 15,-1-7-121-15</inkml:trace>
          <inkml:trace contextRef="#ctx0" brushRef="#br0" timeOffset="43021.3528">711 154 200 0,'0'0'35'0,"0"0"32"16,0 0-6-1,0 0 6-15,0 0-14 0,0 0-2 16,-78 96 19-16,78-62-16 16,0 2-20-16,0 1-19 15,0-5-8-15,0-4-5 16,16-4 5-16,6-10-3 16,0-4 6-16,1-4-6 15,-1-6 19-15,4 0-9 16,-4-17 9-16,4-16-3 15,-2-9-14-15,0-8-4 16,-9 0 9-16,-8 5-11 16,-5 6 0-16,-2 8 0 15,-6 9 0-15,-20 7 2 0,-8 12 2 16,1 3 25-16,-5 0 25 16,7 4-36-16,5 20-18 15,11-1 0-15,6 5-2 16,9 3-1-16,0-2-30 15,2-8-89-15,16-5-127 16,3-8-184-16</inkml:trace>
          <inkml:trace contextRef="#ctx0" brushRef="#br0" timeOffset="43741.9558">905 329 255 0,'0'0'54'15,"0"0"7"-15,0 0 2 0,0 0 7 16,-12 106-15-16,17-90-25 16,14-2 7-16,1-6-4 15,2-7 3-15,2-1-6 16,0 0 6-16,2-6 2 16,-4-17 3-16,1-4-14 15,-2-6-10-15,-7 1-9 16,-7-1-2-16,-7-5-4 15,0 8 1-15,0 2 1 16,-20 5-2-16,2 6 2 16,-4 5 13-16,1 7 20 15,6 4-22-15,-2 1-7 16,4 0-8-16,-1 23-15 0,1 7-24 16,1 3-30-16,6-4-13 15,3-6-91-15,1-7-76 16,-1-4-113-16</inkml:trace>
          <inkml:trace contextRef="#ctx0" brushRef="#br0" timeOffset="41971.556">0 492 30 0,'0'0'61'0,"0"0"-61"16,0 0 7-16,0 0 19 0,0 0 61 16,0 0-12-16,41-137-33 15,-32 96 6-15,-2 2 15 16,-2-2-19-16,-1 4-1 16,1 0-2-16,-4 2-25 15,2 4 4-15,-1 8-7 16,-2-1 17-16,0 7 16 15,0 5-12-15,0 3 4 16,0 2-2-16,0 5-14 16,0 2-11-16,0 0-1 0,0 0-7 15,0 0 4 1,0 0-7-16,0 0-1 0,4 2 0 16,1 17 1-16,-2 9 3 15,-2 6-2-15,-1 10 3 16,0 4 5-16,0 8 4 15,0-3 9-15,0 3 7 16,3-7-18-16,2-11-8 16,-1-7 2-16,4-10-4 15,-4-10-1-15,5-3-1 16,0-3-30-16,5-5-16 16,-1 0-58-16,1 0-121 15,-5-11-146-15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6:49.949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6F265B-2235-4870-A99C-C6F3A8CD7CDC}" emma:medium="tactile" emma:mode="ink">
          <msink:context xmlns:msink="http://schemas.microsoft.com/ink/2010/main" type="writingRegion" rotatedBoundingBox="21294,1907 24604,1935 24577,5172 21267,5144"/>
        </emma:interpretation>
      </emma:emma>
    </inkml:annotationXML>
    <inkml:traceGroup>
      <inkml:annotationXML>
        <emma:emma xmlns:emma="http://www.w3.org/2003/04/emma" version="1.0">
          <emma:interpretation id="{0B586C98-8517-4EE4-B347-1D5E2B54EAED}" emma:medium="tactile" emma:mode="ink">
            <msink:context xmlns:msink="http://schemas.microsoft.com/ink/2010/main" type="paragraph" rotatedBoundingBox="21305,1863 23869,1937 23848,2681 21284,2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66753C-6299-40CF-B67F-6F6F958B70BF}" emma:medium="tactile" emma:mode="ink">
              <msink:context xmlns:msink="http://schemas.microsoft.com/ink/2010/main" type="line" rotatedBoundingBox="21305,1863 23869,1937 23848,2681 21284,2607"/>
            </emma:interpretation>
          </emma:emma>
        </inkml:annotationXML>
        <inkml:traceGroup>
          <inkml:annotationXML>
            <emma:emma xmlns:emma="http://www.w3.org/2003/04/emma" version="1.0">
              <emma:interpretation id="{49DB4BD0-0C87-4A99-BEEE-FBFC273549A3}" emma:medium="tactile" emma:mode="ink">
                <msink:context xmlns:msink="http://schemas.microsoft.com/ink/2010/main" type="inkWord" rotatedBoundingBox="21304,1921 22667,1961 22648,2646 21284,26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873 357 528 0,'0'0'45'15,"0"0"54"-15,0 0-35 16,0 0 3-16,0 0-24 16,0 0-21-16,-24-11-13 15,24 11-9-15,6 0 0 16,24 0 2-16,11 0 5 15,14 3 13-15,8-3-1 16,3 0-16-16,-1 0-1 16,-8 0-2-16,-10-3-30 15,-8-2 3-15,-12 5-13 16,-10 0-48-16,-13 0-130 16,-4 9-72-16</inkml:trace>
          <inkml:trace contextRef="#ctx0" brushRef="#br0" timeOffset="320.2022">987 658 489 0,'0'0'104'16,"0"0"-88"-16,0 0 63 0,0 0 8 16,0 0-5-16,0 0-11 15,140 5-12-15,-87-5-16 16,-1 0-15-16,-7 0-12 16,-13 0-16-16,-10 0 7 15,-9 0-6-15,-12 0-1 16,-1 0-1-16,0 0-42 15,0 0-82-15,0 0-80 16,-9 6-372-16</inkml:trace>
          <inkml:trace contextRef="#ctx0" brushRef="#br0" timeOffset="-583.7822">39 457 137 0,'0'0'7'16,"0"0"-1"-16,0 0-3 15,0 0 20-15,0 0-8 16,0 0 4-16,0 0 12 0,0 0-5 16,-30 21 9-16,30-21 6 15,-2 0-22-15,2 0-9 16,0 0-1-16,-3 0-6 15,2 0 19-15,-2 0 48 16,1 0-10-16,2 0 8 16,0 0 10-16,0 0-21 15,0 0-29-15,0 0-6 16,0 0-16-16,0 0 1 16,0 0-4-16,0 0 4 15,0-2-1-15,0-4 7 16,0-14 18-16,5-6-12 15,8-10 3-15,4-11-16 0,-7-1-6 16,-1 0 1 0,-4-5 0-16,-5-1 6 0,0 3-7 15,0 9 0-15,0 13-1 16,-2 14 4-16,-2 14-6 16,4 1-3-16,0 10-7 15,0 25 4-15,1 4 9 16,16 7-3-16,10-8 1 15,3-11-11-15,9-7-12 16,1-14 4-16,0-6-16 16,-7 0 4-16,-5 0-5 15,-13-4 15-15,-7 0 10 0,-7 4 13 16,-1 0 0 0,-1 13 13-16,-29 21-13 0,-5 14 3 15,2 7 11-15,4 3 21 16,14-3-14-16,11-6-2 15,4-2-14-15,0-4-3 16,10-9 1-16,21-8 25 16,8-9 8-16,9-16 7 15,6-1 3-15,3 0-12 16,-7-20-10-16,-4 1-12 16,-19 5-7-16,-10 8-5 15,-17 6-40-15,0 0-38 16,-8 0-59-16,-17 14-315 15</inkml:trace>
        </inkml:traceGroup>
        <inkml:traceGroup>
          <inkml:annotationXML>
            <emma:emma xmlns:emma="http://www.w3.org/2003/04/emma" version="1.0">
              <emma:interpretation id="{ED519995-1A4C-48E0-BA64-982B69F71709}" emma:medium="tactile" emma:mode="ink">
                <msink:context xmlns:msink="http://schemas.microsoft.com/ink/2010/main" type="inkWord" rotatedBoundingBox="23242,1919 23869,1937 23848,2650 23221,2632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è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479.867">1936 450 468 0,'0'0'86'0,"0"0"-84"16,0 0 15-16,0 0 76 15,0 0-22-15,0 0-15 16,84-36-6-16,-54 7-23 15,2-7-6-15,-4-1-2 16,-1-5-5-16,-9 6-8 16,-4 0-3-16,-2 2 4 15,-11 1-6-15,-1 4 3 16,0 1-4-16,0 2 1 16,0 11-1-16,-6 0 0 15,2 7 0-15,4 4 0 16,0 1-3-16,0 3-13 15,0 0-4-15,0 0 1 16,0 0 4-16,0 5-5 0,0 17 10 16,0 11 10-16,0 10 2 15,0 5-1-15,0 1 4 16,0-3 1-16,-3-2 11 16,3-5-8-16,-3-4-2 15,1-6 1-15,-1-2 5 16,3-8-7-16,0 0-6 15,0-6 0-15,0-2 0 16,0-2-5-16,0-3-46 16,0-6-46-16,0 4-38 15,0-4-55-15,0 2-58 0</inkml:trace>
          <inkml:trace contextRef="#ctx0" brushRef="#br0" timeOffset="1928.7206">1952 710 231 0,'0'0'144'0,"0"0"-82"16,0 0 9-16,0 0-12 15,0 0-40-15,0 0 19 16,64-9 20-16,-30 9-14 15,5 0 28-15,5 0-16 16,5 0-22-16,4 0 14 16,6-4-9-16,-2 0 4 15,0-2-26-15,-9-4 10 16,-4 4-6-16,-14-2-14 0,-12 3-1 16,-9 5-6-16,-8 0 1 15,-1 0-1-15,0 0 0 16,0 0-36-16,-9 0-66 15,-15 11-234-15</inkml:trace>
        </inkml:traceGroup>
      </inkml:traceGroup>
    </inkml:traceGroup>
    <inkml:traceGroup>
      <inkml:annotationXML>
        <emma:emma xmlns:emma="http://www.w3.org/2003/04/emma" version="1.0">
          <emma:interpretation id="{3DED3A74-BE69-43C2-99E7-C3B1B1287D45}" emma:medium="tactile" emma:mode="ink">
            <msink:context xmlns:msink="http://schemas.microsoft.com/ink/2010/main" type="paragraph" rotatedBoundingBox="21310,3238 23888,3235 23889,3849 21311,3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A0772A-4976-491D-AFE3-AA92DA29B85F}" emma:medium="tactile" emma:mode="ink">
              <msink:context xmlns:msink="http://schemas.microsoft.com/ink/2010/main" type="line" rotatedBoundingBox="21310,3238 23888,3235 23889,3849 21311,3851"/>
            </emma:interpretation>
          </emma:emma>
        </inkml:annotationXML>
        <inkml:traceGroup>
          <inkml:annotationXML>
            <emma:emma xmlns:emma="http://www.w3.org/2003/04/emma" version="1.0">
              <emma:interpretation id="{22FAF5A9-CD2C-47D8-95B6-946E6F7DBF36}" emma:medium="tactile" emma:mode="ink">
                <msink:context xmlns:msink="http://schemas.microsoft.com/ink/2010/main" type="inkWord" rotatedBoundingBox="21310,3238 23888,3235 23889,3849 21311,3851"/>
              </emma:interpretation>
              <emma:one-of disjunction-type="recognition" id="oneOf2">
                <emma:interpretation id="interp6" emma:lang="" emma:confidence="0">
                  <emma:literal>-10</emma:literal>
                </emma:interpretation>
                <emma:interpretation id="interp7" emma:lang="" emma:confidence="0">
                  <emma:literal>-lo</emma:literal>
                </emma:interpretation>
                <emma:interpretation id="interp8" emma:lang="" emma:confidence="0">
                  <emma:literal>-ro</emma:literal>
                </emma:interpretation>
                <emma:interpretation id="interp9" emma:lang="" emma:confidence="0">
                  <emma:literal>-ko</emma:literal>
                </emma:interpretation>
                <emma:interpretation id="interp10" emma:lang="" emma:confidence="0">
                  <emma:literal>-io</emma:literal>
                </emma:interpretation>
              </emma:one-of>
            </emma:emma>
          </inkml:annotationXML>
          <inkml:trace contextRef="#ctx0" brushRef="#br0" timeOffset="6808.7557">996 1882 142 0,'0'0'453'0,"0"0"-440"16,0 0 13-16,0 0 62 16,0 0-5-16,127 33-25 15,-75-33-39-15,-1 0-19 16,2-3 0-16,-11-6-88 15,-9 3-110-15,-12-1-163 16</inkml:trace>
          <inkml:trace contextRef="#ctx0" brushRef="#br0" timeOffset="7244.3893">1491 1865 347 0,'0'0'263'0,"0"0"-223"16,0 0 9-16,0 0 28 16,114-137-20-16,-87 94-24 15,2-2-9-15,-7 1 12 16,-1 5-10-16,-7-2-20 0,-5 6 6 15,-8 5-9-15,-1 3 3 16,0 7-1-16,0 8 2 16,0 2 4-16,0 4-7 15,0 6 6-15,0 0-8 16,0 0-2-16,0 3-2 16,0 22 1-16,0 13 1 15,0 18 3-15,0 11 12 16,3 6-4-16,3-1 18 15,2-9-13-15,2-12-14 16,2-10-2-16,2-11 0 16,0-12 0-16,2-9 0 0,10-4-32 15,5-5-108-15,8-3-58 16,2-14-318-16</inkml:trace>
          <inkml:trace contextRef="#ctx0" brushRef="#br0" timeOffset="7662.3777">2161 1658 230 0,'0'0'77'0,"0"0"36"16,0 125-9-16,8-88-6 15,14-10-19-15,5-3 1 16,11-11-4-16,3-11-8 16,4-2-16-16,3-17-12 15,4-23-30-15,-3-18 2 16,-4-8-4-16,-9-8-2 15,-15 3-2-15,-18 6-4 16,-3 6 2-16,-26 12-4 16,-17 13 7-16,-10 11-2 0,-1 14 12 15,1 9 5-15,8 3-20 16,6 24 0-16,9 9-3 16,9 7-10-16,12 6-24 15,9 5-48-15,0 4-76 16,0-1-128-16</inkml:trace>
          <inkml:trace contextRef="#ctx0" brushRef="#br0" timeOffset="6311.9324">99 1367 347 0,'0'0'87'0,"0"0"20"15,0 0-4-15,0 0 7 16,0 0-18-16,0 0-10 15,0 0-17-15,-66-52-36 16,66 52-29-16,-5 15-16 16,2 20 16-16,-1 18 8 15,1 6 0-15,3 10 11 16,0-4 5-16,0-4-18 16,7-3 8-16,11-9-6 15,3-13-4-15,-3-8-2 16,-1-13 1-16,-4-11 0 15,-2-4-4-15,1 0 3 0,3-4-2 16,1-23 8-16,2-8 1 16,3-11-6-16,-5 0-3 15,-1-3 0-15,-9 4-1 16,-2 3 1-16,-1 7-3 16,-3 6 0-16,0 6-4 15,0 7 6-15,0 4-1 16,0 6 2-16,0 4 0 15,0 2-6-15,0 0 1 16,0 0-7-16,5 15-2 16,4 17 13-16,1 11 1 15,10 8 0-15,-1 9 1 0,4-2 0 16,2-7 0-16,-4-10 0 16,-3-17 0-16,-3-9-1 15,-3-7 0-15,-3-8 3 16,4 0-3-16,-3-2 1 15,8-27 1-15,3-15 3 16,0-10-1-16,-1-2 2 16,-4-3-5-16,-4 6-1 15,-7 8 1-15,-1 4 3 16,-4 13-3-16,0 9 4 16,0 9-2-16,0 3-3 15,0 3 0-15,0 4 0 16,0 0-19-16,5 0-37 0,13 6-53 15,10 14-18-15,-2 4-183 16</inkml:trace>
          <inkml:trace contextRef="#ctx0" brushRef="#br0" timeOffset="6650.1438">846 1670 542 0,'0'0'99'0,"0"0"-83"15,0 0 41-15,0 0 35 16,0 0-43-16,0 0-15 16,128 8-26-16,-92-3-6 15,-2-3 1-15,-4 4-6 16,0 0-7-16,-5 2-55 16,-7 1-60-16,-9-3-126 15,-9 0-192-15</inkml:trace>
        </inkml:traceGroup>
      </inkml:traceGroup>
    </inkml:traceGroup>
    <inkml:traceGroup>
      <inkml:annotationXML>
        <emma:emma xmlns:emma="http://www.w3.org/2003/04/emma" version="1.0">
          <emma:interpretation id="{0FB244ED-A6F1-471B-A86D-02301C7A8E76}" emma:medium="tactile" emma:mode="ink">
            <msink:context xmlns:msink="http://schemas.microsoft.com/ink/2010/main" type="paragraph" rotatedBoundingBox="22256,4422 24583,4442 24577,5172 22250,51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EBD0F8-F88D-464B-A6B2-638BA53B468D}" emma:medium="tactile" emma:mode="ink">
              <msink:context xmlns:msink="http://schemas.microsoft.com/ink/2010/main" type="line" rotatedBoundingBox="22256,4422 24583,4442 24577,5172 22250,5153"/>
            </emma:interpretation>
          </emma:emma>
        </inkml:annotationXML>
        <inkml:traceGroup>
          <inkml:annotationXML>
            <emma:emma xmlns:emma="http://www.w3.org/2003/04/emma" version="1.0">
              <emma:interpretation id="{FCC30230-FBA7-4452-9B22-74CCFED85D89}" emma:medium="tactile" emma:mode="ink">
                <msink:context xmlns:msink="http://schemas.microsoft.com/ink/2010/main" type="inkWord" rotatedBoundingBox="22255,4558 23700,4571 23694,5165 22250,5153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25392.7375">2007 3076 326 0,'0'0'114'15,"0"0"-106"-15,0 0 68 16,0 0 58-16,0 0-60 15,0 0-18-15,0 0-27 0,-11 0 8 16,11 0-2 0,0 0-7-16,0 0-19 0,0 0-2 15,0 0-1 1,0 0 4-16,0 0-10 0,0 0 7 16,0 0-4-16,0 0 6 15,0 0-9-15,0 0-1 16,4 0 0-16,15 0 1 15,3 0-3-15,4 4 3 16,1 1 4-16,3 1-2 16,-2-2 1-16,5 3-2 15,-6-4-1-15,-2-1 0 16,-1 3 0-16,-6-1-5 16,-8-2-88-16,-2 3-68 15,-8-2-175-15</inkml:trace>
          <inkml:trace contextRef="#ctx0" brushRef="#br1" timeOffset="25612.5825">2077 3239 643 0,'0'0'51'16,"0"0"-18"-16,0 0 96 15,0 0-56-15,126 0-18 16,-89 0-12-16,-6 0-31 0,1 0-11 16,-7 0-1-16,2 3-69 15,-1-3-163-15,-5 0-347 16</inkml:trace>
          <inkml:trace contextRef="#ctx0" brushRef="#br1" timeOffset="18792.9245">962 2688 525 0,'0'0'116'0,"0"0"-102"16,0 0 49-16,0 0 44 15,0 0-51-15,0 0-34 16,0 0 6-16,0-18-8 15,0 18-8-15,0 0-6 16,0 0-5-16,0 0-2 16,0 1-7-16,0 23-8 15,0 10 16-15,0 13 6 16,6 2 1-16,0 4-7 16,1 2 1-16,2-9-1 15,2-3 3-15,1-11-2 16,1-7 2-16,1-9-3 0,-2-9 0 15,-2-7 0-15,-1 0 1 16,5 0-1-16,1-7 1 16,0-13 3-16,2-5 3 15,-4-3-6-15,1-2 2 16,-1-1-3-16,-1 3 0 16,-3 0 0-16,-3 0 2 15,2 0-4-15,-2 1 0 16,1 0-9-16,-2 8 9 15,-4 4 2-15,2 4 0 16,0 7 0-16,-3 2-1 16,0-1 0-16,2 3-1 0,-2 0 2 15,0 0-5 1,0 0 2-16,0 0 3 0,0 0-11 16,3 5-12-16,1 20 8 15,1 10 14-15,-4 8 1 16,7 6 0-16,-2-2 1 15,6-2 0-15,3-9 0 16,4-6 0-16,1-10 1 16,3-8 3-16,-4-7 6 15,-4-5 1-15,2 0-3 16,-2-2-7-16,1-20 7 16,1-7-2-16,-4-4-3 15,1-6 5-15,-1-3-7 0,-1-1-1 16,-1-1 0-1,-2 2 0-15,-2 6-1 0,-1 4 0 16,-1 8 7-16,2 4 10 16,-2 3-7-16,-1 7-2 15,-2 2-7-15,1 4 3 16,-3-1-4-16,0 5 0 16,2 0-3-16,-2 0-21 15,0 0-21-15,0 0-22 16,0 0-58-16,0 0-184 15</inkml:trace>
        </inkml:traceGroup>
        <inkml:traceGroup>
          <inkml:annotationXML>
            <emma:emma xmlns:emma="http://www.w3.org/2003/04/emma" version="1.0">
              <emma:interpretation id="{2C5EC821-7CDC-4D8E-98E6-103303E746F1}" emma:medium="tactile" emma:mode="ink">
                <msink:context xmlns:msink="http://schemas.microsoft.com/ink/2010/main" type="inkWord" rotatedBoundingBox="24176,4438 24537,4441 24537,4518 24176,4515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28690.4323">2883 2592 304 0,'0'0'75'0,"0"0"-26"0,0 0 100 16,152-16-26-16,-97 1-25 16,-5 3-42-16,-6 0-29 15,-13 1-20-15,-10 6-7 16,-12 3-5-16,-9 2-84 15,0 0-169-15,-4 0-156 16</inkml:trace>
        </inkml:traceGroup>
        <inkml:traceGroup>
          <inkml:annotationXML>
            <emma:emma xmlns:emma="http://www.w3.org/2003/04/emma" version="1.0">
              <emma:interpretation id="{D7C48582-3BCD-49AF-B561-7AF73335E33D}" emma:medium="tactile" emma:mode="ink">
                <msink:context xmlns:msink="http://schemas.microsoft.com/ink/2010/main" type="inkWord" rotatedBoundingBox="24186,4497 24582,4501 24577,5155 24181,5151"/>
              </emma:interpretation>
              <emma:one-of disjunction-type="recognition" id="oneOf5">
                <emma:interpretation id="interp13" emma:lang="" emma:confidence="0">
                  <emma:literal>b</emma:literal>
                </emma:interpretation>
                <emma:interpretation id="interp14" emma:lang="" emma:confidence="0">
                  <emma:literal>y</emma:literal>
                </emma:interpretation>
                <emma:interpretation id="interp15" emma:lang="" emma:confidence="0">
                  <emma:literal>Y</emma:literal>
                </emma:interpretation>
                <emma:interpretation id="interp16" emma:lang="" emma:confidence="0">
                  <emma:literal>.</emma:literal>
                </emma:interpretation>
                <emma:interpretation id="interp17" emma:lang="" emma:confidence="0">
                  <emma:literal>5</emma:literal>
                </emma:interpretation>
              </emma:one-of>
            </emma:emma>
          </inkml:annotationXML>
          <inkml:trace contextRef="#ctx0" brushRef="#br1" timeOffset="29613.7568">2940 2578 288 0,'0'0'135'15,"0"0"-23"-15,0 0 25 16,0 0-49-16,0 0-31 15,0 0-28-15,-9-3-3 16,9 3 9-16,-3 0-2 16,2 0-12-16,1 0-11 0,-3 0-10 15,1 0-3 1,-1 6-12-16,-1 17 15 0,4 4 5 16,-2 4-2-16,-1 0-1 15,0 0-2-15,2-1 1 16,-2 2 1-16,3-2 2 15,-2-2-7-15,2-3 3 16,-3-7 0-16,3-3 5 16,0-7-5-16,0-2 0 15,0-3 0-15,0-3-5 16,0 0 4-16,0 0-11 16,0 0 0-16,0 0-1 0,0 0-14 15,3-9 27-15,6-1 4 16,3-3 1-16,-1 3-5 15,2-4-1-15,4 0-3 16,1 1 3-16,4 2-6 16,1 4 6-16,5 3-5 15,1 2 4-15,1 2-4 16,2 0 5-16,-5 0-3 16,1 18 4-16,-4 2 0 15,-3 2 0-15,-4-2 0 16,-4 3 0-16,-4-1 2 15,-7 0-5-15,-2 3 6 16,0 0-2-16,0-2-1 16,-2 1 1-16,-14-1-1 0,-2 1 0 15,-8 4 0-15,-1-7 7 16,0 3-6-16,0-9 0 16,-3 0 8-16,0-3 7 15,1-6 5-15,-4-1 2 16,5-5 19-16,-2 0-16 15,7 0-10-15,2 0-8 16,8-5 1-16,5-3 5 16,3 0 2-16,4 0-7 15,-2-3-4-15,3 2-3 16,0-2 2-16,0 3 0 16,0-3 4-16,0 2 1 15,0 8 2-15,0-4-7 0,0 5-3 16,0 0 1-16,0 0 2 15,0 0-3-15,0 0-2 16,0 0 1-16,0 0-5 16,3 0-6-16,3 0-38 15,6 0-34-15,0 0-70 16,-3 0-278-16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4:21.410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CD83F6-9A36-490C-A5C9-C6C5D87CD724}" emma:medium="tactile" emma:mode="ink">
          <msink:context xmlns:msink="http://schemas.microsoft.com/ink/2010/main" type="writingRegion" rotatedBoundingBox="19239,10949 22988,11376 22368,16825 18619,16398"/>
        </emma:interpretation>
      </emma:emma>
    </inkml:annotationXML>
    <inkml:traceGroup>
      <inkml:annotationXML>
        <emma:emma xmlns:emma="http://www.w3.org/2003/04/emma" version="1.0">
          <emma:interpretation id="{F346B8B2-F7CF-44A0-8F73-16F807113990}" emma:medium="tactile" emma:mode="ink">
            <msink:context xmlns:msink="http://schemas.microsoft.com/ink/2010/main" type="paragraph" rotatedBoundingBox="19239,10949 22988,11376 22814,12909 19065,12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CAA6A0-AFFF-4B25-AFC8-7F0F80CF3B24}" emma:medium="tactile" emma:mode="ink">
              <msink:context xmlns:msink="http://schemas.microsoft.com/ink/2010/main" type="line" rotatedBoundingBox="19239,10949 22988,11376 22814,12909 19065,12482"/>
            </emma:interpretation>
          </emma:emma>
        </inkml:annotationXML>
        <inkml:traceGroup>
          <inkml:annotationXML>
            <emma:emma xmlns:emma="http://www.w3.org/2003/04/emma" version="1.0">
              <emma:interpretation id="{871080F0-F403-466B-B3A6-0680006CC2CA}" emma:medium="tactile" emma:mode="ink">
                <msink:context xmlns:msink="http://schemas.microsoft.com/ink/2010/main" type="inkWord" rotatedBoundingBox="19239,10949 22988,11376 22814,12909 19065,124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3053 3315 690 0,'0'0'66'0,"0"0"39"16,0 0-20-16,146 47-10 15,-94-47-44-15,5 0-19 16,-3-6-12-16,-2-16-72 16,-15-6-208-16</inkml:trace>
          <inkml:trace contextRef="#ctx0" brushRef="#br0" timeOffset="-128.2555">2802 3133 660 0,'0'0'93'16,"0"0"-66"-16,0 0 7 16,0 0 65-16,115-17-29 15,-54 10-37-15,-3 1-3 16,-5 5-17-16,-10 1-10 15,-11 0-3-15,-11 0-4 16,-15 1-52-16,-6 14-110 0,-4 4-91 16</inkml:trace>
          <inkml:trace contextRef="#ctx0" brushRef="#br0" timeOffset="2255.6751">3943 2397 398 0,'0'0'30'0,"0"0"25"16,0 0 49-16,0 0-22 15,0 0-48-15,0 0-18 16,0-84-2-16,0 83-2 15,0 1 0-15,0 0-1 16,0 0-7-16,1 12 0 16,7 24 14-16,1 15 41 15,-3 16 1-15,-3 13-15 0,-3 8 23 16,0-1-21 0,0-6-20-16,0-13-8 0,0-19-9 15,0-14-5-15,4-11-4 16,-2-7 0-16,1-9 0 15,1-4-1-15,-2 0-12 16,2-2-66-16,4-2-92 16,1 0-73-16,0-2-200 15</inkml:trace>
          <inkml:trace contextRef="#ctx0" brushRef="#br0" timeOffset="2809.1981">4334 2614 184 0,'0'0'123'0,"0"0"24"0,0 0-31 15,0 0-26-15,0 0-26 16,0 0-40-16,-36-10 0 16,26 30-9-16,1 14 7 15,5 7 24-15,1 10 0 16,3 5-5-16,0 1-12 15,15-5-22-15,14-8-7 16,10-9 0-16,9-10-1 16,6-14-5-16,3-11 6 15,3 0 0-15,-3-26 4 16,-4-14 7-16,-7-12 1 16,-3-7-12-16,-12-9 8 15,-13 3-7-15,-13-3 1 0,-5 6 3 16,-30 8-4-1,-20 5 3-15,-12 12-2 0,-4 17 25 16,3 12 18-16,3 8-18 16,15 0-19-16,6 20 27 15,12 8-35-15,10 6 0 16,13 7-9-16,4 4-29 16,0 2-41-16,16 1-79 15,-1-4-144-15</inkml:trace>
          <inkml:trace contextRef="#ctx0" brushRef="#br0" timeOffset="5992.1648">1073 2292 130 0,'0'0'100'0,"0"0"29"16,0 0 11-16,0 0-28 15,0 0-33-15,0 0-13 16,0 0-4-16,3-19 10 16,-3 19-16-16,0 0-9 15,0 0-13-15,0 0-7 16,0 0-9-16,0-3-3 0,0 3-4 15,0 0-8-15,0 0 2 16,0 0 2-16,0 0-7 16,0 0 0-16,0 0-4 15,1 0-4-15,7 0 8 16,2 15 3-16,4 7-2 16,2 6 1-16,1 6 2 15,1 4-3-15,2 1 1 16,4-2-2-16,0 2 4 15,4 3-4-15,-1-3 1 16,2-1 0-16,1 0 1 16,4-8 1-16,3-7-3 0,3-11 2 15,4-10 1-15,-1-2-3 16,-2-13 2-16,-3-15 3 16,-7-2-5-16,-5-4 1 15,-4 1 1-15,-8 1 2 16,-5-1-1-16,-8-2-3 15,-1 2 0-15,0 2-4 16,0 3-2-16,0 3 4 16,0 3 2-16,0 3 0 15,0-2 0-15,-4 4 0 16,-1-3 1-16,1 2 0 16,-1-3 0-16,1 0-1 15,2 2-1-15,-1-2 0 16,3 5 1-16,-1-1 1 15,-2 6 0-15,1 3-1 0,2 2 1 16,0 4-1-16,0-2 0 16,0 3 0-16,0 1 1 15,0 0-1-15,0 0-2 16,0 0-2-16,0 0-3 16,0 0-1-16,0 1-2 15,0 15 7-15,0 6 3 16,11 4 0-16,1 6 0 15,-2 6 1-15,2 1 5 16,-3 4-4-16,5-3 1 16,-1 0 6-16,4-3-5 15,4 0-1-15,-2-3-3 0,7-2 0 16,4-2 0-16,-3-1 0 16,5-5 2-16,-2 4-2 15,-3-2-2-15,3-5 1 16,-6-5 1-16,0-4-3 15,-6-12 3-15,2 0 0 16,4-2 3-16,0-24-2 16,6-11 3-16,-3-7 1 15,0-3-4-15,2-7 4 16,-5 1-4-16,1-4-2 16,1-4 2-16,-4 4-1 15,4-8 0-15,-2 5 0 16,1 7 1-16,-2 8 0 15,-10 11 1-15,-4 7 0 0,-6 10 20 16,-3 7-6-16,0 6 5 16,0 2-4-16,0 2-14 15,0 0-3-15,0 0-3 16,0 0 1-16,0 0 2 16,0 0-2-16,0 0 2 15,0 0-2-15,0 0-3 16,0 0 1-16,0 0-10 15,0 0-26-15,0 2-4 16,0 12-24-16,-13 3-139 16,-4-3-364-16</inkml:trace>
          <inkml:trace contextRef="#ctx0" brushRef="#br0" timeOffset="-1562.8487">1023 3370 596 0,'0'0'192'0,"0"0"-182"0,0 0 35 15,0 0 62-15,0 0-16 16,0 0-80-16,-46 5 1 16,107-14-12-16,34-3 14 15,21-3 4-15,18 1 16 16,10-1 17-16,15-1 2 15,5-2-15-15,-2-3-4 16,-20 7-14-16,-37 3-16 0,-27 5 0 16,-31 4-2-16,-17-2-2 15,-14 4 0-15,-11-2-11 16,-5-2-30-16,-9 2-6 16,-29 2-76-16,-11 0-161 15,-5 0-327-15</inkml:trace>
          <inkml:trace contextRef="#ctx0" brushRef="#br0" timeOffset="-1998.56">1270 2543 776 0,'0'0'60'0,"0"0"-59"16,0 0 80-16,0 0 22 15,0 0-59-15,0 0-21 16,0 0-5-16,0 0 3 16,-14 10 1-16,14-18-7 15,0-9-3-15,0-5-3 0,0-2-5 16,0-3-1-1,0 0-2-15,0-2 1 0,0 4-1 16,0 5-1-16,0 7 1 16,0 2-1-16,0 8 0 15,0 0 0-15,0 0 0 16,0 3-1-16,0 0 0 16,0 0-4-16,0 0 2 15,0 0 2-15,0 0 1 16,0 0 4-16,0 0-2 15,0 0 0-15,0 0-2 16,0 0 1-16,0 0 0 0,0 0-1 16,0 0 1-16,0 0-1 15,0 0-1-15,0 0-2 16,5 0 1-16,10 3-9 16,7 8 9-16,4-1-3 15,1-1-8-15,-2-3-9 16,-2-6 12-16,3 0 2 15,1 0-1-15,-6 0 4 16,-6-8 1-16,-6 4 2 16,-6 0 2-16,-3 4 2 15,0 0 8-15,0 0-10 16,-3-3 1-16,-6 1-1 16,4 2 4-16,1-1-2 0,4 1-2 15,0 0 0-15,0 0-2 16,0 0 2-16,0 0 0 15,0 0 0-15,0 0 0 16,0 0-3-16,0 0 6 16,0 0-5-16,0 0 2 15,-2 0 0-15,2 0 2 16,0 0-2-16,-3 0-1 16,3 0-8-16,0 0-5 15,-1 0-9-15,-2 0-8 16,1 0-4-16,-5 0 8 15,2 0 8-15,1 0 2 16,-5 0-3-16,0 3 5 16,0 0 10-16,-5 1 5 0,2-2 0 15,-1-2 0 1,-1 4 0-16,-3-2 0 0,4 0 0 16,-1 2 1-16,2-1 2 15,2-3-3-15,1 2 2 16,1-2 1-16,2 0 4 15,2 0-5-15,1 0 7 16,1 0-2-16,-1 0 1 16,2 0 0-16,1 0-5 15,-3 0 4-15,1 0 3 16,-1 0 1-16,-1 0-8 16,2 1 5-16,-1-1 0 15,-1 0-4-15,1 0-2 0,-2 0 0 16,-1 0-1-16,-1 0 3 15,2 0 1-15,1 0 5 16,2 0-5-16,-1 0 2 16,2 0-7-16,-4 0 4 15,5 5-4-15,-3 4 0 16,2 6-4-16,1 12 3 16,0 12 1-16,0 4 0 15,0 6 0-15,19 0-2 16,4-1 2-16,5-6 0 15,5-4-3-15,2-9 3 16,1-7 0-16,6-8 0 16,-3-8 4-16,-1-6-4 15,-5-3 1-15,-2-30 5 0,-7-10 4 16,-2-5-8 0,-6 1 2-16,-7-1-4 0,-9 7 2 15,0 5 3-15,0 2-5 16,-12 6 0-16,-3 4 0 15,-2 7-1-15,8 7 1 16,5 5-1-16,1 5-2 16,3 0-3-16,0 0-12 15,0 15 8-15,0 11 10 16,13 8 3-16,4 7-2 16,4 4 0-16,2 2 1 15,4-4-2-15,0-5 0 16,1-10 3-16,1-13-3 15,1-4 0-15,0-11 1 16,2 0 0-16,-1-17 9 0,4-14-6 16,-5-7 0-16,-8-1-2 15,-11-1 3-15,-7 3-3 16,-4 2-1-16,0 9 0 16,0 6 2-16,-6 5 8 15,-3 12 8-15,5 2-10 16,-1-2-9-16,5 3 0 15,0 0-1-15,0 0-5 16,0 0-72-16,0 0-72 16,11 0-59-16,-4 3-317 0</inkml:trace>
        </inkml:traceGroup>
      </inkml:traceGroup>
    </inkml:traceGroup>
    <inkml:traceGroup>
      <inkml:annotationXML>
        <emma:emma xmlns:emma="http://www.w3.org/2003/04/emma" version="1.0">
          <emma:interpretation id="{081DAA68-36B7-4555-B823-81AA38F26BB6}" emma:medium="tactile" emma:mode="ink">
            <msink:context xmlns:msink="http://schemas.microsoft.com/ink/2010/main" type="paragraph" rotatedBoundingBox="20227,15651 20645,16522 20256,16708 19838,158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C2F7D6-B6CF-4AFE-8EDB-A1BBB551B611}" emma:medium="tactile" emma:mode="ink">
              <msink:context xmlns:msink="http://schemas.microsoft.com/ink/2010/main" type="line" rotatedBoundingBox="20227,15651 20645,16522 20256,16708 19838,15838"/>
            </emma:interpretation>
          </emma:emma>
        </inkml:annotationXML>
        <inkml:traceGroup>
          <inkml:annotationXML>
            <emma:emma xmlns:emma="http://www.w3.org/2003/04/emma" version="1.0">
              <emma:interpretation id="{081EDC12-41F7-40DD-81E5-5FBD457DEDA4}" emma:medium="tactile" emma:mode="ink">
                <msink:context xmlns:msink="http://schemas.microsoft.com/ink/2010/main" type="inkWord" rotatedBoundingBox="20227,15651 20645,16522 20256,16708 19838,158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6338.3864">1827 6942 558 0,'0'0'50'16,"0"0"-49"-16,0 0 72 15,0 0 17-15,0 0-25 16,0 0-16-16,0-6 14 15,0-6 8-15,0-2-40 0,4-3-11 16,-4-5-11 0,0-2-7-16,0 0 4 0,0-4-5 15,0 4 3-15,-5 2-2 16,-3 4-2-16,4 3 0 16,4 5-1-16,0 0 1 15,0 7 0-15,0-6 0 16,17 3-4-16,17-8 3 15,13 1-1-15,5 2 2 16,4 2 0-16,-8 8-5 16,-7 1-4-16,-11 0 4 15,-8 18 2-15,-7 7-3 16,-7 8 6-16,-8 5 3 16,0 9 5-16,-9 6-5 15,-14 6 6-15,-2-4-4 16,4 2-4-16,3 1-1 15,4 0 3-15,8-1-3 0,6 2 2 16,0-3 2-16,2-6-2 16,23-5 0-16,10-9 2 15,1-9 3-15,4-10-1 16,-1-9 7-16,-4-4 5 16,-3-4-17-16,-5 0 3 15,-6 0-4-15,-6-4-7 16,-2-11-53-16,-5-5-46 15,-4-1-234-15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9:53.83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C10469-E25D-46A4-B686-CE15EA170571}" emma:medium="tactile" emma:mode="ink">
          <msink:context xmlns:msink="http://schemas.microsoft.com/ink/2010/main" type="inkDrawing" rotatedBoundingBox="4567,10841 12442,18242 12345,18344 4471,10944" semanticType="callout" shapeName="Other">
            <msink:sourceLink direction="with" ref="{42D1029B-572F-4828-957E-EEC85D3D0FED}"/>
            <msink:sourceLink direction="with" ref="{5D77688F-B856-410D-B2CC-56C725BDD6B6}"/>
          </msink:context>
        </emma:interpretation>
      </emma:emma>
    </inkml:annotationXML>
    <inkml:trace contextRef="#ctx0" brushRef="#br0">-1 18 88 0,'0'0'181'15,"0"0"-157"-15,0 0-3 16,0 0 23-16,0 0 14 15,0 0-32-15,0-7-15 16,0 3 4-16,0 0-11 16,0 2-3-16,0 2 12 15,0 0-4-15,0 0 3 16,0 0 12-16,0 0 4 16,0 0-7-16,0-2 1 15,0 2 6-15,0 0 0 16,0 0-4-16,0 0 11 15,0 0-15-15,0 0-17 0,0 0 2 16,0 0-1-16,0 0-4 16,0 0 5-16,0 0 1 15,2 0 1-15,5 7 5 16,2 0-5-16,2 2 0 16,4 4 2-16,-2-4-1 15,1 3 3-15,-1 1-5 16,1 1 2-16,-4-2-7 15,2 3 3-15,2 0 2 16,-1-1 2-16,1 0 8 16,-2-2-8-16,0 4-3 15,-1-5 11-15,1 1-6 16,-2 1 1-16,2-1-10 16,-1-3 4-16,1 5 2 0,0-2 2 15,-3 3-9-15,4 0 9 16,1 2-9-16,2 4 1 15,-1 1 3-15,3 2 3 16,-1 1-3-16,-1-1-2 16,0-3 2-16,-3 0 3 15,1 1-2-15,2-5 7 16,-2 4-2-16,2-2 1 16,-1 1-7-16,-1-1 2 15,2-2-2-15,-2 4 4 16,2-1-8-16,-1-5 1 15,-1 1 3-15,2 1 1 16,1-1-4-16,-2 1 0 0,3-2 2 16,-1 2-1-1,-1-2-1-15,2 2 3 0,-3-4 0 16,0 5-4-16,0-4 2 16,-1-1 1-16,2 5-1 15,1-2-1-15,1 1 3 16,-3-1-3-16,1 0 1 15,1 1 0-15,-2-1-1 16,-1-2 1-16,2 3-2 16,-2-3 0-16,-1 1 1 15,1 2 2-15,-1 0-2 16,1 2 2-16,2-3-2 0,1 1 0 16,1-1-1-16,0-1 1 15,0 5 3-15,0-2-4 16,0 2 1-16,0-2 1 15,2 3-2-15,-2-4 1 16,0 2-1-16,0-2 7 16,0-2-7-16,3 2 0 15,-3 2 5-15,0-4-4 16,3 3 0-16,-1-4-1 16,-2 0 1-16,1 1 0 15,-1 1 0-15,2-1-1 16,-1 0 3-16,1 2-1 15,1-5-1-15,-2 2-1 16,2-1 0-16,0 1 1 16,-1 1 0-16,1-1 0 0,0 1-1 15,-1 1 2-15,1 1-1 16,0 1 0-16,-2 2-1 16,2 1 2-16,0 0-2 15,2-3 1-15,-4 3 1 16,6-1 0-16,-6 0-2 15,4 2 1-15,2-1 0 16,-2 0-1-16,2 3 3 16,-2-1-2-16,-1 1-1 15,-1 0 2-15,0-2-1 0,-1-4 1 16,-3-1 1-16,1-1-2 16,-2 1-1-16,-1-1 0 15,2 1 3 1,1 1-3-16,0-1 3 0,0 1-4 15,3 4 2-15,0 1 3 16,-2 0-3-16,4 1-1 16,-2 0 2-16,2 2-1 15,-2-5-1-15,1 3 0 16,-1-4 3-16,-3 1-5 16,5 2 3-16,-1 1-1 15,4 3 3-15,0 2-3 16,1-4-2-16,0 3 2 15,-2-3 0-15,4-3 0 16,1 1 0-16,1-1 3 0,2 1-3 16,-4-3 0-16,6 5 0 15,-5-6 0-15,0 8 0 16,-2-4-2-16,-1 4 2 16,6 4 0-16,-6-2-1 15,1-1 1-15,-1-1 0 16,1-2 1-16,-1 3-2 15,-3-4 2-15,2-2-2 16,1 3 2-16,1-1-1 16,0 3 0-16,3-3-1 0,-1 2 1 15,-1-2 1 1,4-2-1-16,-5 3 1 0,5-3 0 16,-4 1-1-16,1 0 0 15,2-1 0-15,-2 1 0 16,0 0 1-16,-2 4-1 15,2-1 0-15,0-1 0 16,2 7 2-16,-2-2-2 16,0 0 0-16,-1-2 1 15,-2 0-1-15,1-7 0 16,-4 2 0-16,2-5 0 16,-3 3 0-16,2 2 0 15,1 2-1-15,-4 0 1 16,5 3-2-16,-1 0 2 15,1 0 2-15,3-2-2 0,-3 1 0 16,-3-3 2-16,5 3-3 16,-5-2 1-16,4 0 0 15,-5-4-1-15,-1 1 2 16,-1 0-2-16,2 1 2 16,-1 1-1-16,4 2 0 15,1 4 0-15,0-1 0 16,0 0 0-16,3-1 0 15,-3-4 0-15,3-1 0 16,0-2 2-16,-1-1-1 16,4 3-1-16,-1 1 0 15,-1 3-1-15,1 1 0 0,-2 0-3 16,1-2 3 0,0 2 1-16,-1-1 0 0,-3 2 0 15,0 0 0-15,0-1-1 16,0 1 1-16,-2-2 0 15,1 1 4-15,0-1-4 16,1 3-2-16,1-6 2 16,2 0-2-16,2 1 6 15,2 3-4-15,-4-5 1 16,2 4-1-16,-2-2 0 16,0 0-1-16,-1-5 1 15,-2 0 0-15,1 3 1 16,-4 4 0-16,6-1-1 15,-2 1 0-15,2 2 0 16,0 1 1-16,-3-2-1 16,3 1 0-16,-2 1 0 0,1-2 0 15,-1 2 0-15,1-4 0 16,-2 4 0-16,0-3 0 16,3 3-2-16,-3 3 2 15,0-4 1-15,3 3-1 16,-1-4 0-16,0 3 0 15,-1 0 0-15,2-2 0 16,-4 0 0-16,1-1-1 16,-2-2 2-16,-1 0-2 15,2 3 1-15,0 1-1 16,-2 0 2-16,1 6 2 0,5-3-3 16,-3-1 0-1,5 1-2-15,1-2 4 0,-5 1-5 16,7 0 5-16,0-4-2 15,-1 2 0-15,-1-3 0 16,0 0 0-16,-4 0-1 16,2-1 1-16,0 3-1 15,-1-1 1-15,0 4-3 16,-3-1 3-16,4-3-4 16,-1 4 4-16,-3-7 0 15,0 5 0-15,1-2 0 16,-4-9-1-16,0 1 1 15,-3 1-1-15,0 0 0 16,1-1 1-16,-2 0-1 16,4 1 2-16,0 0-1 0,3 2 0 15,2-1-1-15,-5-4 1 16,0 2-1-16,-5-5 0 16,-1 0 1-16,0-1 0 15,-3-4-1-15,0 2 1 16,2 1 0-16,1 0 0 15,-2-1 0-15,-2-3 0 16,0 2 0-16,-5-1 0 16,0-1 0-16,-3-4-1 15,1 1 0-15,-4-2 1 16,2-2-1-16,-4 3 0 16,2-4 1-16,2 4-1 0,-1 0 0 15,2 0 2-15,2 4 0 16,1 2-1-16,1 0-1 15,-1-1 1-15,2-1 0 16,-2-1 2-16,-3 1-2 16,1-3 0-16,2 1-4 15,0 1 5-15,-3 1-2 16,3-1 1-16,-1 0 0 16,1 0 3-16,0 1-3 15,3 1-2-15,-1 0 1 16,2 0 1-16,-1 0 0 15,2 2 2-15,-1-1-4 16,4 2 2-16,-4 2 0 0,4-5 0 16,-2 6 1-16,-2-4-2 15,-1-3 1-15,-6-3 0 16,-1-2 0-16,2-3 0 16,-2 4 0-16,2 1 0 15,-2-4-2-15,-1 2 7 16,1-2-8-16,-1 2 3 15,2 1 0-15,2 1 0 16,-4 0 0-16,2-1 0 16,2 2 0-16,-3-3 0 15,2 1-2-15,-1 5 2 16,2-4 0-16,-2 2 2 0,3-1-2 16,0 0 0-16,-5-1 0 15,1-4 0-15,-5-2 0 16,0 0-2-16,0 0 2 15,0 0 0-15,0 0-2 16,0 0 0-16,0 2 2 16,0-2 3-16,0 0-3 15,0 0-4-15,0 0 4 16,0 0 0-16,0 0 1 16,3 2-1-16,-2 1-1 15,2-1 1-15,3 3 0 16,0 4 0-16,0 2 0 15,3-3 0-15,-1 1 1 16,-4-5-1-16,2 3 0 16,-1-1 0-16,-1-1-1 0,-1-3 1 15,-1-2 0-15,-2 0 0 16,0 0 0-16,0 0 0 16,0 0 0-16,0 0 0 15,0 1 2-15,0-1-1 16,0 3 1-16,3 0 1 15,3 2-1-15,1 2 0 16,2 6-3-16,5-1 3 16,-2 4-2-16,-2-4 0 15,-1 2 0-15,0-7 1 16,-1 0-1-16,-4-3 0 16,-1-1-1-16,-1-2 1 0,-2-1 0 15,0 0 0-15,0 0 2 16,0 0 1-16,0 0 0 15,0 0 1-15,0 0-4 16,0 0-2-16,0 0 2 16,0 0 0-16,0 2 0 15,5 1-7-15,-1 0-12 16,5 6-17-16,5-2-51 16,-2 0-130-16,-3-5-308 15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4:20.439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DD5C14-A75D-48D3-B063-CAAEE1217A03}" emma:medium="tactile" emma:mode="ink">
          <msink:context xmlns:msink="http://schemas.microsoft.com/ink/2010/main" type="inkDrawing" rotatedBoundingBox="19848,12635 20124,13550 19866,13627 19591,12713" semanticType="callout" shapeName="Other">
            <msink:sourceLink direction="with" ref="{D0B6766A-A381-405D-BE32-CCD80FABBE5C}"/>
          </msink:context>
        </emma:interpretation>
      </emma:emma>
    </inkml:annotationXML>
    <inkml:trace contextRef="#ctx0" brushRef="#br0">4209-4690 567 0,'0'0'74'16,"0"0"-70"-16,0 0 38 16,0 0 35-16,0 0-11 0,0 0 25 15,3-54-52-15,1 16-20 16,5-3-7-16,0-4-5 16,5 0 3-16,0 5-8 15,-1 12 4-15,-1 11 7 16,-6 16 3-16,6 1-16 15,0 0-6-15,-1 30 6 16,-4 15 12-16,-5 16 8 16,-2 5 2-16,0 11 6 15,-6-1-5-15,-8-1-13 16,5-1 1-16,6-8-7 16,3-2-1-16,0-8 1 15,18-8-3-15,12-2-1 16,6-7 1-16,3-6 2 0,-3-11 1 15,2-8 0-15,-9-6-3 16,-2-5-1-16,-6-3 0 16,-8 0-2-16,-1 0-30 15,-6-17-11-15,3-8-55 16,-1-9-154-16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4:36.20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E08477-2A1E-4B3F-B744-394D6CBE1557}" emma:medium="tactile" emma:mode="ink">
          <msink:context xmlns:msink="http://schemas.microsoft.com/ink/2010/main" type="inkDrawing" rotatedBoundingBox="19470,14398 20355,13938 20696,14593 19810,15053" semanticType="callout" shapeName="Other">
            <msink:sourceLink direction="with" ref="{D0B6766A-A381-405D-BE32-CCD80FABBE5C}"/>
          </msink:context>
        </emma:interpretation>
      </emma:emma>
    </inkml:annotationXML>
    <inkml:trace contextRef="#ctx0" brushRef="#br0">4150-3326 287 0,'0'0'126'15,"0"0"-102"-15,0 0 88 16,0 0-4-16,0 0-21 15,0 0-67-15,0 0-3 16,-21-6 0-16,21 6 10 0,0 0-16 16,0 0 3-16,0 11-5 15,0 12-9-15,0 12 10 16,0 6 10-16,0 8 1 16,8 6 4-16,2 5 3 15,5-2 3-15,-1-2-18 16,-1-7-4-16,1-9-3 15,4-7 0-15,-2-12-6 16,3-9-2-16,-4-4-4 16,3-8 4-16,1 0 2 15,-1-9 10-15,2-17-7 16,1-7 3-16,0-1-5 16,-3-1-1-16,-3-2-3 15,0 0 0-15,-5-3 1 16,2 2-8-16,-2-3 10 0,-1-2-2 15,0 2 1 1,-5 1 0-16,1 5 1 0,-2 9 0 16,-3 6 1-16,1 7-1 15,-1 6 1-15,3 0 0 16,-3 6-1-16,0-2 0 16,0 3-1-16,0 0-2 15,2 0 1-15,-2 0-1 16,0 0 2-16,0 0-4 15,0 0-15-15,3 0 8 16,-2 0 7-16,4 0-1 16,2 15-1-16,2 9 1 15,2 6 6-15,-2 13 1 16,3 3 0-16,0 8 2 0,1 3 1 16,2 0-1-16,3-4 7 15,3-8-6-15,0-10 2 16,-1-10 0-16,4-8-3 15,-4-13-1-15,5-4-2 16,1 0 3-16,1-8 11 16,3-16-2-16,-3-12-6 15,-3-7-1-15,0-4-1 16,-1-9 2-16,-5 1-2 16,-3 2-3-16,-3 3 1 15,-5 7 7-15,-2 7-8 16,-5 0 9-16,0 6-5 15,0 0-5-15,0-2 1 0,0 6 0 16,0 2 0-16,0 5-2 16,0 6 1-16,0 9-14 15,0 2-10-15,0 2-80 16,0 0-76-16,0 4-78 16,0 13-118-16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1:52.473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F158D9-0712-4322-B92B-C72DF2842F66}" emma:medium="tactile" emma:mode="ink">
          <msink:context xmlns:msink="http://schemas.microsoft.com/ink/2010/main" type="writingRegion" rotatedBoundingBox="15424,17714 23116,13993 23797,15401 16104,19122"/>
        </emma:interpretation>
      </emma:emma>
    </inkml:annotationXML>
    <inkml:traceGroup>
      <inkml:annotationXML>
        <emma:emma xmlns:emma="http://www.w3.org/2003/04/emma" version="1.0">
          <emma:interpretation id="{DEFFD747-2015-410B-B18E-02DE2846865B}" emma:medium="tactile" emma:mode="ink">
            <msink:context xmlns:msink="http://schemas.microsoft.com/ink/2010/main" type="paragraph" rotatedBoundingBox="15424,17714 23116,13993 23797,15401 16104,19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8C9FB5-1679-4120-8320-51A795CCA9CC}" emma:medium="tactile" emma:mode="ink">
              <msink:context xmlns:msink="http://schemas.microsoft.com/ink/2010/main" type="line" rotatedBoundingBox="15424,17714 23116,13993 23797,15401 16104,19122"/>
            </emma:interpretation>
          </emma:emma>
        </inkml:annotationXML>
        <inkml:traceGroup>
          <inkml:annotationXML>
            <emma:emma xmlns:emma="http://www.w3.org/2003/04/emma" version="1.0">
              <emma:interpretation id="{C4AF16FC-424F-4A86-A564-40A4E7AF91F8}" emma:medium="tactile" emma:mode="ink">
                <msink:context xmlns:msink="http://schemas.microsoft.com/ink/2010/main" type="inkWord" rotatedBoundingBox="15424,17714 16285,17298 16966,18705 16104,191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 87 556 0,'0'0'21'0,"0"0"101"16,0 0-9-16,0 0-73 15,0 0 0-15,0 0-29 16,-49-55-6-16,67 44-5 16,21-2-2-16,9 6-4 15,9 5-4-15,5 2-16 16,-4 5 12-16,-1 20 0 0,-3 7 13 16,-2 9 2-16,-7 4-1 15,-9 2 1-15,-6 4 0 16,-9 0 16-16,-11 3-4 15,-10-3-8-15,0 2 0 16,-1 1 1-16,-20-4-4 16,-2-8 13-16,-4-1-4 15,2-11-4-15,-2-2 0 16,1-4 4-16,2-8-7 16,-5-5-4-16,5-2 0 15,2-9-17-15,1 0 0 16,4 0 1-16,7 0 14 15,1-11-4-15,6-8-9 0,1-4 3 16,2-1 9-16,0-2-2 16,0-7-62-16,0-5-54 15,0-5 15-15,2-3 59 16,5-6 18-16,-1 1 27 16,-1 2 1-16,-2 1 1 15,-3 8 23-15,0 3 18 16,0 1-14-16,0 3-10 15,-8 6 28-15,-2 3 8 16,1 6-4-16,1 9-24 16,4 5 30-16,4 4 15 15,0 7-61-15,0 23 0 16,0 15-9-16,0 5 3 0,0-7-3 16,0-10-2-16,0-14-92 15,0-16-191-15</inkml:trace>
          <inkml:trace contextRef="#ctx0" brushRef="#br0" timeOffset="7594.6835">987 489 332 0,'0'0'15'0,"0"0"17"15,0 0 21-15,0 0-6 16,0 0-27-16,0 0-13 15,-4-57 0-15,4 52 20 16,0 3 57-16,0 2-15 16,0 0-46-16,0-2-12 15,0 2-7-15,0-2-1 16,0 0-1-16,0-1 1 16,1 2-2-16,2-2 3 15,-1-1-2-15,-2 3 8 16,0-2 6-16,0 3-1 15,0 0-9-15,0 0-6 0,0 0-1 16,0 0 1-16,0 4 0 16,0 20 11-16,0 9 10 15,0 10-10-15,-6 11 1 16,-6 10-5-16,1 5-4 16,2 4 0-16,2-3-1 15,2-9 9-15,5-8-5 16,0-11 8-16,5-10-8 15,16-7 0-15,10-5 4 16,5-5 6-16,8-5 7 16,4-7 13-16,5-3 11 15,-4 0-19-15,-4 0 18 0,-3-9-10 16,-11 3-6-16,-9 1-12 16,1 2 2-16,-8 2 7 15,-5-3-16-15,-1 4-4 16,-3-1-3-16,-3 1 0 15,2-3 3-15,-1 3-7 16,1 0-3-16,-4-3 3 16,7-1 0-16,-4-3-41 15,1-3-19-15,-4-4-35 16,-1 2-93-16,0-7-380 16</inkml:trace>
        </inkml:traceGroup>
        <inkml:traceGroup>
          <inkml:annotationXML>
            <emma:emma xmlns:emma="http://www.w3.org/2003/04/emma" version="1.0">
              <emma:interpretation id="{A829834F-184C-42F9-A358-5B1898910327}" emma:medium="tactile" emma:mode="ink">
                <msink:context xmlns:msink="http://schemas.microsoft.com/ink/2010/main" type="inkWord" rotatedBoundingBox="21315,15082 21654,14918 21932,15493 21593,156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66611.3838">6016-2208 362 0,'0'0'355'15,"0"0"-346"-15,0 0 102 16,0 0 25-16,0 0-43 16,146 27-38-16,-101-22-21 15,-2 0-27-15,-6 5-7 16,-4 0 0-16,-11 1-34 16,-13 4-76-16,-9-5-192 15</inkml:trace>
          <inkml:trace contextRef="#ctx0" brushRef="#br1" timeOffset="166407.9265">5911-2589 491 0,'0'0'164'0,"0"0"-17"16,0 0-39-16,0 0-11 15,0 0-95-15,0 0 131 16,-48 0-104-16,48 0-17 0,0 0 16 15,0 0-28-15,0 0 0 16,0 0-12-16,13 0 2 16,20 9 10-16,12 3 0 15,8-1 11-15,1-2-7 16,-1-4 3-16,-5 2-1 16,-5-3-6-16,-10 1 2 15,-7-2-5-15,-8 5-6 16,-10 2-47-16,-8 8-37 15,0 0-50-15,-12 6-110 16</inkml:trace>
        </inkml:traceGroup>
        <inkml:traceGroup>
          <inkml:annotationXML>
            <emma:emma xmlns:emma="http://www.w3.org/2003/04/emma" version="1.0">
              <emma:interpretation id="{CD1914BD-A489-4B44-96C5-FD9CC04A38DE}" emma:medium="tactile" emma:mode="ink">
                <msink:context xmlns:msink="http://schemas.microsoft.com/ink/2010/main" type="inkWord" rotatedBoundingBox="22391,14741 23271,14315 23661,15120 22780,1554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169999.2228">7384-3122 555 0,'0'0'66'0,"0"0"73"0,0 0 30 16,0 0-147-16,0 0 114 15,0 0-103-15,0 0-32 16,-18-15-1-16,29 15-1 15,26 0 1-15,16 0 30 16,13-6-3-16,2-8 8 16,-2 2-17-16,-6 0-8 15,-11 3-6-15,-10 2-4 16,-11 5-1-16,-15 2-32 16,-5 0-60-16,-8 0-100 15,-8 6-108-15</inkml:trace>
          <inkml:trace contextRef="#ctx0" brushRef="#br1" timeOffset="171128.1418">7384-3101 167 0,'0'0'173'0,"0"0"-86"16,0 0 32-16,0 0-7 16,0 0-55-16,0 0-30 15,-3 0 2-15,3 0-5 16,0 0 0-16,0 0-5 16,0 0-3-16,0 0-7 15,-1 3-4-15,1 9-2 0,-5 5-1 16,2 9 3-16,-2 7 9 15,-1 3 4-15,2 6 13 16,-4 2-11-16,4-2-8 16,-1-3 6-16,1-2-8 15,2-8-7-15,2-7 5 16,0-8-5-16,0-7-2 16,0-4 0-16,0-3-1 15,0 0 0-15,0 0 2 16,0 0 0-16,0 0-1 15,0 0 2-15,0 0-1 16,0 0-1-16,0 0-1 16,0-6 6-16,0 0-6 15,0 0-2-15,0 2 2 0,0-4 0 16,0 2 6 0,5 0-6-16,-1-3 1 0,5 1-1 15,2 0 0-15,6-3 0 16,4 3 0-16,6 0 0 15,4 0-1-15,8 6 0 16,5 2-3-16,1 0 3 16,0 0-2-16,-1 9 1 15,-4 8 2-15,-5 2 2 16,-5 1-2-16,-8 3-1 16,-5 4 1-16,-6-3 9 15,-7 2-4-15,-1 1-3 16,-3 4-1-16,0 7 6 0,0-4-3 15,-12 0-1-15,-6 3-3 16,-8-5 2-16,-1 0-2 16,-4 2 3-16,-4-7 0 15,2-3-2-15,-6-4 2 16,0-3-2-16,0-2 3 16,-5-4 4-16,4 0-1 15,-1-5 1-15,4-4-5 16,8-2 13-16,6 0 1 15,7 0 9-15,4 0 1 16,3-4-10-16,3 0-5 16,1-2 4-16,1 0 1 0,1 3-4 15,1-4 3-15,2 3-10 16,-3 1 6-16,3 3-7 16,-1-2 3-16,1 1 7 15,0 1-1-15,0 0-1 16,0 0-4-16,0 0-3 15,0 0-2-15,0 0 4 16,0-3-2-16,0 3 0 16,0 0-3-16,0 0 0 15,0 0-1-15,0 0-2 16,0 0 0-16,0 0-15 16,0 0-46-16,0 0-42 15,-5 0-67-15,-14 3-491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9:15.272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1" timeString="2023-05-09T14:01:56.313"/>
    </inkml:context>
  </inkml:definitions>
  <inkml:traceGroup>
    <inkml:annotationXML>
      <emma:emma xmlns:emma="http://www.w3.org/2003/04/emma" version="1.0">
        <emma:interpretation id="{8DBA0D3B-F636-4DCD-A55A-9EA9865E8A62}" emma:medium="tactile" emma:mode="ink">
          <msink:context xmlns:msink="http://schemas.microsoft.com/ink/2010/main" type="writingRegion" rotatedBoundingBox="4467,610 25315,964 25083,14625 4234,14271"/>
        </emma:interpretation>
      </emma:emma>
    </inkml:annotationXML>
    <inkml:traceGroup>
      <inkml:annotationXML>
        <emma:emma xmlns:emma="http://www.w3.org/2003/04/emma" version="1.0">
          <emma:interpretation id="{291E1DCC-4657-4BEA-AF20-CBEEE49C2D6D}" emma:medium="tactile" emma:mode="ink">
            <msink:context xmlns:msink="http://schemas.microsoft.com/ink/2010/main" type="paragraph" rotatedBoundingBox="11875,827 24936,766 24955,4947 11895,50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727506-9A2B-4264-97DA-0EF557C8DB76}" emma:medium="tactile" emma:mode="ink">
              <msink:context xmlns:msink="http://schemas.microsoft.com/ink/2010/main" type="inkBullet" rotatedBoundingBox="15698,807 16095,808 16094,1305 15697,1304"/>
            </emma:interpretation>
          </emma:emma>
        </inkml:annotationXML>
        <inkml:trace contextRef="#ctx0" brushRef="#br0">2902-11867 26 0,'0'0'0'0,"0"0"-13"16</inkml:trace>
        <inkml:trace contextRef="#ctx0" brushRef="#br0" timeOffset="637.4584">2902-11867 6 0,'37'-49'29'0,"-32"48"-15"16,4-2-14-16,-3 1 0 16,3 0-10-16,1-1 6 15,-5 3 4-15,1-1 2 16,-2-3 10-16,1-1 56 15,4-1-54-15,3 1-10 16,6-3-3-16,3-1 10 0,-1 1-9 16,2 1-1-1,2 3-1-15,-4 2 0 0,2 0 4 16,-1 2 1-16,0-2-3 16,-3 0-2-16,-4 0 0 15,2-3-1-15,-7 4 0 16,-3-5 1-16,-1 3 0 15,-2-4 13-15,-2-2 18 16,2 3 1-16,-1-5 4 16,-2 0-3-16,0 1-24 15,5-5-9-15,-2 1-1 16,1-3-4-16,-2 1 2 0,-2 1 3 16,0 0-2-1,0-2 4-15,0-1 13 0,0 2 15 16,0 0-14-16,0-1-11 15,0 1 0-15,0 0 12 16,0-1-5-16,0 3 1 16,0 2-3-16,0 4 64 15,0 2-23-15,0-1-17 16,0 4 16-16,0-2-1 16,0 1-35-16,0 2-14 15,0 2-3-15,0 0-7 16,0 0-14-16,0 0 7 15,-2 0 2-15,-1 0-8 16,2 0-64-16,-2 0-43 16,-2 0-23-16,-4 2-84 0</inkml:trace>
      </inkml:traceGroup>
      <inkml:traceGroup>
        <inkml:annotationXML>
          <emma:emma xmlns:emma="http://www.w3.org/2003/04/emma" version="1.0">
            <emma:interpretation id="{737728EB-B3E8-41A2-8C08-F870C03316DE}" emma:medium="tactile" emma:mode="ink">
              <msink:context xmlns:msink="http://schemas.microsoft.com/ink/2010/main" type="line" rotatedBoundingBox="11902,839 23030,846 23029,1975 11901,1968"/>
            </emma:interpretation>
          </emma:emma>
        </inkml:annotationXML>
        <inkml:traceGroup>
          <inkml:annotationXML>
            <emma:emma xmlns:emma="http://www.w3.org/2003/04/emma" version="1.0">
              <emma:interpretation id="{D165151F-1701-43B4-807B-D93740F22500}" emma:medium="tactile" emma:mode="ink">
                <msink:context xmlns:msink="http://schemas.microsoft.com/ink/2010/main" type="inkWord" rotatedBoundingBox="11902,849 15813,852 15812,1971 11901,1968"/>
              </emma:interpretation>
            </emma:emma>
          </inkml:annotationXML>
          <inkml:trace contextRef="#ctx0" brushRef="#br0" timeOffset="-186.383">3002-12121 0 0,'0'0'63'15,"0"0"-28"-15,0 0-9 16,0 0-19-16,0 0-7 16,0 0-1-16,0 0-84 15</inkml:trace>
          <inkml:trace contextRef="#ctx0" brushRef="#br0" timeOffset="79078.3103">-883-11188 266 0,'0'0'5'0,"0"0"4"15,0 0 107-15,0 0-37 16,0 0-69-16,0 0-7 16,-11-141 0-16,11 80 9 15,6-5 3-15,8-6 15 16,3-8-23-16,1-2-2 15,3-4 23-15,-2 0 20 16,2 1-15-16,-3 6 12 16,0 4-12-16,-1 13-5 15,-8 9-5-15,-2 13-10 16,-7 13 19-16,0 11-14 16,0 12 17-16,0 0 12 15,0 4-47-15,0 0-3 16,0 13-44-16,14 20 47 0,4 21 7 15,1 18-1-15,1 19-2 16,-2 18 33-16,-4 10 18 16,-5-1-18-16,-3-12-31 15,-2-11-6-15,-1-15 1 16,-3-16 0-16,0-19-2 16,0-17-40-16,0-18-64 15,0-10-115-15,-16-8-243 16</inkml:trace>
        </inkml:traceGroup>
        <inkml:traceGroup>
          <inkml:annotationXML>
            <emma:emma xmlns:emma="http://www.w3.org/2003/04/emma" version="1.0">
              <emma:interpretation id="{8955D080-D436-4996-917E-D7C67079992C}" emma:medium="tactile" emma:mode="ink">
                <msink:context xmlns:msink="http://schemas.microsoft.com/ink/2010/main" type="inkWord" rotatedBoundingBox="12009,1606 12369,1606 12369,1622 12008,16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9221.2684">-787-11550 880 0,'0'0'58'0,"0"0"-58"0,0 0-9 16,0 0 9-16,0 0 2 15,119 0 2-15,-44 0-4 16,9 0-125-16,-1 0-454 15</inkml:trace>
        </inkml:traceGroup>
        <inkml:traceGroup>
          <inkml:annotationXML>
            <emma:emma xmlns:emma="http://www.w3.org/2003/04/emma" version="1.0">
              <emma:interpretation id="{16928F90-B64A-417E-AE86-F3F4234CFC5C}" emma:medium="tactile" emma:mode="ink">
                <msink:context xmlns:msink="http://schemas.microsoft.com/ink/2010/main" type="inkWord" rotatedBoundingBox="12786,840 17187,842 17186,1838 12785,18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9648.0401">-10-11400 781 0,'0'0'50'0,"0"0"-43"15,0 0-7-15,0 0 24 16,0 0 30-16,0 0-13 0,78-105-26 16,-57 72-12-16,-6 0 2 15,-2 4-4-15,-9 4 22 16,-4 8 17-16,0 9 22 16,0 8-6-16,0 0-12 15,0 11-30-15,-9 28-13 16,-5 17 6-16,-1 7-2 15,14-3-5-15,1-9 0 16,12-18-27-16,30-17-79 16,15-16-40-16,14 0-67 15,7-31-203-15</inkml:trace>
          <inkml:trace contextRef="#ctx0" brushRef="#br0" timeOffset="79935.7032">835-11875 540 0,'0'0'153'0,"0"0"-146"16,0 0 107-16,-24 124 22 15,19-63-44-15,4-6-15 0,1-6-46 16,0-7-14-16,0-14-15 16,0-12-1-16,0-7-2 15,1-9-7-15,4 0-70 16,4-14-45-16,-2-19-6 16,-4-11-409-16</inkml:trace>
          <inkml:trace contextRef="#ctx0" brushRef="#br0" timeOffset="80428.4859">760-12183 476 0,'0'0'179'0,"0"0"-74"0,0 0 4 16,84-119 0-16,-43 107-49 15,2 10-8-15,1 2-31 16,-4 17-14-16,-5 22 4 16,-11 10-6-16,-10-1 5 15,-14-2-4-15,0-1-3 16,-23-2-2-16,-18-2-1 16,-4-5-3-16,3-6-18 15,14-13 11-15,13-11 4 16,15-6 6-16,0 0-26 0,25 0-64 15,31 0 81 1,14 0 9-16,6 16 0 0,-4 12 0 16,-11 14-3-1,-8 8-1-15,-14-2 4 0,-18 4 9 16,-19-5 15-16,-2 2 4 16,-36-4 11-16,-16-4-5 15,-2-10-5-15,0-10-16 16,2-15 16-16,8-6-1 15,8 0-1-15,6-15-16 16,13-3-11-16,11 3 0 16,6-2 3-16,0 5-3 15,9-2-13-15,27 0-48 16,9 7-10-16,7 4-107 16,-4 3-215-16</inkml:trace>
          <inkml:trace contextRef="#ctx0" brushRef="#br0" timeOffset="81069.0918">2383-11879 583 0,'0'0'134'0,"0"0"-133"16,0 0 50-16,0 0 26 15,0 0-26-15,0 0 5 16,150 49-27-16,-116-70-7 16,-4-5-7-16,-9-5-14 15,-12 1 5-15,-9 1-1 16,-5 2-5-16,-29 5 1 16,-12 7 2-16,-11 10 14 15,-7 5 7-15,1 11-5 16,1 26-1-16,12 10-1 15,13 11-1-15,14 9-6 16,17 4 5-16,6 0 12 16,0-3-12-16,32-10-11 15,13-15-4-15,12-13-1 0,12-13 0 16,6-17-7-16,5 0-62 16,-8-25-101-16,-10-9-275 15</inkml:trace>
          <inkml:trace contextRef="#ctx0" brushRef="#br0" timeOffset="81379.6784">2718-11675 572 0,'0'0'13'16,"0"0"37"-16,0 0 26 0,0 0-16 15,80 122-29-15,-42-107 7 16,8-12-24-16,-1-3-2 15,-1-6 73-15,-5-24-43 16,-7-11-32-16,-10-6 1 16,-13-2 21-16,-9-3 22 15,-1 4 8-15,-33 5-3 16,-3 13-48-16,-10 11 32 16,7 14 1-16,4 5-21 15,1 11-19-15,8 31-4 16,9 9-8-16,10 8 5 15,8 1-31-15,26-7-19 16,24-10-66-16,11-13-140 16,4-21-364-16</inkml:trace>
          <inkml:trace contextRef="#ctx0" brushRef="#br0" timeOffset="82318.9065">3386-11924 586 0,'0'0'88'0,"0"0"-54"15,0 0 51-15,0 0 11 16,-18 119 2-16,18-80-47 16,4 0-19-16,17-4-5 15,3-6-17-15,2-10-10 0,-1-4 0 16,2-11-1-16,-1-4 1 15,1 0 6-15,0-21 8 16,0-15-5-16,-4-3-5 16,-5 0 1-16,-6 6-3 15,-12 9 1-15,0 9 0 16,0 9-3-16,0 6-2 16,0 0-2-16,-2 22 3 15,-8 22 1-15,4 7 0 16,3 1 6-16,3-9-5 0,0-10-1 15,12-11-4 1,6-12-5-16,4-10 3 0,4 0 3 16,5-29-4-16,4-12-19 15,1-6-31-15,-3 2 18 16,-9 5 0-16,-7 2 35 16,-11 9 4-16,-3 4 1 15,-3 8 1-15,0 4 1 16,0 7 4-16,0 1 0 15,0 2-2-15,0 2-5 16,0 1-2-16,0 0-6 16,0 0 4-16,0-5 4 15,0 5 0-15,0 0 12 16,0-3 10-16,0 2 6 16,0-1 2-16,0-1-20 15,0 1-5-15,0-2-5 16,0 2-2-16,0 0 1 0,0 2 0 15,0-3 0-15,0 3 2 16,0 0-2-16,0 0 1 16,0 0 0-16,0 0 3 15,0 0 3-15,0 0-6 16,0 0-10-16,0 0 9 16,0 0 1-16,0 0 1 15,0 0 0-15,0 0 4 16,0 0-3-16,0 0 0 15,4-3-2-15,13-5 0 16,11-2 2-16,14-1-2 16,8 7 0-16,9 4 1 0,1 0 2 15,-2 19 51 1,0 9-37-16,-10 9 0 0,-14 2 17 16,-11-1-11-16,-11-4-14 15,-11-3-1-15,-1-4 17 16,0-7-17-16,-12-5-2 15,-6-8 3-15,-1-4-1 16,-2-3 0-16,0 0-4 16,6-4-4-16,3-7-7 15,6 1-15-15,6 3 5 16,0 2-14-16,0-1-45 16,18 1-84-16,6 3-58 15,4 2-204-15</inkml:trace>
        </inkml:traceGroup>
        <inkml:traceGroup>
          <inkml:annotationXML>
            <emma:emma xmlns:emma="http://www.w3.org/2003/04/emma" version="1.0">
              <emma:interpretation id="{684722B6-1E89-4828-8FB9-27DAC98C71E5}" emma:medium="tactile" emma:mode="ink">
                <msink:context xmlns:msink="http://schemas.microsoft.com/ink/2010/main" type="inkWord" rotatedBoundingBox="17491,881 21059,882 21058,1609 17490,16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2887.3943">4695-11730 408 0,'0'0'55'0,"0"0"145"16,132-87-76-16,-97 49-42 16,-11 2 17-16,-12-1-37 15,-12 2-13-15,0 8 12 16,-8 8-32-16,-16 3-4 15,-4 12-8-15,1 4-4 16,0 0-11-16,0 20-2 0,5 16-4 16,7 7 4-16,8 4-5 15,7 2 5-15,0-2-3 16,18-5 3-16,12-4-1 16,6-11-1-16,5-10 2 15,5-15-1-15,8-2-3 16,2-13-12-16,0-17-9 15,-5-8 5-15,-11-1-11 16,-8 3 14-16,-16 2 17 16,-8 10 0-16,-8 8 3 15,0 7 24-15,0 4-1 16,-5 5-5-16,-7 0-13 16,-4 22-6-16,1 14-2 15,1 4 7-15,11-1 7 16,3-6-11-16,5-5-1 0,29-7-4 15,11-10 2-15,16-11-1 16,2 0-2-16,3-27-8 16,-6-6-4-16,-13-2 4 15,-8 4 1-15,-17 6 3 16,-8 11 7-16,-8 8 0 16,-6 6 18-16,0 0 19 15,0 12-23-15,-17 21-8 16,-4 13 2-16,6 2 17 15,8-2-17-15,7-10-8 16,0-16-19-16,36-13-48 0,21-7-63 16,12-22-155-16</inkml:trace>
          <inkml:trace contextRef="#ctx0" brushRef="#br0" timeOffset="83221.3764">5735-12174 1171 0,'0'0'37'0,"122"-25"-31"15,-22 5-6-15,10-1 8 16,-5 1-2-16,-8 9-4 16,-18 7-2-16,-11 4 0 15,-17 0-44-15,-22 20-88 16,-29 7-146-16,-2 2-413 15</inkml:trace>
          <inkml:trace contextRef="#ctx0" brushRef="#br0" timeOffset="83048.5779">6103-11751 761 0,'0'0'44'0,"0"0"-7"16,0 0 48-16,-45 114-42 16,42-102-34-16,3-7-8 15,0-5-1-15,0 0-73 16,0-30-93-16,0-17-474 16</inkml:trace>
          <inkml:trace contextRef="#ctx0" brushRef="#br0" timeOffset="83458.638">6284-11746 725 0,'0'0'46'16,"21"104"21"-16,24-68 15 16,12-18 19-16,8-18 7 15,-2 0-60-15,-5-20-19 16,-14-23-9-16,-14-8-10 15,-21-2 8-15,-9 0 13 16,-14 5-6-16,-31 10-7 16,-7 16-8-16,-1 10 6 15,5 12-5-15,4 1-8 16,10 36-3-16,10 17-4 16,10 12-4-16,14 3-51 15,18-5-32-15,32-13-65 16,12-13-173-16</inkml:trace>
          <inkml:trace contextRef="#ctx0" brushRef="#br0" timeOffset="84106.6787">6939-11896 295 0,'0'0'532'0,"0"0"-494"16,0 0 15-16,0 0 31 15,0 0 9-15,-48 106-50 16,45-62-24-16,3 0-6 16,4-3 6-16,22-6-10 15,5-10-3-15,4-12-5 16,4-11-1-16,6-2-18 15,8-11 8-15,-1-17-20 16,-2-4-13-16,-14 0-6 16,-12 6 39-16,-10 7 10 15,-13 8 8-15,-1 10 43 16,0 1-4-16,0 0-30 0,0 9-13 16,0 15-4-1,0 7 0-15,0 1-2 0,17-4 1 16,19-11 1-1,12-5 0-15,11-12 0 0,11 0 1 16,7-15-1-16,-7-3 0 16,-11-1-6-16,-15 11 2 15,-17 7-1-15,-11 1 2 16,-7 0-7-16,-4 17-6 16,4 8 6-16,4-1 9 15,10-3 1-15,11-7-1 16,15-11 1-16,9-3 2 0,4-12 4 15,2-23 4 1,-12-1 0-16,-13-6-3 0,-18-8 10 16,-17 3 19-16,-4-3-16 15,-16 8 22-15,-25 6 12 16,-12 14-15-16,-4 12 0 16,3 10-30-16,2 16-9 15,11 29-4-15,8 13-33 16,19 9-50-16,14-5-68 15,17-9-443-15</inkml:trace>
        </inkml:traceGroup>
        <inkml:traceGroup>
          <inkml:annotationXML>
            <emma:emma xmlns:emma="http://www.w3.org/2003/04/emma" version="1.0">
              <emma:interpretation id="{03140940-C491-433B-A35D-EC65A394649B}" emma:medium="tactile" emma:mode="ink">
                <msink:context xmlns:msink="http://schemas.microsoft.com/ink/2010/main" type="inkWord" rotatedBoundingBox="21841,937 23030,938 23029,1672 21840,1671"/>
              </emma:interpretation>
              <emma:one-of disjunction-type="recognition" id="oneOf3">
                <emma:interpretation id="interp3" emma:lang="" emma:confidence="0">
                  <emma:literal>do</emma:literal>
                </emma:interpretation>
                <emma:interpretation id="interp4" emma:lang="" emma:confidence="0">
                  <emma:literal>ds</emma:literal>
                </emma:interpretation>
                <emma:interpretation id="interp5" emma:lang="" emma:confidence="0">
                  <emma:literal>Olo</emma:literal>
                </emma:interpretation>
                <emma:interpretation id="interp6" emma:lang="" emma:confidence="0">
                  <emma:literal>dv</emma:literal>
                </emma:interpretation>
                <emma:interpretation id="interp7" emma:lang="" emma:confidence="0">
                  <emma:literal>Oo</emma:literal>
                </emma:interpretation>
              </emma:one-of>
            </emma:emma>
          </inkml:annotationXML>
          <inkml:trace contextRef="#ctx0" brushRef="#br0" timeOffset="86177.5943">9102-11730 400 0,'0'0'236'0,"0"0"-175"16,0 0 34-16,75 108-7 0,-19-98 15 16,5-10-4-16,-2 0-58 15,-5-19-26-15,-3-15-7 16,-7-9-3-16,-11-8 1 16,-9 2-5-16,-20-4 3 15,-4 6 1-15,-30 7-5 16,-27 4-4-16,-9 15 4 15,-5 12 2-15,2 9-1 16,6 9 6-16,6 26-4 16,13 11-2-16,10 6 0 15,16 7 1-15,9 3-1 16,9 5 1-16,3-5-2 16,25-7-1-16,16-12-7 0,7-16 4 15,2-15 3 1,1-12 1-16,3-4-5 0,0-35 2 15,-4-13-1-15,-5-12-8 16,-6-11-1-16,-9-5 4 16,-14-6 1-16,-7 1 4 15,-12 5-21-15,0 11-13 16,-13 20 9-16,-14 16-40 16,-2 17 69-16,2 14 2 15,8 2 19-15,2 0-12 16,4 20-1-16,1 9-3 15,3 10 7-15,3 6-6 0,3 5-6 16,3 9 3-16,0 1 0 16,0 2 3-16,12 3-4 15,6-6 19-15,4-6 5 16,5-10-9-16,9-8-3 16,6-15-2-16,2-7-10 15,3-13 0-15,5 0-2 16,4-23-34-16,-7 1-62 15,-10 3 23-15,-16 11 46 16,-11 8 14-16,-7 0 4 16,-5 2 9-16,4 19 49 15,1 3 39-15,1 1-13 16,6-5-44-16,6-5-26 0,9-13-5 16,9-2-19-1,10-17-20-15,-1-22-74 0,4-8-137 16,-13-4-195-16,-11 4 370 15,-11 4 75-15,-11 9 284 16,-3 8-4-16,0 9-63 16,0 10-65-16,-9 7-122 15,-8 0-30-15,-10 14-43 16,-15 23-159-16,-12 8-316 16</inkml:trace>
        </inkml:traceGroup>
      </inkml:traceGroup>
      <inkml:traceGroup>
        <inkml:annotationXML>
          <emma:emma xmlns:emma="http://www.w3.org/2003/04/emma" version="1.0">
            <emma:interpretation id="{6230AE96-6BF0-433D-AECC-26B37129342B}" emma:medium="tactile" emma:mode="ink">
              <msink:context xmlns:msink="http://schemas.microsoft.com/ink/2010/main" type="line" rotatedBoundingBox="14488,2718 24909,1995 25015,3519 14594,4242"/>
            </emma:interpretation>
          </emma:emma>
        </inkml:annotationXML>
        <inkml:traceGroup>
          <inkml:annotationXML>
            <emma:emma xmlns:emma="http://www.w3.org/2003/04/emma" version="1.0">
              <emma:interpretation id="{E57EFF55-6F88-457D-90A1-2E0D08768494}" emma:medium="tactile" emma:mode="ink">
                <msink:context xmlns:msink="http://schemas.microsoft.com/ink/2010/main" type="inkWord" rotatedBoundingBox="14493,2781 18819,2481 18901,3655 14574,395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6937.6215">1780-10127 795 0,'0'0'121'0,"-4"120"-118"16,4-20 81-16,0 18 19 16,13 17-40-16,14 3-5 15,11-18-41-15,3-27-14 16,-7-38-6-16,-11-29-4 15,-10-18-10-15,-10-8-11 16,-3-8-3-16,0-37 22 16,-19-26-62-16,-10-24-35 15,-8-6 72-15,-5-2 34 16,-5 13 2-16,8 10 32 16,16 14 46-16,22 6-24 15,1 3-29-15,33 5-16 0,23 13 19 16,2 17 2-16,7 19 5 15,-8 3-37-15,-8 27 1 16,-12 10 4-16,-13 4-2 16,-18-4-2-16,-6-4-1 15,-9 0 0-15,-18-7-30 16,-1-5-48-16,10-3-50 16,11-9-50-16,7-4-321 15</inkml:trace>
          <inkml:trace contextRef="#ctx0" brushRef="#br0" timeOffset="87472.5184">2251-9987 763 0,'0'0'17'0,"0"0"77"16,0 0 23-16,-3-138-52 16,30 100-14-16,11 3-9 15,-1 10-5-15,1 12-15 16,-7 13-8-16,-4 0-14 16,-4 26-6-16,-2 19 6 0,-11 12 24 15,-4 8-10 1,-4-3 1-16,-2-6-1 0,4-11-10 15,5-16-4-15,8-6-4 16,6-13-4-16,7-10-24 16,10 0-23-16,5-6-60 15,2-15-137-15,-10 4-210 16,-8 13 103-16,-14 4 359 16,-1 0 20-16,-5 4 95 15,7 11 59-15,1 2-20 16,2-3-13-16,4-5-29 15,5-2-36-15,-5-7-29 0,-1 0 13 16,-4-10 14-16,-9-14 9 16,-6-8-2-16,-3 2-30 15,0-1 0-15,-27 4-7 16,-7 4-18-16,2 7-10 16,2 6-3-16,14 8-13 15,10 2-8-15,6 6-61 16,4 23-147-16,23 2-82 15</inkml:trace>
          <inkml:trace contextRef="#ctx0" brushRef="#br0" timeOffset="88926.4528">3473-9866 685 0,'0'0'17'0,"0"0"45"16,0 0-7-16,0 0-12 16,132-11 40-16,-92-28 6 15,-5-5-44-15,-15-1-21 16,-13 4 12-16,-7 0 13 16,-12 3-9-16,-26 6-22 15,-10 9-9-15,-7 9 17 16,-8 14-19-16,-3 9-7 15,0 30 6-15,8 18-6 16,13 10-7-16,17 7 4 0,19-3-3 16,9-6 0-1,12-14-6-15,27-16-23 0,9-23-34 16,6-12 43-16,5-12-7 16,-4-34-25-16,-5-12 2 15,-7-8-1-15,-8-7 34 16,-8-4 23-16,-6-4 4 15,-3-7 21-15,-9 5 28 16,-5 6-29-16,-2 17-11 16,-2 16 7-16,0 19 18 15,0 15-16-15,0 10 7 16,0 0-22-16,0 27-7 16,0 18 0-16,0 15-1 15,0 9 1-15,9 3 3 16,11 1-1-16,-1-4 3 0,7-12-2 15,1-8 1-15,4-14 2 16,-1-10-1-16,5-16-5 16,4-9 0-16,3-9 1 15,10-30 6-15,1-11-6 16,-2-2-1-16,-9-1-6 16,-12 6 5-16,-12 11 1 15,-10 10 2-15,-8 9 0 16,0 8 0-16,0 7 0 15,0 2 3-15,0 7-5 16,0 23-8-16,-3 17 8 16,3 1-1-16,0 2 1 0,0-8-1 15,13-9-3-15,8-13-2 16,6-14-8-16,6-6-2 16,3-6 7-16,5-27 6 15,0-6-13-15,-2-4-2 16,-5-1 2-16,-8 5 7 15,-11 6 9-15,-8 10 1 16,-5 11 1-16,-2 9-2 16,0 3 3-16,0 0 11 15,0 11-14-15,-6 16-3 16,-2 11 3-16,7 0 4 0,1 2 5 16,0-2 0-1,0-9-6-15,6-10-3 0,10-4-1 16,2-9 0-16,3-6 1 15,3 0 4-15,5-10-4 16,-1-16 3-16,2-4-3 16,-3-5 0-16,0-1 0 15,2-6 3-15,-6 6-3 16,-5 5 2-16,-5 10-2 16,-1 6 0-16,-7 11 2 15,-4 2-1-15,2 2 1 16,-1 0-2-16,2 0-4 15,5 6 4-15,-1 15 11 16,2 7-4-16,2 2 1 0,0 3 0 16,-1 1-6-16,-2 0 0 15,3-4 0-15,-3 0-2 16,1-10 2-16,1-8-2 16,-2-6-1-16,0-6 0 15,1 0 1-15,8-10 2 16,6-16 2-16,3-3-2 15,0-3-2-15,0 3 0 16,-1 2 0-16,-3 0 0 16,-5 12 0-16,-9 7 1 15,-5 6-5-15,-4 2 0 16,3 0-5-16,-1 16 9 16,5 10 0-16,2 9 7 15,0-1-7-15,9-4 2 16,3-4 0-16,6-11-2 0,5-7 0 15,5-8 2-15,4 0-1 16,7-12 3-16,6-21-4 16,-1-7-2-16,4-5-18 15,-8 0-14-15,-10 1 3 16,-13 9 21-16,-20 14 5 16,-6 5 5-16,-2 10 36 15,-20 6 15-15,-4 0-21 16,1 19 6-16,10 11 6 15,7 11-14-15,8 6 0 16,0 2-21-16,18-2 3 16,14-4-8-16,14-11-2 0,8-7-2 15,12-11-38-15,5-12-36 16,-6-2-101-16,-8-4-386 16</inkml:trace>
        </inkml:traceGroup>
        <inkml:traceGroup>
          <inkml:annotationXML>
            <emma:emma xmlns:emma="http://www.w3.org/2003/04/emma" version="1.0">
              <emma:interpretation id="{F4A70494-8643-4678-90F9-25DBFA6138D4}" emma:medium="tactile" emma:mode="ink">
                <msink:context xmlns:msink="http://schemas.microsoft.com/ink/2010/main" type="inkWord" rotatedBoundingBox="19836,2414 21402,2306 21448,2970 19882,307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9566.0804">7080-10179 606 0,'0'0'135'0,"0"0"-127"15,0 0 68-15,0 0 7 16,0 0-19-16,0 0-41 15,125-121-6-15,-90 71-13 16,-4-4 4-16,-1-6-2 16,-3-5 4-16,-6 3 9 15,-10 0 6-15,-4 12-4 16,-5 16 0-16,-2 15 10 16,0 10 24-16,0 9-11 15,0 0-32-15,0 5-11 16,-9 29-1-16,-2 18 2 0,-1 15 8 15,0 9-1-15,3 2 10 16,3-2-2-16,2-6 0 16,1-6-16-16,3-12-1 15,0-10 0-15,0-13-13 16,4-15-44-16,22-14-34 16,10 0-87-16,1-26-210 15</inkml:trace>
          <inkml:trace contextRef="#ctx0" brushRef="#br0" timeOffset="89880.3903">7651-10208 684 0,'0'0'32'0,"0"0"29"15,0 0-10-15,0 0 47 16,0 0-27-16,161 19 5 15,-111-63-52-15,-2-6-4 16,-9-11-19-16,-7 0 9 16,-14-1 6-16,-18 4 12 15,0 13 13-15,-32 11 15 16,-15 13-25-16,-5 17 5 16,-2 4-12-16,0 18-16 0,6 23-8 15,8 9-1-15,18 0-7 16,17 2 0-16,5-3-49 15,32-4 4-15,16-7-42 16,9-9-125-16,2-13-386 16</inkml:trace>
          <inkml:trace contextRef="#ctx0" brushRef="#br0" timeOffset="90224.5278">8251-10257 777 0,'0'0'18'16,"0"0"6"-16,0 0 16 16,123 86 14-16,-71-86 26 15,-6-9-7-15,5-29-55 16,-7-10 2-16,-13-8-12 15,-8-4-3-15,-14-6-5 16,-9 6 8-16,-5 6-2 16,-29 16 10-16,-16 15 2 15,-7 19 17-15,-4 4-3 16,2 27-18-16,8 18-8 16,10 13-6-16,16 5-6 0,19 2 2 15,6-5-42 1,31-8-35-16,23-16-96 0,6-13-311 15</inkml:trace>
        </inkml:traceGroup>
        <inkml:traceGroup>
          <inkml:annotationXML>
            <emma:emma xmlns:emma="http://www.w3.org/2003/04/emma" version="1.0">
              <emma:interpretation id="{CBB6C095-E3DC-4DFF-BC3B-B730D17DE297}" emma:medium="tactile" emma:mode="ink">
                <msink:context xmlns:msink="http://schemas.microsoft.com/ink/2010/main" type="inkWord" rotatedBoundingBox="22040,2194 24909,1995 25015,3519 22146,371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0855.6021">9332-10608 765 0,'0'0'41'0,"0"0"71"16,-42 129 1-16,39-68-32 16,3 1-40-16,4-6-20 15,32-12-8-15,11-12-10 16,7-18 9-16,2-14-11 15,2-7 7-15,-5-27 7 16,-5-11-5-16,-12-9-3 0,-10 3 1 16,-20 4 12-16,-6 5 3 15,0 13 2-15,-5 13-3 16,-8 7-4-16,1 7-18 16,1 2-2-16,2 2-3 15,2 19-49-15,7 11-35 16,0-4-82-16,12-2-156 15,18-9-355-15</inkml:trace>
          <inkml:trace contextRef="#ctx0" brushRef="#br0" timeOffset="91266.5586">9811-10459 518 0,'0'0'123'16,"0"0"23"-16,0 0-42 15,-25 126-1-15,25-104-40 16,0-5-26-16,0-4-19 16,0-6-10-16,0-4-2 15,0-3 1-15,0 0 4 16,12 0 11-16,9-10 8 15,7-22-14-15,10-3-2 16,0-4-5-16,1 0 0 0,-5 8-2 16,-7 9 12-16,-6 10 1 15,-12 7-4-15,-7 5-5 16,1 0-11-16,-3 0 0 16,1 21-1-16,-1 12 1 15,3 8 7-15,-3 0-3 16,0-5 1-16,5-6-5 15,1-13-11-15,6-8-31 16,9-9-30-16,8 0-50 16,4-15-110-16,0-18-363 15</inkml:trace>
          <inkml:trace contextRef="#ctx0" brushRef="#br0" timeOffset="91410.6321">10402-10416 745 0,'0'0'166'0,"0"0"-29"15,-7 113-35-15,1-78-45 16,-2-8-20-16,8-13-24 16,0-10-13-16,0-4-11 15,14-20-79-15,11-31-163 16</inkml:trace>
          <inkml:trace contextRef="#ctx0" brushRef="#br0" timeOffset="91530.8811">10429-10748 1014 0,'0'0'52'16,"0"0"4"-16,0 0-27 0,0 0-29 16,0 0-50-16,0 0-123 15,-1 24-325-15</inkml:trace>
          <inkml:trace contextRef="#ctx0" brushRef="#br0" timeOffset="91845.1672">10658-10420 658 0,'0'0'168'0,"0"0"-68"16,0 0 15-16,0 0-44 16,0 0-26-16,0 0 8 0,-44 75-9 15,30-102-37 1,-2-15-5-16,2-8-2 0,5-11 0 15,2-5 4-15,5-7 4 16,2 4 6-16,0 9 12 16,5 7 19-16,17 12-16 15,13 3-15-15,6 6-7 16,5 4-6-16,5 6-1 16,0 8 0-16,-1 8-1 15,-3 6-57-15,-10 0-44 16,-4 19-101-16,-18 13-174 15</inkml:trace>
          <inkml:trace contextRef="#ctx0" brushRef="#br0" timeOffset="92144.2941">10951-10543 476 0,'0'0'124'0,"0"0"53"15,0 0-49-15,0 0-25 16,0 0-31-16,0 0-21 15,114 90-16-15,-86-118-23 16,-9-10-12-16,-10 0-2 16,-9 1-8-16,0 2-8 15,-14 6 2-15,-10 13-9 16,4 7 25-16,-1 9 23 16,3 3 2-16,2 30-19 15,2 14 5-15,5 12 5 0,5 4 7 16,4-1 16-16,0-6-25 15,21-12-11-15,13-11-3 16,8-14-12-16,11-12-54 16,7-7-84-16,-10-5-381 15</inkml:trace>
          <inkml:trace contextRef="#ctx0" brushRef="#br0" timeOffset="92415.0711">11245-10890 1167 0,'0'0'24'16,"0"0"-24"-16,0 0 0 16,0 0 0-16,0 0 0 15,154 64-38-15,-118-36-196 16,-11 4-578-16</inkml:trace>
          <inkml:trace contextRef="#ctx0" brushRef="#br0" timeOffset="93036.6072">11707-11133 693 0,'0'0'145'0,"0"0"-71"16,0 0-38-16,0 0-25 15,0 0 52-15,33 107 29 16,-3-40-32-16,1 5-1 15,7-3-35-15,-5-5-16 16,-3-10-7-16,-4-12-1 0,-4-9-12 16,-4-8-67-16,0-4-6 15,-4-12-125-15,-5-7-191 16</inkml:trace>
          <inkml:trace contextRef="#ctx0" brushRef="#br0" timeOffset="93369.5951">12122-11045 549 0,'0'0'100'0,"0"0"-61"15,0 0 84-15,-12 107-42 16,12-40 10-16,0 18-10 16,0 21-6-16,0 15-6 15,0 4-13-15,0 4-29 16,0-3 9-16,0-6 0 16,0-13-31-16,9-12-3 15,4-18 1-15,-4-21-2 16,-1-17-1-16,-4-15 0 15,-4-9-70-15,0-6-54 16,0-5-186-16</inkml:trace>
        </inkml:traceGroup>
      </inkml:traceGroup>
      <inkml:traceGroup>
        <inkml:annotationXML>
          <emma:emma xmlns:emma="http://www.w3.org/2003/04/emma" version="1.0">
            <emma:interpretation id="{6FF5A4A1-DAA7-42F6-8EC3-C04C66395BC5}" emma:medium="tactile" emma:mode="ink">
              <msink:context xmlns:msink="http://schemas.microsoft.com/ink/2010/main" type="line" rotatedBoundingBox="11890,4109 16526,4087 16531,4987 11895,5009"/>
            </emma:interpretation>
          </emma:emma>
        </inkml:annotationXML>
        <inkml:traceGroup>
          <inkml:annotationXML>
            <emma:emma xmlns:emma="http://www.w3.org/2003/04/emma" version="1.0">
              <emma:interpretation id="{47B4618F-955B-4C57-B5CD-D6EAF96F0335}" emma:medium="tactile" emma:mode="ink">
                <msink:context xmlns:msink="http://schemas.microsoft.com/ink/2010/main" type="inkWord" rotatedBoundingBox="11890,4109 13530,4101 13535,5001 11895,500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740614.2434">-768-8833 742 0,'0'0'78'0,"0"0"-14"16,0 0-41-16,0 0-2 0,-44 111 22 15,31-38 28 1,-1 15 0-16,-2-1-31 0,-1-3-2 15,6-9-25-15,2-13-8 16,5-16-2-16,1-13 7 16,1-16-10-16,2-8 0 15,0-9 0-15,0 0 0 16,0-12 2-16,0-28-2 16,0-21 0-16,2-12-7 15,14-8-1-15,2-2-13 16,1-2 1-16,2 1 8 15,1 8 2-15,-1 10 0 16,-6 21 10-16,-3 21 2 16,-6 16-2-16,3 8 0 15,8 18-10-15,5 35 10 16,5 18 7-16,2 12 5 16,-2 9 2-16,-3-7-9 0,0-7-2 15,-6-11-3-15,-7-13 0 16,-7-18-21-16,-4-16-120 15,0-19-179-15,-24-1-367 16</inkml:trace>
          <inkml:trace contextRef="#ctx0" brushRef="#br1" timeOffset="740742.2036">-732-8388 942 0,'0'0'26'0,"0"0"-22"16,123 0-3-16,-66-9 5 15,0-9-6-15,-4-10-179 0,-12-5-430 16</inkml:trace>
          <inkml:trace contextRef="#ctx0" brushRef="#br1" timeOffset="741048.123">-244-9051 897 0,'0'0'64'0,"0"0"-62"16,-7 105 8-1,-1-54 48-15,8-12-32 0,0-12-21 16,8-13-5-16,19-14-3 16,7 0-1-16,6-28 4 15,-1-5-5-15,-12 0 0 16,-12 12 5-16,-8 15 28 15,-7 6 13-15,0 0-28 16,0 23-4-16,0 16 2 16,0 11 12-16,0-2-15 15,0-9-8-15,0-11-11 16,17-13-114-16,16-15-171 16</inkml:trace>
          <inkml:trace contextRef="#ctx0" brushRef="#br1" timeOffset="741484.1854">416-8306 957 0,'0'0'98'15,"0"0"-95"-15,0 0-3 0,118-20 0 16,-51-8-17-1,4-4-122-15,-5 3-483 0</inkml:trace>
          <inkml:trace contextRef="#ctx0" brushRef="#br1" timeOffset="741363.6869">346-8540 998 0,'0'0'90'0,"0"0"-80"16,0 0-2-16,0 0 18 15,0 0 8-15,171-36-14 16,-106 25-20-16,-17 9-19 15,-20 2-83-15,-28 0-414 16</inkml:trace>
        </inkml:traceGroup>
        <inkml:traceGroup>
          <inkml:annotationXML>
            <emma:emma xmlns:emma="http://www.w3.org/2003/04/emma" version="1.0">
              <emma:interpretation id="{6B570BD9-3CE9-4519-9093-6F135808348D}" emma:medium="tactile" emma:mode="ink">
                <msink:context xmlns:msink="http://schemas.microsoft.com/ink/2010/main" type="inkWord" rotatedBoundingBox="13912,4197 16527,4185 16531,4950 13916,4963">
                  <msink:destinationLink direction="with" ref="{18D0802C-7981-4B33-B075-5F3828749C79}"/>
                </msink:context>
              </emma:interpretation>
              <emma:one-of disjunction-type="recognition" id="oneOf8">
                <emma:interpretation id="interp12" emma:lang="" emma:confidence="0">
                  <emma:literal>3500</emma:literal>
                </emma:interpretation>
                <emma:interpretation id="interp13" emma:lang="" emma:confidence="0">
                  <emma:literal>350</emma:literal>
                </emma:interpretation>
                <emma:interpretation id="interp14" emma:lang="" emma:confidence="0">
                  <emma:literal>300</emma:literal>
                </emma:interpretation>
                <emma:interpretation id="interp15" emma:lang="" emma:confidence="0">
                  <emma:literal>350°</emma:literal>
                </emma:interpretation>
                <emma:interpretation id="interp16" emma:lang="" emma:confidence="0">
                  <emma:literal>3550</emma:literal>
                </emma:interpretation>
              </emma:one-of>
            </emma:emma>
          </inkml:annotationXML>
          <inkml:trace contextRef="#ctx0" brushRef="#br1" timeOffset="742022.264">1117-8862 837 0,'0'0'22'16,"0"0"-9"-16,0 0 27 16,126-89 43-16,-69 80-14 15,-6 9-27-15,-8 8-31 16,-16 29-10-16,-23 15 1 16,-4 6-2-16,-34 3-1 15,-16-5 1-15,-3-13-2 16,10-11 1-16,16-12 1 0,10-10 0 15,17-7 0 1,0-3-7-16,33 0-40 0,26 0 36 16,20 0 11-16,15 0 1 15,-6 0 0-15,-5 25 37 16,-14 7-13-16,-22 7-7 16,-19 2 18-16,-22 4-19 15,-6-1 1-15,-19-1 13 16,-28-5-5-16,-2-7-16 15,-2-6 0-15,14-12-10 16,12-5 0-16,16-8-35 16,9 0-18-16,19-23-52 15,28-19-262-15</inkml:trace>
          <inkml:trace contextRef="#ctx0" brushRef="#br1" timeOffset="742532.2938">2246-8867 809 0,'0'0'34'15,"0"0"21"-15,135-42 15 0,-99 27-54 16,-13 8-16-16,-14 2-2 16,-9 3-63-16,0 2-43 15,-21 0-200-15,-17 8 1 16,-10 10 219-16,-3 8 88 16,0-2 45-16,0 7 195 15,3 1-28-15,7 1-111 16,11 3-2-16,11-6-38 15,9 0-22-15,10-5-18 16,0-2 12-16,16-6-30 0,23-9-3 16,15-2 0-1,6-2 0-15,-6 4 2 16,-3 10-1-16,-15 3 3 0,-10 7 37 16,-8 4 63-16,-14-2-69 15,-4-1-16-15,0 0 13 16,-25-4-1-16,-5-5-7 15,-2-3-11-15,1-7-10 16,3-5-3-16,7-5-13 16,9 0-60-16,12 0-51 15,17-15-97-15,27-14-479 16</inkml:trace>
          <inkml:trace contextRef="#ctx0" brushRef="#br1" timeOffset="742793.329">2774-8383 575 0,'0'0'201'0,"0"0"-182"0,0 0 126 16,133-38-92-16,-93-4-4 16,-10-7 15-16,-12 6-36 15,-18-4 9-15,0 9 11 16,-33 5-25-16,-17 8-4 15,-4 14-7-15,-2 11-4 16,4 0-6-16,3 34-2 16,9 16-4-16,13 9-1 15,22 0-47-15,5-6-41 16,44-14-142-16,18-22-206 16</inkml:trace>
          <inkml:trace contextRef="#ctx0" brushRef="#br1" timeOffset="743058.8756">3247-8474 643 0,'0'0'10'0,"128"0"23"16,-39-4 124-16,-1-25-90 15,-5-8-16-15,-24 1-14 0,-25 3-9 16,-29 4-4-1,-10 7 53-15,-47 8-15 0,-28 7-36 16,-18 7-14-16,-4 7-6 16,3 20 39-16,22 11-7 15,21 6-28-15,25 6-10 16,25-1-7-16,6-8-75 16,28-18-242-16</inkml:trace>
        </inkml:traceGroup>
      </inkml:traceGroup>
    </inkml:traceGroup>
    <inkml:traceGroup>
      <inkml:annotationXML>
        <emma:emma xmlns:emma="http://www.w3.org/2003/04/emma" version="1.0">
          <emma:interpretation id="{FEEC3AE8-F568-42B8-9AEA-3B799C150F9E}" emma:medium="tactile" emma:mode="ink">
            <msink:context xmlns:msink="http://schemas.microsoft.com/ink/2010/main" type="paragraph" rotatedBoundingBox="17063,9012 25197,9947 25047,11251 16913,103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72DF524-037C-4D49-A388-A8E1AC6C7687}" emma:medium="tactile" emma:mode="ink">
              <msink:context xmlns:msink="http://schemas.microsoft.com/ink/2010/main" type="line" rotatedBoundingBox="17063,9012 25197,9947 25047,11251 16913,10315"/>
            </emma:interpretation>
          </emma:emma>
        </inkml:annotationXML>
        <inkml:traceGroup>
          <inkml:annotationXML>
            <emma:emma xmlns:emma="http://www.w3.org/2003/04/emma" version="1.0">
              <emma:interpretation id="{047CB160-1035-4507-96D2-2B42C87FD110}" emma:medium="tactile" emma:mode="ink">
                <msink:context xmlns:msink="http://schemas.microsoft.com/ink/2010/main" type="inkWord" rotatedBoundingBox="17049,9132 18477,9296 18412,9865 16984,9701">
                  <msink:destinationLink direction="with" ref="{1DBF2DD1-5FE8-42D1-98E3-9448D528BFE7}"/>
                </msink:context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40766.0032">4245-3950 635 0,'0'0'30'0,"0"0"6"15,0 0-14-15,0 0 17 16,0 0 5-16,142-55-11 15,-103 55-17-15,-12 9 1 16,-11 19 1-16,-11 4 0 16,-5 8 5-16,-12 3-3 15,-20 0 2-15,-4-4-17 16,8-10 1-16,13-13-5 16,7-8-2-16,8-4-3 0,0-2-30 15,21 2 20 1,15 5 10-16,8 3 3 0,-1 4 1 15,-2 6 0 1,-11-1 3-16,-12 4-3 16,-9 1 0-16,-9 6 5 0,0-4 5 15,-25-2 7-15,-4-1 2 16,-1-7-8-16,0-9 4 16,4-3 2-16,11-3-4 15,2-3-12-15,8 0-2 16,5 0-30-16,0-8-85 15,11-5-73-15,17-4-147 16</inkml:trace>
          <inkml:trace contextRef="#ctx0" brushRef="#br0" timeOffset="-40449.8978">4690-3560 541 0,'0'0'87'0,"0"0"-11"16,0 0-43-16,0 0-5 16,0 0 7-16,0 0 8 15,124 65 15-15,-70-89 1 16,-2-6-24-16,-11-6-11 16,-11 1-14-16,-16 0 8 15,-14 0 11-15,0 9 41 16,-32 1-25-16,-9 9-16 15,-5 9-14-15,-4 7-10 0,7 0-4 16,4 17-1 0,11 12-1-16,15 5 1 0,13 4-28 15,0-3-27-15,25-5-81 16,21-9-69-16,6-10-229 16</inkml:trace>
          <inkml:trace contextRef="#ctx0" brushRef="#br0" timeOffset="-40103.6576">5248-3640 651 0,'0'0'37'16,"0"0"24"-16,0 0 19 15,0 0-48-15,77 109-3 16,-23-109-11-16,9 0 3 16,3-23 22-16,-1-15-20 15,-17-2-13-15,-17 1-6 16,-19 2 8-16,-12 4 67 16,-16 7-7-16,-32 7-22 0,-14 14-25 15,-10 5-17 1,-6 16-2-16,7 18-3 0,13 8-2 15,18 2-1-15,27 0-13 16,13-1-64-16,19-6-59 16,30-7-58-16,8-7-324 15</inkml:trace>
        </inkml:traceGroup>
        <inkml:traceGroup>
          <inkml:annotationXML>
            <emma:emma xmlns:emma="http://www.w3.org/2003/04/emma" version="1.0">
              <emma:interpretation id="{7757E405-9DE8-46B1-A27D-9342C3047ACA}" emma:medium="tactile" emma:mode="ink">
                <msink:context xmlns:msink="http://schemas.microsoft.com/ink/2010/main" type="inkWord" rotatedBoundingBox="20046,9667 21979,9889 21866,10879 19932,10656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29167.7537">7376-3027 727 0,'0'0'45'0,"0"0"-37"16,0 0 24-16,0 0 4 0,0 0 13 15,0 0 2-15,130-3-28 16,-96-35-1-16,-8-1-14 16,-11 1-5-16,-11 8-3 15,-4 9-3-15,-10 8-7 16,-29 6 10-16,-9 7 2 16,-7 0 0-16,-2 20 6 15,0 20 10-15,8 20 4 16,7 16 7-16,7 14 2 15,17 8-8-15,16-3-3 16,2-6-13-16,14-18-7 16,25-20-1-16,11-18-8 15,11-17-90-15,5-16-63 0,-2 0-127 16,-9-37-244-16</inkml:trace>
          <inkml:trace contextRef="#ctx0" brushRef="#br0" timeOffset="129492.9596">7703-2608 472 0,'0'0'16'0,"0"0"132"0,123-4-45 16,-86-31 6-16,-4-10-33 15,-6-10-23-15,-8-9-11 16,-12-2 29-16,-7 6-4 16,-9 6-10-16,-26 18 3 15,-7 15-25-15,-3 14-12 16,5 7-1-16,-7 19-17 16,5 39-2-16,3 12-3 15,9 15-6-15,21-5-17 16,9-9-39-16,22-13-26 15,29-13-51-15,7-14-61 16,-4-14-249-16</inkml:trace>
          <inkml:trace contextRef="#ctx0" brushRef="#br0" timeOffset="129815.9537">7960-2854 592 0,'0'0'37'0,"0"0"-34"15,0 0 104-15,91-107 5 16,-47 103-25-16,4 4-20 16,-3 23-29-16,-4 20 14 0,-10 7-17 15,-11 0-18-15,-11-4 3 16,-9-7-7-16,0-9 23 15,-17-7-2-15,-8-4-5 16,-4-8-12-16,-1-7-10 16,4-2-3-16,7-2-4 15,7 0-5-15,12 0-9 16,0-3-29-16,0-11-40 16,31-10-133-16,9-8-199 15</inkml:trace>
          <inkml:trace contextRef="#ctx0" brushRef="#br0" timeOffset="130147.3953">8277-3184 1022 0,'0'0'46'0,"0"0"66"0,0 0-54 16,0 0-39-16,0 0-11 15,159-62-2-15,-54 37 3 16,0 3-9-16,-11 10-49 16,-24 12-94-16,-26 0-161 15</inkml:trace>
          <inkml:trace contextRef="#ctx0" brushRef="#br0" timeOffset="129985.7491">8514-2852 870 0,'0'0'92'0,"0"0"8"16,-13 145-1-16,10-97-38 16,3-5-30-16,0-10-19 15,0-13-12-15,12-11-3 16,1-9-22-16,1-13-65 15,2-34-32-15,-2-14-278 16</inkml:trace>
          <inkml:trace contextRef="#ctx0" brushRef="#br0" timeOffset="130443.5704">8913-2553 681 0,'0'0'131'0,"0"0"-96"16,0 0 107-16,127-18-64 15,-92-38-17-15,-4-19-41 16,-8-12-5-16,-16 3 12 15,-7 13 47-15,-21 20-26 16,-22 19-6-16,-8 19-31 16,-5 13 1-16,-1 4-3 15,3 41-9-15,1 22 0 16,14 8-2-16,18-2-27 16,21-8-48-16,20-15-35 15,34-25-185-15</inkml:trace>
        </inkml:traceGroup>
        <inkml:traceGroup>
          <inkml:annotationXML>
            <emma:emma xmlns:emma="http://www.w3.org/2003/04/emma" version="1.0">
              <emma:interpretation id="{D8431487-52F9-4B97-BE4C-8D318EA26949}" emma:medium="tactile" emma:mode="ink">
                <msink:context xmlns:msink="http://schemas.microsoft.com/ink/2010/main" type="inkWord" rotatedBoundingBox="22566,9653 24118,9831 24008,10781 22457,10603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31164.2757">9705-2737 706 0,'0'0'25'16,"-26"109"64"-16,19-73-57 16,2-13 18-16,5-11-11 15,0-8-11-15,0-4-22 0,0 0-1 16,0 0 23-16,0-18 28 15,0-13-37-15,9-9-11 16,3-8 6-16,0-5 6 16,-1-9-3-16,5-10-13 15,-2-4-1-15,4-4-2 16,0 2-1-16,0 5 0 16,3 2 0-16,-3 8 1 15,0 7-1-15,-2 11 2 16,-7 17-2-16,-4 9 2 15,-2 11 15-15,-3 6-11 16,1 2-6-16,4 0-3 16,7 6-3-16,6 23 3 15,6 17 3-15,5 12 3 16,-2 17 17-16,-2 9 2 0,-5 3 9 16,-2 2-8-16,-5-2-16 15,4-10-1-15,-4-17 1 16,4-7 6-16,-3-13-7 15,-4-16-6-15,1-10 0 16,-7-7-3-16,-2-7-23 16,1 0-21-16,-2-5 7 15,2-19-44-15,-3-7-206 16,0-9-394-16</inkml:trace>
          <inkml:trace contextRef="#ctx0" brushRef="#br0" timeOffset="131323.921">9789-2950 780 0,'0'0'233'16,"0"0"-211"-16,0 0 19 15,123 8 41-15,-46-8-53 16,-2-5-20-16,-14-7-9 16,-14 6-14-16,-24 6-100 15,-19 0-227-15</inkml:trace>
          <inkml:trace contextRef="#ctx0" brushRef="#br0" timeOffset="132147.8463">10455-3063 669 0,'0'0'122'0,"0"0"-113"0,0 0 18 15,0 0 40-15,0 0-29 16,0 0-17-16,1 10-1 16,2-10 13-16,3 0 37 15,-1-10-23-15,2-6-23 16,-5-3-7-16,-2 5-1 16,0 3-7-16,0 5 5 15,0 4 3-15,0 2-8 16,0 0-9-16,0 0 0 15,-5 12 0-15,4 14-2 16,-2-2-22-16,3 0-48 0,0-1-63 16,24-9-142-1,3 1-234-15</inkml:trace>
          <inkml:trace contextRef="#ctx0" brushRef="#br0" timeOffset="132464.3194">10609-2544 476 0,'0'0'140'0,"0"0"-3"16,0 0-62-16,0 0-19 16,0 0 18-16,0 0-15 15,28-40-46-15,-28 25 1 0,0 6 26 16,0 7 21-16,-5 2-21 15,-4 0-9-15,1 2-23 16,-1 20-6-16,3-1 2 16,3 2-3-16,3-7-1 15,0-5-4-15,3-7-6 16,6-3 5-16,0-1-2 16,1 0-29-16,-7 0-16 15,1 0-57-15,-4 0-96 16,0-1-353-16</inkml:trace>
          <inkml:trace contextRef="#ctx0" brushRef="#br0" timeOffset="165844.6106">11143-3322 226 0,'0'0'491'0,"0"0"-441"15,0 0 11-15,0 0 67 16,0 0-65-16,0 0-31 0,0 0-7 16,0-20-6-1,0 16-2-15,0 4-8 0,0 0-1 16,0 0-3-16,0 0-2 15,0 0-2-15,0 0-1 16,0 0-1-16,0 0-3 16,0 4 0-16,0 14 2 15,0 7 2-15,-9 8 0 16,-9 10 2-16,-5 14 0 16,-7 18 0-16,-4 16-1 15,-7 8 0-15,-1-3-1 16,5-12 1-16,4-11 0 15,5-17-1-15,10-10 0 16,5-14 0-16,5-12 1 0,7-12-1 16,-2-8 0-16,3 0 1 15,0-24-1-15,0-12 0 16,9-13 0-16,7-3 4 16,2-3-4-16,1-5-7 15,2 0 7-15,1 0-11 16,-1-5 1-16,-1 6-15 15,1 2 16-15,0 8 0 16,-2 7 7-16,1 8-4 16,-2 5 3-16,-3 6 3 15,-2 7-2-15,-4 6 2 16,-1 3 0-16,-4 5 0 16,1 2-3-16,-1 0-8 0,1 0 4 15,3 13 7 1,-2 9 0-16,3 11 4 0,-2 18 5 15,-2 18 20-15,-1 6-3 16,-2 7 1-16,-2-6-10 16,3-11-5-16,-3-5 7 15,3-14-10-15,-3-8-8 16,1-7-1-16,2-6-1 16,2-7-3-16,1-4-36 15,1-5-48-15,7-3-18 16,1-6-63-16,6 0-263 15</inkml:trace>
        </inkml:traceGroup>
        <inkml:traceGroup>
          <inkml:annotationXML>
            <emma:emma xmlns:emma="http://www.w3.org/2003/04/emma" version="1.0">
              <emma:interpretation id="{67EC165E-7B08-4F6B-AB6C-0341CF703D88}" emma:medium="tactile" emma:mode="ink">
                <msink:context xmlns:msink="http://schemas.microsoft.com/ink/2010/main" type="inkWord" rotatedBoundingBox="23841,10823 24989,10955 24956,11240 23809,11108"/>
              </emma:interpretation>
              <emma:one-of disjunction-type="recognition" id="oneOf12">
                <emma:interpretation id="interp20" emma:lang="" emma:confidence="0">
                  <emma:literal>-</emma:literal>
                </emma:interpretation>
                <emma:interpretation id="interp21" emma:lang="" emma:confidence="0">
                  <emma:literal>.</emma:literal>
                </emma:interpretation>
                <emma:interpretation id="interp22" emma:lang="" emma:confidence="0">
                  <emma:literal>è</emma:literal>
                </emma:interpretation>
                <emma:interpretation id="interp23" emma:lang="" emma:confidence="0">
                  <emma:literal>_</emma:literal>
                </emma:interpretation>
                <emma:interpretation id="interp24" emma:lang="" emma:confidence="0">
                  <emma:literal>é</emma:literal>
                </emma:interpretation>
              </emma:one-of>
            </emma:emma>
          </inkml:annotationXML>
          <inkml:trace contextRef="#ctx1" brushRef="#br1">11013-2048 0,'25'0'125,"1"0"-110,0 0 1,-1 0-1,1 0 1,-26-26-16,51 26 16,-25 0 15,-26-25 0,0-1-15,77 26-1,-52 0-15,52 0 16,0-26-16,0 26 16,-25 0-16,-1-25 15,26 25-15,-51 0 16,-1 0 0,27 0-1,25 0-15,0 0 16,-52 0-1,26 0-15,-25 0 16,0 0 15,-26-26 47,25 26-78,1 0 32,0 0 77</inkml:trace>
        </inkml:traceGroup>
        <inkml:traceGroup>
          <inkml:annotationXML>
            <emma:emma xmlns:emma="http://www.w3.org/2003/04/emma" version="1.0">
              <emma:interpretation id="{BD4F6A9A-C744-4BAA-A599-DD56E26C5335}" emma:medium="tactile" emma:mode="ink">
                <msink:context xmlns:msink="http://schemas.microsoft.com/ink/2010/main" type="inkWord" rotatedBoundingBox="24113,9822 25197,9947 25089,10891 24004,10766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66586.2863">11505-2908 665 0,'0'0'106'0,"0"0"-42"15,0 0 23-15,0 0 25 0,57-131-62 16,-45 98-13-16,-3 1-28 15,-4 2 0-15,-5 2 2 16,0 2-3-16,0-3-3 16,-5 5-4-16,-13 0 3 15,2 5 1-15,-2 6-2 16,0 2-3-16,-2 5 4 16,-2 4-3-16,-5 2-1 15,-5 2-1-15,1 21 1 16,-3 2 0-16,12 0 0 15,7-6-3-15,7 2 3 16,7-1-2-16,1 5 1 0,0 2-1 16,4 4 0-16,20 1 2 15,11 1-2-15,4 3 1 16,0 0 2-16,-3 1 0 16,-4-3-1-16,-5 4 0 15,-2-3 1-15,-2 0 1 16,-6 0-2-16,-8 4 0 15,-3 0 0-15,-6 3 1 16,0 3 0-16,0 1 0 16,0-1-1-16,-14-2 2 15,-4-8-2-15,0-7 3 16,1-10-2-16,2-8 1 16,2-9-1-16,-4-1 2 0,-1-3-3 15,0-22 0 1,0-8-3-16,2-6-4 0,4-6 1 15,6 0-10-15,1-1 5 16,5 8 6-16,0 5 5 16,6 6-1-16,14 6 2 15,-1 4 0-15,7 5-1 16,-1 9 2-16,2 3-2 16,0 0-8-16,0 6-54 15,1 14-86-15,-3 5-69 16,-4-1-380-16</inkml:trace>
          <inkml:trace contextRef="#ctx0" brushRef="#br0" timeOffset="167118.4389">11764-2893 427 0,'0'0'92'0,"0"0"70"16,0 0-93-16,0 0 1 15,0 0-29-15,0 0-29 16,-87-17-7-16,78 52 1 16,1 12 21-16,7 5 0 15,1 1 28-15,0 1-21 16,15-12-16-16,10-7-7 16,10-14-6-16,1-13-1 15,4-8 14-15,7-4 12 16,1-26 0-16,-6-12-23 0,-7-4-4 15,-8-9-3 1,-11 1 5-16,-11-8-3 0,-5 0-4 16,-8 9 0-1,-25 8-2-15,-9 19 4 0,-4 17 5 16,-1 9 6-16,2 3-11 16,9 25 0-16,6 9 0 15,16 7-3-15,10-2 3 16,4 1-12-16,9-2-39 15,25-3-36-15,4-3-82 16,1-12-204-16</inkml:trace>
          <inkml:trace contextRef="#ctx0" brushRef="#br0" timeOffset="167597.3195">12043-2897 406 0,'0'0'75'15,"0"0"20"-15,0 0 6 0,-34 130-13 16,34-88-25-16,0-1-19 16,3-2-9-16,22-8 1 15,2-9-25-15,2-12 2 16,1-5 1-16,0-5 10 16,2-7 6-16,4-23-13 15,1-9-4-15,1-6-7 16,-5-4 5-16,-10-4-7 15,-14-1 3-15,-9 0-1 16,-3 5-3-16,-29 9-2 16,-7 7 10-16,-2 16 21 15,1 11 8-15,5 6-10 16,4 0-8-16,5 6-22 16,8 14 0-16,6 7-2 15,10 4-8-15,2 5-42 0,0-4-33 16,22-2-106-16,0-5-176 15</inkml:trace>
        </inkml:traceGroup>
      </inkml:traceGroup>
    </inkml:traceGroup>
    <inkml:traceGroup>
      <inkml:annotationXML>
        <emma:emma xmlns:emma="http://www.w3.org/2003/04/emma" version="1.0">
          <emma:interpretation id="{D698DA96-EC97-4FDC-AAC4-A15A207F8E14}" emma:medium="tactile" emma:mode="ink">
            <msink:context xmlns:msink="http://schemas.microsoft.com/ink/2010/main" type="paragraph" rotatedBoundingBox="12027,10051 24273,11114 24131,12750 11885,116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416CEB-12CA-49CC-8BA1-9BF89FC0742D}" emma:medium="tactile" emma:mode="ink">
              <msink:context xmlns:msink="http://schemas.microsoft.com/ink/2010/main" type="inkBullet" rotatedBoundingBox="11925,11231 12008,11238 11994,11391 11911,11384"/>
            </emma:interpretation>
            <emma:one-of disjunction-type="recognition" id="oneOf14">
              <emma:interpretation id="interp26" emma:lang="" emma:confidence="0">
                <emma:literal>•</emma:literal>
              </emma:interpretation>
            </emma:one-of>
          </emma:emma>
        </inkml:annotationXML>
        <inkml:trace contextRef="#ctx0" brushRef="#br1" timeOffset="554453.4391">-817-1896 716 0,'0'0'93'0,"0"0"24"16,0 0-41-16,0 0-51 15,0 0-10-15,0 0-2 16,0-1-6-16,0 1-5 15,3 0 4-15,-1 0-1 16,2 0-5-16,-4 0 1 16,0 0 6-16,0 0 6 15,0-11-6-15,0 2-3 0,0 6 1 16,0 3 18 0,-6 0 27-16,-10 8-20 0,-4 21-24 15,4 3 2-15,2 0-2 16,14-5-5-16,0-15-1 15,0-4-7-15,15-8-18 16,5 0 10-16,-2-17 6 16,-3-5 4-16,-8 5 5 15,-5 7 0-15,-2 6 1 16,0 4-1-16,0 0 0 16,0 0-1-16,0 6-29 15,0 5-134-15,7-9-391 0</inkml:trace>
      </inkml:traceGroup>
      <inkml:traceGroup>
        <inkml:annotationXML>
          <emma:emma xmlns:emma="http://www.w3.org/2003/04/emma" version="1.0">
            <emma:interpretation id="{F3C560BF-DFE0-4A53-BC6D-B1B44C28DEB2}" emma:medium="tactile" emma:mode="ink">
              <msink:context xmlns:msink="http://schemas.microsoft.com/ink/2010/main" type="line" rotatedBoundingBox="12401,10084 24273,11114 24131,12750 12259,11720"/>
            </emma:interpretation>
          </emma:emma>
        </inkml:annotationXML>
        <inkml:traceGroup>
          <inkml:annotationXML>
            <emma:emma xmlns:emma="http://www.w3.org/2003/04/emma" version="1.0">
              <emma:interpretation id="{6049D565-8A1C-450E-AEB3-B05F0B2BC0A1}" emma:medium="tactile" emma:mode="ink">
                <msink:context xmlns:msink="http://schemas.microsoft.com/ink/2010/main" type="inkWord" rotatedBoundingBox="12401,10084 13358,10167 13260,11299 12303,11216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1" timeOffset="554984.2337">-301-2107 736 0,'0'0'78'0,"0"0"43"0,-10 134-79 16,10-108-28-16,0-8-3 16,0-14-6-16,0-4-5 15,0 0 8-15,-5-15-4 16,-11-27-4-16,-2-13-41 15,-3-18 12-15,-5-1-17 16,3-7 17-16,5 8 27 16,8 6 2-16,10 16 0 15,6 10 0-15,39 12 0 16,24 11 0-16,14 12 0 16,2 6 0-16,-5 20 9 15,-11 28 13-15,-15 11 20 16,-10 8 32-16,-9 4-3 0,-17-5-13 15,-17 1 33-15,-1-8-60 16,-18-4 4-16,-20-13 7 16,-4-10-18-16,-3-11-9 15,5-7-1-15,-2-6-8 16,3-7-4-16,14-1-1 16,12 0-1-16,5 0-5 15,8 0-23-15,0 0-36 16,9 1-17-16,26-1-8 15,9 0-103-15,-1-6-481 16</inkml:trace>
          <inkml:trace contextRef="#ctx0" brushRef="#br1" timeOffset="555256.7672">502-2995 838 0,'0'0'134'0,"0"0"-115"16,0 0 69-16,0 116 10 15,0-48-31-15,0-2-27 16,4-11-23-16,4-12-12 15,-2-12-5-15,-2-8-37 0,-1-12-65 16,-3-6-160-16,0-5-576 16</inkml:trace>
        </inkml:traceGroup>
        <inkml:traceGroup>
          <inkml:annotationXML>
            <emma:emma xmlns:emma="http://www.w3.org/2003/04/emma" version="1.0">
              <emma:interpretation id="{11E13C42-B1E4-44F2-9660-DD9D0C9E5EE8}" emma:medium="tactile" emma:mode="ink">
                <msink:context xmlns:msink="http://schemas.microsoft.com/ink/2010/main" type="inkWord" rotatedBoundingBox="15083,11206 16503,11329 16452,11925 15032,11801">
                  <msink:destinationLink direction="with" ref="{F62F6C27-A14D-4CC5-B8E4-B2B0B27974C4}"/>
                </msink:context>
              </emma:interpretation>
              <emma:one-of disjunction-type="recognition" id="oneOf16">
                <emma:interpretation id="interp28" emma:lang="" emma:confidence="0">
                  <emma:literal>ò</emma:literal>
                </emma:interpretation>
                <emma:interpretation id="interp29" emma:lang="" emma:confidence="0">
                  <emma:literal>è</emma:literal>
                </emma:interpretation>
                <emma:interpretation id="interp30" emma:lang="" emma:confidence="0">
                  <emma:literal>à</emma:literal>
                </emma:interpretation>
                <emma:interpretation id="interp31" emma:lang="" emma:confidence="0">
                  <emma:literal>B</emma:literal>
                </emma:interpretation>
                <emma:interpretation id="interp32" emma:lang="" emma:confidence="0">
                  <emma:literal>%</emma:literal>
                </emma:interpretation>
              </emma:one-of>
            </emma:emma>
          </inkml:annotationXML>
          <inkml:trace contextRef="#ctx0" brushRef="#br0" timeOffset="-41845.7268">2884-1464 525 0,'0'0'50'0,"0"0"0"0,0 0-1 15,0 0-6-15,0 0-19 16,0 0-13-16,99 69-2 16,-62-99 19-16,-2-4-11 15,-8-4-12-15,-13 1-2 16,-11 3 1-16,-3 0 42 16,0 9 43-16,-26 5-10 15,-2 10-35-15,-6 5-16 16,-2 5-6-16,5 5-13 15,-1 22-8-15,7 5-1 16,11 4 0-16,14 0-1 16,0-6-28-16,18-6-68 15,26-9-51-15,8-15-123 16</inkml:trace>
          <inkml:trace contextRef="#ctx0" brushRef="#br0" timeOffset="-41535.3356">3389-1547 561 0,'0'0'52'16,"0"0"32"-16,0 0-19 16,0 0-41-16,0 0 3 15,0 0-11-15,112 88-1 16,-63-96 27-16,-1-22 25 0,-9-9-53 15,-8-9-7-15,-10-1-4 16,-15 2 0-16,-6 8 0 16,-9 8 43-16,-27 10 32 15,-4 16-41-15,-8 5-25 16,-2 11-3-16,3 27-9 16,8 9 0-16,20-2-7 15,19-8-57-15,13-16-148 16,40-18-220-16</inkml:trace>
          <inkml:trace contextRef="#ctx0" brushRef="#br0" timeOffset="-42203.5709">2297-1766 549 0,'0'0'68'0,"0"0"47"16,0 0-27-16,0 0-30 0,0 0-25 15,0 0-17 1,-19-72-8-16,44 43-6 0,4 0-2 15,1 6 1-15,-4 10 4 16,-7 7 8-16,-5 6-13 16,-2 0-3-16,-8 18 3 15,-4 19 9-15,0 15-1 16,-7 7 1-16,-16 3 5 16,5-3 0-16,3-8-1 15,11-4-6-15,1-6-1 16,3-3 2-16,0-6-5 15,7-4-1-15,11-2-2 16,2-5 0-16,2-6-3 16,7-2 0-16,-2-7-7 15,4-6-26-15,9 0-10 16,0-2-57-16,7-22-202 16</inkml:trace>
        </inkml:traceGroup>
        <inkml:traceGroup>
          <inkml:annotationXML>
            <emma:emma xmlns:emma="http://www.w3.org/2003/04/emma" version="1.0">
              <emma:interpretation id="{654021ED-7F82-4561-9388-A4048C587C0F}" emma:medium="tactile" emma:mode="ink">
                <msink:context xmlns:msink="http://schemas.microsoft.com/ink/2010/main" type="inkWord" rotatedBoundingBox="19616,11572 20593,11657 20525,12437 19548,12352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39923.1799">6959-1228 230 0,'0'0'72'0,"0"0"5"16,-68 128 18-16,45-76 16 16,-1-5-40-16,5-1-26 15,2-7-28-15,1-9-10 16,2-2 1-16,4-9 16 16,2-4 5-16,4-2-11 15,4-8-5-15,-2-3-1 16,2-2-8-16,0 0 5 15,0 0 15-15,0 0 8 16,0-15-22-16,2-11-8 0,11-6 0 16,1-6-1-1,5-5-1-15,-1-4 0 0,0-6-1 16,5-7 0-16,-1-1 2 16,1-1-1-16,-5 2 1 15,-2 9-1-15,-2 4 0 16,-5 6-2-16,-1 7 0 15,-2 2 2-15,1 6 0 16,-2 7 1-16,-1 6-2 16,1 9 2-16,-2 4-2 15,-2 0-3-15,7 0-3 16,-4 0 7-16,7 15 8 16,1 10 5-16,-3 10 35 15,-3 16-9-15,-3 15 9 0,-3 14 3 16,0 4-10-16,0-1-26 15,-3-13-9-15,-2-14-3 16,4-12-3-16,-2-10-2 16,3-11 2-16,0-7-4 15,0-7-35-15,0-9-83 16,9 0-69-16,6-5-227 16</inkml:trace>
          <inkml:trace contextRef="#ctx0" brushRef="#br0" timeOffset="140368.4143">7249-1005 403 0,'0'0'138'0,"0"0"0"16,0 126-32-16,22-84-27 16,10-5-43-16,16-8-21 0,4-15-8 15,10-14 2 1,0 0 19-16,-4-26 11 0,-5-17-8 15,-7-13-17-15,-9-10-6 16,-10-11-4-16,-11-10 2 16,-11 4 1-16,-5 7 36 15,-18 22 3-15,-26 16-25 16,-7 19 5-16,0 14-9 16,-5 5-9-16,7 21-2 15,1 25-6-15,8 14-4 16,13 8 4-16,15 5-18 15,12-6-60-15,0-12-88 16,12-12-108-16</inkml:trace>
        </inkml:traceGroup>
        <inkml:traceGroup>
          <inkml:annotationXML>
            <emma:emma xmlns:emma="http://www.w3.org/2003/04/emma" version="1.0">
              <emma:interpretation id="{8641A737-2B48-4242-9ACA-47BEA0BF02F1}" emma:medium="tactile" emma:mode="ink">
                <msink:context xmlns:msink="http://schemas.microsoft.com/ink/2010/main" type="inkWord" rotatedBoundingBox="21154,11340 24231,11607 24151,12520 21075,12253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41807.4281">8767-1416 442 0,'0'0'34'16,"0"0"3"-16,0 0-12 15,0 0 7-15,0 0-6 16,0 0-13-16,-75 38 38 16,49-14 38-16,-1 8-9 0,-8 8-7 15,-5 9 5-15,4 5-8 16,0-3-18-16,7-6-27 15,7-9-12-15,8-9-8 16,5-12-3-16,3-2-2 16,3-8 0-16,3 2 0 15,0-1-32-15,0 1-49 16,0 1-48-16,0-3-36 16,0 3-177-16</inkml:trace>
          <inkml:trace contextRef="#ctx0" brushRef="#br0" timeOffset="142633.0114">9255-987 437 0,'0'0'170'0,"0"0"-169"15,0 0 120-15,0 0-8 16,0 0-47-16,0 0-12 16,84-102-26-16,-57 57-14 15,0-4 1-15,-1-5-1 16,-5 1 4-16,-6 1-9 16,-3-1 1-16,-3 0-8 15,-7-1 2-15,-2 7-4 16,0 8 0-16,0 14 17 0,0 5 11 15,0 10-4-15,0 6-6 16,0 4-13-16,0 0-5 16,0 17-1-16,0 19 1 15,0 13 1-15,0 9 2 16,0 4 4-16,0 0 2 16,0 7-8-16,3-2 2 15,6-2-3-15,3 0-1 16,1-5 1-16,-2-11-3 15,2-10-27-15,7-10-28 16,-2-16-94-16,1-10-88 16,-1-3-416-16</inkml:trace>
          <inkml:trace contextRef="#ctx0" brushRef="#br0" timeOffset="141357.9554">8307-1222 371 0,'0'0'340'0,"0"0"-320"16,0 0-12-16,0 0 41 15,0 0 38-15,0 0-6 16,123 110-23-16,-64-72-11 16,2-8 5-16,-4-2-20 15,-4-4-20-15,-9-4 4 16,-8-3-7-16,-11 1-3 16,-7-3-6-16,-9 0 2 15,-3 0-5-15,-3-2 2 0,-3-3-42 16,0-3-56-1,0-3-98-15,-3-4-295 0</inkml:trace>
          <inkml:trace contextRef="#ctx0" brushRef="#br0" timeOffset="143111.319">9736-1181 389 0,'0'0'65'0,"0"0"46"16,0 0 33-16,0 0-39 15,-7 129-66-15,23-96-12 16,10-5 2-16,5-4-9 16,5-12 17-16,-1-11-16 15,-3-1 2-15,-2-9 2 16,0-25 8-16,-3-10-25 15,-3-17-1-15,0-5-4 16,-9-3-2-16,-12 5 5 16,-3 9 26-16,-18 12 16 0,-24 13-10 15,0 9 9 1,-5 16-33-16,6 5-7 0,7 15-7 16,7 22-1-16,9 8-4 15,10 3-15-15,8 7-28 16,3-4-21-16,29-3-57 15,4-5-41-15,3-10-327 16</inkml:trace>
          <inkml:trace contextRef="#ctx0" brushRef="#br0" timeOffset="143598.6073">10220-1228 149 0,'0'0'359'0,"0"0"-304"16,0 0 82-16,0 0-16 0,-69 104-56 16,66-69 3-1,3-1-36-15,0 2-16 0,26-8-3 16,4-7-6-16,1-10-2 16,-1-11-2-16,0 0 24 15,-1-17 16-15,1-23-17 16,0-9-18-16,-3-14 0 15,-6-1-8-15,-10 5 3 16,-11 8 3-16,0 11 20 16,-32 11 4-16,-9 16 1 15,-1 9-12-15,2 4-9 16,4 10-7-16,6 22-3 0,12 7-6 16,9 5 2-1,9 6-22-15,0-5-38 0,31-3-31 16,8-7-55-1,2-14-335-15</inkml:trace>
          <inkml:trace contextRef="#ctx0" brushRef="#br0" timeOffset="146706.3406">10976-1166 724 0,'0'0'95'0,"0"0"-72"16,0 0 110-16,0 0-17 15,0 0-64-15,0 0-8 16,0 0-7-16,-25 0-11 0,25 0-1 16,0 0-9-1,0 0-9-15,0 0-5 0,0 0-1 16,4 0 0-16,25 0 0 15,11 0 5-15,13 0 5 16,1 0-3-16,2 0-4 16,-7-2-3-16,-5-7 3 15,-4 1-4-15,-5-1 0 16,-8 3-24-16,-10 4-28 16,-11 2-23-16,-6 0-61 15,0 0-66-15,-2 0-239 16</inkml:trace>
          <inkml:trace contextRef="#ctx0" brushRef="#br0" timeOffset="147279.9075">11223-1545 459 0,'0'0'73'16,"0"0"17"-16,0 0 7 0,0 0 8 16,0 0-57-16,0 0-22 15,0-23-12-15,0 59 40 16,0 17 23-16,-5 16-3 16,-7 19-37-16,3 6-2 15,0 2 4-15,9-11-15 16,0-14-4-16,0-14-10 15,0-15-4-15,5-15-5 16,-1-14-1-16,-1-6 0 16,-1-7-16-16,-2 0-58 15,0 0-93-15,0-7-424 16</inkml:trace>
        </inkml:traceGroup>
      </inkml:traceGroup>
    </inkml:traceGroup>
    <inkml:traceGroup>
      <inkml:annotationXML>
        <emma:emma xmlns:emma="http://www.w3.org/2003/04/emma" version="1.0">
          <emma:interpretation id="{CD31990D-90A7-42D7-A8DC-663485C1606B}" emma:medium="tactile" emma:mode="ink">
            <msink:context xmlns:msink="http://schemas.microsoft.com/ink/2010/main" type="paragraph" rotatedBoundingBox="4260,12748 23874,13081 23848,14604 4234,14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431DF8-E1AE-49E6-92E1-73EE6BCB4673}" emma:medium="tactile" emma:mode="ink">
              <msink:context xmlns:msink="http://schemas.microsoft.com/ink/2010/main" type="inkBullet" rotatedBoundingBox="4252,13253 4376,13256 4375,13267 4252,13265"/>
            </emma:interpretation>
            <emma:one-of disjunction-type="recognition" id="oneOf19">
              <emma:interpretation id="interp35" emma:lang="" emma:confidence="0">
                <emma:literal>-</emma:literal>
              </emma:interpretation>
            </emma:one-of>
          </emma:emma>
        </inkml:annotationXML>
        <inkml:trace contextRef="#ctx0" brushRef="#br0" timeOffset="23658.7412">-8544 108 852 0,'0'0'70'15,"0"0"-70"-15,0 0 0 16,0 0 0-16,0 0 0 16,0 0-5-16,74-1-51 15,-50 1-101-15,2-8-235 16</inkml:trace>
      </inkml:traceGroup>
      <inkml:traceGroup>
        <inkml:annotationXML>
          <emma:emma xmlns:emma="http://www.w3.org/2003/04/emma" version="1.0">
            <emma:interpretation id="{48C02645-6398-4891-98E6-19AA23650764}" emma:medium="tactile" emma:mode="ink">
              <msink:context xmlns:msink="http://schemas.microsoft.com/ink/2010/main" type="line" rotatedBoundingBox="4873,12758 23874,13081 23848,14604 4847,14281"/>
            </emma:interpretation>
          </emma:emma>
        </inkml:annotationXML>
        <inkml:traceGroup>
          <inkml:annotationXML>
            <emma:emma xmlns:emma="http://www.w3.org/2003/04/emma" version="1.0">
              <emma:interpretation id="{8ADBDB5A-73F6-4519-A4AA-EE619F48E03A}" emma:medium="tactile" emma:mode="ink">
                <msink:context xmlns:msink="http://schemas.microsoft.com/ink/2010/main" type="inkWord" rotatedBoundingBox="4864,13281 5049,13285 5048,13316 4864,13313">
                  <msink:destinationLink direction="with" ref="{C7117B37-E619-4E53-B693-1B675781FD93}"/>
                </msink:context>
              </emma:interpretation>
            </emma:emma>
          </inkml:annotationXML>
          <inkml:trace contextRef="#ctx0" brushRef="#br0" timeOffset="23806.6475">-7932 156 736 0,'0'0'112'15,"0"0"-112"-15,0 0 0 16,0 0-1-16,123-4-89 16,-61-20-272-16</inkml:trace>
        </inkml:traceGroup>
        <inkml:traceGroup>
          <inkml:annotationXML>
            <emma:emma xmlns:emma="http://www.w3.org/2003/04/emma" version="1.0">
              <emma:interpretation id="{D59D0A16-F4EA-4DE4-B8D4-809F1D94BB91}" emma:medium="tactile" emma:mode="ink">
                <msink:context xmlns:msink="http://schemas.microsoft.com/ink/2010/main" type="inkWord" rotatedBoundingBox="5653,13312 5849,13315 5848,13332 5652,13329">
                  <msink:destinationLink direction="with" ref="{C7117B37-E619-4E53-B693-1B675781FD93}"/>
                </msink:context>
              </emma:interpretation>
            </emma:emma>
          </inkml:annotationXML>
          <inkml:trace contextRef="#ctx0" brushRef="#br0" timeOffset="23934.1277">-7143 155 392 0,'0'0'53'0,"0"0"60"16,0 0-55-16,137 20-58 16,-78-35-158-16</inkml:trace>
        </inkml:traceGroup>
        <inkml:traceGroup>
          <inkml:annotationXML>
            <emma:emma xmlns:emma="http://www.w3.org/2003/04/emma" version="1.0">
              <emma:interpretation id="{98749811-787D-4209-82F6-807D733AAD68}" emma:medium="tactile" emma:mode="ink">
                <msink:context xmlns:msink="http://schemas.microsoft.com/ink/2010/main" type="inkWord" rotatedBoundingBox="6433,13060 10151,13124 10143,13649 6424,13585">
                  <msink:destinationLink direction="with" ref="{C7117B37-E619-4E53-B693-1B675781FD93}"/>
                </msink:context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4591.9949">-4645 175 494 0,'0'0'48'16,"0"0"98"-16,0 0-73 15,0 0-55-15,136 37-12 16,-93-37-6-16,7 0 7 15,11 0-7-15,3-12 2 16,-7 4-2-16,-9 7-11 16,-9 1-30-16,-14 0 22 15,-5 9-30-15,1 8-83 16,5-3-14-16,2-1 51 16,7-9 62-16,-1 1 29 15,1-2 4-15,-4-3 10 16,4 0 9-16,5 0-19 15</inkml:trace>
          <inkml:trace contextRef="#ctx0" brushRef="#br0" timeOffset="24829.4535">-3484 284 620 0,'0'0'29'0,"0"0"28"16,0 0 65-16,0 0-93 15,160 2-29-15,-101-15-26 16,7-7-101-16,0 6 30 15,-8 8-45-15,-15 6 67 16,-19 0 75-16,-12 11 34 16,-12 6 111-16,0-6-19 15,0 1-40-15,0-7-50 16,0-4-28-16,0-1-8 16,0 0-14-16,0-1-149 0,3-16-254 15</inkml:trace>
          <inkml:trace contextRef="#ctx0" brushRef="#br0" timeOffset="22313.2222">-2653 338 572 0,'0'0'122'0,"0"0"-35"0,0 0-2 16,0 0 16-16,0 0-43 16,0 0-41-16,0-2-16 15,0 4 1-15,0 16-4 16,0 7-4-16,0 9-75 16,0 5-79-16,0-1-235 15</inkml:trace>
          <inkml:trace contextRef="#ctx0" brushRef="#br0" timeOffset="19897.9874">-2757 233 394 0,'0'0'36'0,"0"0"-26"16,0 0 51-16,0 0 35 15,0 0-3-15,0 0-37 16,0 0-31-16,-4 0 0 15,4 8 0-15,0 4 2 16,0 3 6-16,0-1-17 16,0-4-8-16,9-1-1 15,4-4-6-15,-1-5-1 16,0 0 2-16,-3 0 3 16,-4 0-4-16,-1 0 6 15,-4-5-3-15,0-10 10 16,0 1-11-16,0 3-1 15,0-4 1-15,-7 4-3 0,-2 3 6 16,-2 4 14 0,7 1 5-16,-1 3-2 0,2 0-11 15,0 3-10-15,3 15-2 16,0 6-1-16,0 1-1 16,0-6 1-16,12-5-4 15,2-3-1-15,-1-9 1 16,-1-2 1-16,-3 0 2 15,3-21 2-15,-3-4 5 16,-3-3-1-16,-3 1-4 16,-3 4 2-16,0 8 2 15,-3 2-1-15,-10 4 5 16,-4 9 9-16,2 0-3 16,2 0-5-16,1 16-7 0,3 11-2 15,4 8 0-15,5 1-2 16,0-7 2-16,0-5-3 15,14-12-8-15,2-9 2 16,-2-3 1-16,-5 0 4 16,-3 0 4-16,-2-18 4 15,-1-12-2-15,0-3-1 16,-3-2 2-16,0 6-3 16,0 9 3-16,-16 8 4 15,-5 10 0-15,3 2 10 16,0 2-3-16,0 27-12 15,1 14 3-15,8 6-5 16,8-1 0-16,1-8-1 0,1-8-9 16,20-15-8-16,2-10-10 15,-2-7 16-15,-2-7 2 16,-2-21 9-16,-8-10 2 16,-8 2-1-16,-1 1 4 15,0 6 0-15,-15 10 30 16,-3 7 0-16,0 6 2 15,2 6-23-15,2 0-9 16,5 4-4-16,5 22-1 16,4 15-61-16,0-1-88 15,0-5-230-15</inkml:trace>
          <inkml:trace contextRef="#ctx0" brushRef="#br0" timeOffset="24203.1372">-6365 71 574 0,'0'0'76'0,"0"0"-18"16,0 0-29-16,0 0-27 16,132-2-2-16,-78-37-75 15,3-2-30-15,3 6-12 16,-6 8 54-16,-6 15 16 15,-7 9 23-15,-7 3-5 16,-8 5-33-16,-8 16 62 16,-8 7 11-16,1-1 25 15,-7-3 20-15,2-3 13 16,8-7 9-16,9-8-50 16,10-6-28-16,7 0 11 15,8-6-11-15,2-12-200 16</inkml:trace>
          <inkml:trace contextRef="#ctx0" brushRef="#br0" timeOffset="24362.7572">-5368 72 161 0,'0'0'51'0,"0"0"-5"16,0 0-46-16,0 0-1 16,117 77-51-16,-76-70 0 15,4-3 16-15,6-4 31 16,-1 0 5-16,-2 0 66 15,-3 0-66-15,-3 0-17 16</inkml:trace>
        </inkml:traceGroup>
        <inkml:traceGroup>
          <inkml:annotationXML>
            <emma:emma xmlns:emma="http://www.w3.org/2003/04/emma" version="1.0">
              <emma:interpretation id="{18149A14-A48A-4D5E-9C9A-A6093B5EF51F}" emma:medium="tactile" emma:mode="ink">
                <msink:context xmlns:msink="http://schemas.microsoft.com/ink/2010/main" type="inkWord" rotatedBoundingBox="12796,13154 14006,13174 13994,13865 12784,13844">
                  <msink:destinationLink direction="with" ref="{C7117B37-E619-4E53-B693-1B675781FD93}"/>
                </msink:context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44028.0789">-6 629 634 0,'0'0'4'0,"0"0"-3"16,0 0 52-16,0 0 65 0,0 0-67 16,0 0-26-16,-3-82-13 15,19 25-1-15,1-7 9 16,1-6-1-16,0 0 3 16,0 1-3-16,-2 1-7 15,-5 9 7-15,-3 14 3 16,-8 16-10-16,0 15 24 15,0 11 9-15,0 3-26 16,0 0-9-16,0 37-10 16,0 19 2-16,0 19 0 0,0 15 0 15,1 7-2 1,2-6 0-16,2-10-1 16,-4-16 1-16,7-21-16 15,1-15-48-15,7-11-40 0,4-9 15 16,7-9-76-16,1 0-249 15</inkml:trace>
          <inkml:trace contextRef="#ctx0" brushRef="#br0" timeOffset="-43647.4134">400 361 328 0,'0'0'224'15,"0"0"-183"-15,-27 105 44 16,27-60-5-16,0-2-50 16,22-9-14-16,14-6-14 15,5-17-2-15,2-11-9 16,-4 0 1-16,-9-25 2 15,-7-16 6-15,-12-10 0 16,-5-2 0-16,-6 0 1 16,-3 6 12-16,-23 15 38 15,-3 10 49-15,-4 11-54 0,6 9-35 16,2 2 1 0,7 2-11-16,7 21-1 0,4 11-16 15,7 12-43-15,0 2-47 16,25-4-45-16,10-5-239 15</inkml:trace>
          <inkml:trace contextRef="#ctx0" brushRef="#br0" timeOffset="-43068.565">1019 578 323 0,'0'0'35'15,"0"0"74"-15,0 0-22 16,0 0-17-16,122 41 0 16,-97-78 4-16,-5-14-14 15,-7-14-24-15,-8 3-8 16,-5 4 10-16,-14 12 27 0,-26 11 35 15,-5 17-50 1,-4 12-32-16,6 6 4 0,7 0-7 16,10 22-15-16,14 15-1 15,12 8-5-15,3 1-40 16,36-5-108-16,14-15-107 16,10-21-347-16</inkml:trace>
        </inkml:traceGroup>
        <inkml:traceGroup>
          <inkml:annotationXML>
            <emma:emma xmlns:emma="http://www.w3.org/2003/04/emma" version="1.0">
              <emma:interpretation id="{7A31ED22-D10A-4333-8F99-B9B5DEE507CB}" emma:medium="tactile" emma:mode="ink">
                <msink:context xmlns:msink="http://schemas.microsoft.com/ink/2010/main" type="inkWord" rotatedBoundingBox="18713,13635 19173,13643 19158,14524 18698,14516">
                  <msink:destinationLink direction="to" ref="{DF2FF6E1-6519-4C73-9EC8-A2E5A2FBA903}"/>
                </msink:context>
              </emma:interpretation>
            </emma:emma>
          </inkml:annotationXML>
          <inkml:trace contextRef="#ctx0" brushRef="#br0" timeOffset="-51077.324">5941 543 708 0,'0'0'19'0,"0"0"26"15,0 0 27-15,0 0 9 16,0 0-68-16,0 0-13 16,50-57 0-16,5 54 1 15,4 3-1-15,-4 0 0 16,-2 27 2-16,-6 9 0 16,-4 9 2-16,-5 8 6 15,-16 6 8-15,-13 0 10 16,-9-2-7-16,-3 6-2 15,-24-2 5-15,-7 5 7 0,-2-2-6 16,-4 3-6 0,7-12-15-16,0-3-3 0,9-11 0 15,8-10-1-15,4-11-1 16,6-5-1-16,-2-6-7 16,2-9-8-16,-3 0-23 15,0-7-20-15,-4-27-24 16,1-13 3-16,3-7 72 15,-3-11 9-15,1-4-2 16,-1-2-2-16,-1 2 4 16,4 8 5-16,0 7 24 15,1 13 11-15,7 6-7 16,1 5 13-16,0 4-17 16,0 2-19-16,0 10 0 0,0 8 11 15,0 6 1-15,0 0-20 16,0 9-1-16,0 27 10 15,0 9 10-15,0 3-17 16,0 1-4-16,-3-5 0 16,-7-5-7-16,0-7-25 15,1-8-34-15,-2-11-46 16,2-13-63-16,3 0-217 16</inkml:trace>
        </inkml:traceGroup>
        <inkml:traceGroup>
          <inkml:annotationXML>
            <emma:emma xmlns:emma="http://www.w3.org/2003/04/emma" version="1.0">
              <emma:interpretation id="{B2E37BA9-CBD9-4624-A7AB-677BB344A24B}" emma:medium="tactile" emma:mode="ink">
                <msink:context xmlns:msink="http://schemas.microsoft.com/ink/2010/main" type="inkWord" rotatedBoundingBox="20623,13152 21004,13158 20993,13803 20612,13796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48415.0663">8048-1 694 0,'0'0'58'0,"0"0"-56"0,0 0 60 16,0 0 37-16,-3 123-21 16,3-59 12-16,0 13-25 15,0 6-30-15,0-8-7 16,0-9-14-16,0-17-9 15,0-12-4-15,0-9 1 16,0-9 0-16,0-6-2 16,3-6-6-16,3-3-48 15,1-4-54-15,2 0-117 16,-4 0-283-16</inkml:trace>
          <inkml:trace contextRef="#ctx0" brushRef="#br0" timeOffset="148100.3194">7822 303 737 0,'0'0'79'16,"0"0"-4"-16,0 0 31 15,0 0-19-15,0 0-45 16,0 0-14-16,41 0 22 16,-2 0-4-16,6 0-16 15,-2 0-11-15,1 0-13 16,-8 0-4-16,-6 0-2 16,-3 0 0-16,-4 0-9 15,-5 0-29-15,-2 0-26 0,-2-13-19 16,-8-5-170-16,-6-1-306 15</inkml:trace>
        </inkml:traceGroup>
        <inkml:traceGroup>
          <inkml:annotationXML>
            <emma:emma xmlns:emma="http://www.w3.org/2003/04/emma" version="1.0">
              <emma:interpretation id="{8B12D7F1-E691-4801-9B4C-ED25D2E03CC3}" emma:medium="tactile" emma:mode="ink">
                <msink:context xmlns:msink="http://schemas.microsoft.com/ink/2010/main" type="inkWord" rotatedBoundingBox="21445,13040 23874,13081 23858,14002 21430,13960"/>
              </emma:interpretation>
            </emma:emma>
          </inkml:annotationXML>
          <inkml:trace contextRef="#ctx0" brushRef="#br0" timeOffset="152450.6947">8754 23 556 0,'0'0'61'16,"0"0"32"-16,0 0-26 15,0 0-13-15,0 0-28 16,0 0-20-16,0 0 2 16,7-75 1-16,7 54 12 0,-4 4 17 15,2 4 8-15,-7 5-1 16,-1 5-7-16,-4 3-15 15,0 0-18-15,0 0-3 16,0 20 7-16,0 13-2 16,-13 15 6-16,-8 10-4 15,-2 0-1-15,-2 3 2 16,5-1-1-16,-1 0-1 16,3-5-3-16,6-3 11 15,2-11-4-15,7-9-4 16,3-6-1-16,0-9-6 15,0-4 0-15,13-1-1 0,4-3 1 16,1-4 6 0,0-2-6-16,3-3 3 0,1 0-2 15,-1 0-2-15,-3 3-6 16,0 0-41-16,0 3-27 16,-1 2-57-16,-4 1-58 15,-7-5-155-15</inkml:trace>
          <inkml:trace contextRef="#ctx0" brushRef="#br0" timeOffset="152690.4278">8860 400 436 0,'0'0'173'0,"0"0"-33"15,0 0-29-15,0 0-46 0,0 0-58 16,0 0 87-16,33 83-15 15,-22-34-39-15,-3 7 10 16,-4-3-17-16,-4-5-18 16,2-5-3-16,1-10-12 15,1-11-1-15,-2-8 0 16,5-6-37-16,-1-8-60 16,6 0-140-16,2-22-192 15</inkml:trace>
          <inkml:trace contextRef="#ctx0" brushRef="#br0" timeOffset="153191.4289">9150 407 407 0,'0'0'114'16,"0"0"-24"-16,0 0-7 0,0 0-13 15,0 0-9-15,0 0-18 16,-12 140 18-16,12-96-22 16,3-4-15-16,20-6-9 15,4-6-5-15,2-13 1 16,-1-15 5-16,2 0 23 16,2-19 4-16,2-24-18 15,-4-15-14-15,-7-8-10 16,-10-2 3-16,-11 1-2 15,-2 7 21-15,-18 17 26 16,-15 12-23-16,-5 13-12 16,7 16 3-16,8 2-6 15,2 13-11-15,8 23-8 0,4 14-11 16,9 3-33-16,0-6-43 16,22-6-124-16,13-11-136 15</inkml:trace>
          <inkml:trace contextRef="#ctx0" brushRef="#br0" timeOffset="153788.9614">9738 339 570 0,'0'0'122'0,"0"0"15"16,0 0-28-16,0 0-10 16,0 0-27-16,0 0-50 15,-18-18-20-15,22 29 0 16,26 11 21-16,11 11 29 16,7 1-4-16,5-1-13 15,-4-4-1-15,-2-2-21 0,-11-6-5 16,-9-5-6-16,-6-5-1 15,-9-5 0-15,-6-1-1 16,-3-5-20-16,-3 0-40 16,0 0-10-16,0 0-26 15,0 0-183-15,0 0-267 16</inkml:trace>
          <inkml:trace contextRef="#ctx0" brushRef="#br0" timeOffset="154048.4834">10031 270 381 0,'0'0'267'0,"0"0"-140"16,0 0-39-16,0 0-23 15,0 0 16-15,0 0-6 16,-135 123-29-16,114-79-21 15,3-6-4-15,7-3-6 16,4-6-11-16,5-7-3 16,2-8-1-16,0 2-7 15,6-8-39-15,17-5-76 16,2-3-85-16,5 0-274 16</inkml:trace>
          <inkml:trace contextRef="#ctx0" brushRef="#br0" timeOffset="154774.3907">10283 152 489 0,'0'0'178'0,"0"0"-127"15,0 0 45 1,0 0-26-16,0 0-4 0,0 0-34 15,-27-53-12-15,33 44-8 16,20-2-10-16,10-4 1 16,6 5 3-16,-1 1 2 15,-2 4 10-15,-6 5-8 16,-9 0-1-16,-5 3 5 16,-5 12-4-16,-7 9 1 15,-5 2 5-15,-2 4 2 16,0 7 3-16,-23 5-3 15,-1-2-3-15,-1 0-10 0,2-1 4 16,5-7-2 0,3 1 5-16,6-2 7 0,5-6-3 15,4-3-2-15,0-1-7 16,0-3 2-16,0-1-4 16,19-5-1-16,4-1 10 15,-1-5-2-15,-1 3-5 16,2-7-6-16,-5 1-1 15,0-3-6-15,3 0-23 16,-6 0-4-16,3 0-34 16,-5 0-46-16,2 0-153 15,-4-5-440-15</inkml:trace>
          <inkml:trace contextRef="#ctx0" brushRef="#br0" timeOffset="155208.566">10799 301 500 0,'0'0'95'15,"0"0"7"-15,0 0-43 16,0 0 3-16,0 0-34 0,0 0 8 16,-36 97 46-16,36-65-37 15,9 1-11-15,10-6-24 16,8-9 1-16,3-6 10 16,2-10 0-16,1-2-5 15,-2-7-3-15,1-26-2 16,0-11 0-16,-2-5-6 15,-8-6-4-15,-10 1 1 16,-12 3 2-16,0 10 3 16,-16 9 26-16,-16 14 5 15,-4 11-22-15,-3 7-4 16,3 1-12-16,1 28 0 16,4 12-5-16,8 9-24 15,4 4-44-15,8 1-85 16,-1-6-192-16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9:55.22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AFB0E9-11C4-4A9B-8405-74792BA99159}" emma:medium="tactile" emma:mode="ink">
          <msink:context xmlns:msink="http://schemas.microsoft.com/ink/2010/main" type="writingRegion" rotatedBoundingBox="12237,18713 13453,18689 13463,19227 12247,19250"/>
        </emma:interpretation>
      </emma:emma>
    </inkml:annotationXML>
    <inkml:traceGroup>
      <inkml:annotationXML>
        <emma:emma xmlns:emma="http://www.w3.org/2003/04/emma" version="1.0">
          <emma:interpretation id="{AC7BAE3B-1D1F-4DFF-8160-2B5F506CAF21}" emma:medium="tactile" emma:mode="ink">
            <msink:context xmlns:msink="http://schemas.microsoft.com/ink/2010/main" type="paragraph" rotatedBoundingBox="12237,18713 13453,18689 13463,19227 12247,19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0C2618-54CB-4FEF-9D0A-2FA859134D9D}" emma:medium="tactile" emma:mode="ink">
              <msink:context xmlns:msink="http://schemas.microsoft.com/ink/2010/main" type="line" rotatedBoundingBox="12237,18713 13453,18689 13463,19227 12247,19250"/>
            </emma:interpretation>
          </emma:emma>
        </inkml:annotationXML>
        <inkml:traceGroup>
          <inkml:annotationXML>
            <emma:emma xmlns:emma="http://www.w3.org/2003/04/emma" version="1.0">
              <emma:interpretation id="{2AA0FADD-18A5-479E-B02C-88CE37A51683}" emma:medium="tactile" emma:mode="ink">
                <msink:context xmlns:msink="http://schemas.microsoft.com/ink/2010/main" type="inkWord" rotatedBoundingBox="12237,18713 12991,18698 13001,19235 12247,192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-3141 1139 87 0,'0'0'265'0,"0"0"-223"16,0 0 29-16,0 0 26 15,0 0-22-15,0 0-5 16,0 0-12-16,-80 43-1 16,76-43-4-16,-1-5-50 15,-2-16 8-15,5-3-4 16,2 1-4-16,0 2-2 0,0 11 8 16,0-1-5-16,15 6-4 15,5 1 11-15,-1-1-8 16,4 5-1-16,1 0 4 15,-4 0-6-15,-2 7 2 16,1 9 0-16,-8 3-2 16,1 3 7-16,-6 0 4 15,-2 2 10-15,1 1-10 16,-2 1-6-16,-3 0-2 16,0 5 1-16,0 4-3 15,0-2 0-15,-3-3-1 16,-6-3 2-16,0-1-2 15,0-5 1-15,0-2-1 16,0-5 0-16,0-3 0 0,0-5 1 16,0-4 0-16,0-2-2 15,-3 0 1-15,2 0-9 16,-3-5 9-16,4-1-1 16,4 1 2-16,2 4 4 15,3 1 0-15,0 0-3 16,0 0-2-16,0 0-4 15,5 0 4-15,16 1-2 16,-3 13 4-16,5-1-1 16,1 3 5-16,-2-3 1 15,2 2 0-15,-3 0 3 16,2-4-10-16,-2-7 0 16,-2 1-4-16,1-5-19 0,-2 0-56 15,-3 0-83-15,-1 0-171 16</inkml:trace>
          <inkml:trace contextRef="#ctx0" brushRef="#br0" timeOffset="535.0673">-2741 1330 258 0,'0'0'48'16,"0"0"24"-16,0 0 12 15,0 0-2-15,0 0-20 16,0 0-30-16,71 96-13 0,-40-81 2 16,1-2 11-16,-1-9-10 15,-1-4-1-15,-4 0 10 16,-7-4-5-16,-5-17-6 15,-8-7 5-15,-6-8-12 16,0-3-12-16,-15-2 4 16,-9 9 0-16,-11 7 5 15,-1 14 19-15,-3 8 43 16,0 3-23-16,9 3-15 16,7 16-11-16,13 4-14 15,10 3-9-15,0-1-3 16,19 0-4-16,19-4-38 15,4-7-66-15,6-10-43 0,-1-4-161 16</inkml:trace>
        </inkml:traceGroup>
        <inkml:traceGroup>
          <inkml:annotationXML>
            <emma:emma xmlns:emma="http://www.w3.org/2003/04/emma" version="1.0">
              <emma:interpretation id="{B6E9CE15-C123-485E-9EA5-2677C4C40658}" emma:medium="tactile" emma:mode="ink">
                <msink:context xmlns:msink="http://schemas.microsoft.com/ink/2010/main" type="inkWord" rotatedBoundingBox="13128,18775 13454,18769 13460,19059 13133,19066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021.198">-2295 1289 470 0,'0'0'39'0,"0"0"8"16,0 0 35-16,0 0-35 16,115 109-33-16,-76-105-9 15,-3-4 10-15,-5 0 3 16,-4-18-6-16,-10-8 2 15,-8-10 6-15,-9-8-16 16,0-1 9-16,-23-1-12 0,-11 7 7 16,-11 14 12-16,-6 16 63 15,1 9 20-15,0 1-39 16,13 25-6-16,13 1-27 16,12 4-16-16,12-1-15 15,0-5-3-15,30 2-20 16,10-8-45-16,1-13-132 15,-3-6-272-15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2:52.307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534EA3-6E4C-4D5D-A37C-EAE52938CAE4}" emma:medium="tactile" emma:mode="ink">
          <msink:context xmlns:msink="http://schemas.microsoft.com/ink/2010/main" type="writingRegion" rotatedBoundingBox="4661,9595 4679,9595 4679,9664 4661,9664"/>
        </emma:interpretation>
      </emma:emma>
    </inkml:annotationXML>
    <inkml:traceGroup>
      <inkml:annotationXML>
        <emma:emma xmlns:emma="http://www.w3.org/2003/04/emma" version="1.0">
          <emma:interpretation id="{8EA0BEBE-1B11-429E-A632-1ED7E34E94E5}" emma:medium="tactile" emma:mode="ink">
            <msink:context xmlns:msink="http://schemas.microsoft.com/ink/2010/main" type="paragraph" rotatedBoundingBox="4661,9595 4679,9595 4679,9664 4661,9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04B1F7-4326-44D2-AA12-5101CEFFBB83}" emma:medium="tactile" emma:mode="ink">
              <msink:context xmlns:msink="http://schemas.microsoft.com/ink/2010/main" type="line" rotatedBoundingBox="4661,9595 4679,9595 4679,9664 4661,9664"/>
            </emma:interpretation>
          </emma:emma>
        </inkml:annotationXML>
        <inkml:traceGroup>
          <inkml:annotationXML>
            <emma:emma xmlns:emma="http://www.w3.org/2003/04/emma" version="1.0">
              <emma:interpretation id="{DB8F7175-88D7-48EC-BE84-CB587E36BF8C}" emma:medium="tactile" emma:mode="ink">
                <msink:context xmlns:msink="http://schemas.microsoft.com/ink/2010/main" type="inkWord" rotatedBoundingBox="4661,9595 4679,9595 4679,9664 4661,9664"/>
              </emma:interpretation>
            </emma:emma>
          </inkml:annotationXML>
          <inkml:trace contextRef="#ctx0" brushRef="#br0">196-1137 43 0,'0'0'50'0,"0"0"-18"16,0 0 22-16,0 0-11 15,0 0-18-15,0 0 11 16,-12-69 2-16,12 69 48 16,0 0 13-16,0 0-46 15,0 0-37-15,0 0-15 16,0 0-1-16,0 0 0 15,0 0 0-15,0 0-15 16,-2 0-31-16,2 0 9 16,-3 0-142-16,3 0 66 15,-1 7 34-15,1-3-17 16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4:36.90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D9715D-6C3E-4F6E-BBCD-67F625F070DD}" emma:medium="tactile" emma:mode="ink">
          <msink:context xmlns:msink="http://schemas.microsoft.com/ink/2010/main" type="inkDrawing" rotatedBoundingBox="19559,15210 20820,15235 20819,15299 19557,15274" shapeName="Other"/>
        </emma:interpretation>
      </emma:emma>
    </inkml:annotationXML>
    <inkml:trace contextRef="#ctx0" brushRef="#br0">4089-2448 420 0,'0'0'45'16,"0"0"-44"-16,0 0 29 16,0 0 49-16,0 0-4 0,0 0 2 15,-8 6-20-15,8-4-17 16,0 0 1-16,0 3-14 16,0 2-2-16,24 5 3 15,17 1-3-15,11-2 1 16,16-3 23-16,15-5-16 15,13-3-8-15,8 0 3 16,5 0 8-16,0 0-13 16,-10 0-3-16,-10 0-4 15,-11-3-11-15,-9-5 0 16,-10 1 2-16,-10 1 2 16,-2 2-7-16,-11 4-2 15,-9 0 0-15,-11 0 0 16,-10 0 0-16,-6 0-7 15,0 0-12-15,0 0-23 0,0 4-29 16,-4 11-70-16,-20 4-156 16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01:06.70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091243-3460-440B-9E0A-05357097CBEC}" emma:medium="tactile" emma:mode="ink">
          <msink:context xmlns:msink="http://schemas.microsoft.com/ink/2010/main" type="writingRegion" rotatedBoundingBox="7901,13523 11564,11580 11994,12389 8331,14333"/>
        </emma:interpretation>
      </emma:emma>
    </inkml:annotationXML>
    <inkml:traceGroup>
      <inkml:annotationXML>
        <emma:emma xmlns:emma="http://www.w3.org/2003/04/emma" version="1.0">
          <emma:interpretation id="{32B9DB96-8AEE-41FB-99EC-0536ADAA3806}" emma:medium="tactile" emma:mode="ink">
            <msink:context xmlns:msink="http://schemas.microsoft.com/ink/2010/main" type="paragraph" rotatedBoundingBox="7901,13523 11564,11580 11994,12389 8331,14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9864EB-9745-4095-ABF1-77B32BC4236E}" emma:medium="tactile" emma:mode="ink">
              <msink:context xmlns:msink="http://schemas.microsoft.com/ink/2010/main" type="line" rotatedBoundingBox="7901,13523 11564,11580 11994,12389 8331,14333"/>
            </emma:interpretation>
          </emma:emma>
        </inkml:annotationXML>
        <inkml:traceGroup>
          <inkml:annotationXML>
            <emma:emma xmlns:emma="http://www.w3.org/2003/04/emma" version="1.0">
              <emma:interpretation id="{3A2308A5-86E1-49E8-A978-437A22AD006D}" emma:medium="tactile" emma:mode="ink">
                <msink:context xmlns:msink="http://schemas.microsoft.com/ink/2010/main" type="inkWord" rotatedBoundingBox="8026,13758 8524,13495 8828,14069 8331,143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17 837 330 0,'0'0'72'16,"0"0"-11"-16,0 0 22 16,0 0-33-16,0 0-31 15,0 0 14-15,0 0 6 16,-14-71 11-16,11 59 21 15,3-3-27-15,0-2-19 16,0 0 3-16,0-10-15 16,0-7-5-16,0-5-4 15,5-9 6-15,13-7 9 16,3-10-5-16,6-12-2 0,0-3 8 16,3 7-4-1,-5 7-6-15,-2 14-7 0,-7 16 0 16,-5 8 0-16,-4 13-3 15,-7 6 0-15,0 7-1 16,0 2 1-16,0 0-6 16,0 0 6-16,0 0 0 15,0 0 0-15,0 0-14 16,0 2-54-16,0 5-71 16,0-1-142-16</inkml:trace>
        </inkml:traceGroup>
        <inkml:traceGroup>
          <inkml:annotationXML>
            <emma:emma xmlns:emma="http://www.w3.org/2003/04/emma" version="1.0">
              <emma:interpretation id="{203283DF-03DE-4E89-BCB6-5B137574574D}" emma:medium="tactile" emma:mode="ink">
                <msink:context xmlns:msink="http://schemas.microsoft.com/ink/2010/main" type="inkWord" rotatedBoundingBox="8783,13055 11564,11580 11854,12125 9073,13601"/>
              </emma:interpretation>
              <emma:one-of disjunction-type="recognition" id="oneOf1">
                <emma:interpretation id="interp1" emma:lang="" emma:confidence="0">
                  <emma:literal>000</emma:literal>
                </emma:interpretation>
                <emma:interpretation id="interp2" emma:lang="" emma:confidence="0">
                  <emma:literal>00 o</emma:literal>
                </emma:interpretation>
                <emma:interpretation id="interp3" emma:lang="" emma:confidence="0">
                  <emma:literal>o 00</emma:literal>
                </emma:interpretation>
                <emma:interpretation id="interp4" emma:lang="" emma:confidence="0">
                  <emma:literal>00 °</emma:literal>
                </emma:interpretation>
                <emma:interpretation id="interp5" emma:lang="" emma:confidence="0">
                  <emma:literal>O 00</emma:literal>
                </emma:interpretation>
              </emma:one-of>
            </emma:emma>
          </inkml:annotationXML>
          <inkml:trace contextRef="#ctx0" brushRef="#br0" timeOffset="2123.7807">2214-1013 289 0,'0'0'70'15,"0"0"-34"-15,0 0 54 0,0 0-20 16,-1 112 10-16,7-80-4 15,15-3-39-15,6-7 18 16,5-10-18-16,7-6-23 16,0-6-12-16,-3-3 14 15,0-29 8-15,-1-6 2 16,-10-10 4-16,-10-3-8 16,-7 2-12-16,-8 6-4 15,0 4-6-15,-30 7 7 16,-11 9-3-16,-9 6 13 15,-2 10-15-15,4 7 3 16,4 0 3-16,14 13-6 16,10 13-3-16,11 8 1 15,9 5-12-15,0 2-43 16,6-2-33-16,25-9-38 16,8-12-203-16</inkml:trace>
          <inkml:trace contextRef="#ctx0" brushRef="#br0" timeOffset="2574.764">2638-1223 192 0,'0'0'60'0,"0"0"15"15,0 0 30-15,0 0 1 16,-1 129-35-16,20-104-8 16,7-7-18-16,6-1-14 15,1-10-11-15,3-7-2 16,0 0-9-16,3-19 15 15,-3-11-1-15,-6-5-8 16,-9-6-9-16,-10 2-1 16,-11 0 0-16,0 2 3 15,-18 6 1-15,-22 8 9 16,-5 8 15-16,0 13-7 0,2 2 13 16,4 0-19-16,9 22-14 15,10 8-5-15,12 8-2 16,8 4 0-16,0 0-45 15,22-6-32-15,14-8-35 16,12-15-45-16,0-11-272 16</inkml:trace>
          <inkml:trace contextRef="#ctx0" brushRef="#br0" timeOffset="2949.3804">3119-1354 238 0,'0'0'32'16,"0"0"67"-16,0 0-16 15,0 0-20-15,0 0-3 16,115 109 6-16,-79-109-10 15,-2 0-15-15,4-22 18 16,-6-17-14-16,-4-9-12 16,-7-11-6-16,-9 2-12 15,-12 5-6-15,0 7 6 16,-16 13 36-16,-23 14-9 0,-7 12-6 16,-3 6-17-16,-2 20-5 15,1 25 0-15,11 11-13 16,9 12 1-16,19-6-2 15,11-6-31-15,11-16-48 16,28-16-75-16,9-16-115 16</inkml:trace>
          <inkml:trace contextRef="#ctx0" brushRef="#br0" timeOffset="601.7915">925-619 187 0,'0'0'149'15,"0"0"-35"-15,0 0 18 16,0 0-49-16,0 0-33 16,0 0-24-16,-40-10 6 15,24 10 5-15,-2 0-11 16,-3 2-3-16,-2 6-22 16,-2 5 2-16,-2 3-3 15,3 8-3-15,-2 9 3 0,4 5 0 16,-1 1 0-1,3 1-7-15,5 2 6 0,3 0-6 16,8-1 7-16,2-2 1 16,2-2 0-16,0-4-1 15,14-6 0-15,10-6-3 16,9-9-2-16,8-12 5 16,7 0 30-16,4-6 28 15,-2-21 4-15,-2 4-21 16,-9 2-18-16,-7 3-5 15,-10 9-9-15,-5 9-9 16,-4 0-1-16,-7 0-10 16,-3 0-42-16,-1 7-26 15,-2 8-72-15,0-4-397 16</inkml:trace>
          <inkml:trace contextRef="#ctx0" brushRef="#br0" timeOffset="1014.9831">1367-545 410 0,'0'0'176'0,"0"0"-95"16,0 0-29-16,0 0-38 15,0 0 79-15,0 0 3 16,147-81-39-16,-94 41-28 16,-2 3-10-16,-8 4-16 15,-10 11 2-15,-10 7-5 16,-8 13-5-16,-11 2-79 16,-4 17-84-16,-4 20 59 0,-29 9-346 15</inkml:trace>
          <inkml:trace contextRef="#ctx0" brushRef="#br0" timeOffset="1177.5477">1570-330 378 0,'0'0'195'0,"0"0"-59"16,0 0 2-16,123-83-55 15,-101 68-67-15,-4 6-12 16,-6 5-4-16,-6 4-64 0,-6 0-193 15,0 11-349-15</inkml:trace>
          <inkml:trace contextRef="#ctx0" brushRef="#br0" timeOffset="1624.6444">1909-966 80 0,'0'0'288'0,"0"0"-173"16,0 0-1-16,0 0-5 15,0 0-52-15,0 0-1 16,-25-80-31-16,25 80-25 16,0 15 0-16,16 12 25 15,4 9 55-15,5 7-19 16,1 4-21-16,-2-2-19 15,0-4-8-15,-4-7-4 16,1-4-7-16,-3-5-2 0,-2-7 0 16,-1-5 0-16,-6-9-26 15,0-4-71-15,-3 0-99 16,-4-11-190-16</inkml:trace>
        </inkml:traceGroup>
      </inkml:traceGroup>
    </inkml:traceGroup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02:34.48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8D5ECB-6792-4006-BFED-5DDB8891B532}" emma:medium="tactile" emma:mode="ink">
          <msink:context xmlns:msink="http://schemas.microsoft.com/ink/2010/main" type="inkDrawing" rotatedBoundingBox="4235,12585 6686,14661 6640,14716 4188,12639" semanticType="callout" shapeName="Other">
            <msink:sourceLink direction="with" ref="{EEDF5C98-34F0-4788-B469-8E2EB170C950}"/>
            <msink:sourceLink direction="with" ref="{C14391A3-8EE0-4D06-8574-3403B48EE539}"/>
          </msink:context>
        </emma:interpretation>
      </emma:emma>
    </inkml:annotationXML>
    <inkml:trace contextRef="#ctx0" brushRef="#br0">2424 2104 17 0,'0'0'63'16,"0"0"-24"-16,0 0 15 15,0 0-15-15,0 0 3 16,0 0 2-16,0 0-14 0,0 0-6 16,0-14-7-16,0 14-7 15,0-3 1-15,0 3 3 16,0 0 4-16,0 0 7 15,0 0 3-15,0 0 2 16,0 0 4-16,0 0-10 16,0 0-2-16,-2 0-3 15,-1 0-8-15,3 0-8 16,-1 0 1-16,-2 0-3 16,3-2 5-16,-2 1-3 15,-1-2 7-15,2 1-1 16,-2-1 4-16,1 1-5 0,-1 0 5 15,2-1-8 1,-2 0 0-16,0 3 8 0,1-5-10 16,-1 3 10-16,2 0-4 15,-2 0-2-15,1-1-3 16,-1 2 5-16,2-2 0 16,1 1 2-16,0 1-7 15,-3 1 4-15,3-3 0 16,-2 3-3-16,-1-2 1 15,2 0 2-15,-4 0-4 16,2-3-2-16,2 2 7 16,-2 2 9-16,-2-3-6 0,1 3 1 15,-1-2-12 1,1-2 12-16,2 1-6 16,-1-1 3-16,-1 2-2 0,1-2-5 15,-2 3 2-15,1-2 0 16,2-1-1-16,-1 4-1 15,2-3-1-15,1 1-2 16,0 2 1-16,-3-2-1 16,1-1 1-16,-1 3 1 15,2-3 2-15,-2 2 2 16,1-2-2-16,-3 2-1 16,2-1 4-16,-1-1 7 15,-1 2 3-15,1 0-5 16,-1-2-4-16,-1 1-3 15,2 0 11-15,-4-2-14 0,1 0 5 16,2-1-3-16,-1-1-1 16,-3 1 1-16,2 0 0 15,1-1-3-15,1 1 0 16,-2 0 1-16,1 1 1 16,-5-4-1-16,2 1-1 15,0-3 0-15,0 3 1 16,0-3-2-16,0 3 0 15,0 1 1-15,0 1 2 16,0-3-1-16,2 3 2 16,-2-3-1-16,3 3-2 15,-3 0 1-15,1 0 1 0,-1 1-1 16,0-4 4-16,1 3-4 16,2-2 0-16,-3-2 1 15,2 4 1-15,-2-2-4 16,0 1 5-16,0-1 1 15,0-2-2-15,-3 1 0 16,3 1-2-16,0-2-1 16,-2 2 1-16,-1-3 0 15,3 1 0-15,-4-1 2 16,1-1-3-16,-2 0 3 16,1 2-2-16,2-4 11 15,-1 5-9-15,0 1-1 16,3-2 0-16,-2-1 2 0,-1 3-3 15,2-2 1 1,-1 2-1-16,1 0 0 0,1-2-1 16,-3 1-1-16,1 2 1 15,-2-2 1-15,-2 1-2 16,1 2 4-16,1-5-1 16,-1 3-1-16,-1-3-1 15,-1-1 0-15,-1 4 2 16,2-4-1-16,-2 2-1 15,1-1 1-15,1 0-2 16,1 2 6-16,1 1-4 16,1-3-2-16,0 5 2 0,3-2-1 15,-2 1 0 1,-1-2-1-16,2 0 2 16,-2 1-2-16,0-1-2 0,3 5 0 15,0-4 2-15,0 1 5 16,0 0-4-16,0-1-1 15,-2 0 1-15,-1-1 6 16,3 1-7-16,0 1-2 16,0-1 2-16,0-1 4 15,0 0-4-15,-3 0 0 16,-2 0 0-16,2 0 2 16,-1-2-2-16,-1-2-1 15,4 2 1-15,-5-1 1 16,4 1 0-16,-2-2 0 15,-1-2-1-15,1 6 3 0,1-4-3 16,-1 2 2-16,3 1-2 16,-2 0 0-16,1 1 0 15,-5-2 0-15,2 1 1 16,-2 1-1-16,2-2 0 16,4 2 2-16,-2-2-5 15,0 2 3-15,-2-4 0 16,1 4 0-16,-1-2 1 15,-1-2-1-15,0 3 0 16,0-5 0-16,-3 3 0 16,0-3 1-16,-2 3 0 15,5-5 0-15,-3 4 2 0,5-2-3 16,-4 1 1 0,1-1 1-16,1 1-2 0,-2-1 4 15,4-1-1-15,-4 0-3 16,2-1 0-16,1-2 1 15,-2 4-1-15,-1-2 0 16,2 1 1-16,-3 0 0 16,5 3-1-16,-4-2 0 15,1 2 1-15,1-2 1 16,-3 0-1-16,-2 1-1 16,5 0 0-16,-6 2 1 15,5-3 2-15,-4 2 0 16,2-2-2-16,-3 0-1 15,0-2 2-15,1 1-2 16,4 2 0-16,-2 0 4 0,1-3-3 16,4 2 0-1,-2 1-2-15,-2-1 1 0,4 5 0 16,-4-6 2-16,3 4-2 16,1-4-3-16,-1 4 3 15,2-1 3-15,2 0-3 16,-2 4 0-16,3 0 0 15,-2 0 1-15,2-1-1 16,-1 2 0-16,1-1 1 16,0 1-1-16,3 1 0 15,-6-1-1-15,3-1 1 16,0 1 0-16,0 0 0 0,1 1 1 16,2 0-2-16,-3-3 1 15,2 1 0-15,-2-2 0 16,0 2 1-16,-2 0-1 15,0 0 0-15,5 2 0 16,-1 1-1-16,2 1 1 16,1 2 1-16,2-2-1 15,-2-1 0-15,1 3 1 16,1 3-1-16,-2 0 0 16,1-3 0-16,1 3 1 15,2-1 0-15,0 1 4 16,0 0 0-16,0 0-1 15,0 0-3-15,0 0 0 0,-3 0-1 16,3 0 0-16,0 0-1 16,0 0 0-16,0 0 1 15,0 0-2-15,0 0-3 16,0 0-14-16,0 0-2 16,0 0-17-16,0 0-27 15,0 0-21-15,17 0-76 16,2 0-116-16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2:43.973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605AFC-BD16-4B24-AB44-C5C80647EB35}" emma:medium="tactile" emma:mode="ink">
          <msink:context xmlns:msink="http://schemas.microsoft.com/ink/2010/main" type="writingRegion" rotatedBoundingBox="4440,14343 4455,14343 4455,14358 4440,14358"/>
        </emma:interpretation>
      </emma:emma>
    </inkml:annotationXML>
    <inkml:traceGroup>
      <inkml:annotationXML>
        <emma:emma xmlns:emma="http://www.w3.org/2003/04/emma" version="1.0">
          <emma:interpretation id="{FF8DE166-AA6D-4E6F-9F92-77B84937697E}" emma:medium="tactile" emma:mode="ink">
            <msink:context xmlns:msink="http://schemas.microsoft.com/ink/2010/main" type="paragraph" rotatedBoundingBox="4440,14343 4455,14343 4455,14358 4440,14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90D307-6D15-48BA-9ABC-8EA501BEF714}" emma:medium="tactile" emma:mode="ink">
              <msink:context xmlns:msink="http://schemas.microsoft.com/ink/2010/main" type="line" rotatedBoundingBox="4440,14343 4455,14343 4455,14358 4440,14358"/>
            </emma:interpretation>
          </emma:emma>
        </inkml:annotationXML>
        <inkml:traceGroup>
          <inkml:annotationXML>
            <emma:emma xmlns:emma="http://www.w3.org/2003/04/emma" version="1.0">
              <emma:interpretation id="{747242CC-5FF1-411E-B40C-768368D96B63}" emma:medium="tactile" emma:mode="ink">
                <msink:context xmlns:msink="http://schemas.microsoft.com/ink/2010/main" type="inkWord" rotatedBoundingBox="4440,14343 4455,14343 4455,14358 4440,14358"/>
              </emma:interpretation>
            </emma:emma>
          </inkml:annotationXML>
          <inkml:trace contextRef="#ctx0" brushRef="#br0">0 0 99 0,'0'0'0'0,"0"0"-4"15,0 0-84-15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02:37.22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426C65-5781-4508-A1B6-7451DD382218}" emma:medium="tactile" emma:mode="ink">
          <msink:context xmlns:msink="http://schemas.microsoft.com/ink/2010/main" type="inkDrawing" rotatedBoundingBox="6450,14516 9552,18171 9448,18259 6346,14604" semanticType="callout" shapeName="Other">
            <msink:sourceLink direction="with" ref="{357D8E4F-9165-4369-840B-5D7705D634D4}"/>
            <msink:sourceLink direction="with" ref="{EA5689F0-4494-4A6F-B547-9131677C8C6C}"/>
          </msink:context>
        </emma:interpretation>
      </emma:emma>
    </inkml:annotationXML>
    <inkml:trace contextRef="#ctx0" brushRef="#br0">0 0 189 0,'0'0'241'0,"0"0"-136"16,0 0 1-16,0 0-54 15,0 0-38-15,0 0-7 0,0 1-4 16,0 1-2-16,0 3 0 16,0-3 1-16,2 3 8 15,1 1 26-15,-2 5-16 16,4 2-10-16,-2 0-6 15,6 0-1-15,-3 1 1 16,4-1-2-16,1 0-1 16,-2 4 0-16,0 0 1 15,3 0 19-15,-1-1-3 16,1 0-3-16,-3 1-8 16,0-1 0-16,3-2 0 15,-2 0-5-15,2 3 0 16,-1-1-1-16,4 1 2 0,-5-1-1 15,2 0 1 1,-1 1 2-16,1-1 6 0,0-4-3 16,-3 3-2-16,0 0 1 15,0-1-3-15,-3-2-1 16,3 1 1-16,-2-1-3 16,-1-1-1-16,5 5 1 15,0-2 3-15,-2 0-1 16,3 2 2-16,-3-1 5 15,0 2 7-15,0-3-10 16,0-4 0-16,-2 0-5 16,-1 1 0-16,3-2-1 0,3 6 2 15,2 5-3 1,-1-2 0-16,4 6 4 0,-4 0 0 16,5-3 0-16,-3 1 1 15,-3-1-1-15,2-4-1 16,-2 1-1-16,-1-2-1 15,1 1 1-15,-2 0-1 16,2-2 2-16,-3 2-3 16,3-4 0-16,-1 0 2 15,1 0 1-15,-2 0-2 16,2 0-1-16,-3 2 4 16,3-1-1-16,3 3-2 15,-1-3-1-15,2 3 1 0,-2-3 4 16,2 0-4-1,-5-2-1-15,1 1 0 0,2 1 0 16,-2 1 0-16,3-4 0 16,-2 5 1-16,1-2 5 15,1 0-2-15,-5 1 0 16,4-3-3-16,-2-1 0 16,-2 0 0-16,2 0-2 15,0 1 3-15,-1-1-5 16,1 1 6-16,1 2-3 15,-2 1 1-15,1-5 0 16,2 4 2-16,-2-2 1 0,1 3-4 16,1 2 1-1,-1-1 1-15,1 0-2 0,-1 1 2 16,1-2 2 0,-1 0-1-16,-1-1-3 0,0 1 8 15,2-1-3-15,-4 0-4 16,4-1 1-16,-2-1-2 15,1 2 3-15,1 2-2 16,0 1 1-16,2-2 2 16,-2-1 2-16,2-1-3 15,-2 1-2-15,-1 1 0 16,1-1 1-16,-2-3-2 16,-2 4 1-16,4-5 0 15,-1 6 1-15,-1-4 1 16,-1 2-1-16,4 2 0 0,-2 1 3 15,1-2-1 1,0 3-3-16,-1-1 1 0,1 2 3 16,-1-2-2-16,1-3-2 15,-1 2 2-15,1-3-1 16,-2 1-1-16,1 2 0 16,-1-1-1-16,2 2 4 15,-1 4-3-15,4-2 2 16,-4 2 4-16,2-1-2 15,-1 1-3-15,1-1-1 16,-1-3 1-16,-4-1 0 16,2-1-2-16,-1-3 1 0,2 3-1 15,-1-3 1 1,2 5 0-16,2 0 0 0,-1 5 2 16,2-2-1-16,1 3-1 15,-2-6 2-15,2 5-2 16,-1-4 0-16,-2 0 0 15,2 3 0-15,-2-2 0 16,-2 0 0-16,4-1 1 16,-5 0 0-16,1 0 3 15,1 1-1-15,-4 0-2 16,7 1 2-16,-4-1-4 16,4 2 1-16,-2 0-1 15,1-1 0-15,1 1 0 16,-4 2 1-16,3-5-1 15,-3 3 0-15,2-3 1 0,0 1 1 16,-1 0-2 0,2-2 2-16,1 4-4 0,1-1 5 15,-3-3-2-15,1 2 0 16,2-2 0-16,-1 0-1 16,-2 0 0-16,1 1 1 15,3 1-1-15,-3 2 0 16,-1 1 2-16,3 1-2 15,3 1 0-15,0 0 2 16,-1-1-2-16,1 0 2 16,-3 1-2-16,0-5 1 15,0 1-1-15,-2-5 1 0,1 2 1 16,1-3 1-16,-3 1-5 16,2-2 2-16,1 4 0 15,-2-2 1-15,-1-2 2 16,5 2 0-16,-7-3-3 15,2 0 0-15,2 1 3 16,-4-3-3-16,1 1-2 16,-2-1 1-16,2-1 1 15,-1 2 0-15,1 3 1 16,-2-1 1-16,1 1 0 16,-2-2-2-16,2-1 0 15,-1 2 0-15,0-4 2 16,-1 1-2-16,-4-1 1 15,2-5 0-15,-4 2 2 16,1-2-3-16,1 5 1 0,2-3-1 16,0 2 0-16,-1-2 4 15,1 3-4-15,1 3 3 16,2 1 1-16,3 4 3 16,1 0 0-16,-3 0 6 15,1-2-7-15,-4-4-2 16,2 0 1-16,-6-3-2 15,5-2-2-15,-2 1-1 16,-5-1 2-16,-2 1-1 16,1-5 0-16,-2 0 0 0,-1-2-1 15,0 0 1 1,0 0-1-16,0 0 0 0,0 0-28 16,-1-9-55-16,-20-17-58 15,-14-14-322-15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02:4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6932F82-AB64-4B40-AD1F-CAC0A007A87E}" emma:medium="tactile" emma:mode="ink">
          <msink:context xmlns:msink="http://schemas.microsoft.com/ink/2010/main" type="writingRegion" rotatedBoundingBox="6197,14612 6582,13660 6914,13794 6529,14746"/>
        </emma:interpretation>
      </emma:emma>
    </inkml:annotationXML>
    <inkml:traceGroup>
      <inkml:annotationXML>
        <emma:emma xmlns:emma="http://www.w3.org/2003/04/emma" version="1.0">
          <emma:interpretation id="{4A0570CC-86DC-446D-84B8-5B0EAE3C44FC}" emma:medium="tactile" emma:mode="ink">
            <msink:context xmlns:msink="http://schemas.microsoft.com/ink/2010/main" type="paragraph" rotatedBoundingBox="6197,14612 6582,13660 6914,13794 6529,14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CE05BA-993E-4553-A347-33B0329056E5}" emma:medium="tactile" emma:mode="ink">
              <msink:context xmlns:msink="http://schemas.microsoft.com/ink/2010/main" type="line" rotatedBoundingBox="6197,14612 6582,13660 6914,13794 6529,14746"/>
            </emma:interpretation>
          </emma:emma>
        </inkml:annotationXML>
        <inkml:traceGroup>
          <inkml:annotationXML>
            <emma:emma xmlns:emma="http://www.w3.org/2003/04/emma" version="1.0">
              <emma:interpretation id="{EEDF5C98-34F0-4788-B469-8E2EB170C950}" emma:medium="tactile" emma:mode="ink">
                <msink:context xmlns:msink="http://schemas.microsoft.com/ink/2010/main" type="inkWord" rotatedBoundingBox="6197,14612 6541,13759 6873,13893 6529,14746">
                  <msink:destinationLink direction="with" ref="{4F8D5ECB-6792-4006-BFED-5DDB8891B53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1278 1441 421 0,'0'0'140'0,"0"0"3"16,0 0-51-16,0 0-15 15,0 0-31-15,0 0-45 16,-16 22 6-16,16-1 2 15,0 4-7-15,0 3 14 16,0 4 2-16,0 2 14 16,9-2-14-16,-2 0-5 15,2-8-5-15,-3-4-3 16,2-3-3-16,-4-7-1 16,-2-4-1-16,1-3-4 15,0-3-53-15,-3 0-30 16,0-9-30-16,0-12-4 0,0-1-274 15</inkml:trace>
          <inkml:trace contextRef="#ctx0" brushRef="#br0" timeOffset="591.3138">1271 1510 279 0,'0'0'221'0,"0"0"-125"16,0 0 30-16,0 0-37 15,0 0-21-15,0 0-19 16,52-29-17-16,-35 28-8 15,-4-2-5-15,2 3-7 16,-2 0-7-16,-1 0 0 16,-3 0-5-16,-3 0 0 15,1 0-24-15,-2 0-28 0,-1 3-15 16,-2 3-24-16,-2 0-57 16,0 0-73-16,0 0 18 15</inkml:trace>
          <inkml:trace contextRef="#ctx0" brushRef="#br0" timeOffset="312.5926">1169 1359 287 0,'0'0'156'0,"0"0"-54"0,0 0 50 16,0 0-81-16,0 0 4 16,0 0-13-16,66-56-43 15,-54 50-11-15,-3 4-4 16,-3 2-2-16,1 0-1 15,-2 0-1-15,-1 0-2 16,-2 0-6-16,1 0-40 16,-3 0 1-16,0 0-32 15,0 7-38-15,0 8-78 16,0 4-81-16</inkml:trace>
          <inkml:trace contextRef="#ctx0" brushRef="#br0" timeOffset="-1036.6674">1093 1961 174 0,'0'0'62'16,"0"0"4"-16,0 0 61 16,0 0-20-16,0 0 34 15,0 0-107-15,0 0 33 16,-57-49-44-16,54 49-2 16,3 0-5-16,0 0 11 15,0 0-12-15,0 7-15 16,0 10 0-16,8 1 2 15,8-3 0-15,-2 1 0 16,-1-8-2-16,1-4 2 16,-5-2-2-16,-2-2 0 15,-1 0 0-15,-3-6 3 0,-3-15 6 16,0-3 12-16,0-2-9 16,0 5-8-16,-7 2 1 15,-7 6-1-15,1 4-1 16,-4 8-1-16,4 1 6 15,-1 0-6-15,5 0 21 16,2 18-23-16,5 6 1 16,2 6-1-16,0 5 2 15,5 0-2-15,11-2 0 16,-1-10-3-16,3-7-3 16,-1-8 6-16,-1-6-5 15,-5-2 2-15,-4 0 3 16,-2-16 2-16,-5-13 6 0,0-4 9 15,0 0-5 1,0 2-6-16,-9 9-3 0,-8 6-1 16,4 8 6-16,-5 5 1 15,0 3-4-15,1 0-3 16,4 3 5-16,4 16-6 16,4 8-1-16,5 4-8 15,0 7-7-15,0-4 10 16,20-1 0-16,4-6-4 15,-2-9-7-15,1-8 2 16,-1-10-3-16,-5 0 14 16,-3 0 3-16,-8-17 0 15,-3-9 8-15,-3-6 9 16,0-6-10-16,0 4 3 0,-5 6-7 16,-11 7 0-16,-3 7 2 15,-6 13 13-15,1 1 11 16,-2 0-6-16,-1 15-8 15,6 9-6-15,11 9 13 16,5 2-22-16,5 6-2 16,0 1-3-16,24-4 4 15,6-5-2-15,2-11-9 16,-2-11-5-16,-3-11-6 16,-4 0 13-16,-7-29 6 15,-8-10-2-15,-8-6 6 16,0-2 1-16,-3 6 3 15,-18 16 2-15,-4 10 15 0,0 15 14 16,-2 0 16-16,1 6-12 16,5 19-32-16,11 8-7 15,5 2-1-15,5 0-22 16,0-5-13-16,18-2-45 16,9-15-98-16,0-6-223 15</inkml:trace>
          <inkml:trace contextRef="#ctx0" brushRef="#br1" timeOffset="-614956.0747">1033 1759 317 0,'0'0'92'16,"0"0"85"-16,0 0-67 16,0 0-41-16,0 0-31 15,0 0-23-15,-36 59 7 16,36-40-1-16,0 0-14 15,5-6-2-15,8-2 5 16,-4-7-10-16,0-4-1 16,-1 0 1-16,-5-2 16 15,-3-21 7-15,0-1 7 0,0-4-11 16,-3 6-11 0,-14 4 1-16,-1 10-2 0,3 4 9 15,-1 4 18-15,2 0-16 16,5 22-10-16,2 8-7 15,7 4 0-15,0-1-1 16,0-9-3-16,13-8-6 16,7-9 1-16,-2-7-5 15,-5 0-4-15,-4-7 17 16,-4-15 8-16,-5-6 0 16,0 3 7-16,0 7 1 15,-17 4 26-15,-1 10-4 16,0 4-17-16,5 0-21 15,4 0 1-15,4 18-4 16,5 20-4-16,2 6-53 0,32 7-70 16,11-6-168-16,15-6-297 15</inkml:trace>
        </inkml:traceGroup>
        <inkml:traceGroup>
          <inkml:annotationXML>
            <emma:emma xmlns:emma="http://www.w3.org/2003/04/emma" version="1.0">
              <emma:interpretation id="{9FA658B2-C81A-409D-8792-4288AC6B1DC4}" emma:medium="tactile" emma:mode="ink">
                <msink:context xmlns:msink="http://schemas.microsoft.com/ink/2010/main" type="inkWord" rotatedBoundingBox="6617,13873 6686,13702 6816,13755 6747,13926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249.8726">1256 1365 168 0,'0'0'79'16,"0"0"50"-16,0 0 33 15,0 0-50-15,0 0-13 16,0 0-32-16,-9-1-12 16,9 1-11-16,0 0-12 15,0-4-15-15,0 0-10 0,0-1-7 16,0 3 0-1,10-3 1-15,8 0 5 0,0-4-1 16,2-1 4-16,-2-4 4 16,4 3-10-16,-2-4 18 15,1 2 3-15,-4 2-17 16,-7 4-3-16,-2-1-2 16,-7 7-1-16,2 1-1 15,-3 0 0-15,0 0-9 16,0 0-68-16,0 6-62 15,0 11-256-15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2:53:38.037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03ED02-525D-494E-B902-DAA9346EF3DA}" emma:medium="tactile" emma:mode="ink">
          <msink:context xmlns:msink="http://schemas.microsoft.com/ink/2010/main" type="writingRegion" rotatedBoundingBox="6588,18537 7707,18865 7562,19359 6443,19031"/>
        </emma:interpretation>
      </emma:emma>
    </inkml:annotationXML>
    <inkml:traceGroup>
      <inkml:annotationXML>
        <emma:emma xmlns:emma="http://www.w3.org/2003/04/emma" version="1.0">
          <emma:interpretation id="{866BE179-6341-4B1E-86D2-F27EEE860F6D}" emma:medium="tactile" emma:mode="ink">
            <msink:context xmlns:msink="http://schemas.microsoft.com/ink/2010/main" type="paragraph" rotatedBoundingBox="6588,18537 7707,18865 7562,19359 6443,19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FB46DD-944B-40B7-A804-306FF8E25C5C}" emma:medium="tactile" emma:mode="ink">
              <msink:context xmlns:msink="http://schemas.microsoft.com/ink/2010/main" type="line" rotatedBoundingBox="6588,18537 7707,18865 7562,19359 6443,19031"/>
            </emma:interpretation>
          </emma:emma>
        </inkml:annotationXML>
        <inkml:traceGroup>
          <inkml:annotationXML>
            <emma:emma xmlns:emma="http://www.w3.org/2003/04/emma" version="1.0">
              <emma:interpretation id="{8F04915F-D54C-42DC-AB12-FBB4AD1B71F1}" emma:medium="tactile" emma:mode="ink">
                <msink:context xmlns:msink="http://schemas.microsoft.com/ink/2010/main" type="inkWord" rotatedBoundingBox="6588,18537 7707,18865 7562,19359 6443,19031"/>
              </emma:interpretation>
            </emma:emma>
          </inkml:annotationXML>
          <inkml:trace contextRef="#ctx0" brushRef="#br0">1212 6025 337 0,'0'0'129'0,"0"0"-80"16,0 0-5-16,0 0-43 15,0 0 21-15,0 0-7 16,9 58-4-16,5-20 3 15,7 10 33-15,-2 5-17 16,4 7-11-16,1 4 3 16,-2-4-2-16,-2-11 3 0,0-8-12 15,-5-9-4 1,-2-2-4-16,-1-7-3 0,-3-1 1 16,-3-5-1-16,0-12 3 15,-4 1-3-15,-2-6 1 16,0 0 12-16,0 0 0 15,0 0-12-15,0-9 19 16,0-2-5-16,0 1-6 16,7 1-8-16,4 1-1 15,1 4 1-15,6 2 1 16,0 1 14-16,3-3 38 16,1 4-10-16,-2 0 0 15,4 0-17-15,-6 0-8 16,0 0-9-16,-4 0-5 15,-2 0-4-15,-3 0-1 0,-5 0-8 16,1-4-53 0,-4-3-91-16,-1-1-145 0</inkml:trace>
          <inkml:trace contextRef="#ctx0" brushRef="#br0" timeOffset="695.0703">1714 6371 650 0,'0'0'104'0,"0"0"-82"16,0 0 0-16,0 0 50 16,0 0-21-16,0 0-37 15,33-72-9-15,-19 61-5 16,-1 5 0-16,2 4 0 16,-1 2-37-16,-1 0-53 15,1 19-42-15,-3 6-224 16</inkml:trace>
          <inkml:trace contextRef="#ctx0" brushRef="#br0" timeOffset="442.2912">1764 6306 161 0,'0'0'359'15,"0"0"-299"-15,0 0 3 16,0 0-21-16,0 0-13 16,39 112 6-16,-15-77-5 15,2 1-5-15,-1 1 18 0,-5-3 7 16,-1-4-9-16,-1-3-12 15,-3-2-7 1,2-4-1-16,-7-5-12 0,-2-8-4 16,-1-2-4-16,-5-6-1 15,-2 0-10-15,0 0-41 16,0-11-31-16,0-10 27 16,0-6-63-16,-5 0-169 15,-4 4-53-15</inkml:trace>
          <inkml:trace contextRef="#ctx0" brushRef="#br0" timeOffset="912.1816">1714 6371 407 0,'152'112'368'15,"-152"-112"-331"-15,0 0 48 16,9 0-34-16,8-6-10 15,2-5-11-15,1 0-24 16,-5 3 1-16,1 4-7 16,-5 1-1-16,1 3 1 15,-3 0-60-15,0 3-33 0,3 15 12 16,-3 7-93 0,0-1-125-16</inkml:trace>
          <inkml:trace contextRef="#ctx0" brushRef="#br0" timeOffset="1094.5897">2090 6679 277 0,'0'0'409'16,"0"0"-290"-16,0 0-24 15,0 0-32-15,0 0 3 16,0 0 8-16,53 8-16 16,-35-8-19-16,1-7-20 15,2 1-14-15,-3-4-5 16,-1 0-2-16,-8-2-33 15,-2-4-112-15,-7 6-219 0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0:41.82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35FC556-A4B4-4EE8-94C9-EF25E34FF4F6}" emma:medium="tactile" emma:mode="ink">
          <msink:context xmlns:msink="http://schemas.microsoft.com/ink/2010/main" type="inkDrawing" rotatedBoundingBox="4349,17170 4709,10972 4797,10977 4437,17175" semanticType="verticalRange" shapeName="Line">
            <msink:sourceLink direction="with" ref="{D020AD5F-C101-4821-8616-40A6B1359F73}"/>
            <msink:sourceLink direction="with" ref="{A2692568-59D1-434C-BFDB-DFE5CF2FB6C4}"/>
            <msink:sourceLink direction="with" ref="{B5FD85A0-2A00-43EF-ABC9-F68FC6EEE921}"/>
            <msink:destinationLink direction="with" ref="{4F2B36EC-2323-4651-AE57-7B7B86FD0921}"/>
          </msink:context>
        </emma:interpretation>
      </emma:emma>
    </inkml:annotationXML>
    <inkml:trace contextRef="#ctx0" brushRef="#br0">353 124 162 0,'0'0'130'0,"0"0"-13"15,0 0-8-15,0 0-31 16,0 0-42-16,0 0-2 16,0 0-18-16,0-85-5 15,0 71 48-15,-4 1 8 16,-1 5 4-16,1 7-19 15,-1-2-12-15,5 3-3 16,-1 0-24-16,-2 0-13 16,3 0-2-16,0 0-4 15,0 0-1-15,-2 0 4 16,2 0-3-16,0 0 6 0,0 12 1 16,0 5 3-16,0 7-2 15,0 12-1-15,0 3-1 16,0 10 1-16,0 7 0 15,0 5 1-15,0 4-2 16,0 5 2-16,-4 4 1 16,1 4-3-16,1 7 1 15,-1 7 2-15,-6 9-3 16,-3 5 2-16,-2 0-1 16,1-2-1-16,-1-7 0 15,1-4 1-15,-1 0 0 16,1-3 2-16,1 0-3 15,3 0 0-15,-2-6 3 16,4-2-1-16,-2 1-1 16,4 1 0-16,1 2-1 0,1 0 7 15,1-1-7-15,-1 3 1 16,-1 0 4-16,-1 6-5 16,1 3 2-16,-2 3-2 15,-2-5 3-15,4-2-3 16,-2-3 0-16,-2-3 4 15,-1 2-2-15,0 0-2 16,0-4 0-16,1 3 4 16,2-4 0-16,3 1-2 15,3 2-2-15,0-3-2 16,0 0 2-16,0 1 2 16,0-1-2-16,0 6 3 0,0 2-2 15,0 2-2-15,0-2 2 16,0-1 0-16,-4 0-1 15,-1-2 1-15,-1 3 0 16,2 3 1-16,-4-2-2 16,4-2 4-16,-1-3-4 15,2-1 0-15,2 1 0 16,-2-5 6-16,3-3-6 16,-2-6-2-16,-1 0 2 15,2-5 2-15,-2 1-2 16,-2 1 0-16,4-6 2 15,1-8 0-15,0-5-2 16,0-9 0-16,0-6-4 0,-3-6 2 16,1-14 2-1,2-8-10-15,0-9-61 0,0 0-83 16,0-18-27-16,0-12-284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01:28.392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82A5C1-CA70-45C0-9AD7-F9EB1D5C1036}" emma:medium="tactile" emma:mode="ink">
          <msink:context xmlns:msink="http://schemas.microsoft.com/ink/2010/main" type="writingRegion" rotatedBoundingBox="5096,2759 9496,2522 9567,3845 5168,4082"/>
        </emma:interpretation>
      </emma:emma>
    </inkml:annotationXML>
    <inkml:traceGroup>
      <inkml:annotationXML>
        <emma:emma xmlns:emma="http://www.w3.org/2003/04/emma" version="1.0">
          <emma:interpretation id="{8F91BAEC-820E-4169-A471-A63F8BF57F29}" emma:medium="tactile" emma:mode="ink">
            <msink:context xmlns:msink="http://schemas.microsoft.com/ink/2010/main" type="paragraph" rotatedBoundingBox="5096,2759 9496,2522 9567,3845 5168,4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81C00D-E9A0-460D-87D9-01C7EAE09C9C}" emma:medium="tactile" emma:mode="ink">
              <msink:context xmlns:msink="http://schemas.microsoft.com/ink/2010/main" type="line" rotatedBoundingBox="5096,2759 9496,2522 9567,3845 5168,4082"/>
            </emma:interpretation>
          </emma:emma>
        </inkml:annotationXML>
        <inkml:traceGroup>
          <inkml:annotationXML>
            <emma:emma xmlns:emma="http://www.w3.org/2003/04/emma" version="1.0">
              <emma:interpretation id="{BC4ADE08-4A3E-4768-A106-5F8A2A6265FD}" emma:medium="tactile" emma:mode="ink">
                <msink:context xmlns:msink="http://schemas.microsoft.com/ink/2010/main" type="inkWord" rotatedBoundingBox="5096,2759 6399,2689 6471,4011 5168,4082">
                  <msink:destinationLink direction="with" ref="{4DCCE141-7B90-42DF-A6AB-F066276204A0}"/>
                  <msink:destinationLink direction="with" ref="{94A51CC3-517F-4890-B193-3F55FE3852F6}"/>
                  <msink:destinationLink direction="with" ref="{89446366-ABF2-4E11-97FC-2E80672B627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279 99 267 0,'0'0'130'15,"0"0"-62"-15,0 0 21 16,0 0 13-16,0 0-8 0,0 0-41 16,0 0-6-16,4-74 42 15,-4 65-1-15,0 1-24 16,0 4-18-16,0-1-19 15,0 5-17-15,0 0-4 16,0 0-4-16,0 0-2 16,0 0-4-16,0 0 0 15,0 0-5-15,0 0 9 16,0 0 1-16,0 22-1 16,-14 25 0-16,-10 26 0 15,-3 15 2-15,-3 18-1 16,-3 10 0-16,-2 0 0 0,4-5-1 15,1-18-3-15,7-18 3 16,5-22-1-16,6-18 0 16,7-18 0-16,4-13 1 15,1-4-12-15,0-3-5 16,0-36 3-16,18-23 7 16,10-23-20-16,7-14 17 15,0-7 4-15,-1 3-12 16,-2 5 8-16,-5 13 8 15,-2 7 1-15,-5 11 1 16,-1 13-4-16,-8 20 4 16,-3 15 0-16,-7 12 0 15,2 7-4-15,6 7-56 16,5 36 29-16,4 25 31 16,0 20 10-16,0 14-1 0,0 7-1 15,-2-4-7-15,1-10 0 16,-7-13 0-16,-5-20-1 15,-5-19-35-15,0-23-144 16,-14-20-323-16</inkml:trace>
          <inkml:trace contextRef="#ctx0" brushRef="#br0" timeOffset="144.5892">179 497 972 0,'0'0'45'0,"0"0"-45"16,0 0 0-16,0 0 10 15,0 0 21-15,153-1-16 0,-94 1-8 16,2-7-7-16,0-13-120 16,-12-7-252-16</inkml:trace>
          <inkml:trace contextRef="#ctx0" brushRef="#br0" timeOffset="341.7095">752-412 701 0,'0'0'104'0,"0"0"-69"16,0 0-30-16,0 0-5 0,30 120 21 16,-12-49-9-1,4 1-12-15,1 1-5 0,1-7-257 16</inkml:trace>
          <inkml:trace contextRef="#ctx0" brushRef="#br0" timeOffset="1102.638">1206 866 502 0,'0'0'7'16,"0"0"46"-16,0 0 70 16,0 0 35-16,0 0-82 15,0 0-59-15,22-79 18 16,-22 63-8-16,0 13 14 16,0 3-38-16,-6 0 2 15,-7 20-5-15,-2 8-43 0,9 4-82 16,6-10-166-16</inkml:trace>
          <inkml:trace contextRef="#ctx0" brushRef="#br0" timeOffset="885.8189">1204 316 486 0,'0'0'356'0,"0"0"-258"16,0 0-29-16,0 0-13 15,0 0-18-15,0 0-25 16,0-2-9-16,0 2-1 16,0-2-5-16,0 1 2 15,9-10-3-15,2-3 3 16,5-7 5-16,-2 1-5 15,-4-2-24-15,-7 13-19 0,-3 9-49 16,0 0-74-16,0 12-277 16</inkml:trace>
        </inkml:traceGroup>
        <inkml:traceGroup>
          <inkml:annotationXML>
            <emma:emma xmlns:emma="http://www.w3.org/2003/04/emma" version="1.0">
              <emma:interpretation id="{AFA182CC-FD0E-49AF-9586-FB935606DAC9}" emma:medium="tactile" emma:mode="ink">
                <msink:context xmlns:msink="http://schemas.microsoft.com/ink/2010/main" type="inkWord" rotatedBoundingBox="6889,3124 9521,2983 9555,3617 6923,3758">
                  <msink:destinationLink direction="with" ref="{E55C1FD2-288E-4526-ACC8-F3774671E399}"/>
                </msink:context>
              </emma:interpretation>
              <emma:one-of disjunction-type="recognition" id="oneOf1">
                <emma:interpretation id="interp1" emma:lang="" emma:confidence="0">
                  <emma:literal>00</emma:literal>
                </emma:interpretation>
                <emma:interpretation id="interp2" emma:lang="" emma:confidence="0">
                  <emma:literal>o o</emma:literal>
                </emma:interpretation>
                <emma:interpretation id="interp3" emma:lang="" emma:confidence="0">
                  <emma:literal>0 o</emma:literal>
                </emma:interpretation>
                <emma:interpretation id="interp4" emma:lang="" emma:confidence="0">
                  <emma:literal>O o</emma:literal>
                </emma:interpretation>
                <emma:interpretation id="interp5" emma:lang="" emma:confidence="0">
                  <emma:literal>° o</emma:literal>
                </emma:interpretation>
              </emma:one-of>
            </emma:emma>
          </inkml:annotationXML>
          <inkml:trace contextRef="#ctx0" brushRef="#br0" timeOffset="2843.3191">3271 448 551 0,'0'0'5'16,"0"0"46"-16,0 0 72 16,0 0-56-16,157 3-24 15,-117-41-21-15,-5-4-3 16,-11-2-6-16,-12 0-4 0,-12 2 17 15,-5 3 37-15,-29 4-12 16,-11 6-29-16,-7 10 3 16,6 14 11-16,4 5-25 15,6 16-2-15,9 18-7 16,9 9-4-16,13 1 2 16,5-3-8-16,20-9-35 15,28-5-74-15,13-10-58 16,9-11-311-16</inkml:trace>
          <inkml:trace contextRef="#ctx0" brushRef="#br0" timeOffset="3161.4759">3919 348 511 0,'0'0'123'15,"0"0"-100"-15,0 0 75 16,128 79-34-16,-68-79-3 16,6-19-1-16,-4-18-5 15,-4-10-23-15,-14-6-29 16,-18 0 2-16,-22-1-5 16,-4 4 7-16,-28 8 16 15,-25 12 27-15,-7 9-29 0,-2 14-2 16,2 7 16-1,12 17-13-15,7 28-19 0,11 11-3 16,12 6-3-16,17-3-25 16,1-8-36-16,28-10-120 15,16-15-199-15</inkml:trace>
          <inkml:trace contextRef="#ctx0" brushRef="#br0" timeOffset="1942.7392">1938 234 262 0,'0'0'226'15,"0"0"-86"-15,0 0-10 0,0 0-53 16,0 0 5-16,0 0-47 16,-98-70-34-16,98 44 6 15,9-4-6-15,23 3 2 16,4-1-1-16,3 10-2 16,0 6-4-16,-8 10 4 15,1 2-9-15,-6 4 5 16,-4 19 4-16,-4 7 1 15,-10 9-1-15,-8 11 9 16,-9 6-2-16,-35 9-7 16,-6-2-7-16,-7-6-11 15,2-5 15-15,5-7 3 16,6-8 1-16,10-11-1 0,11-11-1 16,13-7 0-1,7-8-1-15,3 0-34 0,7 0 7 16,25 3 12-16,8-3 17 15,12 2 0-15,2-1 29 16,0-1 28-16,1 3-10 16,-2 2 0-16,-3-5 1 15,2 0-17-15,-2 0-31 16,-3-5-3-16,-5-14-47 16,-8-9-109-16,-7-1-220 15</inkml:trace>
          <inkml:trace contextRef="#ctx0" brushRef="#br0" timeOffset="2521.4152">2745-33 342 0,'-114'158'119'0,"99"-125"-17"16,4 0-2-16,5-4 8 15,6-4-50-15,0-11-52 16,5-6-6-16,26-6-11 15,13-2 11-15,10 0 3 0,6 0 1 16,-3 0-1-16,-4 0 16 16,-11 2 6-16,-7 15-10 15,-13 7-5-15,-10 6-10 16,-9 2 23-16,-3 6-9 16,-10-4-1-16,-14-2 3 15,-4-6-11-15,-2-8 8 16,5-6 6-16,4-8-7 15,6-1-8-15,7-3-4 16,8 0-8-16,0-16-71 16,18-12-100-16,12-3-214 15</inkml:trace>
          <inkml:trace contextRef="#ctx0" brushRef="#br0" timeOffset="2230.7423">2745-33 816 0,'0'0'30'0,"0"0"-11"16,0 0 37 0,0 0-40-16,125-10-10 0,-104 2-4 15,-5 2-2-15,-11 0-72 16,-5 3-119-16,-8 3-415 15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0:53.89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04E3FD0-C70C-40CD-B95A-0DB8F8C960D1}" emma:medium="tactile" emma:mode="ink">
          <msink:context xmlns:msink="http://schemas.microsoft.com/ink/2010/main" type="inkDrawing" rotatedBoundingBox="4828,16109 10575,9768 11256,10385 5509,16725" semanticType="verticalRange" shapeName="Other">
            <msink:sourceLink direction="with" ref="{136E4424-5ADB-4BA6-A12B-4D9B073593B2}"/>
            <msink:sourceLink direction="with" ref="{0FD19397-1AE2-42CF-A391-00F32F74D5CC}"/>
            <msink:sourceLink direction="with" ref="{B4E642E1-F1E0-4B7F-86FA-66E8F40286D2}"/>
            <msink:sourceLink direction="with" ref="{7D6EED73-814F-43DD-B8A4-AC78694DF461}"/>
          </msink:context>
        </emma:interpretation>
      </emma:emma>
    </inkml:annotationXML>
    <inkml:trace contextRef="#ctx0" brushRef="#br0">0 6285 248 0,'0'0'64'15,"0"0"-58"-15,0 0 1 16,0 0 8-16,0 0 0 16,0 0 4-16,0 0 8 15,0 0-2-15,35-1-8 16,-26-1-5-16,0-3 3 15,0 1 4-15,4-4-10 16,1 2-4-16,4-4 4 16,1-1 0-16,1 2 2 0,3-3 10 15,2 1 0-15,1-2-13 16,4 0 0-16,-2-4-1 16,7-2-4-16,4-3-1 15,2-3 0-15,4-5 0 16,1 6 3-16,2-1 2 15,-1 1-1-15,0 1 0 16,-4 3-4-16,-2-1-2 16,-7 3 3-16,-2 2-2 15,-2-3-1-15,-6 1 1 16,5-3-1-16,-1 0 6 16,5-5 15-16,-1-1-3 0,2 3-10 15,-2 0-1-15,0-1-4 16,2 1 1-16,-1 5 7 15,2-4-8-15,2 2 4 16,1-3 2-16,4 0-3 16,-1-4 0-16,-1 2-2 15,4-5 2-15,1-4 1 16,2 1-1-16,1-4 1 16,-3 1 0-16,0 4 2 15,1-3-1-15,-3 3 4 16,0 1-4-16,4 1-3 15,-5-5 4-15,4 2-4 16,0-4 6-16,3 2-9 0,-1-2 3 16,-1 2 0-1,-2 0-4-15,3-1-1 0,5 1 1 16,4-3 1-16,1 0-2 16,4 1 0-16,-2 2 2 15,-4 1-2-15,-4 0 0 16,-5 2-2-16,-5 1 2 15,0 4 0-15,-3-1 2 16,2-6 0-16,3-1-1 16,4-2 0-16,-2-6 2 15,2 0-1-15,0-1-2 16,1-2 2-16,-4 4 2 0,1-2-1 16,-1 7 4-1,-1-1-3-15,-5 1 0 0,-1 5 6 16,-4-1-5-16,1 3 7 15,-1-4-8-15,2-2 5 16,4-3-7-16,-4-7 2 16,0 3 5-16,-2-1-8 15,-2 3 3-15,1 3-1 16,-5 2-1-16,3 2 2 16,-1 3-1-16,-2-1 3 15,1 0-2-15,-2-2-1 16,0-1-2-16,3-4 3 15,2 1-2-15,2-2 0 16,-2 2 0-16,-1 1-1 16,1 0-1-16,-2 4 3 0,1 1-3 15,-2 0 1-15,-2 1-2 16,0 1 3-16,-1-3-2 16,2 0 0-16,2-4 0 15,5-6 0-15,1 2-1 16,-4 1 1-16,-2 0 0 15,-5 2-4-15,-2 0 8 16,2 0-8-16,-5 2 8 16,1-2-4-16,0 1 0 15,-2 0 0-15,2-3 1 16,5-6-1-16,1 4 0 16,3-7-2-16,2 4 2 0,-1 3 1 15,-1-4-1 1,2 9-1-16,-6 2 1 0,1 0 0 15,-5 1 1-15,-1-2 0 16,3 0 3-16,2-3-2 16,-1-2-1-16,2-4-1 15,0-2 3-15,4-4-2 16,-1 1-1-16,-6 0 0 16,-2 1 0-16,-1 6 1 15,-3-1 0-15,3 4-1 16,-3-3 1-16,3 0 0 15,2 2-1-15,-2-5 0 16,2 2 3-16,-4 0-3 0,5-2-2 16,-4 3 2-1,1 0 0-15,-2-1 0 0,1 0 0 16,-1 1 1-16,-1 0 1 16,2 3-2-16,-2-2 0 15,-3-2 0-15,3 0 0 16,2 0 2-16,-2-2-4 15,-3 2 5-15,3-1-6 16,-2 6 6-16,-2 2-2 16,-1 5-1-16,1 3 0 15,-2 1 8-15,0 2-4 16,-2 1-1-16,2 3 0 0,-1 4 1 16,-2-3-1-1,-1 3 3-15,-4 7 1 0,1-2 7 16,-1 5 1-16,-1 2-4 15,-3-2-2-15,2 3-5 16,-2-1 1-16,3 3 1 16,-3-2-4-16,1 3 0 15,-1 1-1-15,0 2 0 16,0 0 3-16,0 0-3 16,0 0-1-16,0 0-2 15,0 0 1-15,0 0 0 16,3 0-13-16,2 0-45 15,5-5-29-15,2-5-97 16,2 0-327-16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2:24.79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5FD85A0-2A00-43EF-ABC9-F68FC6EEE921}" emma:medium="tactile" emma:mode="ink">
          <msink:context xmlns:msink="http://schemas.microsoft.com/ink/2010/main" type="writingRegion" rotatedBoundingBox="11110,10182 11948,17999 5465,18694 4627,10877">
            <msink:destinationLink direction="with" ref="{C35FC556-A4B4-4EE8-94C9-EF25E34FF4F6}"/>
          </msink:context>
        </emma:interpretation>
      </emma:emma>
    </inkml:annotationXML>
    <inkml:traceGroup>
      <inkml:annotationXML>
        <emma:emma xmlns:emma="http://www.w3.org/2003/04/emma" version="1.0">
          <emma:interpretation id="{D3BA15AE-852A-4A57-A6C5-2F918DDFBFA6}" emma:medium="tactile" emma:mode="ink">
            <msink:context xmlns:msink="http://schemas.microsoft.com/ink/2010/main" type="paragraph" rotatedBoundingBox="11110,10182 11930,17831 10856,17946 10037,102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ECF6BE-F472-49D4-A385-89A49D7C60BD}" emma:medium="tactile" emma:mode="ink">
              <msink:context xmlns:msink="http://schemas.microsoft.com/ink/2010/main" type="inkBullet" rotatedBoundingBox="10593,10238 10594,10251 10578,10253 10577,10239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3632-4530 178 0,'0'0'763'0,"0"0"-740"15,0 0 18-15,0 0-36 16,0 0-5-16,0 0-95 16,0-12-111-16,0 26-113 15</inkml:trace>
      </inkml:traceGroup>
      <inkml:traceGroup>
        <inkml:annotationXML>
          <emma:emma xmlns:emma="http://www.w3.org/2003/04/emma" version="1.0">
            <emma:interpretation id="{66E1C13F-29EC-4EF8-8FC4-3A7176591031}" emma:medium="tactile" emma:mode="ink">
              <msink:context xmlns:msink="http://schemas.microsoft.com/ink/2010/main" type="line" rotatedBoundingBox="11157,10615 11930,17831 10856,17946 10083,10731"/>
            </emma:interpretation>
          </emma:emma>
        </inkml:annotationXML>
        <inkml:traceGroup>
          <inkml:annotationXML>
            <emma:emma xmlns:emma="http://www.w3.org/2003/04/emma" version="1.0">
              <emma:interpretation id="{3AD72615-4628-4081-A797-EEE81D993D9B}" emma:medium="tactile" emma:mode="ink">
                <msink:context xmlns:msink="http://schemas.microsoft.com/ink/2010/main" type="inkWord" rotatedBoundingBox="10560,10680 10572,10801 10535,10805 10523,10683"/>
              </emma:interpretation>
            </emma:emma>
          </inkml:annotationXML>
          <inkml:trace contextRef="#ctx0" brushRef="#br0" timeOffset="156.6797">3599-4100 819 0,'0'0'8'16,"0"0"17"-16,0 0 3 15,0 0-28-15,0 0-66 16,0 0-138-16,-24 125-364 16</inkml:trace>
        </inkml:traceGroup>
        <inkml:traceGroup>
          <inkml:annotationXML>
            <emma:emma xmlns:emma="http://www.w3.org/2003/04/emma" version="1.0">
              <emma:interpretation id="{CEACFDD0-BFC0-41F6-B9D0-C964D5FA999F}" emma:medium="tactile" emma:mode="ink">
                <msink:context xmlns:msink="http://schemas.microsoft.com/ink/2010/main" type="inkWord" rotatedBoundingBox="10546,11248 10706,12736 10658,12741 10499,11253"/>
              </emma:interpretation>
            </emma:emma>
          </inkml:annotationXML>
          <inkml:trace contextRef="#ctx0" brushRef="#br0" timeOffset="313.3922">3585-3531 99 0,'0'0'291'0,"0"0"-179"0,0 0-17 16,0 0-68-16,0 0-23 16,-1 109-4-16,-2-86-1 15,-2 3-94-15,1-1-271 16</inkml:trace>
          <inkml:trace contextRef="#ctx0" brushRef="#br0" timeOffset="471.3921">3647-2960 630 0,'0'0'33'0,"0"0"-16"15,-9 105 26-15,5-72-22 16,2-3-11-16,2 1-10 0,0-2-43 15,0-2-142-15,0-7-266 16</inkml:trace>
          <inkml:trace contextRef="#ctx0" brushRef="#br0" timeOffset="606.9714">3691-2282 716 0,'0'0'9'0,"0"0"27"16,0 120 20-16,0-87-25 15,0-6-29-15,4-5-2 0,8-3-173 16,-3 2-319 0</inkml:trace>
        </inkml:traceGroup>
        <inkml:traceGroup>
          <inkml:annotationXML>
            <emma:emma xmlns:emma="http://www.w3.org/2003/04/emma" version="1.0">
              <emma:interpretation id="{0960BB87-7FFD-464C-824D-E41A658101A8}" emma:medium="tactile" emma:mode="ink">
                <msink:context xmlns:msink="http://schemas.microsoft.com/ink/2010/main" type="inkWord" rotatedBoundingBox="10738,13352 10765,13596 10737,13599 10711,133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9.1383">3778-1428 528 0,'0'0'8'16,"0"107"-4"-16,0-56-4 16,0-1-158-16,0-11-181 15</inkml:trace>
        </inkml:traceGroup>
        <inkml:traceGroup>
          <inkml:annotationXML>
            <emma:emma xmlns:emma="http://www.w3.org/2003/04/emma" version="1.0">
              <emma:interpretation id="{F9D2C06F-EBAF-410D-AF60-ADAD30285B32}" emma:medium="tactile" emma:mode="ink">
                <msink:context xmlns:msink="http://schemas.microsoft.com/ink/2010/main" type="inkWord" rotatedBoundingBox="10794,14216 10796,14232 10781,14233 10780,14218"/>
              </emma:interpretation>
            </emma:emma>
          </inkml:annotationXML>
          <inkml:trace contextRef="#ctx0" brushRef="#br0" timeOffset="876.7533">3819-562 29 0,'0'0'0'0,"0"0"-29"15</inkml:trace>
        </inkml:traceGroup>
        <inkml:traceGroup>
          <inkml:annotationXML>
            <emma:emma xmlns:emma="http://www.w3.org/2003/04/emma" version="1.0">
              <emma:interpretation id="{28893F4F-719B-4149-8D02-E3BBDFE7B415}" emma:medium="tactile" emma:mode="ink">
                <msink:context xmlns:msink="http://schemas.microsoft.com/ink/2010/main" type="inkWord" rotatedBoundingBox="10834,14753 10836,14769 10821,14770 10820,14755"/>
              </emma:interpretation>
            </emma:emma>
          </inkml:annotationXML>
          <inkml:trace contextRef="#ctx0" brushRef="#br0" timeOffset="1003.4469">3859-25 443 0,'0'0'0'0,"0"0"-116"0,0 0-106 15</inkml:trace>
        </inkml:traceGroup>
        <inkml:traceGroup>
          <inkml:annotationXML>
            <emma:emma xmlns:emma="http://www.w3.org/2003/04/emma" version="1.0">
              <emma:interpretation id="{30B968F9-5F14-4309-84D4-3193E458C6E5}" emma:medium="tactile" emma:mode="ink">
                <msink:context xmlns:msink="http://schemas.microsoft.com/ink/2010/main" type="inkWord" rotatedBoundingBox="10904,15449 11043,16748 10880,16766 10741,154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97.6632">3943 669 353 0,'0'0'2'0,"0"0"-2"15,0 130 9-15,-1-92-9 16,-2-3-64-16,3 2-12 16,0 2 50-16,0 0 26 0,0-2 0 15,3 1-23-15,1-2-51 16,1-1 74-16,-5-1 79 15,0 0-41-15,0-1 63 16,0 0 76-16,0 0-16 16,0 1-80-16,0-2-59 15,0 0-20-15,0 0 1 16,0-5-3-16,0-3-54 16,0-2-29-16,0-7 71 15,0-8 9-15,0 3-49 16,0 1-37-16,0 6 89 15,-3 2 24-15,-11 10-24 16,5 6-16-16,0 3-47 16,3 6 63-16,2 0 16 15,4-7 18-15,0-8-12 0,0-5 56 16,10-7-21-16,8-2-50 16,-6 0-2-16,-4-5-5 15,-7-1 7-15,-1-1 1 16,0-5 7-16,0 1 30 15,0 0 9-15,-7 1-44 16,2-1-10-16,1 3-14 16,4 2-150-16,0 3-189 15</inkml:trace>
        </inkml:traceGroup>
        <inkml:traceGroup>
          <inkml:annotationXML>
            <emma:emma xmlns:emma="http://www.w3.org/2003/04/emma" version="1.0">
              <emma:interpretation id="{13D422E7-4FC8-47DB-A1E4-D279D5F94E77}" emma:medium="tactile" emma:mode="ink">
                <msink:context xmlns:msink="http://schemas.microsoft.com/ink/2010/main" type="inkWord" rotatedBoundingBox="11858,17162 11930,17831 10856,17946 10785,17277"/>
              </emma:interpretation>
              <emma:one-of disjunction-type="recognition" id="oneOf3">
                <emma:interpretation id="interp3" emma:lang="" emma:confidence="0">
                  <emma:literal>con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io</emma:literal>
                </emma:interpretation>
                <emma:interpretation id="interp6" emma:lang="" emma:confidence="0">
                  <emma:literal>so</emma:literal>
                </emma:interpretation>
                <emma:interpretation id="interp7" emma:lang="" emma:confidence="0">
                  <emma:literal>Con</emma:literal>
                </emma:interpretation>
              </emma:one-of>
            </emma:emma>
          </inkml:annotationXML>
          <inkml:trace contextRef="#ctx0" brushRef="#br0" timeOffset="2837.0708">4609 2709 548 0,'0'0'268'0,"0"0"-263"16,57 105 44-16,-19-89-30 0,4-11-9 15,2-5 27-15,-1-15 1 16,-7-23 17-16,-10-9-17 15,-10-13-17-15,-11 0-10 16,-5-2-10-16,-17 4 12 16,-23 15 32-16,-11 13 6 15,-8 18 21-15,-6 12-13 16,7 2-18-16,5 22-12 16,13 5-14-16,17-1-15 15,10-2-4-15,13-9-46 16,0-15-47-16,0-2-50 15,0-45-218-15</inkml:trace>
          <inkml:trace contextRef="#ctx0" brushRef="#br0" timeOffset="2160.7231">3867 2658 692 0,'0'0'62'0,"0"0"-2"15,0 0 71-15,0 0-51 16,0 0-26-16,0 0-32 15,-35-88-17-15,65 69-4 16,5 4 1-16,2 10-2 16,-4 5 0-16,-6 0-3 15,-12 18 3-15,-12 14-7 16,-3 8 6-16,-4 3 1 16,-19-4 2-16,1-7-2 15,1-15 0-15,4-8 1 16,11-5-1-16,3-4 2 0,3 0-2 15,0 0-4-15,21-2-5 16,18 2 7-16,6 0 0 16,1 11-1-16,-4 16 2 15,-14 12 0-15,-8 4 1 16,-11-1 2-16,-9-1 4 16,0 0 11-16,-17-7 3 15,-10-2 3-15,-7-11 19 16,2-1-4-16,0-8-15 15,2-6-6-15,8-1-8 0,5-4-9 16,13 2-1 0,4-3-4-16,0 5-37 0,0-4-18 15,16 2-4-15,8-3-79 16,3 0-29-16,2 0-145 16</inkml:trace>
          <inkml:trace contextRef="#ctx0" brushRef="#br0" timeOffset="2530.5513">4312 2803 911 0,'0'0'67'0,"0"0"-65"0,0 0 53 15,-29 133-32-15,41-108-23 16,20-8 0-16,7-12-12 16,0-5-13-16,1-13 25 15,-5-21 1-15,-5-9 7 16,-10-4 4-16,-13 1-11 16,-7 0 7-16,-7 3 8 15,-31 5 10-15,-13 11 25 16,-3 12 19-16,-8 15-24 15,2 0-11-15,10 21-10 16,11 12-16-16,14 3-8 0,16 4-1 16,9-1-3-16,3-4-42 15,28-9-40-15,16-15-38 16,4-11-123-16,2 0-258 16</inkml:trace>
        </inkml:traceGroup>
      </inkml:traceGroup>
    </inkml:traceGroup>
    <inkml:traceGroup>
      <inkml:annotationXML>
        <emma:emma xmlns:emma="http://www.w3.org/2003/04/emma" version="1.0">
          <emma:interpretation id="{18211DF0-4E9A-4269-AF11-EA2D2B5A9543}" emma:medium="tactile" emma:mode="ink">
            <msink:context xmlns:msink="http://schemas.microsoft.com/ink/2010/main" type="paragraph" rotatedBoundingBox="9701,11079 10049,18264 8736,18328 8389,111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279BAE-31EE-4C3C-9CCF-C3B85D819B2E}" emma:medium="tactile" emma:mode="ink">
              <msink:context xmlns:msink="http://schemas.microsoft.com/ink/2010/main" type="line" rotatedBoundingBox="9701,11079 10049,18264 8736,18328 8389,11143"/>
            </emma:interpretation>
          </emma:emma>
        </inkml:annotationXML>
        <inkml:traceGroup>
          <inkml:annotationXML>
            <emma:emma xmlns:emma="http://www.w3.org/2003/04/emma" version="1.0">
              <emma:interpretation id="{C0B69229-F01B-4478-8EED-B2D1D98C2DAA}" emma:medium="tactile" emma:mode="ink">
                <msink:context xmlns:msink="http://schemas.microsoft.com/ink/2010/main" type="inkWord" rotatedBoundingBox="9282,11100 9326,12012 8615,12047 8571,11134"/>
              </emma:interpretation>
              <emma:one-of disjunction-type="recognition" id="oneOf4">
                <emma:interpretation id="interp8" emma:lang="" emma:confidence="0">
                  <emma:literal>In</emma:literal>
                </emma:interpretation>
                <emma:interpretation id="interp9" emma:lang="" emma:confidence="0">
                  <emma:literal>Ini</emma:literal>
                </emma:interpretation>
                <emma:interpretation id="interp10" emma:lang="" emma:confidence="0">
                  <emma:literal>Ina</emma:literal>
                </emma:interpretation>
                <emma:interpretation id="interp11" emma:lang="" emma:confidence="0">
                  <emma:literal>Ino</emma:literal>
                </emma:interpretation>
                <emma:interpretation id="interp12" emma:lang="" emma:confidence="0">
                  <emma:literal>Imi</emma:literal>
                </emma:interpretation>
              </emma:one-of>
            </emma:emma>
          </inkml:annotationXML>
          <inkml:trace contextRef="#ctx0" brushRef="#br0" timeOffset="314071.2721">2244-3676 754 0,'0'0'29'0,"0"0"-3"15,0 0 67-15,14 145-23 16,-11-90-56-16,2-3-7 16,1-1-7-16,6-3-7 0,1-1-58 15,10-5-102-15,2-5-356 16</inkml:trace>
          <inkml:trace contextRef="#ctx0" brushRef="#br0" timeOffset="313840.7127">1625-3340 421 0,'0'0'91'0,"0"0"17"16,0 0-53-16,0 0 39 15,147-116-15-15,-94 107-19 16,-12 9-32-16,-13 10-13 15,-10 19-9-15,-13 10 16 16,-5 6-3-16,-9 2 5 16,-26 1-4-16,-4-4-3 15,3-11-9-15,4-5-5 16,11-12 0-16,12-6-3 16,9-5-1-16,0-5-10 15,12 1 11-15,24-1 4 0,4 2 4 16,5 4-3-16,-9 6-3 15,-2 7 12-15,-8 11 8 16,-8 2-11-16,-14 7 1 16,-4 0 6-16,-4 1 3 15,-26 0 6-15,-5-5-8 16,2-6-12-16,-1-9-4 16,7-6-2-16,3-5-1 15,10-4 0-15,8-5-18 16,3 0-14-16,3 0-34 15,3-14-59-15,21-19-212 16</inkml:trace>
          <inkml:trace contextRef="#ctx0" brushRef="#br0" timeOffset="313421.708">1679-3270 325 0,'0'0'138'15,"0"0"52"-15,0 0-102 16,0 0-17-16,0 0-28 16,0 0-38-16,-25-2-5 0,25 33 41 15,0 10 27 1,0 9-5-16,0 3-31 0,0 4-13 15,0-1-2-15,0-9-10 16,0-6-1-16,3-11-6 16,-2-6 0-16,2-9 0 15,-1-8-11-15,2-7-41 16,2 0-78-16,-4-7 40 16,1-23-126-16,-2-11-159 15</inkml:trace>
        </inkml:traceGroup>
        <inkml:traceGroup>
          <inkml:annotationXML>
            <emma:emma xmlns:emma="http://www.w3.org/2003/04/emma" version="1.0">
              <emma:interpretation id="{64C10EAD-6B30-4D06-9C20-3383ED179DC3}" emma:medium="tactile" emma:mode="ink">
                <msink:context xmlns:msink="http://schemas.microsoft.com/ink/2010/main" type="inkWord" rotatedBoundingBox="9421,12610 9452,13245 9073,13263 9042,12628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12421.4354">2244-1956 223 0,'0'0'59'16,"0"0"-33"-16,119 4 26 15,-83-17-20-15,-6-11 18 16,-9-6 30-16,-7 1-27 16,-14 1-29-16,0 2 34 15,-21 4-3-15,-15 6 4 0,-3 5-27 16,-6 5 4-1,0 6-18-15,1 0 0 0,5 0-14 16,7 25 3-16,11 5 0 16,12 5 6-16,9 1-9 15,0-7-1-15,23-3 1 16,13-10 3-16,10-12 7 16,7-4 11-16,0 0 7 15,-8-22-13-15,-11-10-15 16,-14 2 5-16,-11-4-8 15,-9 8 9-15,0 2 19 16,-23 8-6-16,-11 7 3 16,-8 7-20-16,-5 2 2 0,4 0-8 15,9 14 1-15,6 4-2 16,17 3-28-16,11-3-54 16,0-3-89-16,5-11-109 15</inkml:trace>
          <inkml:trace contextRef="#ctx0" brushRef="#br0" timeOffset="-77597.0478">2103-1937 909 0,'0'0'37'0,"0"0"-23"16,0 0-14-1,0 0-8-15,0 0-24 0,0 0-93 16,8 24-196-16</inkml:trace>
          <inkml:trace contextRef="#ctx0" brushRef="#br0" timeOffset="-77453.9326">2199-1657 670 0,'0'0'36'15,"0"0"-17"-15,0 0 52 16,0 0-45-16,0 0-26 16,-45 114-136-16,42-89-403 15</inkml:trace>
        </inkml:traceGroup>
        <inkml:traceGroup>
          <inkml:annotationXML>
            <emma:emma xmlns:emma="http://www.w3.org/2003/04/emma" version="1.0">
              <emma:interpretation id="{A84C48B8-2D6E-43AE-ADBF-F272437156DF}" emma:medium="tactile" emma:mode="ink">
                <msink:context xmlns:msink="http://schemas.microsoft.com/ink/2010/main" type="inkWord" rotatedBoundingBox="9134,13827 9232,15839 9168,15842 9071,13830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77293.0864">2150-951 547 0,'0'0'20'16,"0"0"91"-16,0 0-68 16,0 0-10-16,-20 107-33 15,20-79-10-15,0 6-119 16,8 7-94-16,-1 4 53 15</inkml:trace>
          <inkml:trace contextRef="#ctx0" brushRef="#br0" timeOffset="-76963.5908">2150-433 34 0,'0'0'67'0,"0"0"42"15,0 134-52 1,0-91 2-16,0 0 37 0,0-1-6 16,0 1-48-16,4 0-36 15,1-5 10-15,4 0-6 16,-3-2 21-16,-2-4-7 15,5-1 0-15,-1 2-8 16,-4-3-12-16,5 0-4 16,0 4-54-16,-1 1 16 15,1 6-39-15,-9 4-43 16,0 2 51-16,0 1 69 16,0-1 7-16,0-4 5 15,0-5 1-15,0 1 2 16,0-5 2-16,0 1-13 15,0 3-2-15,-3-4-4 16,3 0-1-16,0 2-39 16,0-6-48-16,0-2 24 0,0 0 61 15,0 4-41-15,-2 1 46 16,-1 3 17-16,-1-4-17 16,2 0-55-16</inkml:trace>
        </inkml:traceGroup>
        <inkml:traceGroup>
          <inkml:annotationXML>
            <emma:emma xmlns:emma="http://www.w3.org/2003/04/emma" version="1.0">
              <emma:interpretation id="{281F7B69-2A17-449F-A89B-83DFFF634219}" emma:medium="tactile" emma:mode="ink">
                <msink:context xmlns:msink="http://schemas.microsoft.com/ink/2010/main" type="inkWord" rotatedBoundingBox="9239,16484 9252,16733 9205,16736 9192,16486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76609.028">2279 1704 181 0,'0'0'125'0,"0"0"-118"16,0 0-7-16,0 0-34 15,0 0-132-15,0 0 120 16,0 68 46-16,-1-61 40 16,-2 6-25-16,0 1 86 15,1 1 16-15,-1 7 17 16,-1-6-49-16,-1 0 0 0,-1-5 18 15,2-3-66-15,4-4-25 16,0-1-12-16,0 0-1 16,0 8-110-16,0 7-71 15,-4 5 10-15</inkml:trace>
        </inkml:traceGroup>
        <inkml:traceGroup>
          <inkml:annotationXML>
            <emma:emma xmlns:emma="http://www.w3.org/2003/04/emma" version="1.0">
              <emma:interpretation id="{E4DC4656-9960-4FDE-B1E6-3B85E3AF13B8}" emma:medium="tactile" emma:mode="ink">
                <msink:context xmlns:msink="http://schemas.microsoft.com/ink/2010/main" type="inkWord" rotatedBoundingBox="10010,17455 10049,18264 8736,18328 8697,17518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76035.9006">1971 3031 149 0,'0'0'607'0,"0"0"-575"16,0 0 53-16,0 0 3 15,-48-119-56-15,48 72-19 0,16-2-9 16,14 7 1-1,3 7 1-15,2 20-6 0,-5 15-2 16,-4 0-5 0,-8 19 0-16,-14 21-7 0,-4 13 12 15,0 11 2-15,-30 4 0 16,-6 1-4-16,-8-7-1 16,-1-3 3-16,-1-3-1 15,1-7 3-15,6-6 10 16,7-16-2-16,14-12 0 15,6-14-2-15,10-1 7 16,2 0 18-16,0-10-28 16,0-4 15-16,0 8 4 15,14 6-13-15,1 0 1 0,9 26-3 16,3 12 25-16,3 7-9 16,-1-4-11-16,1-8-9 15,1-9-3-15,5-15-16 16,8-9-73-16,4-19-141 15,-4-22-321-15</inkml:trace>
          <inkml:trace contextRef="#ctx0" brushRef="#br0" timeOffset="-75429.7793">2729 3224 628 0,'0'0'68'0,"0"0"-60"15,0 0-6-15,0 0-1 16,150 74 2-16,-93-113 10 15,-3-17 28-15,-12-3 14 16,-15 5-35-16,-21 5 2 16,-6 12 11-16,-15 9 100 15,-24 9-51-15,-10 9-30 16,-7 10-40-16,3 0 15 16,8 0-10-16,14 10-17 15,10-1-22-15,12-9-75 16,6-15-140-16</inkml:trace>
          <inkml:trace contextRef="#ctx0" brushRef="#br0" timeOffset="-75703.8648">2284 3287 706 0,'0'0'50'16,"0"0"-44"-16,0 0 11 15,0 0-9-15,0 0 0 16,0 0 9-16,144 53 1 16,-111-91-6-16,-3-11-12 15,-9-3 5-15,-16 1-4 16,-5 6 5-16,-9 13 70 15,-26 8 49-15,-10 12-27 16,-3 12-63-16,-3 0-7 16,9 25-6-16,7 21-22 15,12 13-2-15,19 3 1 16,4-4-19-16,23-5-44 0,25-16-78 16,9-16-111-1,-2-12-471-15</inkml:trace>
        </inkml:traceGroup>
      </inkml:traceGroup>
    </inkml:traceGroup>
    <inkml:traceGroup>
      <inkml:annotationXML>
        <emma:emma xmlns:emma="http://www.w3.org/2003/04/emma" version="1.0">
          <emma:interpretation id="{D2EB98CB-11D8-4180-9D6B-0CE6EB56F804}" emma:medium="tactile" emma:mode="ink">
            <msink:context xmlns:msink="http://schemas.microsoft.com/ink/2010/main" type="paragraph" rotatedBoundingBox="8933,12715 4783,12480 4796,12255 8945,1249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D6EED73-814F-43DD-B8A4-AC78694DF461}" emma:medium="tactile" emma:mode="ink">
              <msink:context xmlns:msink="http://schemas.microsoft.com/ink/2010/main" type="line" rotatedBoundingBox="8933,12715 4783,12480 4796,12255 8945,12491">
                <msink:destinationLink direction="with" ref="{004E3FD0-C70C-40CD-B95A-0DB8F8C960D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949FD9F-30E2-4568-A47F-903AACE7FBB6}" emma:medium="tactile" emma:mode="ink">
                <msink:context xmlns:msink="http://schemas.microsoft.com/ink/2010/main" type="inkWord" rotatedBoundingBox="7512,12635 4783,12480 4796,12255 7525,12410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74345.9154">558-2252 16 0,'0'0'311'0,"-193"6"-178"16,108-4 18-16,9-2-70 16,10 0-47-16,9-17-34 15,2-9-1-15,0-9-145 16,0-1-151-16</inkml:trace>
          <inkml:trace contextRef="#ctx0" brushRef="#br0" timeOffset="-74222.3606">-415-2425 277 0,'0'0'61'0,"-132"6"-21"15,73 2 42-15,0-4-46 16,-1 0-29-16,3-4-1 16,5 0 38-16,2 0-44 0,2 0-140 15,3 0 22-15,-3-6 99 16,-2 6-150-16</inkml:trace>
          <inkml:trace contextRef="#ctx0" brushRef="#br0" timeOffset="-73920.1332">-1368-2381 72 0,'0'0'94'0,"-150"33"-55"15,77-19-39-15,4-2-8 16,12-1 8-16,3-1 120 16,6-2-43-16,4-2-54 15,5-6-8-15,8 0-7 16,8 0-5-16,7-14-3 16,5-9 0-16,2 3-2 15,-3-2-2-15,1 2-26 0,-8 7-109 16,-1 7 139-16,-2 6 33 15,-4 0 85-15,4 2 5 16,4 9 21-16,6-5-38 16,4-1-48-16,4-5-16 15,4 0-34-15,0 0 0 16,0 0-8-16,0 0-7 16,0 0-29-16,0-5-43 15,0-4-113-15,0 5 0 16,-2 4 96-16,-2 0-107 15</inkml:trace>
        </inkml:traceGroup>
        <inkml:traceGroup>
          <inkml:annotationXML>
            <emma:emma xmlns:emma="http://www.w3.org/2003/04/emma" version="1.0">
              <emma:interpretation id="{B2CAE865-EA6F-47A4-87EA-4442CC25E892}" emma:medium="tactile" emma:mode="ink">
                <msink:context xmlns:msink="http://schemas.microsoft.com/ink/2010/main" type="inkWord" rotatedBoundingBox="8934,12690 8278,12653 8280,12624 8936,12661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74651.0392">1960-2108 822 0,'0'0'50'0,"0"0"-33"16,0 0-7-16,0 0-10 15,0 0-19-15,0 0-98 16,0-11-236-16</inkml:trace>
          <inkml:trace contextRef="#ctx0" brushRef="#br0" timeOffset="-74502.8916">1618-2134 707 0,'0'0'9'16,"-116"11"-6"-16,59-11-6 16,-5 0-42-16,-3-5-206 15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2:04.62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3E8C28A-20E9-464C-96BB-AB7F1B3B0176}" emma:medium="tactile" emma:mode="ink">
          <msink:context xmlns:msink="http://schemas.microsoft.com/ink/2010/main" type="inkDrawing" rotatedBoundingBox="4640,2485 8644,5786 6821,7996 2817,4695" semanticType="enclosure" shapeName="Other">
            <msink:sourceLink direction="with" ref="{71CB57E8-D1D2-4B29-96C5-1A1A0C5F47B1}"/>
            <msink:sourceLink direction="with" ref="{B4AF3615-AFA5-4479-8437-44F32E5C7CC6}"/>
          </msink:context>
        </emma:interpretation>
      </emma:emma>
    </inkml:annotationXML>
    <inkml:trace contextRef="#ctx0" brushRef="#br0">49 0 153 0,'0'0'15'0,"0"0"-7"15,-5 157 4-15,1-104 1 16,4-4 10-16,-2 2-6 15,2-2 2-15,0-2-11 16,-3 0-5-16,-1-2 2 16,-1 4 17-16,1-1-12 15,-2 0 27-15,0 3 5 16,1-1-27-16,4 8 7 16,-2-4-4-16,1-1 9 15,2 5-9-15,0-1 4 16,0 6-12-16,0 3-8 15,0 1 6-15,0 2-6 16,0 1 3-16,0-1-5 16,0 2 4-16,6 0 2 15,-1 6-5-15,-2 2 0 0,-3 2 2 16,0 5 8 0,0-3 10-16,0 3 11 0,0 3-10 15,0 2 3-15,0 0-8 16,0 1 0-16,0-3-9 15,0-3 3-15,3 1-3 16,-3 2 5-16,0 4 1 16,0-4 24-16,1-3-23 15,4-6-13-15,-1-8 3 16,1-2-5-16,-1-2-2 16,1 1 2-16,-2-2 0 15,1-5 0-15,-4-5-37 0,0-5-59 16,0-13-67-16,0-8-105 15</inkml:trace>
    <inkml:trace contextRef="#ctx0" brushRef="#br0" timeOffset="9691.6283">476 954 226 0,'0'0'118'0,"0"0"-100"0,0 0 29 16,0 0-14-16,0 0-29 15,0 0 4-15,-5 0-1 16,5 0 7-16,0 0 26 16,0 0 22-16,0 6-7 15,0 3 3-15,0 1-24 16,0 1-3-16,0 6 0 16,0 0-15-16,0 4 1 15,0 1 1-15,5 1-2 16,4 3 0-16,-2 6-6 15,2 2-7-15,2 8 14 16,-2 1 1-16,3 5 3 16,-2 2-7-16,2 1-2 15,0 1 7-15,2-1-5 16,1 0-1-16,3 4 2 0,2 1-6 16,4 2 13-16,3 3-3 15,3-2-4-15,4-3-10 16,2-2 1-16,4-4 2 15,3 0-1-15,1-2-7 16,4 2 4-16,-2 1-4 16,6 2 2-16,-3-5 6 15,4 2-7-15,1-2-1 16,2 4 2-16,1-7 2 16,0 2-1-16,0-2 4 15,-3-3 2-15,-1 1-1 16,-1-2-4-16,1-1-3 0,-4 1 0 15,1-5 0-15,3-1 5 16,-1 3-5-16,1-6 2 16,0 3-1-16,1-2 0 15,1-3 1-15,-1 0-1 16,2-2 1-16,-3-4 0 16,1-1-3-16,-2-3 4 15,1 0 2-15,1 0-1 16,3-1-3-16,5 3 5 15,0 1-3-15,-4 3 1 16,2 1 2-16,-3 0-1 16,1-1 3-16,-4 1-4 15,3-7 1-15,-3-2-1 16,6-3 3-16,2-8-2 0,-4 1 2 16,-1-2 2-16,-5-3 1 15,-12 2-4-15,-5-3-2 16,-8 2-1-16,-6-2 1 15,-8 0-3-15,-8-2-1 16,-4 0-1-16,-1 0 4 16,0-8-4-16,-9-20-12 15,-16-16-82-15,-8-4-47 16,-5-8-314-16</inkml:trace>
    <inkml:trace contextRef="#ctx0" brushRef="#br0" timeOffset="49077.8266">137 1880 134 0,'0'0'102'0,"0"0"5"16,0 0 3-16,0 0-15 16,0 0-9-16,0 0-14 15,0 0-25-15,0 0-19 16,-33-17-14-16,30 16-4 16,3 1 2-16,-1-2 14 15,1 1-7-15,-3 1 0 16,3 0-14-16,0-4-1 15,0 4-4-15,0-1-2 16,0 1-5-16,0 0 7 0,-2 0 0 16,2 0 0-1,0 0 5-15,0 0-2 0,0 0 5 16,0 0 10-16,0 0-4 16,0 0-13-16,0 0-1 15,0 0-5-15,0 0 1 16,0 0-6-16,0 0 10 15,0 0 4-15,2 0-1 16,7 1-3-16,0 6 0 16,-2-1 3-16,2 3-3 15,0-2 0-15,-2 4 4 16,3-2-3-16,-1 2 0 16,-3-3 0-16,3 1 0 15,-1-4-1-15,-2 4 2 0,1-1-2 16,-1-1 5-16,2 2-4 15,-1 0 0-15,2-1 2 16,0 4-2-16,2 2 4 16,-2-5 5-16,0 3 1 15,-2 1 6-15,2-2-7 16,-1-3 1-16,-4-1 2 16,-2-3-5-16,1 0-6 15,-2 0 2-15,7 1-4 16,-2 1 4-16,1 0-3 15,-1 1-1-15,3 1 0 16,2-1 3-16,-2 2-2 16,0-1 0-16,0 1-1 0,-3-6 1 15,-1 5 2 1,2-7 1-16,-2 4-3 0,1 1 4 16,1 0-4-16,1-1 0 15,1 1-1-15,0 1 0 16,-3-4 1-16,3 3-1 15,-2-3 0-15,-2-3 0 16,-1 2 0-16,1-2-2 16,-4 0 0-16,2 0-1 15,2 0 1-15,-1 0 2 16,1 0 0-16,2 0 2 16,-2 0-2-16,-4 0 2 0,4 0 1 15,-1 0-2-15,-1 0 0 16,-1 0-1-16,-2 0 0 15,0 0 0-15,0 0 4 16,0 0-2-16,3 0 4 16,-3 0 1-16,0 0-5 15,0 0-2-15,1 0 0 16,2 0 0-16,2 0 1 16,1 0-1-16,-2 0 3 15,1 3-2-15,2-2 0 16,1 2-1-16,-2 0 1 15,1 0 0-15,-1 4 0 16,7 0-1-16,-4-3 3 16,0 2-3-16,0-2 2 15,-2 0 0-15,2 2 0 0,2 0-1 16,-2 3-1-16,7-1 0 16,1 0 0-16,-2 3 0 15,3 0 1-15,0-1 0 16,1 1 3-16,-4-3-1 15,3 2 1-15,0 0-4 16,-1-2 4-16,1 3-3 16,-1-1 0-16,-2-1 1 15,4 3-1-15,-4-4 4 16,3 2-2-16,3 0-2 16,-4 0-1-16,1-1 1 15,0-1 1-15,-3-2-2 0,2 0 0 16,-1 1 0-1,-1 1 0-15,-1-2 0 0,2 3 1 16,-2-2-1-16,-1 0 0 16,1 1 2-16,-2-1-3 15,-3-4 3-15,3 4-3 16,-3-3 1-16,1 0 0 16,-1 0 1-16,0 3-1 15,-1-6 0-15,-1 2 0 16,2 3 1-16,2 1-1 15,-2 2 0-15,5-4 1 16,-2 4 2-16,-3-3-1 16,3 2-2-16,-3-2 0 0,0 0 0 15,1-2 0 1,2 3 0-16,-3-1 2 0,3 1-1 16,-3-1-1-16,0 0 1 15,2 2 0-15,-2 0 0 16,0 3-1-16,3-1 1 15,0 0 0-15,-3-1-1 16,1 2 1-16,2 2-1 16,-1-3 1-16,-2 0-1 15,2 0 3-15,-2-2-1 16,0 3-1-16,1-3 0 16,-1 0-1-16,3 4 0 0,2-1 1 15,-1 2 1 1,4-1-2-16,-4 5 1 0,2 0-1 15,2 2 0-15,-4 1 1 16,4-1 0-16,-2-2 0 16,1 0-2-16,-2-1 2 15,-2-5-2-15,-1 3 1 16,1-5 0-16,-2 1 1 16,1-1-1-16,-1-3 0 15,-1 2-1-15,0-2 1 16,0 3 1-16,3 2-1 15,2 5 2-15,-1-5-2 16,1 1 1-16,-1 3 0 16,1 0 0-16,1-2 0 15,-5 0-1-15,4 0 0 0,0-1 0 16,-1 2 1-16,4-4-1 16,-4 0-1-16,1 6 0 15,-1-7 2-15,4 5-2 16,-1 1 2-16,-2-3-1 15,-1 3 1-15,1-1-1 16,1 2 2-16,1 1-2 16,2 3 0-16,0 4 2 15,2-3 0-15,0 4 0 16,1-3-2-16,1 3 0 0,5-2-2 16,3 1 2-1,5 5 0-15,1 1 3 0,3 2-2 16,2 1-1-16,-2 0 0 15,0-3-2-15,-6-1 2 16,4 0 0-16,0-2-3 16,2 1 3-16,-2 3 0 15,2 2 1-15,3 2-1 16,-1-1 3-16,4 4-2 16,2 3 1-16,-1 0 0 15,2-3 3-15,-1-1-1 16,-5-2-1-16,-3-3-1 15,-7-5 4-15,-4-12-3 16,-13-7-1-16,-6-5-2 16,-6-3-3-16,-3 0-6 15,0-7-9-15,-4-28-15 16,-22-8-65-16,-10-7-74 0,-7 0-107 16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3:02.51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D182D2D-2D53-4AA3-A137-F17CC14C6502}" emma:medium="tactile" emma:mode="ink">
          <msink:context xmlns:msink="http://schemas.microsoft.com/ink/2010/main" type="writingRegion" rotatedBoundingBox="5667,6798 6498,6954 6406,7444 5575,7288"/>
        </emma:interpretation>
      </emma:emma>
    </inkml:annotationXML>
    <inkml:traceGroup>
      <inkml:annotationXML>
        <emma:emma xmlns:emma="http://www.w3.org/2003/04/emma" version="1.0">
          <emma:interpretation id="{6204F271-7C22-419E-B113-E8D6474C3BA7}" emma:medium="tactile" emma:mode="ink">
            <msink:context xmlns:msink="http://schemas.microsoft.com/ink/2010/main" type="paragraph" rotatedBoundingBox="5667,6798 6498,6954 6406,7444 5575,7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EC3D4F-8B43-4FB3-A267-37F47DF8113F}" emma:medium="tactile" emma:mode="ink">
              <msink:context xmlns:msink="http://schemas.microsoft.com/ink/2010/main" type="line" rotatedBoundingBox="5667,6798 6498,6954 6406,7444 5575,7288"/>
            </emma:interpretation>
          </emma:emma>
        </inkml:annotationXML>
        <inkml:traceGroup>
          <inkml:annotationXML>
            <emma:emma xmlns:emma="http://www.w3.org/2003/04/emma" version="1.0">
              <emma:interpretation id="{8AA73809-75C0-4FB2-85BA-9A0D2297BF74}" emma:medium="tactile" emma:mode="ink">
                <msink:context xmlns:msink="http://schemas.microsoft.com/ink/2010/main" type="inkWord" rotatedBoundingBox="5667,6798 6498,6954 6406,7444 5575,7288"/>
              </emma:interpretation>
            </emma:emma>
          </inkml:annotationXML>
          <inkml:trace contextRef="#ctx0" brushRef="#br0">-1281-7837 3 0,'0'0'309'15,"0"0"-208"-15,0 0 78 16,0 0-56-16,0 0-20 15,0 0-16-15,0 0-28 16,-40 0-4-16,40 0-13 16,0 0-20-16,0 0-12 15,15 0-9-15,15-2 26 16,9-2 12-16,6-3-19 0,3 0-10 16,0-7-10-16,-3 1 2 15,-6-1-5-15,-9 4-6 16,-7 4-52-16,-10 4-54 15,-10 2-109-15,-3 0-111 16</inkml:trace>
          <inkml:trace contextRef="#ctx0" brushRef="#br0" timeOffset="500.6347">-1269-7792 345 0,'0'0'56'0,"0"0"115"16,0 0-27 0,0 0-88-16,0 0-23 0,0 0-13 15,-30 51-12-15,30-33-3 16,0-1-1-16,0-2-1 16,0-1-3-16,0-1 1 15,0-7-2-15,0 0-4 16,0-6-13-16,0 0-20 15,0 0 26-15,9-8 12 16,5-9 14-16,2 0-4 16,2 5-4-16,2-2 1 15,1 11 5-15,1 3 2 0,1 0-7 16,2 6 17 0,-3 14 8-16,-4 7 1 0,-2 3-18 15,-7 4-7-15,-3 3 10 16,-6-5-9-16,0-5-5 15,0-4 1-15,0-5 0 16,-15-8 1-16,-6-2 7 16,0-8 8-16,-2 0-1 15,5 0-8-15,2-1-8 16,5-12-4-16,4-2 0 16,2 0 3-16,5 0-3 15,0-4-4-15,3 5-45 16,17 0-57-16,8 10-1 15,5 4-101-15,2 0-68 16</inkml:trace>
          <inkml:trace contextRef="#ctx0" brushRef="#br0" timeOffset="990.0224">-800-7611 355 0,'0'0'97'0,"0"0"13"16,0 0 2-16,32 116-38 16,5-94-19-16,5-8 2 15,5-6-16-15,-3-8-9 16,-11 0 20-16,-5-18-33 15,-14-17 14-15,-10-10 14 0,-4-3-27 16,0-7-8 0,-21 5 6-16,-15 10 13 0,-10 11 13 15,-6 12 3-15,4 13-26 16,5 4-2-16,8 17-2 16,10 28-17-16,11 15 0 15,14 4-9-15,0-2-47 16,12-14-37-16,18-17-121 15,-1-17-402-15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2:05.70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A8279F2-A945-4E76-B575-82E912C9FAAD}" emma:medium="tactile" emma:mode="ink">
          <msink:context xmlns:msink="http://schemas.microsoft.com/ink/2010/main" type="inkDrawing" rotatedBoundingBox="4551,6401 14144,6509 14140,6785 4547,6676" shapeName="Other">
            <msink:destinationLink direction="with" ref="{DF76E675-F826-416A-9C6A-8D3F0B9DAA26}"/>
          </msink:context>
        </emma:interpretation>
      </emma:emma>
    </inkml:annotationXML>
    <inkml:trace contextRef="#ctx0" brushRef="#br0">0 1 283 0,'0'0'225'16,"0"0"-202"-16,0 0 69 16,0 0 8-16,0 0-51 0,0 0-34 15,4 3-9-15,-2-3-6 16,7 0-5-16,3 0 2 15,3 0 3-15,6 0 2 16,1 0-2-16,1 0 0 16,2 0 1-16,2 0-1 15,1 0 0-15,5 2 0 16,3 0 1-16,0 4 1 16,6 0-2-16,0 2-2 15,6-2 2-15,3-3 2 16,2 2 0-16,1-2-2 15,8-2 1-15,5 4-1 16,11-1 0-16,5 0 0 16,-2 1 0-16,3 3 0 15,-1-3 0-15,1 3-1 0,0 3 1 16,5-2-1-16,6-2 2 16,0 0-1-16,4-3 1 15,0 0-1-15,5-1 0 16,-2 1 1-16,0-3-1 15,3 2 0-15,1 4 2 16,-3 2-4-16,12 1 4 16,3 0-3-16,9-1 2 15,1 0-2-15,-7-3 1 16,7-1 0-16,0-3 0 16,4 2 0-16,-1-4 0 15,-2 2 1-15,-1 2 0 0,0-4 2 16,0 5-3-1,-1-4-1-15,6 2 1 0,3-1 2 16,6 2-1-16,-1-3-2 16,0 4-3-16,-4-3 4 15,0-1 2-15,0 4-2 16,0-5 0-16,-5 0 0 16,-1 0 2-16,1 0-2 15,-4 0 0-15,0 0 0 16,4 0 1-16,6-5 1 15,2 1-2-15,1-1 0 16,-2-1-1-16,-3 0 1 16,1 1 0-16,3-3 0 15,-6 1-1-15,1-3 1 16,-3 4 0-16,2-3 0 0,-1-4 1 16,6 5-1-16,3 0 0 15,2-1 6-15,-3 3-6 16,-4 0-1-16,-5-2 0 15,-4-1 2-15,-6 3 4 16,-5 2-1-16,-10 2 0 16,-9-2-1-16,-10-1-2 15,-6 1-1-15,-12-4 0 16,-13-1-2-16,-12-4-78 16,-22-4-145-16,-20 1-183 15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2:08.80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C15DCD5-240D-43A1-AC74-5DE0847B5852}" emma:medium="tactile" emma:mode="ink">
          <msink:context xmlns:msink="http://schemas.microsoft.com/ink/2010/main" type="inkDrawing" rotatedBoundingBox="4432,6629 4503,687 4599,688 4528,6630" semanticType="verticalRange" shapeName="Other">
            <msink:sourceLink direction="with" ref="{B4AF3615-AFA5-4479-8437-44F32E5C7CC6}"/>
            <msink:destinationLink direction="with" ref="{DF76E675-F826-416A-9C6A-8D3F0B9DAA26}"/>
          </msink:context>
        </emma:interpretation>
      </emma:emma>
    </inkml:annotationXML>
    <inkml:trace contextRef="#ctx0" brushRef="#br0">106 0 55 0,'0'0'20'0,"0"0"2"15,0 0 38-15,0 0-5 16,0 0-34-16,0 119-17 16,0-99 17-16,0-1 19 0,0 1 4 15,0-2-22-15,0 3-12 16,0-4 3-16,0 1 2 16,0 0-8-16,0 3 4 15,0-1 2-15,0 1 22 16,0 2-14-16,0-2-5 15,0 6 1-15,0 0 1 16,0-2-7-16,0-3-1 16,0-1-10-16,0-1-3 15,0 1 3-15,0 0 1 16,0-1 5-16,0 2-6 16,0 1 0-16,0 2 0 15,0 1 2-15,-2 3 3 16,-2-2 16-16,1 2-17 0,1-3 5 15,2 0-9 1,0 2 4-16,0-4-4 0,0-1 1 16,0 0-2-16,0 1 4 15,-4 1 0-15,1 1 3 16,0 1-1-16,-2-1 14 16,5-2-7-16,-1-4-7 15,1-2-3-15,-3 1-1 16,3 1 0-16,-2 1-1 15,2-1 0-15,-3 3-1 16,3-2 1-16,0-1 3 16,0 3 5-16,-1 0-3 15,-2-3-2-15,1 4 6 0,-1 1-6 16,2-2-3-16,1 1 3 16,0-1-3-16,0-3 1 15,0-1-1-15,0 1 5 16,0-1-4-16,0 0 0 15,0 2-1-15,0 1 1 16,-5-2 1-16,5 3-2 16,-3-1 4-16,3 2 2 15,-2-1-3-15,-1 2-3 16,2-2 1-16,-2 1 0 16,1-1 0-16,2 0 4 15,0-3-4-15,-3 4-1 16,3-2 0-16,0 1 0 15,0 2 1-15,-1 0-1 0,1-3 2 16,-3 1-2-16,1 0 0 16,-1-2-2-16,2-2 2 15,1 0-1-15,0 0 1 16,0 1 0-16,0-1 1 16,0-2-1-16,0 0-1 15,0 2 1-15,0-1 4 16,0 5-4-16,0-2-1 15,0 7 1-15,0-3 1 16,0-1-1-16,-3 4 0 16,3-4 0-16,0 0 1 15,0-1 0-15,0-2-2 16,0-3 1-16,0 2-2 0,0-1 0 16,0 1 1-1,0 4 1-15,0 0 1 0,0 3-1 16,0 2-2-16,0 0 2 15,0 1 0-15,-2-2 0 16,2 1 0-16,0-5-1 16,0-3 1-16,0 2 0 15,0 0-4-15,0 1 4 16,0 1-2-16,0 3 2 16,0-3 0-16,0 4 2 15,0 0-2-15,0 1 0 0,0 5 2 16,0-4-1-16,0 4-1 15,0-2-1-15,0-2 1 16,0-2-3-16,0-1 7 16,0 1-8-16,2-2 8 15,2-1-8-15,1 1 8 16,-2 0-9-16,-3 2 6 16,0-1-1-16,0 6 0 15,0-3 1-15,0 1-1 16,0 1 4-16,0 0-8 15,0-4 8-15,0 2-6 16,0 1 2-16,0-6 0 16,0 5 0-16,0-3 3 15,0 2-3-15,0-2 0 16,0 3-2-16,0-1 4 16,0 2-4-16,0-2 4 0,0 1-1 15,0-1-1-15,0-2-1 16,0 1 0-16,0-1 1 15,0 3 1-15,0 2 0 16,0 1-1-16,0 3 0 16,0 4 1-16,-3-3-1 15,1-1 0-15,-1-3-1 16,3 0 1-16,0 0 6 16,0-4-6-16,0 0 0 15,0 1 1-15,0-2-3 0,0 1 4 16,0 4-2-1,0 3 1-15,0 3 0 0,0 1 1 16,0 0 0-16,0-1 2 16,0-2 9-16,0-5-5 15,0 2-6-15,0-5 5 16,0-1-7-16,0-1 1 16,0 2-1-16,0-3 3 15,0 7-2-15,0 3 5 16,-4 2-6-16,2 4 9 15,-4-2-4-15,2 1 0 16,2-4-2-16,-2 0 1 16,1 1-2-16,1-1 0 15,-1 1 1-15,3 0 1 16,0-2 6-16,0-4-4 0,0-2-4 16,0-6 4-1,3-4-6-15,3 0 0 0,3 2 2 16,-1-1 1-16,-1 4-1 15,-2-2 4-15,-1 2-1 16,-2-1 4-16,1-1-8 16,-3-5 1-16,1-4-1 15,2-6-2-15,-3-5 2 16,2 1-1-16,-2-2 5 16,0-3-5-16,0 0-2 15,0 0 2-15,3 0 8 16,-3 0 1-16,0 0-2 15,0 0 2-15,0 0 2 0,0 0-11 16,0 0-6-16,1 0-29 16,4-17-40-16,3-6-98 15,1-2-210-15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2:11.84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17C200F-948A-481B-8909-2370C7ECF5B9}" emma:medium="tactile" emma:mode="ink">
          <msink:context xmlns:msink="http://schemas.microsoft.com/ink/2010/main" type="writingRegion" rotatedBoundingBox="3539,374 4061,374 4061,1206 3539,1206"/>
        </emma:interpretation>
      </emma:emma>
    </inkml:annotationXML>
    <inkml:traceGroup>
      <inkml:annotationXML>
        <emma:emma xmlns:emma="http://www.w3.org/2003/04/emma" version="1.0">
          <emma:interpretation id="{2CDCEECE-76CF-4078-8C23-1A00BC2EC17F}" emma:medium="tactile" emma:mode="ink">
            <msink:context xmlns:msink="http://schemas.microsoft.com/ink/2010/main" type="paragraph" rotatedBoundingBox="3539,374 4061,374 4061,1206 3539,1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298B2-5370-4CAD-A4C8-41BA4851D064}" emma:medium="tactile" emma:mode="ink">
              <msink:context xmlns:msink="http://schemas.microsoft.com/ink/2010/main" type="line" rotatedBoundingBox="3539,374 4061,374 4061,1206 3539,1206"/>
            </emma:interpretation>
          </emma:emma>
        </inkml:annotationXML>
        <inkml:traceGroup>
          <inkml:annotationXML>
            <emma:emma xmlns:emma="http://www.w3.org/2003/04/emma" version="1.0">
              <emma:interpretation id="{14C700F9-534D-4377-91E1-9D5AAC7B5EFB}" emma:medium="tactile" emma:mode="ink">
                <msink:context xmlns:msink="http://schemas.microsoft.com/ink/2010/main" type="inkWord" rotatedBoundingBox="3539,374 4061,374 4061,1206 3539,12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 0 710 0,'0'0'63'0,"0"0"-48"0,0 0-6 15,0 0-2 1,-24 128 0-16,21-62 18 0,1 4-5 15,2 4 15-15,0 3 16 16,0 6-4-16,0-3-29 16,0-2-13-16,0-16-4 15,0-9-1-15,6-19-9 16,3-12-56-16,0-17-54 16,0-5-80-16,0-17-40 15,0-19-112-15</inkml:trace>
          <inkml:trace contextRef="#ctx0" brushRef="#br0" timeOffset="135.0796">114 594 344 0,'0'0'152'0,"0"0"-41"0,0 0 19 16,72-137-54-1,-44 98-14-15,1-2-35 0,4-1-21 16,-9 8-4-16,-1 8-2 16,-4 3-7-16,-8 6-91 15,-7 8-155-15,-4 9-189 16</inkml:trace>
          <inkml:trace contextRef="#ctx0" brushRef="#br0" timeOffset="276.7679">280 453 575 0,'0'0'53'16,"0"0"52"-16,0 0-34 16,0 0-12-16,121 107-17 15,-91-95-34-15,-3 2-8 0,3 1-1 16,-3 9-86-16,-9 1-249 15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2:15.90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7E96F06-0E01-49A7-AA91-AFE25819DAF9}" emma:medium="tactile" emma:mode="ink">
          <msink:context xmlns:msink="http://schemas.microsoft.com/ink/2010/main" type="inkDrawing" rotatedBoundingBox="6287,2390 9977,4874 9503,5579 5812,3094" semanticType="callout" shapeName="Other">
            <msink:sourceLink direction="with" ref="{05F09323-45B2-4324-87A4-0E6A5148B510}"/>
            <msink:sourceLink direction="with" ref="{EB3D7ED1-9ADD-4484-B605-6AC1C858CE87}"/>
          </msink:context>
        </emma:interpretation>
      </emma:emma>
    </inkml:annotationXML>
    <inkml:trace contextRef="#ctx0" brushRef="#br0">-3 0 472 0,'0'0'39'0,"0"0"-32"16,0 0 13-16,0 0 38 16,0 0-17-16,0 0-9 15,0 36-6-15,0-27 1 16,0 6 0-16,0 0 3 16,2 3 0-16,2 5 9 15,-1 3 7-15,2 7-4 16,0 2-24-16,1 4 12 15,3 0-9-15,3 0-6 16,3 2 5-16,1 2 2 16,2 0-6-16,3 1-4 0,0-5 0 15,2 5 1 1,-4-5-3-16,2 3 7 0,2-2-7 16,0 2-4-16,1-1-1 15,0 2-3-15,1 0 2 16,-2 2-4-16,2 3 6 15,2-4-3-15,0 2 2 16,3-2 1-16,2-2-3 16,3 6 2-16,-1-1-5 15,2 0 3-15,0 2 2 16,5 2-5-16,1 3 6 16,6-6-4-16,2 0-1 15,4-5-1-15,3 0 0 16,-1 0 0-16,-4-4-2 0,-2 0 2 15,-2-4 0 1,-3-2-1-16,2-2 1 0,-2 2-1 16,0-3-3-16,3 3 8 15,5 0-5-15,4-1 2 16,1 0-1-16,4 1 0 16,-2-3 0-16,-3 1-2 15,0-3 2-15,-2-7 1 16,-3 0 2-16,1-4-5 15,-1-1 2-15,1 1 0 16,1 0 0-16,0 2 4 16,3 1-3-16,3-2-1 15,-2 3 1-15,-1 1-1 0,4-1 0 16,-2 1 3-16,4 0-3 16,3-1 0-16,3-3 0 15,2-2 0-15,-2 1-2 16,-1 0 1-16,-2-6 1 15,3-1 0-15,-1 0 0 16,3-4 1-16,-5 0 2 16,0 0 3-16,-2 3 3 15,-9-3 2-15,-3 1 5 16,-8-3-12-16,-8 2 8 16,-9-3-10-16,-6-1 0 15,-7-2 2-15,-8 0-4 0,-6 0 2 16,0 0-2-1,0-7 0-15,-5-18-32 0,-15-9-48 16,-7-5-77-16,-12-9-314 16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2:17.14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1FC7B41-805A-4DA2-B477-737498731299}" emma:medium="tactile" emma:mode="ink">
          <msink:context xmlns:msink="http://schemas.microsoft.com/ink/2010/main" type="inkDrawing" rotatedBoundingBox="7713,1359 11035,3685 10687,4182 7365,1856" semanticType="callout" shapeName="Other">
            <msink:sourceLink direction="with" ref="{A5CB1E10-2138-4B3A-AC0B-AAE3F47709A3}"/>
            <msink:sourceLink direction="with" ref="{A487201E-E994-4408-A453-718821FEA17E}"/>
          </msink:context>
        </emma:interpretation>
      </emma:emma>
    </inkml:annotationXML>
    <inkml:trace contextRef="#ctx0" brushRef="#br0">0 0 5 0,'0'0'622'16,"0"0"-596"-16,0 0-20 16,0 0 24-16,0 0-2 15,0 0 7-15,6 15 10 0,3-3 3 16,0 5 15-16,3 1-25 15,0 7-16-15,3 1-9 16,1 6 12-16,4 4-11 16,4 9 14-16,3 4-5 15,0 7-4-15,8 2 0 16,-2 3-5-16,1 0 3 16,1 1-3-16,1 0-1 15,2-4-2-15,-1-1-4 16,5-3 0-16,0-2 3 15,2-4-6-15,4 1 0 16,3 2-1-16,0 3-1 16,2 9-1-16,4 3 11 15,0 0-7-15,-1-1-3 0,-2-3-2 16,3-7 0-16,2 3 0 16,7-1 5-16,7-2-4 15,7-3 10-15,-2-9-10 16,-3-4 3-16,-4-5-4 15,-5-5 0-15,-3-1 2 16,2-1-3-16,1 0 2 16,0 7 0-16,5 0-1 15,1 8 1-15,3-4 0 16,3 2 2-16,2-3-2 16,-3-3 5-16,4 4-4 15,-4-6-1-15,2-1 3 16,0-2-2-16,-3-7-1 0,-1-1 2 15,-4-3-3-15,-5-3 1 16,-1-5 0-16,-4-2 3 16,-2-5 4-16,-3 2 2 15,-13-2-3-15,-7 2-2 16,-13-5-3-16,-11 2 1 16,-8-2-3-16,-4 0 1 15,0 0 5-15,0 0-6 16,0-8-8-16,0-14-57 15,-4-5-37-15,-7 6-137 16,-4 7-555-16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2:40.70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F2B36EC-2323-4651-AE57-7B7B86FD0921}" emma:medium="tactile" emma:mode="ink">
          <msink:context xmlns:msink="http://schemas.microsoft.com/ink/2010/main" type="inkDrawing" rotatedBoundingBox="4731,11157 4922,8080 5002,8085 4810,11162" semanticType="callout" shapeName="Other">
            <msink:sourceLink direction="with" ref="{C35FC556-A4B4-4EE8-94C9-EF25E34FF4F6}"/>
            <msink:sourceLink direction="with" ref="{BDCD3C2B-F532-4B07-86F0-227F1AE3E8BB}"/>
          </msink:context>
        </emma:interpretation>
      </emma:emma>
    </inkml:annotationXML>
    <inkml:trace contextRef="#ctx0" brushRef="#br0">-2 3075 154 0,'0'0'260'0,"0"0"-176"15,0 0 32-15,0 0-6 16,0 0-59-16,0 0-23 15,0 0 0-15,0 0-7 0,0-2-9 16,0 2 1 0,0 0-7-16,0 0 0 0,0 0-1 15,0 0-5-15,0 0 0 16,0-2 5-16,0 2-4 16,0 0 5-16,0-2 9 15,0 2-5-15,0-4 1 16,0-3 0-16,0 3-4 15,0-5 15-15,0 1-14 16,0-3-2-16,0 1 6 16,0-6-2-16,-3 0-6 15,3 0 6-15,0 1-8 0,0 1 10 16,0-4-6-16,0 0 0 16,0 0-6-16,0-1 4 15,0-3-4-15,3 1 0 16,-2 1 0-16,4-1 2 15,-1 0-1-15,1 1-1 16,2 0-1-16,-2 1 1 16,-1 1 2-16,-2 0 0 15,1-2 5-15,1 0-3 16,1-1-2-16,-4 0 1 16,4-6 1-16,2-1-1 15,1-5-3-15,2-4 0 16,2 1 4-16,-3 4 26 0,-4 6-26 15,-4 0-1 1,-1 5 4-16,3-6-7 0,-3-4 1 16,2 4-1-16,-2-1 3 15,0-1-2-15,0 0-2 16,0-1 1-16,0-2 0 16,0 2 0-16,0-5 0 15,0 1 0-15,0 2 0 16,0-2 0-16,0-1-3 15,0-3 3-15,0 2-1 16,0-5 0-16,0 0 1 16,0 3-1-16,0-1-1 15,0 6 4-15,0-2-2 16,0 3 0-16,0 0 1 0,0-5-1 16,0 4-2-1,0-5 2-15,0 2-1 0,0-5 2 16,0 2-1-16,3-2 0 15,-2 2 0-15,-1-1 1 16,3 1-2-16,-1 3-1 16,1-3 2-16,0-1-1 15,-3 6 1-15,1-3-2 16,-1 0-3-16,0-1 0 16,3-2 2-16,2 1 1 15,-4-2-3-15,2 0 3 16,-1-2 0-16,-2-1 2 15,0 4-1-15,3 1 1 0,-3 3 0 16,0 2-2 0,1-1 1-16,2 2-5 0,-1-2-2 15,5-2 0-15,-1-3-8 16,3-4 12-16,0 4 4 16,2 4 0-16,-2 8-1 15,-3 5 1-15,-1 7-2 16,-2 4 2-16,-2 1 1 15,-1 4-1-15,0 1 0 16,3 2 0-16,-1-3 0 16,-2-1-1-16,3 4-1 15,-3-3-27-15,1 1-27 16,2-3-32-16,-3-3-64 0,0-7-214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8:23.52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7117B37-E619-4E53-B693-1B675781FD93}" emma:medium="tactile" emma:mode="ink">
          <msink:context xmlns:msink="http://schemas.microsoft.com/ink/2010/main" type="inkDrawing" rotatedBoundingBox="4229,14716 18647,13991 18668,14412 4251,15136" semanticType="underline" shapeName="Other">
            <msink:sourceLink direction="with" ref="{8ADBDB5A-73F6-4519-A4AA-EE619F48E03A}"/>
            <msink:sourceLink direction="with" ref="{D59D0A16-F4EA-4DE4-B8D4-809F1D94BB91}"/>
            <msink:sourceLink direction="with" ref="{98749811-787D-4209-82F6-807D733AAD68}"/>
            <msink:sourceLink direction="with" ref="{18149A14-A48A-4D5E-9C9A-A6093B5EF51F}"/>
          </msink:context>
        </emma:interpretation>
      </emma:emma>
    </inkml:annotationXML>
    <inkml:trace contextRef="#ctx0" brushRef="#br0">0 640 610 0,'0'0'34'0,"0"0"-33"16,0 0 10-16,0 0 49 15,0 0-46-15,0 0-11 0,12 24 21 16,1-22 23-16,2 2-22 16,2 1-3-16,8 1 7 15,0-4-7-15,8 2-5 16,0-1 1-16,6-3-5 16,4 1-5-16,2-1 0 15,4 0-5-15,2 0 2 16,0 0-2-16,6 0-1 15,9 0 3-15,5 0-2 16,11 0 3-16,6 0-1 16,0 2 6-16,2 3-10 15,1-1 2-15,-6 2-3 16,7-1 0-16,1 0 0 16,5 1 1-16,3-2-1 0,-1-2 1 15,-2-2-1-15,0 0 0 16,3 0 1-16,-4 5-1 15,4 0 2-15,0 4-2 16,4 2 2-16,3-2-1 16,10 4-1-16,2-3 1 15,-1 0-1-15,-4-3-1 16,3 1 0-16,-4-7 0 16,5 1 1-16,-4-2 0 15,1 0 1-15,-2 0-1 16,1 0-2-16,0 0 2 15,0 0 2-15,2 0-1 16,3 0 0-16,5 0 2 0,10 0-3 16,-1 0-3-1,1 0 3-15,-2-3 0 0,-1-6-1 16,2 1 1-16,1-2 1 16,-1-1-1-16,-2 1 0 15,0 1 0-15,-1 0 2 16,-1 1-2-16,5 1 0 15,6 1 1-15,2 0-1 16,3 1 0-16,-2-4 0 16,-3-2 0-16,1-1 0 15,2-5 0-15,-6 2 3 16,2 0 0-16,-3 0-2 0,-5 0 1 16,1 6 4-16,-1-1-2 15,6 3-1-15,4-1 1 16,2 0-2-16,2-4 0 15,-1-2-2-15,0 1 1 16,1-1 2-16,-4 0 2 16,-2 1-3-16,-3 1-1 15,0 1 0-15,0 2 1 16,4-2 0-16,3 3 4 16,7-2-2-16,-1-1 2 15,0-2-6-15,1 1-1 16,-1-2 1-16,-1 1 3 15,-6-4-3-15,-2 5 1 0,-1-1-1 16,-6-1 2-16,-2 5-2 16,0 0 2-16,5 0-1 15,3 0-1-15,-3 1-1 16,-5-1 1-16,-4 5 0 16,-5-5 1-16,0 1 0 15,-7-1 2-15,-5-3 0 16,-1 1 0-16,-5-1 3 15,-3-2-3-15,-1-1 3 16,-5-1 0-16,-5 2-1 16,3-1 2-16,-3 4 10 15,3-1-3-15,-5 5 3 16,-14 3-8-16,-7 0-5 0,-13 4-4 16,-7-2 4-16,-5 2-2 15,-1-3 7-15,-2-1-3 16,-1 0 4-16,0-2-3 15,-1 0 0-15,0 0 7 16,-2-2-6-16,0 2 0 16,-5 0-4-16,-2 3-1 15,-11-1-1-15,-5 4 0 16,-2-3 0-16,-7 3-1 16,1 0 0-16,-5 0-1 15,0 0 0-15,0 0 0 16,0 0 0-16,0 0-23 15,0 0-34-15,0 0-41 16,0-1-130-16,5-8-329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52:07.90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9988EDC-499F-48A3-8B49-F0023A009C90}" emma:medium="tactile" emma:mode="ink">
          <msink:context xmlns:msink="http://schemas.microsoft.com/ink/2010/main" type="writingRegion" rotatedBoundingBox="16451,16897 23215,16952 23208,17748 16444,17693"/>
        </emma:interpretation>
      </emma:emma>
    </inkml:annotationXML>
    <inkml:traceGroup>
      <inkml:annotationXML>
        <emma:emma xmlns:emma="http://www.w3.org/2003/04/emma" version="1.0">
          <emma:interpretation id="{FCAAA4AD-21F0-4F95-834D-B5F449908BF1}" emma:medium="tactile" emma:mode="ink">
            <msink:context xmlns:msink="http://schemas.microsoft.com/ink/2010/main" type="paragraph" rotatedBoundingBox="16451,16897 23215,16952 23208,17748 16444,17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905DE6-3D51-477A-A03D-33546531FF18}" emma:medium="tactile" emma:mode="ink">
              <msink:context xmlns:msink="http://schemas.microsoft.com/ink/2010/main" type="line" rotatedBoundingBox="16451,16897 23215,16952 23208,17748 16444,17693"/>
            </emma:interpretation>
          </emma:emma>
        </inkml:annotationXML>
        <inkml:traceGroup>
          <inkml:annotationXML>
            <emma:emma xmlns:emma="http://www.w3.org/2003/04/emma" version="1.0">
              <emma:interpretation id="{2D5F298D-9BB7-4837-BB06-ECD59BAE4DC9}" emma:medium="tactile" emma:mode="ink">
                <msink:context xmlns:msink="http://schemas.microsoft.com/ink/2010/main" type="inkWord" rotatedBoundingBox="16450,16989 19650,17015 19644,17719 16444,17693">
                  <msink:destinationLink direction="to" ref="{DF2FF6E1-6519-4C73-9EC8-A2E5A2FBA90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3931 4012 718 0,'0'0'65'15,"0"0"-37"-15,0 0 33 16,0 0 45-16,0 0-50 15,0 0-10-15,0 0-10 16,-15-19-10-16,15 13-5 0,0-4-10 16,0 1 4-16,0 1-6 15,0 3-4-15,0-3-3 16,0-1 1-16,-3 4-2 16,-5 1 0-16,-1 2-1 15,-5 2 6-15,-4 0-5 16,-7 0-1-16,-4 15 0 15,-1 11-4-15,-1 7 3 16,-1 11 1-16,4 3 0 16,8 7 3-16,4 2-4 15,14 5 2-15,2-4 0 0,5 0 8 16,23-6-6 0,10-8-1-16,4-10-2 0,6-10-1 15,3-13 1-15,-4-8-1 16,1-2-23-16,-5 0-16 15,-4-10 2-15,-7-10-84 16,-5-3-151-16,-8-6-396 16</inkml:trace>
          <inkml:trace contextRef="#ctx0" brushRef="#br0" timeOffset="310.8146">4193 4381 357 0,'0'0'144'0,"0"0"0"15,0 0-77-15,0 0 47 16,151 49-58-16,-115-53 22 16,-2-22-34-16,-10-10 3 15,-4-8-14-15,-10-2 0 16,-10-1-19-16,0 5 5 15,-13 5 13-15,-19 9 12 16,-2 12-9-16,2 8-22 16,10 8-8-16,2 5-5 15,7 27-1-15,4 10-11 16,7 6-22-16,2-4-32 0,9-6-60 16,26-13-71-16,2-13-232 15</inkml:trace>
          <inkml:trace contextRef="#ctx0" brushRef="#br0" timeOffset="753.1817">4906 4096 704 0,'0'0'38'16,"0"0"45"-16,0 0-27 16,0 0 54-16,0 0-66 15,0 0-22-15,-155-107 14 16,114 107-22-16,2 0 5 16,12 0-5-16,9 15-10 15,14 11-2-15,4 10-4 16,6 7-4-16,28 3 5 15,11 0-1-15,2-7 0 16,-2-5 2-16,-10-5 0 16,-8-2 2-16,-14-7-1 15,-5-2 14-15,-8-3-8 16,0-5 16-16,-17 0 20 16,-10-3-1-16,-9-4-24 0,1 2-5 15,5-5-3-15,8 0-10 16,8 3 0-16,10-3 0 15,4 3-22-15,0-1-52 16,15-2-53-16,22 0-46 16,9-5-131-16</inkml:trace>
          <inkml:trace contextRef="#ctx0" brushRef="#br0" timeOffset="1124.3012">4829 3859 871 0,'0'0'3'0,"0"0"1"0,0 0 34 16,173-3-14-16,-104-2-16 15,3 1-8-15,-1 4-109 16,-2-1-41-16,-8 1-395 16</inkml:trace>
          <inkml:trace contextRef="#ctx0" brushRef="#br0" timeOffset="953.3702">5033 4210 814 0,'0'0'31'0,"0"0"17"0,0 0 54 15,0 130-45-15,0-102-42 16,0-8-12-16,0-8-2 16,5-8-1-16,-1-4-55 15,1-6-80-15,-2-24-25 16</inkml:trace>
          <inkml:trace contextRef="#ctx0" brushRef="#br0" timeOffset="1399.4233">5499 4410 710 0,'0'0'43'0,"0"0"76"16,146 35-42-16,-92-39 12 15,-3-33-12-15,-10-11-45 16,-14-6-18-16,-15-7 8 16,-12 6-1-16,-18 6 13 15,-30 13-10-15,-9 16 7 16,-4 19-24-16,7 1-2 15,9 25 1-15,6 24-6 16,17 7-4-16,13 1-26 16,9-3-49-16,18-15-49 15,25-14-137-15,11-18-433 16</inkml:trace>
          <inkml:trace contextRef="#ctx0" brushRef="#br0" timeOffset="1848.8786">6072 3929 693 0,'0'0'85'15,"0"0"-29"-15,0 0 39 16,-24 114 15-16,24-56-43 16,0 4-20-16,0-4 0 15,0-5-22-15,3-12-13 16,3-12-10-16,0-14-2 0,-5-10-4 16,-1-5-24-1,3 0 4-15,2 0-9 0,1-15-33 16,3-7-136-16,-2-3-187 15</inkml:trace>
          <inkml:trace contextRef="#ctx0" brushRef="#br0" timeOffset="2329.3091">6019 4021 599 0,'0'0'107'0,"0"0"8"16,0 0-37-16,0 0-8 0,0 0-17 16,0 0-14-16,0-49-24 15,24 37 4-15,9 2 6 16,-4 8-8-16,-4 2-12 16,-2 0-5-16,-5 9 0 15,-9 21 0-15,-9 7 9 16,0 5 3-16,-14 6-3 15,-10-8-3-15,0-12-4 16,11-11-2-16,7-11 0 16,6-6-11-16,0 0-10 15,6 0-2-15,22 0 21 16,13 1 0-16,4 5 2 16,-1 3 0-16,-8 1 0 0,-6 5-1 15,-8 2 0-15,-10 3 1 16,-7 2 0-16,-5-1 19 15,0 0 3-15,0-3 11 16,-18-4-7-16,-3-4 10 16,-5-1-11-16,2-3-14 15,-5 0-7-15,7-3-4 16,7 2-8-16,6-2-19 16,9 0-17-16,0 3-21 15,0 3-83-15,18-3 24 16,4-3-340-16</inkml:trace>
          <inkml:trace contextRef="#ctx0" brushRef="#br0" timeOffset="2988.7543">6779 4101 414 0,'0'0'215'0,"0"0"-174"16,0 0 62-16,0 0-6 15,0 0 17-15,0 0-64 16,24-44-17-16,-15 17 5 16,-4 1 11-16,-5 11-1 15,0 7 1-15,0 4-19 16,0 4-9-16,0 0-14 16,0 0-7-16,-12 10-4 0,0 13-4 15,3-1-20-15,7 3-15 16,2-2-38-16,0-1-47 15,0 1 7-15,0 1-14 16,0 1-212-16</inkml:trace>
          <inkml:trace contextRef="#ctx0" brushRef="#br0" timeOffset="3312.2997">6821 4437 646 0,'0'0'66'0,"0"0"50"0,0 0-37 16,0 0 4-16,0 0-8 15,0 0-12-15,29 0-21 16,-29 0 0-16,0 0 10 16,0 0-16-16,0 0-20 15,0 0-10-15,0 0 0 16,0 0-6-16,0 0-2 15,0 0-3-15,0 0 5 16,0 0-2-16,0 0-8 16,0-2 10-16,0-12 2 0,0-1-2 15,0 2-4 1,0 5-14-16,0 2-29 0,0 6-38 16,0 0-87-1,-9 0-437-15</inkml:trace>
        </inkml:traceGroup>
        <inkml:traceGroup>
          <inkml:annotationXML>
            <emma:emma xmlns:emma="http://www.w3.org/2003/04/emma" version="1.0">
              <emma:interpretation id="{218F14E2-1F1E-46B5-BD03-2F7D394A417E}" emma:medium="tactile" emma:mode="ink">
                <msink:context xmlns:msink="http://schemas.microsoft.com/ink/2010/main" type="inkWord" rotatedBoundingBox="20753,16932 21060,16935 21054,17701 20747,176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529.4992">8255 3895 600 0,'0'0'48'0,"0"0"-30"16,0 0 39-16,0 0 54 15,0 0-9-15,0 0-22 16,0 0-6-16,9-66-26 16,-9 62-11-16,0-1-5 15,0-1-4-15,0 0-22 16,0 1 1-16,0 1 1 15,0-2-4-15,0 1 1 16,0-1-4-16,-5 4 7 16,-7 0-5-16,-1 2-3 15,-5 0 0-15,-5 0 0 16,-4 23 0-16,-7 14 0 0,-5 11 0 16,0 10 1-16,1 8-2 15,9 5 3-15,7 11-2 16,11 1 0-16,11-2-1 15,0-5-2-15,9-16-3 16,18-18 5-16,3-14-6 16,-1-18 4-16,-3-10 3 15,-1 0 1-15,-5-29 1 16,1-8 9-16,-8-3-6 16,-10-2 9-16,-3 7 9 15,0 11 1-15,-9 8 13 16,-6 11-10-16,2 5-11 15,-1 0-16-15,1 19-1 0,-1 15-5 16,5 8-3 0,9-1-35-16,0-6-44 0,30-12-32 15,15-12-160-15,14-11-322 16</inkml:trace>
        </inkml:traceGroup>
        <inkml:traceGroup>
          <inkml:annotationXML>
            <emma:emma xmlns:emma="http://www.w3.org/2003/04/emma" version="1.0">
              <emma:interpretation id="{37E986BD-200A-4903-9B2D-AD0B5BD4CD67}" emma:medium="tactile" emma:mode="ink">
                <msink:context xmlns:msink="http://schemas.microsoft.com/ink/2010/main" type="inkWord" rotatedBoundingBox="21483,17073 23213,17087 23208,17741 21478,17727"/>
              </emma:interpretation>
              <emma:one-of disjunction-type="recognition" id="oneOf2">
                <emma:interpretation id="interp2" emma:lang="" emma:confidence="0">
                  <emma:literal>200</emma:literal>
                </emma:interpretation>
                <emma:interpretation id="interp3" emma:lang="" emma:confidence="0">
                  <emma:literal>20 o</emma:literal>
                </emma:interpretation>
                <emma:interpretation id="interp4" emma:lang="" emma:confidence="0">
                  <emma:literal>20 O</emma:literal>
                </emma:interpretation>
                <emma:interpretation id="interp5" emma:lang="" emma:confidence="0">
                  <emma:literal>20 0</emma:literal>
                </emma:interpretation>
                <emma:interpretation id="interp6" emma:lang="" emma:confidence="0">
                  <emma:literal>20 °</emma:literal>
                </emma:interpretation>
              </emma:one-of>
            </emma:emma>
          </inkml:annotationXML>
          <inkml:trace contextRef="#ctx0" brushRef="#br0" timeOffset="15151.3878">8686 4149 161 0,'0'0'469'16,"0"0"-463"-16,0 0 84 0,0 0-24 16,6-117-52-16,44 78-11 15,10 2 0-15,-3 10 16 16,-9 17 56-16,-15 10-40 16,-4 14-28-16,-19 32 34 15,-10 12 11-15,0 10-7 16,-28 5-19-16,-21-3-13 15,-6-10-10-15,2-13-2 16,11-14-1-16,8-15 4 16,16-11-1-16,9-3-1 0,4-4 0 15,5 0 8 1,0 0-2-16,6 4-5 0,29 7 0 16,8 5 2-16,5 5 9 15,-3 0 13-15,-4 3 0 16,1 1-17-16,-6-7-1 15,3-3-5-15,-6-13-4 16,2-2-20-16,-1-8-46 16,5-21-76-16,-3-4-53 15,-5 4-213-15,-4 5 47 16</inkml:trace>
          <inkml:trace contextRef="#ctx0" brushRef="#br0" timeOffset="15503.9594">9388 4193 50 0,'0'0'620'15,"0"0"-552"-15,0 0 42 16,0 0-50-16,0 0 12 16,0 0-8-16,-83 122-14 15,83-77-25-15,30-5-25 16,11-12 1-16,7-14 6 15,1-11 16-15,4-3-11 16,-5-28 14-16,-4-24 8 16,-5-10-18-16,-17-3-8 15,-14-1 10-15,-8 13 31 0,-20 14 5 16,-13 13-7-16,-10 20-32 16,-1 6-12-16,1 21-3 15,3 30-1-15,12 14-4 16,11 0-24-16,17-4-40 15,0-6-15-15,39-8-32 16,19-9-121-16,9-12 43 16,4-11-243-16</inkml:trace>
          <inkml:trace contextRef="#ctx0" brushRef="#br0" timeOffset="15840.7304">10010 4278 617 0,'0'0'21'16,"0"0"21"-16,40 126 55 16,0-93-30-16,5-14-31 15,10-15 19-15,-1-4 36 16,2-25 3-16,-10-27-64 15,-6-14-14-15,-18-5-13 16,-14-3 9-16,-8 7 29 16,-18 15 12-16,-34 17-5 15,-6 21-14-15,-13 14-4 16,2 20-10-16,11 31-9 0,5 17-11 16,18 8-3-1,20-1-9-15,15-14-60 0,6-16-20 16,41-27-122-16,3-18-485 15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1:11.94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FD19397-1AE2-42CF-A391-00F32F74D5CC}" emma:medium="tactile" emma:mode="ink">
          <msink:context xmlns:msink="http://schemas.microsoft.com/ink/2010/main" type="writingRegion" rotatedBoundingBox="1766,11593 4820,11892 4537,14783 1483,14484">
            <msink:destinationLink direction="with" ref="{004E3FD0-C70C-40CD-B95A-0DB8F8C960D1}"/>
          </msink:context>
        </emma:interpretation>
      </emma:emma>
    </inkml:annotationXML>
    <inkml:traceGroup>
      <inkml:annotationXML>
        <emma:emma xmlns:emma="http://www.w3.org/2003/04/emma" version="1.0">
          <emma:interpretation id="{C8ACCC15-F7C2-498F-B0B5-E9003F4789EC}" emma:medium="tactile" emma:mode="ink">
            <msink:context xmlns:msink="http://schemas.microsoft.com/ink/2010/main" type="paragraph" rotatedBoundingBox="1678,11647 3751,11570 3778,12314 1706,12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4AF347-7641-442B-B4A5-6FC59593DBFF}" emma:medium="tactile" emma:mode="ink">
              <msink:context xmlns:msink="http://schemas.microsoft.com/ink/2010/main" type="line" rotatedBoundingBox="1678,11647 3751,11570 3778,12314 1706,12391"/>
            </emma:interpretation>
          </emma:emma>
        </inkml:annotationXML>
        <inkml:traceGroup>
          <inkml:annotationXML>
            <emma:emma xmlns:emma="http://www.w3.org/2003/04/emma" version="1.0">
              <emma:interpretation id="{818779CF-5A8D-42A6-8F0E-2739A91C3D79}" emma:medium="tactile" emma:mode="ink">
                <msink:context xmlns:msink="http://schemas.microsoft.com/ink/2010/main" type="inkWord" rotatedBoundingBox="1678,11647 3751,11570 3778,12314 1706,12391"/>
              </emma:interpretation>
              <emma:one-of disjunction-type="recognition" id="oneOf0">
                <emma:interpretation id="interp0" emma:lang="" emma:confidence="0">
                  <emma:literal>000</emma:literal>
                </emma:interpretation>
                <emma:interpretation id="interp1" emma:lang="" emma:confidence="0">
                  <emma:literal>0000</emma:literal>
                </emma:interpretation>
                <emma:interpretation id="interp2" emma:lang="" emma:confidence="0">
                  <emma:literal>00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00o</emma:literal>
                </emma:interpretation>
              </emma:one-of>
            </emma:emma>
          </inkml:annotationXML>
          <inkml:trace contextRef="#ctx0" brushRef="#br0">-4946-2987 544 0,'0'0'46'0,"0"0"20"15,0 0 46-15,0 0-37 16,0 0-37-16,-18-112-4 16,48 90-24-16,5 5-5 15,-2 7 1-15,1 10-6 0,-4 0-1 16,-7 11-7 0,-5 23 8-16,-11 11 6 0,-7 11 17 15,0 10 2-15,-34 8-1 16,-7-3-2-16,-11-4-11 15,-6-8 7-15,-3-5-8 16,1-10 2-16,3-9-10 16,5-16 0-16,13-10-2 15,9-9-10-15,14 0-11 16,11-3 4-16,5-7-23 16,0-2 37-16,8 4 3 15,19 8-2-15,7 0 2 0,2 0 0 16,5 14 5-1,1 7 17-15,-6 3 8 0,-1-1-8 16,-4 1-14-16,-4-12-5 16,-1-1-3-16,1-6-3 15,5-5-64-15,5-5-78 16,1-26-201-16</inkml:trace>
          <inkml:trace contextRef="#ctx0" brushRef="#br0" timeOffset="425.292">-4460-2599 442 0,'0'0'92'16,"0"0"-32"-16,0 0-11 16,118 75 8-16,-71-75-17 15,-5-15-4-15,-3-19 6 16,-4-8-26-16,-13-9-8 0,-10-4-6 15,-12 5 2-15,-3 1 0 16,-33 10 42-16,-9 11 54 16,-11 8-18-16,2 19-31 15,3 1-20-15,6 17-26 16,13 23-3-16,16 3-2 16,14 4-2-16,2-4-13 15,25-7-80-15,21-8-64 16,8-13-75-16,6-9-275 15</inkml:trace>
          <inkml:trace contextRef="#ctx0" brushRef="#br0" timeOffset="827.2892">-4002-2795 622 0,'0'0'78'15,"0"0"6"-15,-13 122-28 16,20-93-21-16,20-7 16 16,9-11-9-16,8-11-26 15,1 0 6-15,1-30 11 0,-8-12-8 16,-8-8-11-16,-9-8-8 15,-19 2-2-15,-2 2 2 16,-15 8-4-16,-27 9 33 16,-5 20 3-16,-6 7-29 15,1 10 8-15,5 6 9 16,10 26-22-16,11 13-4 16,12 7-1-16,14-3-2 15,0 0-2-15,30-10-25 16,20-8-14-16,12-6-50 15,8-7-81-15,3-7-124 16,-4-11-189-16</inkml:trace>
          <inkml:trace contextRef="#ctx0" brushRef="#br0" timeOffset="1138.8937">-3558-2729 666 0,'0'0'64'16,"0"0"-10"-16,-22 147-3 16,36-108-20-16,27-13-5 15,11-9-2-15,13-17 26 16,1 0-4-16,-7-21-5 16,-10-18-14-16,-20-12-20 15,-16-6 2-15,-13-1-2 0,-18 1 12 16,-39 4 17-16,-21 20 6 15,-15 18-3 1,-8 15-33-16,5 21 1 0,12 28-3 16,22 12 6-16,21 2-10 15,28-2-6-15,13-13 1 16,48-13-84-16,27-18-93 16,21-17-463-16</inkml:trace>
        </inkml:traceGroup>
      </inkml:traceGroup>
    </inkml:traceGroup>
    <inkml:traceGroup>
      <inkml:annotationXML>
        <emma:emma xmlns:emma="http://www.w3.org/2003/04/emma" version="1.0">
          <emma:interpretation id="{82CE0440-88D6-4437-9544-B6A397E4B6AD}" emma:medium="tactile" emma:mode="ink">
            <msink:context xmlns:msink="http://schemas.microsoft.com/ink/2010/main" type="paragraph" rotatedBoundingBox="2290,13713 4620,13941 4537,14783 2208,145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296D3E-41FD-4612-950A-8AF120DF892A}" emma:medium="tactile" emma:mode="ink">
              <msink:context xmlns:msink="http://schemas.microsoft.com/ink/2010/main" type="line" rotatedBoundingBox="2290,13713 4620,13941 4537,14783 2208,14555"/>
            </emma:interpretation>
          </emma:emma>
        </inkml:annotationXML>
        <inkml:traceGroup>
          <inkml:annotationXML>
            <emma:emma xmlns:emma="http://www.w3.org/2003/04/emma" version="1.0">
              <emma:interpretation id="{71ED0595-104D-4108-9F47-80007C28C064}" emma:medium="tactile" emma:mode="ink">
                <msink:context xmlns:msink="http://schemas.microsoft.com/ink/2010/main" type="inkWord" rotatedBoundingBox="2290,13713 4620,13941 4537,14783 2208,1455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1188.6926">-2410-331 606 0,'0'0'59'0,"0"0"18"15,0 0-13-15,0 0-57 16,0 0-7-16,0 0-82 15,14-39-318-15</inkml:trace>
          <inkml:trace contextRef="#ctx0" brushRef="#br0" timeOffset="-11076.4124">-2410-331 711 0,'-149'37'58'0,"148"-33"-19"0,1-2-14 15,0-2-25-15,27 0-46 16,0-6-241-16</inkml:trace>
          <inkml:trace contextRef="#ctx0" brushRef="#br0" timeOffset="-8129.1448">-4551-780 203 0,'0'0'72'0,"0"0"21"16,0 0-12-16,0 0-57 15,0 0-22-15,0 0 1 16,2 0-3-16,-2 0 1 0,0 0-1 16,0 2 1-1,0 13 14-15,0 13 34 0,-6 11-8 16,-15 10-19-16,-2 4-1 16,-4 7-3-16,-1 0 9 15,4-5 1-15,1-3 2 16,3-10-5-16,7-5-17 15,4-10-3-15,4-11 3 16,4-8-8-16,1-5-2 16,0-3-1-16,0 0 3 15,0-27 9-15,6-11-4 16,10-17-3-16,7-8-2 16,-2-5 0-16,3-9-1 15,0 5 1-15,-1-2-4 16,-1 0-16-16,1 1 5 0,-1 10-3 15,-1 8 18 1,-3 11 12-16,-9 22-9 0,-6 12-2 16,-3 10 61-16,0 0-35 15,0 12-26-15,0 24-1 16,0 14 9-16,0 14 8 16,0 11 21-16,-12 2 13 15,0 8 13-15,2-3-19 16,-2-3-20-16,3-7-10 15,7-7-11-15,2-12-4 16,0-10-1-16,6-13-6 16,15-11-27-16,9-11-93 15,2-8 13-15,3 0-115 0,-7-17-235 16</inkml:trace>
          <inkml:trace contextRef="#ctx0" brushRef="#br0" timeOffset="-6765.8055">-4077-658 496 0,'0'0'40'0,"0"0"45"15,0 0 2-15,0 0-22 16,0 0-32-16,0 0-25 15,-20-133 2-15,44 101-10 16,2 5 6-16,1 12 1 0,-4 4-6 16,-2 11 1-1,0 0-2-15,-8 6 2 0,-4 22 6 16,-4 6 2-16,-5 10 28 16,0 10-17-16,-18-2 3 15,-12 0-14-15,-2-3-7 16,3-10 1-16,5-7-2 15,6-16-2-15,9-7 1 16,6-5 2-16,3-4-2 16,0 0-1-16,0 0-11 15,0 0-33-15,0 0 18 16,0 0 14-16,0 4 7 16,9 16 4-16,0 4 1 15,3-3 5-15,-1 0 18 16,1-6-9-16,0 0-9 0,-1-3-5 15,2-1 1 1,1-4-2-16,4 1-11 0,3-3-27 16,1-1-29-16,-1-4-216 15,0 0-140-15</inkml:trace>
          <inkml:trace contextRef="#ctx0" brushRef="#br0" timeOffset="-6351.7533">-3694-485 372 0,'0'0'76'0,"0"0"64"16,-21 107-49-16,21-76-39 16,12-6-50-16,18-11-2 15,3-13 0-15,6-1 0 16,5-7 1-16,1-26-1 16,-1-13-1-16,-13-3-91 15,-11 2 31-15,-20 2 35 0,0 6 26 16,-29 11 147-1,-13 5-40-15,-9 14-47 0,1 9-10 16,4 0 4 0,10 20-33-16,9 10-8 0,10 7-13 15,13 0-2-15,4-2-19 16,7-8-53-16,23 1-14 16,6-8-77-16,3-7-214 15</inkml:trace>
          <inkml:trace contextRef="#ctx0" brushRef="#br0" timeOffset="-5976.9779">-3262-500 392 0,'0'0'84'0,"0"0"-41"16,0 0 51-16,0 0-10 15,-17 122-36-15,34-98-29 16,10-2-11-16,7-10-7 16,2-12 1-16,3 0 9 15,-2-11 22-15,-3-19-21 16,-11-9-5-16,-10-5-6 15,-8-1 5-15,-5 2-5 16,-17 9 26-16,-25 8 82 0,-15 17-39 16,-3 9-15-16,1 0-41 15,7 28-8-15,8 13-1 16,17 8-5-16,13 3-1 16,14-7-92-16,9-13-169 15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2:56.04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-1 0 192 0,'0'0'37'16,"0"0"58"-16,0 0 49 15,0 114 3-15,0-91-51 16,0-10-21-16,0-2-30 15,0-10-12-15,0-1-15 16,0 0-18-16,0 0 0 16,0 0-74-16,0-4-186 15,0-13-177-15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0:43.00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33A57B4-7F2E-419F-851A-EF67C9BEC46D}" emma:medium="tactile" emma:mode="ink">
          <msink:context xmlns:msink="http://schemas.microsoft.com/ink/2010/main" type="inkDrawing" rotatedBoundingBox="4371,16988 14396,16622 14399,16709 4375,17075" shapeName="Other"/>
        </emma:interpretation>
      </emma:emma>
    </inkml:annotationXML>
    <inkml:trace contextRef="#ctx0" brushRef="#br0">0 393 226 0,'0'0'391'16,"0"0"-374"-16,0 0 26 16,0 0 57-16,0 0-73 15,0 0-19-15,-8 0-3 16,8 0-5-16,0 0-1 0,14 0 1 15,2 0 2 1,5-3-1-16,3-2-1 0,2 3 5 16,5-5-1-16,4 3-2 15,1-2 2-15,3 1 0 16,6-1 4-16,2-2 1 16,3 4-2-16,2-2 1 15,2 1-4-15,3 4 4 16,4-2 2-16,5-2-2 15,9 3-2-15,6-2 5 16,11-1-6-16,1 4 6 16,3-4-3-16,-3 3 3 15,4 0-3-15,0-2 1 16,6 1 0-16,2 2-9 16,-1-3 3-16,2-2-1 0,-1 1 1 15,4-4-2-15,3 0 1 16,0 1 2-16,2-3-3 15,5 3 0-15,6 3-1 16,7-2 1-16,5-1-1 16,-5 2 2-16,-1-2-2 15,-3 1 0-15,1 0 0 16,-1 4 0-16,-2-2-1 16,-4 2 1-16,1-1 5 15,0 0-3-15,0 4 7 16,1-2-6-16,7 0 2 15,2 2-4-15,4 0 3 16,0 0-2-16,-5 0-2 0,1-6 1 16,-1-1 1-1,-1 3-2-15,-5 2 0 0,-4 0 2 16,-7-1-1-16,3 3-1 16,-3-3 0-16,-3 0 4 15,2 1-4-15,3 2 3 16,0-1-2-16,7 1 2 15,-5 0-2-15,-10-1-1 16,1 1 0-16,-8-8 0 16,3 5-1-16,-4-3 3 15,-3-1-4-15,-2-4 3 16,-6 2-1-16,2-5 2 16,-8 1-2-16,3 3 2 15,-2 1-4-15,-6 2 6 0,1 3-2 16,3 0-2-16,2 1 0 15,4 2-1-15,1-2 1 16,-1 1 1-16,-3 0-1 16,-4 0 0-16,1 2 0 15,-2-2 1-15,3 2 4 16,2-3-4-16,0 3 6 16,1-1-4-16,-3 1 2 15,0 0 4-15,-1 0 0 16,-2 0-1-16,-1 0-1 15,0 0 2-15,-7 0-1 16,-4 0-4-16,-8 0 4 16,-6 6 0-16,-7 0-4 0,-7-2-1 15,-5-1 1 1,-6 2-1-16,-9-4 0 0,-10 1-3 16,-7-2 2-16,-4 0-2 15,3 0 0-15,-3 0-15 16,0 0-32-16,2-11-104 15,5-5-113-15,-1-1-214 16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4:38.65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5D09AC6-1EE7-4380-9410-5323E85B2FB9}" emma:medium="tactile" emma:mode="ink">
          <msink:context xmlns:msink="http://schemas.microsoft.com/ink/2010/main" type="inkDrawing" rotatedBoundingBox="21958,1394 22769,1345 22771,1376 21960,1426" semanticType="underline" shapeName="Other">
            <msink:sourceLink direction="with" ref="{5D47EBB9-BFCE-468B-8361-E534777255A6}"/>
          </msink:context>
        </emma:interpretation>
      </emma:emma>
    </inkml:annotationXML>
    <inkml:trace contextRef="#ctx0" brushRef="#br0">5434-8430 188 0,'0'0'267'0,"0"0"-137"16,0 0 0-16,0 0-53 16,0 0-3-16,0 0-14 15,-81-9-9-15,77 8-22 16,1 1-2-16,3 0-10 16,0 0-7-16,0 0-10 15,0 0 0-15,0 0-10 16,18 0 8-16,21 0 2 15,16 0 3-15,13 0 2 16,6-2 4-16,1-1-7 0,1-1-1 16,4-2 1-1,-2-2-1-15,0 2 7 0,-11-3-3 16,-21 3-3-16,-13 4-2 16,-15 1 0-16,-13-3 3 15,-4 3-3-15,-1 1-1 16,0 0-6-16,0 0-12 15,-6 0-25-15,-10 8-44 16,5 4-55-16,11 1-196 16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4:39.36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837F178-A0A1-47B5-9EFD-6AE1CA90D036}" emma:medium="tactile" emma:mode="ink">
          <msink:context xmlns:msink="http://schemas.microsoft.com/ink/2010/main" type="inkDrawing" rotatedBoundingBox="23601,1343 24360,1285 24364,1337 23605,1395" semanticType="underline" shapeName="Other">
            <msink:sourceLink direction="with" ref="{D191F29A-7EB7-47A1-97C8-8A1142F15B6D}"/>
          </msink:context>
        </emma:interpretation>
      </emma:emma>
    </inkml:annotationXML>
    <inkml:trace contextRef="#ctx0" brushRef="#br0">6989-8494 397 0,'0'0'209'0,"0"0"-181"15,0 0 32-15,0 0 1 16,0 0-13-16,0 0-21 16,33 0 7-16,28 0 58 15,24 0-3-15,11 0-49 16,-3 0-24-16,-1-10 18 15,-13-1-12-15,-5-1 17 16,-11 0 5-16,-18 6-31 16,-19 2-9-16,-17 2 0 0,-6 2-4 15,-3 0 0-15,0 0-7 16,0 0-6-16,-3 0-9 16,-11 0-16-16,-7 8-25 15,-1 8-31-15,-5 3-79 16,-3-2-137-16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6:33.28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F76E675-F826-416A-9C6A-8D3F0B9DAA26}" emma:medium="tactile" emma:mode="ink">
          <msink:context xmlns:msink="http://schemas.microsoft.com/ink/2010/main" type="inkDrawing" rotatedBoundingBox="5024,2137 10823,6409 10613,6694 4814,2423" semanticType="callout" shapeName="Other">
            <msink:sourceLink direction="with" ref="{0A8279F2-A945-4E76-B575-82E912C9FAAD}"/>
            <msink:sourceLink direction="with" ref="{CC15DCD5-240D-43A1-AC74-5DE0847B5852}"/>
          </msink:context>
        </emma:interpretation>
      </emma:emma>
    </inkml:annotationXML>
    <inkml:trace contextRef="#ctx0" brushRef="#br0">14-1 356 0,'0'0'150'0,"0"0"-38"0,0 0-36 15,0 0-21-15,0 0 1 16,0 0-1-16,0 0-17 16,-14 0-15-16,14 0-9 15,0 0-8-15,0 0-1 16,0 0-4-16,0 0-1 15,0 0 0-15,0 0 3 16,0 0-3-16,0 0-4 16,0 0 4-16,0 0 0 15,0 0 0-15,0 0 0 0,0 0 0 16,0 0 0-16,0 0-7 16,0 0 7-16,0 0-3 15,0 0 3-15,0 0 0 16,0 5 3-16,2 3-3 15,5-2 0-15,-2 3 0 16,2-1 0-16,-2-1 1 16,1-3-1-16,1 5 0 15,-5-4 1-15,5 5-1 16,-2-4 0-16,-1 2 2 16,1 1 1-16,-1-3 1 15,4-1-4-15,-7 3 3 16,4-5 0-16,-1 1-3 15,-1 2 1-15,2-2 1 16,-4 3 0-16,2 0-2 0,2-2 1 16,-1 1 0-16,-2 0 2 15,2 0-3-15,-1-2 0 16,2 2 2-16,-4 0 0 16,4 1 0-16,-1 0 4 15,-1-3 1-15,2 1 1 16,-1 1-5-16,-1-2 5 15,2 3-8-15,-4-5 1 16,2 4-1-16,2-2 1 16,-4 0-1-16,4 2 1 15,-1 2 0-15,1 1 0 16,0 0 2-16,-1 2-2 0,1-1 0 16,-1 0-1-16,4-2 2 15,-1 3-2-15,-1-2 1 16,-1-1-1-16,-1-2 0 15,1 3 1-15,2-3-1 16,-2 3 0-16,-4-5 0 16,4 4 0-16,-1-1 1 15,1 2 0-15,2-4-2 16,-2 1 1-16,-1 0 0 16,4 0 0-16,-4 1 0 15,2 1 0-15,-1-2 0 16,2 3 1-16,-2-6-1 15,-4 5 0-15,7-5 0 0,-7 3-1 16,7 0 1-16,-4 0 0 16,1 2 2-16,1 2-2 15,1-2 0-15,-2 1 0 16,2-1 0-16,2-1 0 16,-4-1 0-16,1-2 0 15,1 2 0-15,-2 0 0 16,-1-3-1-16,1 2 1 15,1-1 1-15,0 2-1 16,-1 1 0-16,-1-1 0 16,1-2 0-16,1 2 0 15,-2-3 0-15,4 0 0 16,-4 2 0-16,1-1 3 16,-1 2-3-16,1-1 0 0,1 0 0 15,1-1-2-15,1-2 2 16,-4 2 0-16,-2-2 0 15,2 0 0-15,-1 1-3 16,2-1 3-16,-1 2 1 16,2-2-1-16,-1 1 0 15,2 5 0-15,-1-6 2 16,3 5 0-16,2-1-2 16,-1 0 1-16,4 3-1 15,-2 1 0-15,1-2 0 16,1 2 0-16,-2-2-1 15,2 0 1-15,-4-1 1 16,2 2-1-16,-1-1-1 0,-1-1 1 16,1 1 1-1,1 1-1-15,-6-1 0 0,6 1 0 16,-3-2 0-16,1-3 0 16,2 2 0-16,-3 1-1 15,0-1 1-15,0 0 1 16,-1 1 0-16,1-4-2 15,0 2 2-15,-2-1 0 16,2 1-1-16,0-2-1 16,-3 2 0-16,2-1 2 0,-2-1 0 15,-1 0-1 1,-1-3 0-16,-1 1 1 0,-1 1-1 16,-2-2 0-16,3 0-2 15,-3 2 2-15,1-2 1 16,4 3-1-16,-2-1 0 15,0-2 0-15,-3 1 0 16,1 2 0-16,4-1 0 16,-2 0 0-16,1 1 0 15,-2-2 0-15,5 4 0 16,-2-2 1-16,1 5 0 16,1-7-1-16,2 7 1 15,0-2-1-15,3 0 0 16,-1 2 1-16,2-1-1 15,-1-1 0-15,-1 0 1 0,1 2 0 16,0-2-1 0,1 0 0-16,-2 0-1 0,2 1 1 15,1 1 0-15,-2 1 0 16,2-3 0-16,-1 3 3 16,1-1-3-16,-1 3 2 15,4-2-1-15,-4-1-1 16,1 3 1-16,-1-2-1 15,1-1 0-15,2 2 2 16,-4-1-3-16,2-2 1 16,-4 1 0-16,2 0 0 15,0 2 0-15,-3-4 0 16,2 2 0-16,-2-2 0 16,3 3 0-16,-1 0 0 0,-2 2 0 15,3-1 0-15,-3-2 1 16,0 3-1-16,0-4 0 15,3 2-1-15,-3 1 2 16,3 1-3-16,-2-2 3 16,-1 2-1-16,3-3 0 15,-3 3 0-15,0-3 1 16,0 1-2-16,-1-1 2 16,-2-1-1-16,1-3 0 15,-2 4-1-15,1-2 1 16,1 3 0-16,3-1 1 15,-4-1-1-15,1 2-1 16,-1 2 1-16,2-3 0 0,-1 2 0 16,2-1 1-16,-3-3-1 15,2 5 1-15,-2 0 1 16,3-3-2-16,-2 1-2 16,2 0 1-16,0-1 0 15,0 1 1-15,0 3 0 16,-1-3 0-16,2 2 0 15,-1-2 2-15,0 1 0 16,3 1-2-16,0 1 0 16,-3-3-4-16,2 2 4 15,-2-1 0-15,3-1 1 16,-3 2-1-16,0-3 4 16,3-1-4-16,-3 2 0 15,-3-1-1-15,3 1 1 0,0-2 1 16,0 4-1-16,-1-5-4 15,1 3 4-15,-2-2-1 16,2 4 4-16,0-2-2 16,0 0-1-16,0-1-3 15,0 1 3-15,0 1 0 16,0 1 3-16,-1-3-3 16,2 2 0-16,-1-2-3 15,-1 0 3-15,1 0-1 16,-3-2 2-16,1 3-1 15,6-4 0-15,-4 3 0 0,-3-1 0 16,6-1 0-16,-2 2 0 16,-1-1 1-16,3 4 0 15,0-2-1-15,-1 1-2 16,2 2 2-16,1 3-1 16,2-1 2-16,-2-1-1 15,-1-1 0-15,4 1 0 16,-1-1 0-16,-1 0 0 15,2 0 1-15,-2-1-1 16,2 1 0-16,-1 0 0 16,-1 1 0-16,2-3 0 15,-4 0-1-15,4-1 1 16,-2-2 0-16,1 3 0 16,-1-1 1-16,2 0 0 0,-4 0-1 15,1-3 0-15,-2 3 0 16,1 1-2-16,0-2 2 15,0 3 0-15,1-2-2 16,-1 0 2-16,1 1 2 16,2-1-2-16,-1 1 0 15,2 0 0-15,-4-2 0 16,1 0-1-16,-1 2 1 16,1 0-1-16,-1-2 0 15,1 0 2-15,-2-3-2 16,1 3 4-16,1 1-3 0,0-1 0 15,2 1 0 1,-2-2 0-16,-1 2 1 0,1 1-1 16,2 0-3-16,2-2 3 15,0 2 1-15,3 0 0 16,-1 1-1-16,4 0 1 16,-5-4-1-16,4 4 0 15,1-4 1-15,-4 4-1 16,2 0 0-16,-1-1 0 15,0 2 0-15,2 2-1 16,-1-3 1-16,1 3 1 16,2 3-1-16,-2-3 1 15,3 2-1-15,1 1 0 16,-2-2 0-16,2 2 0 0,0 2 0 16,0-1 0-16,0 1 0 15,4 1 0-15,-4-1 0 16,-2 0 0-16,2 0 0 15,0-1 0-15,2-4 1 16,-2 3-1-16,0-2-2 16,0 2 2-16,-1-1 0 15,1-1 2-15,0 2-2 16,-2 0 0-16,2 0-2 16,3 5 1-16,0-4 1 15,-1 2 0-15,4-2 1 16,-1 2-1-16,-1 4-1 15,4 2 1-15,4 1 0 0,4 1 1 16,3 0-1 0,2 2 2-16,1-2-2 0,4 4 0 15,0-3 0-15,1 4 0 16,-3-1-3-16,3 2 3 16,-2 0-1-16,3 1 1 15,2-1 0-15,0 0 0 16,3 0 0-16,2 3 2 15,-1 2-1-15,2 5 0 16,-1-1 0-16,1 1 3 16,2 4 1-16,-2 1-1 15,6 2-3-15,2 3 13 0,4-3-5 16,0-2-6 0,-1-4-2-16,-4-2 0 0,-11-6 1 15,-9-4-1-15,-7-5 1 16,-5-4-2-16,-7-6 1 15,-8-8-2-15,-6-6-1 16,-8-4-46-16,-9-11-134 16,0-25-360-16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0:44.26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D4A186F-C7B2-4E57-B494-7C08D9EB7FA6}" emma:medium="tactile" emma:mode="ink">
          <msink:context xmlns:msink="http://schemas.microsoft.com/ink/2010/main" type="inkDrawing" rotatedBoundingBox="15257,17089 15446,17886 15396,17898 15206,17101" semanticType="callout" shapeName="Other">
            <msink:sourceLink direction="with" ref="{33E25AD6-3A16-4F80-A5B9-68135DF0C885}"/>
          </msink:context>
        </emma:interpretation>
      </emma:emma>
    </inkml:annotationXML>
    <inkml:trace contextRef="#ctx0" brushRef="#br0">-1356 7251 754 0,'0'0'56'15,"0"0"51"-15,0 0-4 16,0 0-76-16,0 0-17 16,-5 163 39-16,20-75-15 15,5 4-5-15,-1-5-9 16,7-4-6-16,-5-12-10 0,-3-7-3 16,-5-11 0-16,-4-9 0 15,-3-15-1-15,-1-11-5 16,-1-10-48-16,4-6-62 15,4-2-87-15,-2-2 111 16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0:44.59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17D2543-DB56-41BD-89F0-5062CF04C205}" emma:medium="tactile" emma:mode="ink">
          <msink:context xmlns:msink="http://schemas.microsoft.com/ink/2010/main" type="inkDrawing" rotatedBoundingBox="15387,18800 15617,17158 15668,17166 15437,18807" semanticType="callout" shapeName="Other">
            <msink:sourceLink direction="with" ref="{33E25AD6-3A16-4F80-A5B9-68135DF0C885}"/>
          </msink:context>
        </emma:interpretation>
      </emma:emma>
    </inkml:annotationXML>
    <inkml:trace contextRef="#ctx0" brushRef="#br0">-945 7328 716 0,'0'0'28'15,"0"0"39"-15,0 0-14 16,0 0-31-16,-49 139 7 16,35-51 19-16,-2 20 1 15,-2 19 0-15,-5 8-16 16,-2 4 2-16,1-2-11 15,0 0 11-15,5-1-15 16,4-5 2-16,3-11-15 16,8-22-5-16,2-24-2 15,2-30-1-15,0-23-5 0,0-16-36 16,0-5-39 0,0-29-65-16,0-21-17 15,0-23-544-15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3:17.597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context xml:id="ctx1">
      <inkml:inkSource xml:id="inkSrc2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1" timeString="2023-05-11T13:55:12.328"/>
    </inkml:context>
  </inkml:definitions>
  <inkml:traceGroup>
    <inkml:annotationXML>
      <emma:emma xmlns:emma="http://www.w3.org/2003/04/emma" version="1.0">
        <emma:interpretation id="{244B51E3-4D50-4461-A114-F36C6CB70558}" emma:medium="tactile" emma:mode="ink">
          <msink:context xmlns:msink="http://schemas.microsoft.com/ink/2010/main" type="writingRegion" rotatedBoundingBox="15197,356 25236,204 25351,7706 15311,7858"/>
        </emma:interpretation>
      </emma:emma>
    </inkml:annotationXML>
    <inkml:traceGroup>
      <inkml:annotationXML>
        <emma:emma xmlns:emma="http://www.w3.org/2003/04/emma" version="1.0">
          <emma:interpretation id="{AE8FDC3C-AFC6-4FD9-BEA7-8FC3A028CE20}" emma:medium="tactile" emma:mode="ink">
            <msink:context xmlns:msink="http://schemas.microsoft.com/ink/2010/main" type="paragraph" rotatedBoundingBox="15197,356 24691,212 24705,1162 15211,1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ED93E2-C541-4BBD-A459-D5A4279800A0}" emma:medium="tactile" emma:mode="ink">
              <msink:context xmlns:msink="http://schemas.microsoft.com/ink/2010/main" type="line" rotatedBoundingBox="15197,356 24691,212 24705,1162 15211,1306"/>
            </emma:interpretation>
          </emma:emma>
        </inkml:annotationXML>
        <inkml:traceGroup>
          <inkml:annotationXML>
            <emma:emma xmlns:emma="http://www.w3.org/2003/04/emma" version="1.0">
              <emma:interpretation id="{7FE65490-0A33-405F-BD51-C30DCEEB618D}" emma:medium="tactile" emma:mode="ink">
                <msink:context xmlns:msink="http://schemas.microsoft.com/ink/2010/main" type="inkWord" rotatedBoundingBox="15197,356 16119,342 16133,1286 15211,13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-1338-8968 636 0,'0'0'20'0,"3"171"16"15,10-88 19-15,-2-9-4 16,-2-21-22-16,-2-20-18 16,-5-18 2-16,-2-15 7 15,0 0 33-15,-11-27-39 16,-11-20-14-16,-2-15-12 0,4-9 12 15,2-4 2-15,4-2-1 16,8-2 1-16,6-3-2 16,11-3 0-16,34-4 0 15,21 0 5-15,9 12-5 16,-2 19 4-16,-9 29 6 16,-16 28-10-16,-13 1 0 15,-13 44 0-15,-20 12 19 16,-2 9-4-16,-27 1-1 15,-23-6 0-15,-10-14-2 16,-3-16-7-16,3-12 1 16,10-9-4-16,11-9 2 15,20 0 21-15,8 0-25 16,11-19-19-16,21-1 13 0,29-3-57 16,14 4-46-16,7 8-82 15,-5 3-164-15</inkml:trace>
          <inkml:trace contextRef="#ctx0" brushRef="#br0" timeOffset="517.428">-924-8878 576 0,'0'0'25'16,"0"0"84"-16,0 0-6 15,0 0-37-15,85-105-38 16,-73 66-7-16,-8 5-9 16,-4 6 10-16,0 9 0 15,-7 4 1-15,-13 4 0 16,-4 11 0-16,0 0-19 15,-3 15-3-15,1 20 2 16,5 10-2-16,11 3-1 16,10 7 2-16,0-7 1 15,0-3-2-15,19-4 0 0,4-15-1 16,6-12-2-16,-7-7-4 16,4-7 6-16,-2 0 3 15,3-27-1-15,3-8 10 16,0-9-10-16,-8 5 0 15,-4 4-2-15,-9 14 5 16,-6 14 8-16,-3 7 3 16,0 0-16-16,2 28 0 15,3 8 5-15,2 2 1 16,2-3-2-16,2-5-1 16,8-7-3-16,4-5-4 15,8-9-51-15,5-1-31 0,2-8-84 16,-1 0-423-16</inkml:trace>
        </inkml:traceGroup>
        <inkml:traceGroup>
          <inkml:annotationXML>
            <emma:emma xmlns:emma="http://www.w3.org/2003/04/emma" version="1.0">
              <emma:interpretation id="{847EADEE-D5AA-4DE5-BB82-8800A3216EA7}" emma:medium="tactile" emma:mode="ink">
                <msink:context xmlns:msink="http://schemas.microsoft.com/ink/2010/main" type="inkWord" rotatedBoundingBox="16676,548 18792,515 18804,1251 16687,12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41.1249">87-8911 448 0,'0'0'64'0,"-5"105"98"16,1-46-60-16,4-3 10 15,0-6-44-15,0-10-49 16,0-14-11-16,0-11-6 16,0-9 0-16,0-6 2 15,0-8 8-15,0-29-12 0,-5-18-22 16,5-13 22-16,0-5 1 15,0 2 2-15,21 7-1 16,2 16 3-16,-4 13-4 16,1 14 14-16,-2 14 8 15,-5 7 6-15,1 0-29 16,0 15 0-16,-7 10 6 16,-7 4 2-16,0 0-2 15,-9 1-2-15,-15-4 5 16,0-9-9-16,7-4-31 15,8-9-45-15,6-4-51 16,3 0-87-16</inkml:trace>
          <inkml:trace contextRef="#ctx0" brushRef="#br0" timeOffset="1453.2679">312-9028 690 0,'0'0'143'0,"0"0"-44"16,0 0 0-16,0 0-62 16,0 0-37-16,0 0-7 15,56 18 7-15,-41 14 7 16,1 1 3-16,5-1-5 16,-1-4-2-16,3-5-2 15,5-3-1-15,1-12-8 0,8-8-19 16,1 0-20-1,1-5-34-15,-3-13-13 0,-7 3 76 16,-10 7-22 0,-7 8 13-16,-6 0 27 0,-1 0 0 15,-2 0 2-15,1 0 46 16,1 3-7-16,2-3 15 16,-5 0-36-16,2 0-15 15,-1 0 44-15,-3-8 28 16,0-9-32-16,0-6-24 15,0 5-7-15,-16 5 14 16,-2 7-28-16,0 4-1 16,4 2-18-16,10 0-48 0,4 6-119 15,0 3-218 1</inkml:trace>
          <inkml:trace contextRef="#ctx0" brushRef="#br0" timeOffset="2361.926">1044-8898 368 0,'0'0'88'16,"0"0"90"-16,0 0-35 16,32-109-63-16,-32 73 23 15,0 0-29-15,-18 7-30 16,-11 8-36-16,-5 9-1 16,-10 9 13-16,1 3-19 0,-3 9-1 15,7 24 3-15,14 9-3 16,10 7 0-16,10 0-2 15,5-2 2-15,2-9-1 16,23-6-4 0,7-16 1-16,4-14-4 0,3-2 8 15,3-20 2-15,-6-20-1 16,-1-15-1-16,-8-2 0 16,-9 0 0-16,-5 1 0 15,-5 3 4-15,-8 8-1 16,0 5-1-16,0 10 0 15,-12 15-1-15,3 5 6 16,1 10-7-16,2 0-1 16,-1 31-6-16,1 12 5 15,1 12 2-15,5 5 0 16,0-3 2-16,0-1-2 16,15-11 1-16,8-12-1 0,3-10-10 15,1-8 8-15,3-14 2 16,1-1 3-16,4-6-2 15,-1-21 1-15,-4-5-2 16,-6-3 0-16,-7 6 0 16,-11 4-3-16,-6 9 6 15,0 5-3-15,0 5 0 16,-4 6-11-16,-5 0 11 16,-5 0 0-16,0 25-2 15,5 3 2-15,8 4 2 0,1-2-2 16,0-3-6-16,1-5 6 15,13-5 0-15,-1-8-11 16,6-3 11-16,2-6 0 16,0 0 0-16,3-1 2 15,1-21 2-15,-2-5-8 16,-1-2 6-16,-5 8-4 16,-5 6 2-16,-8 11-1 15,-4 4-3-15,0 0-6 16,0 19-18-16,-3 13 28 15,2 0 3-15,1 1 0 16,0-9-3-16,19-6 2 16,9-9 0-16,6-7 7 15,1-2 1-15,5-3 2 0,7-23-7 16,-5-7 0-16,2-8-4 16,-7-4 0-16,-10 5-1 15,-12 9 5-15,-10 7-3 16,-5 10 1-16,0 10 8 15,0 4 1-15,0 0 18 16,-6 9-19-16,3 29-6 16,3 10-2-16,0 3-1 15,18-3-2-15,19-13 0 16,13-15-9-16,15-15-31 16,10-5-67-16,6-23-167 15</inkml:trace>
        </inkml:traceGroup>
        <inkml:traceGroup>
          <inkml:annotationXML>
            <emma:emma xmlns:emma="http://www.w3.org/2003/04/emma" version="1.0">
              <emma:interpretation id="{40E6CD16-C302-4585-8D4C-D4028D10001D}" emma:medium="tactile" emma:mode="ink">
                <msink:context xmlns:msink="http://schemas.microsoft.com/ink/2010/main" type="inkWord" rotatedBoundingBox="19291,363 21111,335 21122,1013 19301,104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42.4796">2685-9035 699 0,'0'0'47'0,"0"0"-35"16,0 0 93-16,0 0 21 16,0 0-62-16,145-106-34 15,-106 53-13-15,-2 1-11 0,-7 3 3 16,-12-4-4-16,-9 9-3 16,-9 12 1-16,0 13 4 15,0 8 11-15,-9 11 2 16,-8 0-10-16,-1 15-10 15,-1 29 1-15,-3 9-1 16,9 3 2-16,10-1-4 16,3-6 4-16,0-7-2 15,3-1 0-15,10-11-2 16,1-9-12-16,4-8-25 16,3-13-43-16,3 0-51 15,2-17-203-15</inkml:trace>
          <inkml:trace contextRef="#ctx0" brushRef="#br0" timeOffset="3029.5114">3077-9084 482 0,'0'0'52'0,"0"0"92"16,0 0-55-16,0 0 24 15,0 0-52-15,132 74-15 16,-96-95 9-16,0-12-26 15,-3-6-12-15,-10-4-7 16,-9 0-8-16,-14-1 7 16,0 3 4-16,-9 10 16 0,-19 9 6 15,-2 11-22 1,3 11-4-16,2 0 4 0,2 21-13 16,5 16-1-16,9 5-7 15,9 0-22-15,0-3-29 16,27-7-63-16,9-3-45 15,3-10-339-15</inkml:trace>
          <inkml:trace contextRef="#ctx0" brushRef="#br0" timeOffset="3301.3936">3575-9007 648 0,'0'0'91'0,"0"0"4"0,0 0 10 16,159 68-38-16,-119-68-42 16,-3-4 5-16,-7-24-7 15,-8-8-9-15,-10-3-7 16,-10-3 0-16,-2-2-4 16,-2 7-3-16,-19 6 4 15,-6 8 5-15,2 13 0 16,5 10-1-16,0 0-8 15,7 25-16-15,7 15-52 16,6 6-86-16,0-5-118 0</inkml:trace>
          <inkml:trace contextRef="#ctx0" brushRef="#br0" timeOffset="3795.934">4098-9422 711 0,'0'0'75'0,"0"0"10"0,0 0-72 16,0 0 5-16,0 0 50 16,-6 142-10-16,28-97-16 15,8-6-19-15,0-11-16 16,-1-6-7-16,-2-16-6 16,6-6-10-16,3-10 9 15,12-28 4-15,2-12-57 16,-4-6-109-16,-12 3 53 15,-16-1 37-15,-14 12 79 16,-4 8 15-16,0 10 18 16,-15 23 51-16,-6 1 11 15,6 21-56-15,-5 28-6 16,7 12 18-16,7 15 22 0,1 2-33 16,5 7 9-1,0-5-9-15,0-6-9 0,15-12-20 16,-1-16-11-16,1-17-23 15,-4-12-50-15,-4-17-131 16,-5 0-318-16</inkml:trace>
        </inkml:traceGroup>
        <inkml:traceGroup>
          <inkml:annotationXML>
            <emma:emma xmlns:emma="http://www.w3.org/2003/04/emma" version="1.0">
              <emma:interpretation id="{5D47EBB9-BFCE-468B-8361-E534777255A6}" emma:medium="tactile" emma:mode="ink">
                <msink:context xmlns:msink="http://schemas.microsoft.com/ink/2010/main" type="inkWord" rotatedBoundingBox="22032,556 23041,541 23048,1038 22039,1054">
                  <msink:destinationLink direction="with" ref="{A5D09AC6-1EE7-4380-9410-5323E85B2FB9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586.7382">5566-9206 518 0,'0'0'98'15,"0"0"13"-15,0 0-32 16,0 0-11-16,0 0-7 16,-90 109-9-16,72-72-12 15,5-5-17-15,1-5-1 16,4-7-9-16,8-7-7 16,-1-9-1-16,1-2 0 0,0-2-5 15,0 0-4-15,9 0-11 16,25-10 15-16,16-13 8 15,10-2 0-15,-4 10-2 16,-10 7-4-16,-10 8-2 16,-10 0-7-16,-8 17 4 15,-9 8 2-15,-9 1 1 16,0 4 4-16,-8-4 6 16,-16-1 4-16,-1-5 0 15,-2-3-6-15,0-7 0 0,3-5-3 16,6-5 1-1,7 0-3-15,4 0-3 0,7 0-4 16,0-11-9-16,0 1-34 16,18-1-2-16,9 5-79 15,10 1-53-15,-1 4-208 16</inkml:trace>
          <inkml:trace contextRef="#ctx0" brushRef="#br0" timeOffset="9166.9125">5520-9196 339 0,'0'0'474'15,"0"0"-453"-15,0 0 22 16,0 0 59-16,117 2-55 16,-79-2-35-16,-5-3-2 15,1-4-8-15,-4-1-2 16,-7 2-11-16,-9 0-70 0,-7 1-73 15,-7 3-48-15,0 2-220 16</inkml:trace>
          <inkml:trace contextRef="#ctx0" brushRef="#br0" timeOffset="9863.9908">5905-8791 276 0,'0'0'100'0,"0"0"125"0,0 0-101 15,0 0-23-15,146-38-6 16,-116 10-34-16,-6 2-22 16,-9 3-5-16,-14-1-6 15,-1 5 8-15,-9-4-18 16,-25 3-12-16,-10 9-6 15,-6 10 0-15,1 1 1 16,5 1-1-16,13 19 0 16,10 1-4-16,13-1-4 15,8-1-22-15,0 0-13 16,8-1-63-16,26-4-11 16,10-1-1-16,-2-7-179 15</inkml:trace>
          <inkml:trace contextRef="#ctx0" brushRef="#br0" timeOffset="10363.8503">6258-9272 513 0,'0'0'119'0,"0"0"-10"0,0 0-5 16,0 0-12-16,0 0-38 16,0 0-15-16,-4-22-23 15,4 22-10-15,0 0-6 16,0 0-13-16,0 17 3 15,0 10 10-15,0 15 2 16,0 3 2-16,0 8 17 16,-5 3-6-16,-4-5-5 15,0-2 2-15,1-8-4 16,7-11 2-16,1-9-4 16,0-8-6-16,0-5 1 15,13-1 7-15,9-7 18 0,5 0-2 16,4 0 9-16,1 0-12 15,-1 0 1-15,-5-8 3 16,-8-1-18-16,-9 3-4 16,-5 4-3-16,-4 2-1 15,0 0-5-15,0 0-35 16,0 0-17-16,0 0-20 16,0 6-89-16,-9-4-264 15</inkml:trace>
        </inkml:traceGroup>
        <inkml:traceGroup>
          <inkml:annotationXML>
            <emma:emma xmlns:emma="http://www.w3.org/2003/04/emma" version="1.0">
              <emma:interpretation id="{D191F29A-7EB7-47A1-97C8-8A1142F15B6D}" emma:medium="tactile" emma:mode="ink">
                <msink:context xmlns:msink="http://schemas.microsoft.com/ink/2010/main" type="inkWord" rotatedBoundingBox="23566,447 24694,430 24702,911 23573,928">
                  <msink:destinationLink direction="with" ref="{3837F178-A0A1-47B5-9EFD-6AE1CA90D036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550.1599">6981-9193 219 0,'0'0'130'0,"0"0"69"0,0 0-69 16,0 0-32-16,0 0-18 15,0 0-1-15,-25-30-6 16,25 22-47-16,0 0-14 16,9 1 3-16,12 0-5 15,6 1-3-15,3 1-4 16,1 5-3-16,-5 0 1 16,-5 0-2-16,-7 0-5 15,-8 14-5-15,-6 7 3 16,0 8 8-16,-26 2 10 0,-7 1-3 15,-5 2-1-15,7-8-3 16,8-1-2-16,7-4 1 16,7-5-2-16,9-2 0 15,0-1 0-15,0-3 2 16,13-3 6-16,11-2 3 16,3-1 12-16,3-4-9 15,-3 0-3-15,-4 0-7 16,-2 0-4-16,-6 0 0 15,-1 0-54-15,-1 0-47 16,1 0-71-16,-4 2-232 16</inkml:trace>
          <inkml:trace contextRef="#ctx0" brushRef="#br0" timeOffset="11836.3009">7291-8923 368 0,'0'0'170'16,"0"0"-41"-16,0 0-33 16,123 7-2-16,-93-22 24 15,-3-8-75-15,-4-1-24 16,-10-5 5-16,-8-3 4 16,-5 4-8-16,0 2-14 15,-27 3-3-15,-8 7 7 0,-5 7-7 16,1 9-2-1,2 0-1-15,3 15-1 0,10 12-15 16,7-1-23-16,10 4-21 16,7-7-14-16,15 1-33 15,13-5-25-15,7-4-307 16</inkml:trace>
          <inkml:trace contextRef="#ctx0" brushRef="#br0" timeOffset="12315.5162">7664-9386 456 0,'0'0'47'0,"0"0"106"0,0 0-63 16,0 0-35-16,0 0-13 16,0 0-26-16,-5-15-16 15,5 35 0-15,2 10 37 16,10 8 10-16,-2 8-15 16,-1 0 19-16,-4 6-18 15,-2-3-8-15,-3 1-15 16,0-11-6-16,0-11-1 15,0-11-2-15,0-6-1 16,0-4-20-16,0-7-100 16,0 0-113-16,0 0-112 15</inkml:trace>
          <inkml:trace contextRef="#ctx0" brushRef="#br0" timeOffset="12512.0919">7749-9122 420 0,'0'0'231'16,"0"0"-137"-16,0 0 25 15,149-57-44-15,-104 39-28 16,-6 1-29-16,-4 2-18 16,-8 3-1-16,-13 6-6 15,-14 3-132-15,0 3-84 0,-26 0-360 16</inkml:trace>
          <inkml:trace contextRef="#ctx0" brushRef="#br0" timeOffset="12670.5999">7868-9168 481 0,'0'0'127'0,"0"0"46"0,0 0-44 16,60 122-43-16,-27-91-12 15,2-4-9-15,0-3-22 16,-8-8-23-16,-6-2-20 15,-12-10-6-15,-8-4-96 16,-1 0-175-16</inkml:trace>
        </inkml:traceGroup>
      </inkml:traceGroup>
    </inkml:traceGroup>
    <inkml:traceGroup>
      <inkml:annotationXML>
        <emma:emma xmlns:emma="http://www.w3.org/2003/04/emma" version="1.0">
          <emma:interpretation id="{1BF88054-5234-4110-85BA-6189C07C49F7}" emma:medium="tactile" emma:mode="ink">
            <msink:context xmlns:msink="http://schemas.microsoft.com/ink/2010/main" type="paragraph" rotatedBoundingBox="16390,1982 23272,1739 23294,2369 16412,26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044B17-F2EA-4C59-8EA7-8D3442FD6A7D}" emma:medium="tactile" emma:mode="ink">
              <msink:context xmlns:msink="http://schemas.microsoft.com/ink/2010/main" type="line" rotatedBoundingBox="16390,1982 23272,1739 23294,2369 16412,2612"/>
            </emma:interpretation>
          </emma:emma>
        </inkml:annotationXML>
        <inkml:traceGroup>
          <inkml:annotationXML>
            <emma:emma xmlns:emma="http://www.w3.org/2003/04/emma" version="1.0">
              <emma:interpretation id="{13DAC380-4B04-4998-8715-5E342D9FCD3B}" emma:medium="tactile" emma:mode="ink">
                <msink:context xmlns:msink="http://schemas.microsoft.com/ink/2010/main" type="inkWord" rotatedBoundingBox="16390,1982 18747,1898 18770,2528 16412,2612">
                  <msink:destinationLink direction="with" ref="{6D8E49AF-0ACF-4233-8BF5-965C2F25BBF8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8241.3063">802-7845 558 0,'0'0'58'0,"0"0"53"16,0 0-67-16,0 0 49 15,0 0-38-15,0 0-37 16,-6-46-18-16,6 46-16 16,-3 0 11-16,3 17 5 15,-4 9 9-15,-5 9-9 16,0 8 12-16,-5 5 2 16,-2 4 1-16,5-4-1 15,-1 0 4-15,3 4-7 16,5-6 5-16,4 4-10 15,0-7 2-15,0-9-1 16,18-5-7-16,10-6 0 16,5-7 22-16,5-2-4 15,-2-13-6-15,-4-1-4 0,-7 0-8 16,-5 0 0 0,-8-12-47-16,-12-5-84 0,0-7-172 15</inkml:trace>
          <inkml:trace contextRef="#ctx0" brushRef="#br0" timeOffset="38401.2254">703-7525 454 0,'0'0'483'16,"0"0"-462"-16,0 0 24 16,120-12 27-16,-75 9-57 0,-2 2-10 15,-10 1-5-15,-8 0-24 16,-13 0-190-16,-12 0-382 15</inkml:trace>
          <inkml:trace contextRef="#ctx0" brushRef="#br0" timeOffset="38865.4136">1150-7497 768 0,'0'0'138'0,"0"0"-90"16,0 0 39-16,118-16-57 15,-83 11-25-15,-8 5-5 16,-6 0 0-16,-15 0-62 16,-6 5-151-16,-6 14-206 15</inkml:trace>
          <inkml:trace contextRef="#ctx0" brushRef="#br0" timeOffset="37387.7295">-11-7702 575 0,'0'0'43'15,"0"0"-4"-15,0 0 12 16,0 0-3-16,0 0-35 16,0 0-10-16,0 0 1 0,-30 33 3 15,10-9 24-15,-4 5 23 16,0 2-28-16,-4 0 23 16,5-2-29-16,5-2 2 15,5-6 0-15,4-9-15 16,4-1 1-16,2-6-8 15,3-5 3-15,0 0-6 16,0 0 6-16,0-16-1 16,21-16 4-16,9-7-2 15,5-8-3-15,1-4 1 16,-2 0-2-16,-6 4-11 16,-6 6 1-16,-5 3 8 15,-7 12 0-15,-5 7 2 16,-1 10 2-16,-4 9 0 15,0 0-2-15,0 7-2 0,0 28 1 16,0 16 1-16,0 15 4 16,0 6 1-16,0 2 0 15,0-6 7-15,0-13-11 16,0-8 0-16,0-12 0 16,5-10-1-16,2-6-17 15,4-14-96-15,8-5-53 16,1-5-94-16</inkml:trace>
          <inkml:trace contextRef="#ctx0" brushRef="#br0" timeOffset="37696.0953">210-7393 325 0,'0'0'210'0,"0"0"-149"16,0 0 17-16,0 0 23 15,0 0-17-15,150 46-46 16,-93-72 1-16,1-10-21 16,-9-3-14-16,-10 1-1 15,-13-1-1-15,-20 6-1 16,-6 2 9-16,-11 7 75 16,-25 3-61-16,-10 6-8 0,-4 12 12 15,-1 3-21-15,9 1-7 16,7 23 0-16,13 6 0 15,8 2-4-15,11 3-42 16,3-2-68-16,17 5-35 16,19-8-71-16,3-5-322 15</inkml:trace>
          <inkml:trace contextRef="#ctx0" brushRef="#br0" timeOffset="38991.6076">1181-7347 575 0,'9'4'223'0,"17"0"-217"0,8 1 112 15,2-5-46-15,4 0-19 16,-4 0-40-16,-2 0-13 16,-7-9-117-16,-6-3-495 15</inkml:trace>
          <inkml:trace contextRef="#ctx0" brushRef="#br0" timeOffset="39563.3907">1649-7465 266 0,'0'0'350'0,"0"0"-288"16,0 0 43-16,0 0 11 15,0 0-30-15,0 0-39 16,-2 0-18-16,2-3-9 15,0-5 3-15,0-4-6 16,0-3-5-16,9 0-3 16,0 0 4-16,6-4 0 0,6 2-8 15,5 0-5-15,4-2-2 16,2 5 2-16,-5-1 3 16,0 7-3-16,-5 1 0 15,-5 5-2-15,-5 2 1 16,-8 0-7-16,-4 5-2 15,0 13 10-15,0 11 2 16,0 4 7-16,-12 0-4 16,8 3 1-16,4-1-6 15,0-2 0-15,0-4 2 16,13-5-1-16,5-3 7 16,0-5-5-16,6-3 1 15,-1-8 1-15,1-5-3 0,6 0 2 16,0-5 1-1,2-9-5-15,-5-1-1 0,-6 5-17 16,-9 3-67-16,-11 7-63 16,-1 0-107-16</inkml:trace>
        </inkml:traceGroup>
        <inkml:traceGroup>
          <inkml:annotationXML>
            <emma:emma xmlns:emma="http://www.w3.org/2003/04/emma" version="1.0">
              <emma:interpretation id="{730EFC43-EC86-4A82-A9DD-F12BCBB911E7}" emma:medium="tactile" emma:mode="ink">
                <msink:context xmlns:msink="http://schemas.microsoft.com/ink/2010/main" type="inkWord" rotatedBoundingBox="19676,1883 20703,1758 20772,2323 19744,2447">
                  <msink:destinationLink direction="with" ref="{ED5C2E20-43D0-45EE-87E0-27136AE20CE6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3585.6225">3875-7909 137 0,'0'0'127'16,"0"0"-47"-16,0 0-47 15,0 0-18-15,0 0 17 16,0 0-8-16,0 0-5 16,-25 4 39-16,25-4 52 15,-2 0-65-15,-1 0-7 0,2 2-4 16,-4 0 0-16,-2-2 7 16,-1 2-15-16,2 0-6 15,-3-2-7-15,0 5 7 16,0 2-15-16,-4 4 0 15,-4-2-3-15,0 7-1 16,-1 1 2-16,-1 2 0 16,-2 4 3-16,0 3 3 15,3 4 5-15,4-2-12 16,5 2 3-16,5-5-4 16,4 4-2-16,0-2 2 15,4-1 8-15,19-1 16 0,4 0 1 16,6-7-18-16,4-3 1 15,6-11 8-15,-1-4 6 16,4 0 3-16,-1-12-6 16,2-15-7-16,0-9 0 15,-5-4-4-15,-6-3-5 16,-14-2 2-16,-13 0-4 16,-9-1 4-16,0 7-3 15,-30-4-3-15,-10 10-7 16,-8 9 3-16,-1 14 4 15,4 10-1-15,5 0 1 16,1 18-1-16,7 15-12 16,2 6-26-16,9-3-20 0,12-4-78 15,9-9-132-15,0-7-328 16</inkml:trace>
          <inkml:trace contextRef="#ctx0" brushRef="#br0" timeOffset="22725.2209">3121-7845 656 0,'0'0'74'0,"0"0"-4"0,0 0 35 15,0 0-16-15,0 0-39 16,0 0-8-16,0 0-37 16,-49-37-3-16,49 18 11 15,15-4-6-15,14 3-5 16,3 4 0-16,-1 7 0 15,-4 9-2-15,-1 0 0 16,-5 2-1-16,-3 19-3 16,-5 9 1-16,-8 1 3 15,-5 9-2-15,0 2 4 16,-21 3 1-16,-8-1 2 16,-1-5-4-16,0-2 0 15,9-2 0-15,6-6 4 16,11 4-5-16,4-7-6 0,0-2 3 15,9-2 0-15,13-2 2 16,5-6 0-16,6 0-1 16,0-13-2-1,5-1-6-15,0 0-43 0,1 0-75 16,-3-6-86-16,-8-11-247 16</inkml:trace>
        </inkml:traceGroup>
        <inkml:traceGroup>
          <inkml:annotationXML>
            <emma:emma xmlns:emma="http://www.w3.org/2003/04/emma" version="1.0">
              <emma:interpretation id="{F601B76B-6FF5-4937-9E0D-B29E1529CFF5}" emma:medium="tactile" emma:mode="ink">
                <msink:context xmlns:msink="http://schemas.microsoft.com/ink/2010/main" type="inkWord" rotatedBoundingBox="21272,1998 23279,1927 23292,2304 21285,237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4652.3454">4863-7821 402 0,'0'0'81'15,"0"0"13"-15,0 0-42 16,0 0 33-16,0 0-32 15,0 0-27-15,0-24-16 16,0 24-1-16,-3 0 15 16,-2 0 2-16,-4 0-19 15,-4 0-7-15,-5 0 5 16,-5 14-5-16,-1 6 8 0,2 6 0 16,2 1-1-1,2 8 21-15,2-1-3 0,4 3 9 16,6-7-15-1,2-1-7-15,4-5 0 0,0-3-5 16,8-3 1-16,16-1 9 16,9-5 4-16,3-3-1 15,0-5-1-15,-1-4-6 16,-8 0-2-16,-5 0-11 16,-5 0 2-16,-5 0-2 15,-7 0-34-15,-1-3-46 16,-4 2-40-16,0-4-41 15,0-1-513-15</inkml:trace>
          <inkml:trace contextRef="#ctx0" brushRef="#br0" timeOffset="24847.5792">4774-7669 708 0,'0'0'134'15,"0"0"-96"-15,0 0 43 16,0 0-20-16,0 0-35 16,127-33-13-16,-94 33-13 15,-6 0-3-15,-5 0-94 16,-10 0-215-16</inkml:trace>
          <inkml:trace contextRef="#ctx0" brushRef="#br0" timeOffset="26303.9046">5412-7649 336 0,'82'151'368'15,"-50"-151"-330"-15,8 0 55 16,7 0-17-16,1 0-55 15,-6-9-16-15,0 1-5 16,-10 1-113-16,-5-1-381 16</inkml:trace>
          <inkml:trace contextRef="#ctx0" brushRef="#br0" timeOffset="26196.5332">5412-7649 608 0,'0'0'119'15,"0"0"66"-15,0 0-68 16,0 0-71-16,0 0-16 16,0 0 17-16,145-53-13 15,-93 44-14-15,-12 6-17 16,-5 3-3-16,-16 0-1 15,-7 0-29-15,-12 8-65 16,0 17-43-16,-22 4-18 0,-19 1-381 16</inkml:trace>
          <inkml:trace contextRef="#ctx0" brushRef="#br0" timeOffset="26911.9178">6126-7823 285 0,'0'0'284'0,"0"0"-278"15,0 0 84-15,0 0-13 16,0 0-15-16,-2 123-12 16,2-98-12-16,9-5-18 0,2-5-20 15,2-6 3-15,4-8 7 16,-1-1-3-16,4 0 11 16,2-10-2-16,4-11-3 15,-5-3-9-15,-3-2 2 16,-4 5-5-16,-7 0 2 15,-2 7-3-15,-5 4 2 16,0 8 0-16,0 2-4 16,0 0 1-16,0 3 0 15,0 15-2-15,6 6 3 16,6-2 5-16,7 3 4 16,10-5 8-16,2-4 2 15,5-3-11-15,1-9 9 0,-3-4-1 16,-2 0 4-1,-2-6 7-15,-5-11-11 0,-5-4 1 16,-4-9-8-16,-4-1 2 16,-7-6 5-16,-5 2-5 15,0 3-4-15,0 7 0 16,0 8 2-16,-3 10-5 16,1 2 4-16,-1 3-8 15,3 2-3-15,-1 0-30 16,-2 0-46-16,-6 2-34 15,-5 13-85-15,-2 0-337 16</inkml:trace>
        </inkml:traceGroup>
      </inkml:traceGroup>
    </inkml:traceGroup>
    <inkml:traceGroup>
      <inkml:annotationXML>
        <emma:emma xmlns:emma="http://www.w3.org/2003/04/emma" version="1.0">
          <emma:interpretation id="{93FA7CEE-8B9A-4D43-8BC3-5FEBCF397F84}" emma:medium="tactile" emma:mode="ink">
            <msink:context xmlns:msink="http://schemas.microsoft.com/ink/2010/main" type="paragraph" rotatedBoundingBox="16447,3247 25267,3046 25341,6298 16521,64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E45642-B0B9-452E-96F7-B3328BD60EE7}" emma:medium="tactile" emma:mode="ink">
              <msink:context xmlns:msink="http://schemas.microsoft.com/ink/2010/main" type="line" rotatedBoundingBox="16441,3324 24790,2955 24821,3645 16472,4015"/>
            </emma:interpretation>
          </emma:emma>
        </inkml:annotationXML>
        <inkml:traceGroup>
          <inkml:annotationXML>
            <emma:emma xmlns:emma="http://www.w3.org/2003/04/emma" version="1.0">
              <emma:interpretation id="{24CCAC59-53BB-40A6-B01E-3017AE44A0B4}" emma:medium="tactile" emma:mode="ink">
                <msink:context xmlns:msink="http://schemas.microsoft.com/ink/2010/main" type="inkWord" rotatedBoundingBox="16444,3372 18293,3291 18318,3871 16469,395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8891.8714">142-6444 105 0,'0'0'381'0,"0"0"-272"0,0 0-4 16,0 0-21-16,0 0-8 16,0 0-48-16,0 0-15 15,0 0-3-15,-12 0 9 16,12 0 2-16,0 0-8 16,0 0-6-16,0 0-3 15,0 0 0-15,0 0-2 16,0 0-1-16,0 0 0 15,0 0 0-15,0 0 4 16,2 0 0-16,2-2 2 16,-1-3-1-16,0-2-5 0,-3-1 1 15,0 4 1-15,0 0-3 16,-10 2-4-16,-14 2 1 16,-6 0 1-16,-6 8 2 15,-6 16 2-15,4 6 0 16,3 4-1-16,-1 7 8 15,11 5-3-15,7 2 9 16,15 1-6-16,3-3-6 16,21 1-3-16,18-6-3 15,4-2 2-15,0-7 1 16,0-8-2-16,-1-11-14 16,-4-8-26-16,-4-5-34 15,-2 0-31-15,-3-1-25 16,-11-14-196-16,-8 2-6 0</inkml:trace>
          <inkml:trace contextRef="#ctx0" brushRef="#br0" timeOffset="49154.6678">246-6014 191 0,'0'0'61'16,"0"0"15"-16,0 0 22 16,0 0 30-16,0 0-53 15,117 49-11-15,-85-49-30 16,-7-2 23-16,-2-16 1 15,-3-5-17-15,-5-2-25 16,-11-4 4-16,-4 0 0 16,0-1 32-16,-19 0-14 15,-8 2-26-15,-5 6 17 0,2 7-14 16,6 13-9-16,4 2-6 16,7 13-2-16,4 20 1 15,7 10-16-15,2 2-56 16,0-2-82-16,23-2-29 15,16-8-175-15</inkml:trace>
          <inkml:trace contextRef="#ctx0" brushRef="#br0" timeOffset="49679.4294">673-6023 279 0,'0'0'79'0,"0"0"65"16,0 0-74-16,0 0 37 16,0 0-40-16,0 0-26 15,-7-27-12-15,7 26 18 16,0-1 21-16,0-1-16 16,0 2-22-16,-2-4-13 15,-1 1-9-15,-1-2-3 16,-1-2 2-16,-1-1-6 15,1 3 2-15,-2-7 1 16,5 6 5-16,2-3-3 16,0 3-1-16,0 0-5 0,0 2 0 15,20 2-3 1,22 2 2-16,11 1 1 0,10 0 5 16,0 15 5-1,-6 9 6-15,-6 2-4 0,-15-2 7 16,-10-3-10-16,-16-3 3 15,-7-6-12-15,-3 2 4 16,-7-2 7-16,-26 5 22 16,-11-2-11-16,-7-4-9 15,6-3-5-15,9-6 2 16,10-2 3-16,13 0-7 16,8 0-6-16,5 0-3 15,0 0-11-15,0 0-22 16,23 0-2-16,8 0 2 0,12-2-23 15,-1-8-25-15,0 2-95 16,-3-1-123-16,-8-2-132 16</inkml:trace>
          <inkml:trace contextRef="#ctx0" brushRef="#br0" timeOffset="50050.1821">1016-6302 764 0,'0'0'143'0,"0"0"-55"16,0 0-27-16,122-123 3 15,-49 97-31-15,-5 4-20 0,-8 6-13 16,-12 8-2-1,-9 5-7-15,-12 3-72 0,-13 5-145 16,-14 24-251-16</inkml:trace>
          <inkml:trace contextRef="#ctx0" brushRef="#br0" timeOffset="49898.8576">1193-6128 554 0,'0'0'211'0,"0"0"-200"15,0 0 56-15,0 0 27 0,0 0-53 16,0 0-25-16,14 114-6 16,-5-107-10-16,-5-3-13 15,-1-4-71 1,-3 0 17-16,0-11-12 0,0-10-415 15</inkml:trace>
          <inkml:trace contextRef="#ctx0" brushRef="#br0" timeOffset="50270.5241">1396-6139 207 0,'0'0'164'0,"0"0"64"15,0 0-111-15,119 88-44 16,-74-88 24-16,-1-5-14 15,-1-23-35-15,-14-3-22 16,-10-2 2-16,-19-2 4 16,0 7 27-16,-37 1-16 0,-11 7-17 15,-3 9-11-15,-5 11-9 16,12 0-6-16,11 21 0 16,9 14-1-16,18 10-18 15,6 2-51-15,5 0-58 16,34-11-98-1,9-10-359-15</inkml:trace>
        </inkml:traceGroup>
        <inkml:traceGroup>
          <inkml:annotationXML>
            <emma:emma xmlns:emma="http://www.w3.org/2003/04/emma" version="1.0">
              <emma:interpretation id="{6CD2C924-47BD-4C2C-8849-9F0E6A3FC3A1}" emma:medium="tactile" emma:mode="ink">
                <msink:context xmlns:msink="http://schemas.microsoft.com/ink/2010/main" type="inkWord" rotatedBoundingBox="18946,3214 21347,3107 21377,3798 18977,390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2531.6961">2358-6575 276 0,'0'0'107'15,"0"0"35"-15,0 0-26 16,0 0-47-16,0 0-12 16,0 0-11-16,-22-49-38 15,22 49-8-15,0 7 0 16,0 22 5-16,1 11 22 16,11 13 11-16,0 7-3 15,2 0-11-15,-1-5-14 0,2-8-7 16,-1-12-2-1,2-13-1-15,-2-7-3 0,-2-9-2 16,2-6-10-16,4 0 0 16,3-16-12-16,1-18-32 15,-2-7-13-15,-1-2 16 16,-4 0-8-16,-3 3 9 16,-6 2 54-16,-1 4 1 15,-5 7 7-15,0 9 8 16,0 7 42-16,0 9 20 15,0 2-25-15,0 0-47 16,0 16-5-16,0 21 17 16,-5 17 35-16,1 16 16 15,-2 8 7-15,1 0-37 16,2-8-9-16,3-11-15 0,0-14-9 16,0-10-4-16,0-13-1 15,0-5-3-15,8-6-64 16,7-7-90-16,1-4-28 15,1 0-177-15</inkml:trace>
          <inkml:trace contextRef="#ctx0" brushRef="#br0" timeOffset="52919.7706">2999-6216 608 0,'-54'130'73'0,"79"-128"19"0,11-2-15 16,5 0-29-16,2-11-38 15,-2-5-10-15,-3 4-178 16,-14 3-366-16</inkml:trace>
          <inkml:trace contextRef="#ctx0" brushRef="#br0" timeOffset="52779.9582">2999-6216 685 0,'0'0'36'15,"0"0"39"-15,0 0-62 16,126-42-13-16,-115 35-41 15,-11 7-225-15</inkml:trace>
          <inkml:trace contextRef="#ctx0" brushRef="#br0" timeOffset="53599.075">3560-6476 231 0,'0'0'183'16,"0"0"3"-16,0 0-59 15,0 0-14-15,0 0-28 16,0 0-20-16,0-35-38 16,0 35-27-16,6 20 4 15,3 20 6-15,0 12 34 16,1 12-10-16,-2 0 1 15,2-4-25-15,2-14-7 16,-3-13 1-16,0-10-4 16,0-9-5-16,3-5-22 15,-1-6-31-15,1-3-111 16,1 0-285-16</inkml:trace>
          <inkml:trace contextRef="#ctx0" brushRef="#br0" timeOffset="53925.4022">3866-6144 492 0,'0'0'114'0,"0"0"22"0,0 0-24 16,0 0-17-16,134 25-34 15,-107-34-25-15,-1-10-23 16,-5-6-4-16,-8-4-7 16,-13-7-1-16,0 0 6 15,0-2-7-15,-21 2 0 16,-3 3 0-16,-4 8 3 16,5 10 1-16,3 6 1 15,1 9-5-15,1 0 0 16,0 17-1-16,3 13-7 15,4 6-41-15,11 2-43 16,0-3-55-16,11-5-166 16</inkml:trace>
          <inkml:trace contextRef="#ctx0" brushRef="#br0" timeOffset="54294.3594">4392-6249 233 0,'0'0'221'0,"0"0"-92"15,0 0-15-15,0 0-26 16,0 0 17-16,0 0-6 15,154 101-68-15,-106-101 31 0,-3-9-26 16,-1-21-25-16,-10-4-5 16,-11-8-1-16,-14-3-5 15,-9-1-3-15,0 6 0 16,-26 7-3-16,-8 10 6 16,-12 11 3-16,-2 12 0 15,-9 0-3-15,-1 31 0 16,-3 12-17-16,12 8-20 15,8 2-52-15,16-1-101 16,11-9-205-16</inkml:trace>
        </inkml:traceGroup>
        <inkml:traceGroup>
          <inkml:annotationXML>
            <emma:emma xmlns:emma="http://www.w3.org/2003/04/emma" version="1.0">
              <emma:interpretation id="{1E5FD61C-B4C5-4FEF-A9A9-8AAA93D425A1}" emma:medium="tactile" emma:mode="ink">
                <msink:context xmlns:msink="http://schemas.microsoft.com/ink/2010/main" type="inkWord" rotatedBoundingBox="22021,3132 24793,3010 24817,3564 22046,3686"/>
              </emma:interpretation>
              <emma:one-of disjunction-type="recognition" id="oneOf10">
                <emma:interpretation id="interp10" emma:lang="" emma:confidence="0">
                  <emma:literal>1200</emma:literal>
                </emma:interpretation>
                <emma:interpretation id="interp11" emma:lang="" emma:confidence="0">
                  <emma:literal>12000</emma:literal>
                </emma:interpretation>
                <emma:interpretation id="interp12" emma:lang="" emma:confidence="0">
                  <emma:literal>120</emma:literal>
                </emma:interpretation>
                <emma:interpretation id="interp13" emma:lang="" emma:confidence="0">
                  <emma:literal>1000</emma:literal>
                </emma:interpretation>
                <emma:interpretation id="interp14" emma:lang="" emma:confidence="0">
                  <emma:literal>100</emma:literal>
                </emma:interpretation>
              </emma:one-of>
            </emma:emma>
          </inkml:annotationXML>
          <inkml:trace contextRef="#ctx0" brushRef="#br0" timeOffset="157455.937">6374-6319 560 0,'0'0'42'0,"0"0"53"16,0 0 17-16,0 0-32 0,0 0-43 15,0 0-20-15,131-136-10 16,-106 102 2-16,-1-3-9 15,-1 1 0-15,-4 0-1 16,-8 8 1-16,-7 3 0 16,-4 10-2-16,0 4-2 15,0 7-1-15,0 4 4 16,0 0 1-16,-1 0-5 16,-4 21-1-16,-2 11 6 15,2 7 0-15,-1 10 1 16,0 4 17-16,0 3-3 15,2-5-5-15,1-6-7 16,3-11-3-16,0-6-3 0,0-4-19 16,4-12-73-1,13-1-48-15,1-11-244 16</inkml:trace>
          <inkml:trace contextRef="#ctx0" brushRef="#br0" timeOffset="158061.9719">6823-6528 442 0,'0'0'60'0,"0"0"32"16,0 0-24-16,0 0-4 15,0 0-29-15,133-40 0 16,-115 40-6-16,-3 0-14 15,-11 0-5-15,-4 0-6 16,0 9 8-16,0 8 11 16,-15 4 14-16,-4-2-17 15,1 0-3-15,1 2 3 0,8 0-7 16,5 0-13 0,4 3 1-16,0-2 12 0,0 2-2 15,4-7-5-15,10 2-3 16,7-9 0-16,6-2 1 15,4-5-4-15,5-3 0 16,6 0-40-16,-1 0-66 16,-9 0-135-16</inkml:trace>
          <inkml:trace contextRef="#ctx0" brushRef="#br0" timeOffset="158477.4401">7289-6402 404 0,'0'0'71'15,"0"0"44"-15,0 0-27 16,0 0-21-16,71 109-10 16,-26-103 2-16,0-6-1 15,2 0-3-15,-8-3-39 16,-11-12-5-16,-6-11-6 0,-13-1-2 16,-9-8-3-16,0 1-5 15,-9 3-2-15,-17 5 4 16,-3 6 3-16,1 9 22 15,4 7-3-15,3 4-14 16,3 0-4-16,4 22-2 16,7 7-1-16,7-1-21 15,0 1-49-15,13-4-71 16,20-4-119-16,3-6-59 16</inkml:trace>
          <inkml:trace contextRef="#ctx0" brushRef="#br0" timeOffset="158841.6804">7856-6378 263 0,'0'0'86'16,"0"0"113"-16,0 0-70 16,0 0-33-16,0 0 9 15,153 105-5-15,-100-103-40 16,-8-2-40-16,-7 0-11 16,-11-6-1-16,-9-10-2 0,-9-7-2 15,-9-2 1-15,0-3-2 16,0-2-1-16,-26 6-1 15,-2 1 6-15,-2 10 8 16,4 6 5-16,2 7-4 16,0 0-16-16,0 18-4 15,-5 18-20-15,5 2-89 16,3-3-171-16</inkml:trace>
          <inkml:trace contextRef="#ctx0" brushRef="#br0" timeOffset="156613.9881">5449-6431 460 0,'0'0'119'0,"0"0"-39"16,0 0 32-16,0 0-4 16,0 0-50-16,0 0-9 0,0 0-19 15,-28 0-9 1,28 0-10-16,0 0-7 0,0 0-4 16,0 0 3-16,0 0-3 15,7 0 0-15,4 0 3 16,5 0-2-16,10 0 4 15,4 0 6-15,6-15 0 16,3-7-6-16,-1-1-1 16,-4-1 1-16,-7 0-5 15,-6 3 0-15,-3-2 0 16,-4 6 0-16,-5 4-2 16,-6 5 0-16,-3 3 0 0,0 5-8 15,0 0 7-15,0 0 2 16,-8 9 1-16,-1 14 1 15,0 6-1-15,3 4 1 16,3 2-2-16,3 0 1 16,0 0-3-16,0 1 1 15,17-8 0-15,1-6 0 16,0-10-2-16,0-9-70 16,5-3-68-16,-2-15-104 15</inkml:trace>
          <inkml:trace contextRef="#ctx0" brushRef="#br0" timeOffset="156787.2914">5736-6696 846 0,'0'0'51'0,"0"0"-51"15,0 0 21-15,151-23-2 16,-97 15-19-16,1 4-2 15,-12 4-132-15,-13 0-158 16</inkml:trace>
        </inkml:traceGroup>
      </inkml:traceGroup>
      <inkml:traceGroup>
        <inkml:annotationXML>
          <emma:emma xmlns:emma="http://www.w3.org/2003/04/emma" version="1.0">
            <emma:interpretation id="{4126AF7B-B2B6-44F8-AA2B-BC3A8D73F45D}" emma:medium="tactile" emma:mode="ink">
              <msink:context xmlns:msink="http://schemas.microsoft.com/ink/2010/main" type="line" rotatedBoundingBox="17320,4363 25293,4182 25310,4950 17338,5131"/>
            </emma:interpretation>
          </emma:emma>
        </inkml:annotationXML>
        <inkml:traceGroup>
          <inkml:annotationXML>
            <emma:emma xmlns:emma="http://www.w3.org/2003/04/emma" version="1.0">
              <emma:interpretation id="{84399C5C-1002-407C-A108-F1AC3481C7BC}" emma:medium="tactile" emma:mode="ink">
                <msink:context xmlns:msink="http://schemas.microsoft.com/ink/2010/main" type="inkWord" rotatedBoundingBox="17322,4460 18781,4427 18794,4996 17335,502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6909.7585">727-5171 521 0,'0'0'103'0,"0"0"20"16,0 0-20-16,0 0-29 16,0 0-51-16,0 0-23 15,-9 4 4-15,9 24-1 16,0 6 17-16,0 9 9 15,0 4-8-15,14 0-3 16,2-4-3-16,5-10-7 16,-1-6 7-16,1-8-14 15,0-9 7-15,-2-4-8 0,3-6 1 16,-4 0 2-16,3 0-1 16,-2-16 4-16,-2-7-6 15,1-3-2-15,-9-2-6 16,-2 2 0-16,-5-3 4 15,-2 5 3-15,0 3 1 16,0 6-6-16,0 6-11 16,0 4-7-16,0 5 10 15,0 0-23-15,0 0-11 16,0 20 21-16,0 12 25 16,12 4 2-16,6 0 0 15,4 0 7-15,8-5-4 16,2-9-3-16,3-7 3 15,-4-11 9-15,-1-4-2 0,-4 0 16 16,-2-19 2-16,3-10-7 16,-3-11-16-16,-6-6 4 15,-9-5 4-15,-7 0 22 16,-2 6-10-16,0 8-7 16,-14 10-4-16,0 12-13 15,4 9-1-15,4 1-27 16,4 5 3-16,2 0-90 15,0 8-109-15,5 6-57 16</inkml:trace>
          <inkml:trace contextRef="#ctx0" brushRef="#br0" timeOffset="57811.6319">1713-5336 363 0,'0'0'40'15,"0"0"99"-15,0 0-11 0,0 0-38 16,0 0-37-16,0 0-5 15,-48-63-38-15,48 63-10 16,0 3-11-16,0 21 8 16,0 11 3-16,6 10 0 15,2 7 4-15,-4 5 7 16,1 0 11-16,-2-2-7 16,1-1 1-16,5-9 1 15,-3-10-2-15,11-6-8 16,-2-11 2-16,4-3 1 15,1-8 12-15,6 0 1 16,4-3 5-16,3 2 10 16,6-1-5-16,0-4 3 15,0 2-14-15,0-3 13 16,-3 0-7-16,-1 0-4 0,-11 0-7 16,-3 0-9-16,-9 0-5 15,-3 0-2-15,-8 0-1 16,-1 0-3-16,0 0-24 15,0 0-30-15,0 0-21 16,0 0-57-16,3 0-162 16,11 0-312-16</inkml:trace>
        </inkml:traceGroup>
        <inkml:traceGroup>
          <inkml:annotationXML>
            <emma:emma xmlns:emma="http://www.w3.org/2003/04/emma" version="1.0">
              <emma:interpretation id="{446B88E1-C296-4B75-ACF4-4581AB943AEC}" emma:medium="tactile" emma:mode="ink">
                <msink:context xmlns:msink="http://schemas.microsoft.com/ink/2010/main" type="inkWord" rotatedBoundingBox="19289,4319 21596,4266 21611,4912 19304,496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8381.4063">2689-4978 648 0,'0'0'84'0,"0"0"31"0,155-29 15 16,-93 21-52-16,-5 0-54 15,-5 2-12-15,-11-2-7 16,-7 4-5-16,-12 2-3 16,-16-1-50-16,-6 3-68 15,0 0-42-15,-23 0-67 16</inkml:trace>
          <inkml:trace contextRef="#ctx0" brushRef="#br0" timeOffset="58610.8982">2931-5251 696 0,'0'0'54'0,"0"0"-46"15,0 0 73-15,0 109 10 16,0-66-44-16,0 0-23 16,0 0-12-16,5-4-7 15,1-4-5-15,1-7-14 16,-1-7-84-16,5-14-129 16,-2-4-360-16</inkml:trace>
          <inkml:trace contextRef="#ctx0" brushRef="#br0" timeOffset="59407.968">3310-5245 488 0,'0'0'128'16,"0"0"-30"-16,0 0-75 16,0 0-11-16,0 0-4 15,0 0-7-15,104-46 2 16,-67 45 5-16,-5 0 40 0,-2 1-18 16,-3 0-2-16,-7 0-6 15,-5 2-14-15,-9 11-6 16,-6 3 3-16,0 6 5 15,0-1-4-15,-18 7 4 16,1 2 8-16,3 1-2 16,10 2-9-16,4 2 9 15,0-2-1-15,0-4-8 16,13-7-4-16,12-5 2 16,2-5 9-16,1-6 4 0,7-3-3 15,-1-3-1 1,-4 0-14-16,3 0-12 0,-2-9-114 15,-4-10-133-15</inkml:trace>
          <inkml:trace contextRef="#ctx0" brushRef="#br0" timeOffset="60411.6083">4060-5541 315 0,'0'0'32'0,"0"0"75"16,0 0-14-16,0 0 42 16,0 0-84-16,0 0-32 15,-9-9-16-15,9 13-2 16,0 22 45-16,0 13 49 15,0 10-14-15,5 2-29 16,1 2-1-16,3 1-7 16,0-9-16-16,-2-7-9 15,-1-12-10-15,-1-8-7 0,-2-3 1 16,0-5-3-16,-2 1-1 16,-1-3-11-16,3 1-13 15,-3-5-8-15,2 4-37 16,-2-5-45-16,0-3-55 15,0 0-99-15,0 0-88 16</inkml:trace>
          <inkml:trace contextRef="#ctx0" brushRef="#br0" timeOffset="60624.5867">4096-5229 364 0,'0'0'201'0,"0"0"-59"0,0 0-66 15,0 0 32-15,0 0-41 16,130-116-8-16,-66 89-22 16,-2 5-12-16,-8 0-22 15,-7 8 2-15,-14 6-5 16,-9 5-4-16,-18 3-52 16,-6 0-117-16,-9 3 26 15,-26 14-106-15</inkml:trace>
          <inkml:trace contextRef="#ctx0" brushRef="#br0" timeOffset="60774.4438">4340-5263 448 0,'0'0'219'0,"0"0"-94"16,0 0-19-16,55 110-26 0,-37-86-48 16,-3-3-21-16,2-6-5 15,0-4-6-15,-7-4-44 16,2-5-162-16,-6-2-483 15</inkml:trace>
          <inkml:trace contextRef="#ctx0" brushRef="#br0" timeOffset="61394.6264">4717-5182 608 0,'0'0'104'0,"0"0"-5"16,0 0 40-16,0 0-49 16,0 0-28-16,141-24-27 15,-100 14-9-15,-5 2-16 16,-9 2-8-16,-10 1-2 16,-8 4-5-16,-6 1-29 15,-3 0-22-15,0 0-68 16,-18 7-83-16,-12 12-79 15</inkml:trace>
          <inkml:trace contextRef="#ctx0" brushRef="#br0" timeOffset="61543.6966">4767-4972 561 0,'0'0'117'0,"0"0"52"16,0 0-52-16,0 0-20 15,134 12-43-15,-97-20-26 16,-8-5-21-16,-10 9-7 15,-14 4-38-15,-5 0-132 16,-21 0-499-16</inkml:trace>
        </inkml:traceGroup>
        <inkml:traceGroup>
          <inkml:annotationXML>
            <emma:emma xmlns:emma="http://www.w3.org/2003/04/emma" version="1.0">
              <emma:interpretation id="{FA429C66-A4B4-4295-A868-1A53CF6E38AF}" emma:medium="tactile" emma:mode="ink">
                <msink:context xmlns:msink="http://schemas.microsoft.com/ink/2010/main" type="inkWord" rotatedBoundingBox="22000,4351 22876,4331 22888,4872 22012,489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6727.5916">5406-5413 118 0,'0'0'55'0,"0"0"2"16,0 0 15-16,0 0 4 15,0 0-18-15,0 0-20 16,0 0 3-16,-9 0 24 16,9 0-1-16,-3 0-2 0,3 0-13 15,-2 0-15-15,2 0 2 16,0 0-5-16,-3 0-15 16,3 0-4-16,0 0 7 15,0-3-5-15,0-4-14 16,9-2 2-16,18-5-2 15,6-2 1-15,3 3 0 16,-1 3 2-16,-7 5-3 16,1 5 1-16,-9 0 1 15,-2 0-2-15,-2 9 0 16,-7 12 3-16,-4 2 2 16,-5 5 1-16,0 0 6 15,0 2-4-15,-17-2-1 0,-1 2 4 16,-6-2-7-1,-1 1 0-15,-3-3-2 0,-2-2 0 16,8-1-2-16,-1-4 0 16,5-4 0-16,6 0-2 15,3-4-3-15,6-2-1 16,3-1 1-16,0-1 2 16,0 4-4-16,24-5 7 15,8 0 17-15,8-2 12 16,5-4 16-16,-1 0-13 15,-2 0-9-15,-10 0-11 16,-2 0-8-16,-12 5-4 0,-3 4-2 16,-6-3-18-1,-2 9-46-15,-2 3-23 16,-4 0-62-16,4-1-140 16,2-7-162-16</inkml:trace>
          <inkml:trace contextRef="#ctx0" brushRef="#br0" timeOffset="67228.9996">6025-5105 159 0,'0'0'160'0,"0"0"-32"15,0 0-30-15,0 0-23 16,0 0-7-16,0 0-35 16,-77-15 3-16,73 24-17 15,1 9-4-15,3 2 16 16,0 1 9-16,7-1-5 15,17-3 3-15,5-7 4 0,4-5-13 16,5-5-18 0,-5 0 16-16,6-15-13 0,-2-8-4 15,-4-10-9 1,-2-1 1-16,-10 1 0 0,-17-3-2 16,-4 7 2-16,-13-1-6 15,-27 4 12-15,-6 5-8 16,1 8 8-16,1 5-4 15,8 8 7-15,9 0-10 16,10 6-1-16,8 11 0 16,9 6-3-16,0 5-12 15,18 4-25-15,17 0-35 16,4 1-45-16,5-4-49 16,-4-7-178-16</inkml:trace>
        </inkml:traceGroup>
        <inkml:traceGroup>
          <inkml:annotationXML>
            <emma:emma xmlns:emma="http://www.w3.org/2003/04/emma" version="1.0">
              <emma:interpretation id="{98A8EC90-DBB2-401C-ADDB-3BDCE6940343}" emma:medium="tactile" emma:mode="ink">
                <msink:context xmlns:msink="http://schemas.microsoft.com/ink/2010/main" type="inkWord" rotatedBoundingBox="23710,4434 25298,4398 25310,4950 23722,498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7297.1059">7101-5236 75 0,'0'0'242'15,"0"0"-171"-15,0 0 36 16,0 0-8-16,0 0-31 15,0 0-31-15,0 0-12 16,0 0 11-16,0 0 2 0,0 0 1 16,0 0-21-16,5 0-5 15,11 7 1-15,10 12 31 16,7 5-10-16,9-1-11 16,-1 1-2-16,-2-5-9 15,-5 0-5-15,-9-4-4 16,-4-2-3-16,-5 0-2 15,-7 0-71-15,-9-4-132 16,0-3-226-16</inkml:trace>
          <inkml:trace contextRef="#ctx0" brushRef="#br0" timeOffset="77574.2037">7401-5269 264 0,'0'0'67'0,"0"0"-27"15,0 0 43-15,0 0 39 16,-88 115-50-16,69-87-30 15,1-3-28-15,1-3-7 16,5-5-6-16,3-2-1 16,5-6-10-16,4-8-141 0,0-1-171 15</inkml:trace>
          <inkml:trace contextRef="#ctx0" brushRef="#br0" timeOffset="78335.3868">7659-5377 132 0,'0'0'75'0,"0"0"-20"15,0 0 65-15,0 0 19 16,0 0-47-16,-60 114-12 16,54-96-47-16,0 0-2 0,2-3-4 15,2-5 1 1,2-3 2-16,0-4-11 0,0-3-10 15,0 0-9-15,0 0-8 16,12 0 8-16,15 0 0 16,5 0 18-16,4 1 2 15,-5 7-12-15,-5 1 4 16,-10 4-11-16,-7 1 8 16,-7-4-1-16,-2 3 10 15,0 0-4-15,-2-5 17 16,-19 2-7-16,-1-2-11 15,1-2-7-15,3-3-3 16,7-2-3-16,4-1-37 16,5 0-60-16,2 2-11 0,0 3-130 15,5-3-92-15,14 2 119 16</inkml:trace>
          <inkml:trace contextRef="#ctx0" brushRef="#br0" timeOffset="77977.4538">7625-5368 738 0,'0'0'38'15,"0"0"-18"-15,0 0 85 16,0 0-49-16,120-31-40 0,-84 23-16 16,-1-1 0-16,-5 5-17 15,-12 3-70-15,-5 1-45 16,-13 0-102-16,0 0-74 16</inkml:trace>
          <inkml:trace contextRef="#ctx0" brushRef="#br0" timeOffset="78673.1926">7988-5029 154 0,'0'0'184'0,"0"0"-54"16,0 0 59-16,0 0-89 15,0 0-9-15,137 9-15 16,-108-32-33-16,-2-7-29 16,-6-2-9-16,-11 0-1 15,-10 4 10-15,0-2-4 16,-15 1 3-16,-19 5 5 16,-4 7-13-16,1 8-3 15,-2 9 2-15,-5 0-8 16,5 19-28-16,6 7-27 15,4 3-22-15,16 0-43 16,11-2-113-16,2-1-77 0</inkml:trace>
          <inkml:trace contextRef="#ctx0" brushRef="#br0" timeOffset="95636.801">8438-5111 57 0,'0'0'341'16,"0"0"-315"-16,0 0 31 15,0 0 38-15,0 0 11 16,0 0-48-16,0 0-31 0,0 0-5 16,-23 0 11-16,23 0 8 15,0 0-7-15,0 0-11 16,0 0-10-16,0 0 7 16,0 0-9-16,0 0-8 15,0 0 2-15,0 0-2 16,5 0-1-16,13 0 0 15,4 0 14-15,9 0 2 16,-1 0-3-16,0 0-1 16,-2 0-11-16,1 0 0 15,-2 0 0-15,-8 0 1 16,1 0-4-16,-10 0-2 0,-2 8-42 16,-7 2-65-1,-1 1-15-15,0 3-104 0,-19-4-202 16</inkml:trace>
          <inkml:trace contextRef="#ctx0" brushRef="#br0" timeOffset="96053.8124">8621-5329 326 0,'0'0'36'15,"0"0"113"-15,0 0-43 16,0 0 0-16,0 0-67 16,0 0-32-16,0-16-7 15,0 16-4-15,0 24 4 16,2 5 22-16,1 10 4 16,-3 6 27-16,0 2-1 0,0 5-21 15,0-5-23 1,0-6-5-16,-8-4-2 0,-5-9-1 15,1 0-8-15,-3-6-76 16,-6-8-100-16,1-6-325 16</inkml:trace>
        </inkml:traceGroup>
      </inkml:traceGroup>
      <inkml:traceGroup>
        <inkml:annotationXML>
          <emma:emma xmlns:emma="http://www.w3.org/2003/04/emma" version="1.0">
            <emma:interpretation id="{BF6FA32F-DFA9-429A-B691-E38095C49727}" emma:medium="tactile" emma:mode="ink">
              <msink:context xmlns:msink="http://schemas.microsoft.com/ink/2010/main" type="line" rotatedBoundingBox="17394,5599 25218,5791 25203,6396 17379,6203"/>
            </emma:interpretation>
          </emma:emma>
        </inkml:annotationXML>
        <inkml:traceGroup>
          <inkml:annotationXML>
            <emma:emma xmlns:emma="http://www.w3.org/2003/04/emma" version="1.0">
              <emma:interpretation id="{3355EBA4-F674-4403-8BEC-C24243693CE2}" emma:medium="tactile" emma:mode="ink">
                <msink:context xmlns:msink="http://schemas.microsoft.com/ink/2010/main" type="inkWord" rotatedBoundingBox="17390,5783 17824,5794 17814,6189 17380,617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7177.7555">774-3804 482 0,'0'0'83'15,"0"0"-9"-15,0 0 13 16,0 0-3-16,0 0 6 16,0 0-36-16,-3 0-18 15,3 0-7-15,9 0-10 16,16 0-6-16,10-5-2 0,10 3 2 16,3 1-4-1,6 0-3-15,-1 1-5 0,-5 0-1 16,-7 0 0-16,-7 0-18 15,-8 9-51-15,-13 6-66 16,-11 1-31-16,-2 1-210 16</inkml:trace>
          <inkml:trace contextRef="#ctx0" brushRef="#br0" timeOffset="97458.5578">1026-4048 339 0,'0'0'35'15,"0"0"-28"-15,0 0 48 16,-4 123 62-16,4-77-10 15,0 1-53-15,0-4-20 16,3-7-25-16,3-4-5 16,1-7-4-16,-1-3-12 15,3-9-91-15,0-4-186 0</inkml:trace>
          <inkml:trace contextRef="#ctx1" brushRef="#br0">1090-4040 0</inkml:trace>
        </inkml:traceGroup>
        <inkml:traceGroup>
          <inkml:annotationXML>
            <emma:emma xmlns:emma="http://www.w3.org/2003/04/emma" version="1.0">
              <emma:interpretation id="{8AAF2A41-3F7F-45C4-A529-DBC5FDFB3AA4}" emma:medium="tactile" emma:mode="ink">
                <msink:context xmlns:msink="http://schemas.microsoft.com/ink/2010/main" type="inkWord" rotatedBoundingBox="18272,5669 20767,5730 20754,6286 18258,6225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20936.1206">1758-3779 117 0,'0'0'56'16,"0"0"-38"-16,0 0 84 16,0 0 5-16,0 0-38 15,0 0 0-15,0 0-4 16,0 0-19-16,-106 105-9 15,103-105-6-15,3 0 0 16,0 0 5-16,0 0 11 0,0-2-5 16,0-15-42-16,0-2 2 15,0-7 9-15,7 0-6 16,7-2 6-16,4-2-8 16,3-3 1-16,3-2-3 15,1-2 0-15,1 1-1 16,-6 7 0-16,1 2 2 15,-3 2-2-15,3 2 2 16,-2 6-1-16,1 1-1 16,-7 10 0-16,-4 6-4 15,-3 0-12-15,2 11 0 16,-2 12 11-16,4 12 5 16,-4 1 11-16,-3 5-8 15,-1 1 5-15,-2 5-6 0,0-2 8 16,0 7-3-16,0-4 5 15,0-3-4-15,0-8-8 16,0-10-38-16,0-15-126 16,0-12-318-16</inkml:trace>
          <inkml:trace contextRef="#ctx0" brushRef="#br0" timeOffset="121343.6146">2203-3749 336 0,'0'0'64'0,"0"0"94"15,0 0-29-15,116 39-58 16,-74-39 19-16,0-7-31 16,5-16-25-16,-6-10-19 15,-10-5-10-15,-8-2 0 16,-14 1-5-16,-9 1 7 16,0-1 16-16,-29 5 13 0,-13 7-12 15,2 11-14-15,0 8 3 16,12 8-12-16,4 0 6 15,9 6-4-15,7 16-3 16,8 10-4-16,0 2-44 16,21 3-62-16,20 2-21 15,6-8-163-15,4-10-168 16</inkml:trace>
          <inkml:trace contextRef="#ctx0" brushRef="#br0" timeOffset="121703.7489">2842-3937 622 0,'0'0'67'0,"0"0"-48"16,0 0 48-16,0 0-4 15,0 0-3-15,133 72-18 16,-93-50-18-1,-1 0-16-15,-3-1-2 0,-5-3-6 16,-4-3 0-16,-2-3-4 16,-5-3-39-16,-2-8-72 15,-9-1-226-15</inkml:trace>
          <inkml:trace contextRef="#ctx0" brushRef="#br0" timeOffset="121950.2185">3173-3999 5 0,'0'0'370'16,"0"0"-304"-16,0 0 69 15,0 0-38-15,-42 124-30 16,29-94-27-16,-1-2-11 15,3-5-12-15,4-3-9 16,2-10-8-16,2-1-5 16,3-4-62-16,0-5-135 15,0 0-199-15</inkml:trace>
          <inkml:trace contextRef="#ctx0" brushRef="#br0" timeOffset="122443.1812">3367-4044 262 0,'0'0'109'0,"0"0"19"0,0 0-3 16,152-60-22-16,-101 50-47 15,-6 5-4-15,-9 5-19 16,-10 0-33-16,-13 9-6 15,-8 11 5-15,-5 7 1 16,0 5 13-16,-32 0 6 16,-7-4-6-16,5-3 11 15,4-4 2-15,11-3-11 16,13-1-5-16,2-1-6 16,4-2 2-16,0 3 6 15,0-2-5-15,4 2 4 0,16 0-3 16,6-2 3-1,1-1-5-15,1-2-6 0,-4-4 0 16,-1-3-5-16,5-5-64 16,-1 0-42-16,3 0-137 15</inkml:trace>
          <inkml:trace contextRef="#ctx0" brushRef="#br0" timeOffset="122864.2061">3893-3847 305 0,'0'0'101'0,"0"0"48"16,0 0-58-16,0 0-4 15,0 0-34-15,0 0 4 16,93 83 0-16,-56-83 15 16,0-1-37-16,-5-17-17 0,-5-8-9 15,-9-2-5-15,-6 0 0 16,-12-1-4-16,0 2-3 15,-12 5 1-15,-15 5 2 16,-3 6 8-16,-2 11 11 16,1 0-10-16,-1 7-9 15,-1 20 0-15,9 1-1 16,10 2-34-16,14 0-86 16,0-9-68-16,11-5-278 15</inkml:trace>
        </inkml:traceGroup>
        <inkml:traceGroup>
          <inkml:annotationXML>
            <emma:emma xmlns:emma="http://www.w3.org/2003/04/emma" version="1.0">
              <emma:interpretation id="{2B02EBB2-0F0F-48E6-ADCE-43D19372C8B1}" emma:medium="tactile" emma:mode="ink">
                <msink:context xmlns:msink="http://schemas.microsoft.com/ink/2010/main" type="inkWord" rotatedBoundingBox="21169,5692 25218,5791 25205,6310 21157,621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3308.0577">4550-3865 699 0,'0'0'73'15,"0"0"-12"-15,0 0 9 16,0 0 2-16,0 0 1 16,155-3-37-16,-89 3-14 15,-7-3-9-15,-7 3-12 16,-14-4-1-16,-15-1-1 15,-14 5-30-15,-9 0-32 16,0 0-91-16,-26 5-45 16,-18 10-326-16</inkml:trace>
          <inkml:trace contextRef="#ctx0" brushRef="#br0" timeOffset="123443.8662">4683-3701 416 0,'0'0'20'15,"0"0"166"-15,0 0-17 16,0 0-35-16,147 28-49 15,-95-28-50-15,1 0-28 16,-9-8-7-16,-14 4-39 16,-21 4-211-16,-9 0-481 15</inkml:trace>
          <inkml:trace contextRef="#ctx0" brushRef="#br0" timeOffset="146811.7417">5458-4008 421 0,'0'0'152'0,"0"0"-114"15,0 0 35-15,0 0 4 16,0 0-46-16,0 0-28 16,-31 0 0-16,19 24-1 15,-3 2 0-15,-3 7 4 16,-6 2 10-16,0 1 22 15,-1 0-1-15,0-3-16 16,5-4-8-16,7-7-8 16,1-8-4-16,9-6-1 0,3-6 0 15,0-2-6-15,0 0 6 16,0-10 14-16,15-16-5 16,7-7-3-16,2-5-5 15,4-2-1-15,-1-4-2 16,0 2-34-16,3-4-6 15,-6 6-5-15,-3 4 19 16,-5 10 22-16,-10 9 5 16,-1 6 1-16,-2 7 3 15,-2 4 3-15,-1 0-6 16,3 13-8-16,-1 16 8 16,2 6 0-16,-4 3 1 15,0 6 1-15,0-2 10 0,0-2 6 16,0-5-14-16,5-1-1 15,5-10-3-15,-1-5-9 16,5-4-47-16,4-9-140 16,-3-3-185-16</inkml:trace>
          <inkml:trace contextRef="#ctx0" brushRef="#br0" timeOffset="147184.2564">5681-3712 458 0,'0'0'24'0,"0"0"125"16,0 0-49-16,0 0-33 15,128 31 7-15,-89-46-35 16,-5-10-20-16,-2-7-2 16,-10-3-6-16,-10 1-9 15,-10-4 2-15,-2 6-4 16,-15 2 0-16,-18 4 0 16,-5 11 11-16,-1 11-8 15,3 4 1-15,1 0-4 0,8 19 0 16,3 8-3-16,9 4 1 15,11-1-15-15,4 2-87 16,1-2-49-16,28-6-75 16,8-6-184-16</inkml:trace>
          <inkml:trace contextRef="#ctx0" brushRef="#br0" timeOffset="147616.1995">6076-3847 222 0,'0'0'110'0,"0"0"14"15,0 0-22-15,0 0-17 16,-13 105-25-16,31-91-9 16,4-6-12-16,-1-5 24 15,2-3-6-15,-1 0-12 0,1-3 9 16,2-22-34 0,3-4-6-16,-6-9-6 0,-1-1-5 15,-10 0 1-15,-7 2 5 16,-4 6 1-16,-6 9 4 15,-24 5-14-15,-9 11 12 16,-2 6 1-16,1 0-12 16,2 12-1-16,11 8-3 15,9 5-7-15,9 2-38 16,9 0-69-16,0 0-61 16,9-5-157-16,18-5-38 15</inkml:trace>
          <inkml:trace contextRef="#ctx0" brushRef="#br0" timeOffset="148012.0095">6372-3734 113 0,'0'0'153'16,"0"0"1"-16,0 0 13 0,0 0-67 16,53 105-25-1,-22-96 6-15,9-9-11 0,-1 0-15 16,-6-11-10-16,0-16-21 15,-9-4-7-15,-11-6-13 16,-10 2 3-16,-3-2 0 16,-18 3-4-16,-21 6-2 15,-9 6 5-15,-1 12-3 16,2 10-3-16,6 0-1 16,7 10-3-16,10 15-8 15,10 4-60-15,11 1-65 16,3-3-114-16</inkml:trace>
          <inkml:trace contextRef="#ctx0" brushRef="#br0" timeOffset="148627.3014">6897-3726 511 0,'0'0'213'0,"0"0"-83"16,0 0-22-16,0 0-52 15,0 0-28-15,0 0 20 16,128 0-3-16,-79 0-4 16,-1 0-10-16,-7 0-21 15,-6 0-10-15,-8 0 4 16,-5 0-4-16,-5 0-21 0,-4 0-40 16,-1 0-38-16,-7-8-196 15,-4-8-397-15</inkml:trace>
          <inkml:trace contextRef="#ctx0" brushRef="#br0" timeOffset="148845.7495">7163-3854 436 0,'0'0'95'16,"0"0"90"-16,0 0-45 15,0 0-47-15,0 125-35 16,0-97-38-16,0-1-13 16,8-1-6-16,-7-6-1 0,-1 3-2 15,0-4-84-15,0-5-100 16,0-5-252-16</inkml:trace>
          <inkml:trace contextRef="#ctx0" brushRef="#br0" timeOffset="151396.0726">7483-3898 493 0,'0'0'51'0,"0"0"-2"15,0 0 16-15,133-38-9 16,-96 35-5-16,2 3-13 16,-6 0 25-16,-6 0-41 15,-7 11-10-15,-7 2-2 16,-5 4 2-16,-5 1-12 0,-3 0 0 16,0 1 17-16,-5 3-4 15,-14 1-1-15,1-2-4 16,0 1-3-16,-3-3 8 15,6 0 0-15,1 1-3 16,5-4-4-16,5 1-6 16,4-1-1-16,0 3 1 15,0-6 10-15,1 1-4 16,13-4 2-16,4-6-8 16,10-2-2-16,13-2-19 15,12 0-24-15,4 0-24 16,-8 0-120-16,-10-9-247 15</inkml:trace>
          <inkml:trace contextRef="#ctx0" brushRef="#br0" timeOffset="151775.5204">7960-3617 366 0,'0'0'142'15,"0"0"-89"-15,0 0 48 16,0 0-3-16,0 0 10 0,0 0-24 16,114 37-24-1,-82-45-51-15,-2-13-1 0,-8-1 1 16,-8-2-8-16,-10-2 1 15,-4-1-2-15,0 1-2 16,-25 4 2-16,-11 4 17 16,-9 7 2-16,-7 8-5 15,0 3-10-15,4 3-1 16,12 18-1-16,13 5-2 16,10 2-5-16,13 0-1 15,0-1 2-15,6 0-42 16,24 0-46-16,6-8-120 15,-2-9-289-15</inkml:trace>
          <inkml:trace contextRef="#ctx0" brushRef="#br0" timeOffset="152337.4436">8354-3642 225 0,'0'0'139'16,"0"0"-38"-16,0 0 58 15,0 0-74-15,0 0-36 16,0 0-14-16,-27 88 9 15,45-76 11-15,3-5-4 16,1-5-27-16,5-2 25 0,5 0-21 16,3-6-20-16,1-14-2 15,-3-5-4-15,-9-2-2 16,-8-2 5-16,-11 2-5 16,-5 1 0-16,-3 2-10 15,-24 3 10-15,-9 9 15 16,-3 6-7-16,2 6 1 15,3 0-5-15,4 6-4 16,12 16-2-16,7 6-5 16,7 5-15-16,4 5-98 15,0 0-44-15,-8 5-361 16</inkml:trace>
        </inkml:traceGroup>
      </inkml:traceGroup>
    </inkml:traceGroup>
    <inkml:traceGroup>
      <inkml:annotationXML>
        <emma:emma xmlns:emma="http://www.w3.org/2003/04/emma" version="1.0">
          <emma:interpretation id="{0BF15A73-CA55-4E36-994F-7B4DB4413FEF}" emma:medium="tactile" emma:mode="ink">
            <msink:context xmlns:msink="http://schemas.microsoft.com/ink/2010/main" type="paragraph" rotatedBoundingBox="16736,6940 25029,6967 25026,7854 16733,78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C648E0-0009-4E18-BDBF-F5B6C5FA184A}" emma:medium="tactile" emma:mode="ink">
              <msink:context xmlns:msink="http://schemas.microsoft.com/ink/2010/main" type="line" rotatedBoundingBox="16736,6940 25029,6967 25026,7854 16733,7827"/>
            </emma:interpretation>
          </emma:emma>
        </inkml:annotationXML>
        <inkml:traceGroup>
          <inkml:annotationXML>
            <emma:emma xmlns:emma="http://www.w3.org/2003/04/emma" version="1.0">
              <emma:interpretation id="{96DD198F-54BC-4DEC-B115-F98513A4D3FF}" emma:medium="tactile" emma:mode="ink">
                <msink:context xmlns:msink="http://schemas.microsoft.com/ink/2010/main" type="inkWord" rotatedBoundingBox="16736,6990 19547,7000 19544,7836 16733,7827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06463.3922">227-2649 194 0,'0'0'187'0,"0"0"-98"0,0 0 24 16,0 0-24-16,0 0-28 15,0 0-33-15,0 0 46 16,-61-112-35-16,55 93 9 15,-1 0-9-15,1 6 19 16,-2-2-29-16,4 5-19 16,-1 3-2-16,1 4 5 15,4 3-10-15,-3 0-3 16,3 0-3-16,0 0 0 16,0 10-1-16,0 16 2 15,13 14 2-15,4 9-2 16,-1 9 5-16,2 4-1 15,5-5-1-15,0-1 0 0,2-8 0 16,2-7-1-16,-1-11 0 16,-2-3 3-16,1-10-3 15,-2-7-1-15,2-8-5 16,1-2-4-16,-2-2-8 16,2-23-20-16,-4-4-18 15,-5-4 11-15,-4-8-14 16,-8-1 15-16,-2-3 11 15,-2-2 6-15,-1-1 14 16,0 3-2-16,0 0 8 16,0 5 7-16,5 8-1 15,2 12 1-15,-2 14 6 0,1 6 0 16,3 6-2-16,0 38-4 16,3 13 30-16,-6 26 28 15,-3 18 41-15,-3 8-15 16,0-4-36-16,0-15-25 15,0-19-13-15,0-16-4 16,0-16-3-16,0-15-3 16,0-8 0-16,1-11-14 15,14-5-52-15,10 0-47 16,2-27-117-16</inkml:trace>
          <inkml:trace contextRef="#ctx0" brushRef="#br0" timeOffset="206743.7031">920-2371 599 0,'0'0'169'0,"0"0"-156"16,0 0 12-16,0 0 71 16,129-47-45-16,-90 40-34 15,-4 1-16-15,-13 6-1 16,-5 0-11-16,-8 0-63 0,-9 2-62 16,0 15-76-16,-8-4-106 15</inkml:trace>
          <inkml:trace contextRef="#ctx0" brushRef="#br0" timeOffset="206892.0036">942-2168 387 0,'0'0'73'16,"0"0"67"-16,0 0-14 16,163 6-83-16,-109-6-17 15,-2-12-26-15,-4-1-27 16,-13 1-171-16,-17 4-293 0</inkml:trace>
          <inkml:trace contextRef="#ctx0" brushRef="#br0" timeOffset="207842.8831">1455-2548 509 0,'0'0'56'0,"0"0"51"16,0 0-47-16,0 0 25 16,-2-115-10-16,29 93-43 15,12 0 3-15,7 4 9 16,-1 8-10-16,-3 8-20 0,-6 2-8 15,-9 0-6-15,-6 9 0 16,-8 8 0-16,-8 2 0 16,-5 7 0-16,0 6 0 15,-27 4 12-15,-3 5-6 16,0-5 2-16,10-1-7 16,7-5 5-16,8-1-3 15,5-1 1-15,0 1-3 16,0 0-1-16,15-2 8 15,6-1-3-15,5 2-4 16,1-6-1-16,1-3 0 16,1-7 0-16,3-6 0 15,2-6-12-15,2 0-27 0,8 0-69 16,-4-15-160-16</inkml:trace>
          <inkml:trace contextRef="#ctx0" brushRef="#br0" timeOffset="207343.0173">1516-2696 402 0,'0'0'84'0,"0"0"79"15,0 0-56-15,0 0-11 16,0 0-49-16,0 0-41 16,-15 21-2-16,15 35 39 15,0 6 9-15,0 3-21 0,0-2-4 16,9-7-16-1,0-9-10-15,5-9 7 0,0-5-6 16,-1-12-2-16,-1-4-4 16,-1-9-43-16,-2-6-40 15,0-2-70-15,-2 0-134 16</inkml:trace>
          <inkml:trace contextRef="#ctx0" brushRef="#br0" timeOffset="208204.278">2026-2311 406 0,'0'0'30'0,"0"0"60"16,0 0 63-1,0 0-55-15,0 0-19 0,138 47-14 16,-93-47-12-16,-1-18-36 16,-2-3-1-16,-10-8-4 15,-10 0-10-15,-8-2 6 16,-14 0-5-16,0 6 9 16,-27-1 10-16,-14 10-4 15,-5 5-8-15,5 11 7 16,5 0-3-16,6 0-9 15,12 25-5-15,4 4-8 16,14 6 3-16,0 0-6 16,18-5-36-16,21-1-42 15,11-10-78-15,3-5-324 16</inkml:trace>
          <inkml:trace contextRef="#ctx0" brushRef="#br0" timeOffset="208528.1563">2504-2305 370 0,'0'0'98'16,"0"0"64"-16,116 50-32 0,-59-50 17 15,5 0-92-15,-7-9-24 16,-2-18-3-16,-12-8-18 15,-14-2-6-15,-9 0-2 16,-18 0 0-16,0 6 13 16,-33 4 10-16,-19 10-3 15,-5 6-9-15,-1 11 15 16,2 0-7-16,14 16-14 16,9 17-7-16,15 2-8 15,12 4 3-15,6-2-40 16,4-5-35-16,28-4-95 15,2-10-200-15</inkml:trace>
        </inkml:traceGroup>
        <inkml:traceGroup>
          <inkml:annotationXML>
            <emma:emma xmlns:emma="http://www.w3.org/2003/04/emma" version="1.0">
              <emma:interpretation id="{F075F5DA-79BD-49FA-98E3-2CF559B71A87}" emma:medium="tactile" emma:mode="ink">
                <msink:context xmlns:msink="http://schemas.microsoft.com/ink/2010/main" type="inkWord" rotatedBoundingBox="20395,6951 22615,6959 22613,7660 20392,7653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35315.2033">4705-2198 594 0,'0'0'56'0,"0"0"125"0,144 17-71 15,-82-17-25-15,-3 0-64 16,-2 0-13-16,-8 0-8 16,-5 0-69-16,-12-10-221 15</inkml:trace>
          <inkml:trace contextRef="#ctx0" brushRef="#br0" timeOffset="235184.5058">4646-2437 429 0,'0'0'250'0,"0"0"-151"15,0 0 47-15,0 0-54 16,0 0-71-16,0 0 8 16,128 0 32-16,-57 0-30 15,-9 0-17-15,-16 0-11 16,-11 0-3-16,-14 2-7 15,-11 13-4-15,-10 2-82 16,0 6-17-16,-24 1-84 16,-22-5-441-16</inkml:trace>
          <inkml:trace contextRef="#ctx0" brushRef="#br0" timeOffset="235916.3442">5601-2745 430 0,'0'0'128'0,"0"0"-42"15,0 0-6-15,0 0-41 16,0 0 14-16,0 0-13 15,-96-58-10-15,69 58-22 16,-2 0 0-16,-1 17-2 16,-1 13-2-16,1 4 4 15,-2 9 9-15,6 10-9 16,8 5 19-16,6 3-12 16,12-6 0-16,0-6-14 15,0-10-1-15,17-12-6 0,10-10 6 16,5-8 8-1,5-7-6-15,1-2 11 0,-5-2 0 16,-6-18-13-16,-9-1 5 16,-14 0 1-16,-4 0 0 15,0 6-5-15,-25-1 23 16,-8 8-10-16,-2 6-5 16,1 2-6-16,4 0-3 15,11 17 0-15,9 4-3 16,10 6-14-16,0-4-77 15,15 0-51-15,21-7-40 16,11-7-349-16</inkml:trace>
          <inkml:trace contextRef="#ctx0" brushRef="#br0" timeOffset="236247.1642">5666-2305 416 0,'0'0'38'16,"0"0"115"-16,0 0-78 16,0 0-19-16,141 53 6 0,-93-56 20 15,-6-21-55 1,0-5-20-16,-10-6 2 0,-11-2-6 15,-12 3 2-15,-9 1 19 16,-3 4 10-16,-29 8-8 16,-2 9-14-16,2 11 10 15,5 1-22-15,0 4-3 16,6 24 2-16,5 3-62 16,16-1-84-16,0-4-12 15,25-6-263-15</inkml:trace>
          <inkml:trace contextRef="#ctx0" brushRef="#br0" timeOffset="234148.5992">3950-2666 232 0,'0'0'86'0,"0"0"-41"0,0 0 34 15,0 0-33 1,0 0-2-16,0 0 23 0,-31 0 6 15,28 0 0-15,-2 0 2 16,-1-9-32-16,-6-4-18 16,3 2-15-16,-3-6 24 15,-1-2-21-15,-1-2-6 16,-2-3 3-16,2 1 0 16,1 1 7-16,4 1 9 15,3 3-14-15,1 6-9 16,5 3 7-16,0 8-9 15,0 1-1-15,0 10-10 16,0 33 3-16,15 26 5 16,-3 23 4-16,-3 14 1 0,-3-2 23 15,5-13-18-15,-2-23-5 16,1-25 1-16,-1-9-4 16,0-14-1-16,-4-8 0 15,2-11-17-15,2-1-74 16,0-8-47-16,3-18-177 15</inkml:trace>
          <inkml:trace contextRef="#ctx0" brushRef="#br0" timeOffset="234353.1634">3850-2437 520 0,'0'0'41'0,"0"0"67"0,121-105 28 16,-27 62-21-1,12 2-39-15,0 4-43 0,-18 8-27 16,-22 11-6-16,-20 6 0 16,-21 9-32-16,-13 3-63 15,-12 0-82-15,-9 9-45 16,-30 8-126-16</inkml:trace>
          <inkml:trace contextRef="#ctx0" brushRef="#br0" timeOffset="234530.667">4180-2572 378 0,'0'0'94'0,"0"0"106"15,0 0-85-15,0 0 11 0,0 0-30 16,119 127-43-16,-96-91-25 16,-1-7-18-16,-1 3-8 15,-3-12-2-15,0-3-7 16,3-11-68-16,-3-6-173 15,1 0-374-15</inkml:trace>
        </inkml:traceGroup>
        <inkml:traceGroup>
          <inkml:annotationXML>
            <emma:emma xmlns:emma="http://www.w3.org/2003/04/emma" version="1.0">
              <emma:interpretation id="{4378B84C-0F7B-4813-A377-6CD249B02533}" emma:medium="tactile" emma:mode="ink">
                <msink:context xmlns:msink="http://schemas.microsoft.com/ink/2010/main" type="inkWord" rotatedBoundingBox="23082,6975 25029,6982 25027,7615 23079,7609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36878.2552">6562-2556 200 0,'0'0'183'0,"0"0"-74"0,-30-108 24 16,15 70-62-16,3 1-14 15,0 5-6-15,3 0 22 16,3 8-20-16,3 5-11 16,-2 9 16-16,5 4-12 15,0 6-18-15,-1 0-20 16,1 0-8-16,0 16-16 15,0 18 16-15,0 14 3 16,0 9-1-16,0 14 0 16,0 2 0-16,0-7 7 0,0-6 2 15,0-9 2-15,0-12 11 16,0-6-19-16,1-10 4 16,4-11-5-16,2-2-3 15,2-5 0-15,2-1 2 16,10-4 4-16,1 0 13 15,5 0-2-15,-3 0-12 16,-4 0 0-16,-4 0-5 16,-7 0-1-16,3 0-2 15,-3 0-3-15,0 0-26 16,0 0-18-16,2 5-11 16,1-1-49-16,2 1-52 15,2-5-71-15,-2 0-133 16</inkml:trace>
          <inkml:trace contextRef="#ctx0" brushRef="#br0" timeOffset="237312.2583">6856-2492 374 0,'41'154'128'15,"-31"-138"14"-15,24-2-26 16,6-5-10-16,10-1-8 15,5-7-44-15,0-1-34 0,-15 0-20 16,-10 0-20-16,-21 0-187 16,-9 0-303-16</inkml:trace>
          <inkml:trace contextRef="#ctx0" brushRef="#br0" timeOffset="237177.9388">6856-2492 582 0,'0'0'127'0,"0"0"-76"16,0 0 85-16,142-20-30 15,-81 11-41-15,-2 3-41 16,-11-1-14-16,-16 5-10 15,-19 2-33-15,-13 0-87 16,-13 7-51-16,-37 15-16 16</inkml:trace>
          <inkml:trace contextRef="#ctx0" brushRef="#br0" timeOffset="238383.9984">7483-2675 369 0,'0'0'133'16,"0"0"61"-16,0 0-25 16,0 0-83-16,0 0 17 15,0 0-41-15,-60-57-30 0,60 46-12 16,23 2-4-16,16 0-8 16,4 3-1-16,2 3 0 15,-2 3-2-15,-12 0-5 16,-5 9-5-16,-7 13-1 15,-10 7 5-15,-4 12 1 16,-5 9 1-16,0 7 2 16,-9 4 0-16,-6 1-1 15,1-11 0-15,2-8-1 16,8-12-1-16,4-10-6 16,0-11-22-16,0-9-24 15,0-1-53-15,9-3-62 16,3-26-174-16</inkml:trace>
          <inkml:trace contextRef="#ctx0" brushRef="#br0" timeOffset="238535.0777">7569-2448 312 0,'0'0'418'0,"0"0"-395"16,0 0 118-16,0 0-49 15,165 39-52-15,-103-33-28 16,-6-2-12-16,-8 4-51 15,-11-1-147-15,-14-3-311 16</inkml:trace>
          <inkml:trace contextRef="#ctx0" brushRef="#br0" timeOffset="238863.5827">8035-2341 460 0,'0'0'174'0,"0"0"-25"15,0 0-22-15,141 94-23 16,-91-83-20-16,-2-11-49 16,-4 0-29-16,-10-19 4 0,-5-14-1 15,-5-5-6-15,-14-6-2 16,-10 2 1-16,0 1-2 15,-30 5 0-15,-15 10 8 16,-7 7-6-16,-3 15 5 16,4 4-5-16,2 13 1 15,4 20-6-15,7 3 2 16,16 0-51-16,11-4-66 16,11-5-108-16,0-1-221 15</inkml:trace>
          <inkml:trace contextRef="#ctx0" brushRef="#br0" timeOffset="239443.1341">6960-2465 656 0,'0'0'109'0,"0"0"15"15,0 0-18-15,0 0-48 16,0 0-52-16,0 0 8 16,0 0 14-16,161-50-20 15,-114 44 3-15,-1 0-10 16,-8 4-2-16,-5 0 1 15,-11 2-11-15,-5 0-44 16,-16 0-46-16,-1 13-43 16,-9 4-28-16,-25-1-364 15</inkml:trace>
          <inkml:trace contextRef="#ctx0" brushRef="#br0" timeOffset="239643.5824">6986-2277 585 0,'0'0'108'0,"0"0"-29"0,0 0 76 15,0 0-81-15,135 0-18 16,-93 0-33-16,-4 0-17 16,-11 0-2-16,-8 0-4 15,-7 6-4-15,-12 5-51 16,0 6-137-16,-16 0-67 15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7:50.93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70603A5-C8C3-4D53-AD26-F1869E5EBD11}" emma:medium="tactile" emma:mode="ink">
          <msink:context xmlns:msink="http://schemas.microsoft.com/ink/2010/main" type="writingRegion" rotatedBoundingBox="10319,2835 7366,4879 6989,4335 9942,2290">
            <msink:destinationLink direction="with" ref="{0963504E-29FC-49FE-90FE-2EA8F906A336}"/>
          </msink:context>
        </emma:interpretation>
      </emma:emma>
    </inkml:annotationXML>
    <inkml:traceGroup>
      <inkml:annotationXML>
        <emma:emma xmlns:emma="http://www.w3.org/2003/04/emma" version="1.0">
          <emma:interpretation id="{3F25E2D0-DA73-4690-8568-BB300A6D00A6}" emma:medium="tactile" emma:mode="ink">
            <msink:context xmlns:msink="http://schemas.microsoft.com/ink/2010/main" type="paragraph" rotatedBoundingBox="10319,2835 7366,4879 6989,4335 9942,22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6E08E8-C10C-451D-93FF-EC69E6C0EA5F}" emma:medium="tactile" emma:mode="ink">
              <msink:context xmlns:msink="http://schemas.microsoft.com/ink/2010/main" type="line" rotatedBoundingBox="10319,2835 7366,4879 6989,4335 9942,2290"/>
            </emma:interpretation>
          </emma:emma>
        </inkml:annotationXML>
        <inkml:traceGroup>
          <inkml:annotationXML>
            <emma:emma xmlns:emma="http://www.w3.org/2003/04/emma" version="1.0">
              <emma:interpretation id="{B0389CDA-65A1-4C6F-AD8E-549E5CDFBD09}" emma:medium="tactile" emma:mode="ink">
                <msink:context xmlns:msink="http://schemas.microsoft.com/ink/2010/main" type="inkWord" rotatedBoundingBox="10319,2835 9903,3123 9626,2722 10041,2434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&lt;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2</emma:literal>
                </emma:interpretation>
              </emma:one-of>
            </emma:emma>
          </inkml:annotationXML>
          <inkml:trace contextRef="#ctx0" brushRef="#br0">4114-2459 148 0,'0'0'140'16,"0"0"5"-16,0 0-1 16,0 0-25-16,0 0-75 15,0 0-5-15,-12-111 28 16,4 97-33-16,-3 4 11 16,-2 1-18-16,-4 0 14 15,-1 4-22-15,-3 5-19 16,-3 0 4-16,-6 0-4 0,-1 10 1 15,-4 18 2-15,0 5-3 16,4 4-2-16,1 4 2 16,3 0 0-16,6 3 3 15,3-3-3-15,13 0 5 16,5-2-1-16,0-3-1 16,27-4 3-16,15-8-2 15,12-10 6-15,11-12 22 16,7-2-2-16,2-6 2 15,-11-18-16-15,-12 5-7 16,-18 0-5-16,-16 12-2 16,-10 4-2-16,-7 3-17 0,0 0-50 15,-21 23-82-15,-22 5-200 16</inkml:trace>
        </inkml:traceGroup>
        <inkml:traceGroup>
          <inkml:annotationXML>
            <emma:emma xmlns:emma="http://www.w3.org/2003/04/emma" version="1.0">
              <emma:interpretation id="{A487201E-E994-4408-A453-718821FEA17E}" emma:medium="tactile" emma:mode="ink">
                <msink:context xmlns:msink="http://schemas.microsoft.com/ink/2010/main" type="inkWord" rotatedBoundingBox="9160,3041 8947,3189 8864,3069 9077,2921">
                  <msink:destinationLink direction="with" ref="{41FC7B41-805A-4DA2-B477-737498731299}"/>
                </msink:context>
              </emma:interpretation>
              <emma:one-of disjunction-type="recognition" id="oneOf1">
                <emma:interpretation id="interp5" emma:lang="" emma:confidence="0">
                  <emma:literal>c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&amp;</emma:literal>
                </emma:interpretation>
                <emma:interpretation id="interp9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-2283.1938">2918-2008 446 0,'0'0'75'0,"0"0"31"15,0 0-27-15,0 0-17 16,0 0-18-16,0 0 5 16,0 0 11-16,139 2-14 15,-109-35-32-15,-12 0-12 16,-9 7 8-16,-9 5-8 16,-9 8-1-16,-18 8-1 15,-8 5 22-15,4 0-22 16,-1 7-2-16,-1 22-10 15,9 3-63-15,7-2-23 16,7-1-25-16,5-5-266 16</inkml:trace>
        </inkml:traceGroup>
        <inkml:traceGroup>
          <inkml:annotationXML>
            <emma:emma xmlns:emma="http://www.w3.org/2003/04/emma" version="1.0">
              <emma:interpretation id="{19651F63-8059-47E1-974F-609A399860E1}" emma:medium="tactile" emma:mode="ink">
                <msink:context xmlns:msink="http://schemas.microsoft.com/ink/2010/main" type="inkWord" rotatedBoundingBox="8476,3929 7281,4756 6989,4335 8184,3507">
                  <msink:destinationLink direction="with" ref="{7B6CB0C5-6016-460B-8FB6-F876AD580522}"/>
                </msink:context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75773.7359">1988-1304 88 0,'-23'0'50'0,"23"-31"-7"16,0 0 17-16,0-4 37 15,18-2-44-15,9 1 8 16,8-3 13-16,4 10-1 15,-3 8-12-15,-4 15-11 16,-5 6-29-16,-9 3-20 16,-2 19-1-16,-7 4 1 15,-6 8 6-15,-3 0 13 16,0 1-11-16,-16 3-1 16,-7-6-4-16,-2-4 0 15,-2-2-2-15,1-8-2 16,7-3-7-16,2-8 5 15,8-4-4-15,4-3 6 16,5 0-1-16,0 0-24 0,15 0 19 16,19-3 5-16,2-3 1 15,3 6-1-15,-6 0 1 16,0 0 0-16,-9 17 3 16,-5 1 2-16,-9 6 1 15,-6 3-2-15,-4 2 18 16,0 0-3-16,-9 1-5 15,-20-1-12-15,-4 3 5 16,-9-6-2-16,5-7-3 16,-5-7-2-16,7-11 9 15,8 3-7-15,3-4-1 16,7 0 13-16,5 0 6 0,8 0 16 16,2 0 2-16,2 0-32 15,0 0-6-15,0 0-6 16,0 0 1-16,0 0-32 15,6 0 2-15,3 0-35 16,2 0-56-16,-2 0-135 16,-3 0-122-16</inkml:trace>
          <inkml:trace contextRef="#ctx0" brushRef="#br0" timeOffset="-56049.6511">1119-749 709 0,'0'0'68'0,"0"0"-32"0,0 0 47 15,0 0-51-15,0 0-29 16,0 0-3-16,-84 0-119 15,58-9-112-15,1 0-259 16</inkml:trace>
          <inkml:trace contextRef="#ctx0" brushRef="#br0" timeOffset="-76278.4422">1988-1304 197 0,'0'0'304'0,"0"0"-271"0,0 0-13 16,0 0 49-1,0 0 0-15,0 0-13 0,0 129 24 16,0-93-42-16,0-4-20 16,0-3-12-16,0-5 1 15,0 1-6-15,1-8 1 16,4-3-1-16,-2-4 0 16,-2-4-1-16,2-3-22 15,-3-3-49-15,0 0 43 16,0-3-16-16,0-13-110 15,0-8 5-15,0-8 20 16,0 2 0-16,-3-4-47 16</inkml:trace>
          <inkml:trace contextRef="#ctx0" brushRef="#br0" timeOffset="-76752.0695">1513-656 371 0,'0'0'36'16,"0"0"96"-16,0 0-69 15,0 0-27-15,0 0-8 16,0 0-16-16,119-66-12 16,-119 39 1-16,0 4-1 15,0 2-4-15,-19 6 4 0,-3 4 11 16,-5 10 53-16,3 1 2 16,1 0-42-16,5 0 5 15,8 10-18-15,2 13-3 16,4 1-6-16,4 1 6 15,0 0 2-15,7-5 12 16,16-5-11-16,-1-6-1 16,4-7-1-16,1-2 1 15,-3 0-2-15,-3-15 5 16,-4-6-11-16,-8-1 8 16,-9 1-10-16,0 4 9 15,0 5-2-15,-23 5 18 16,-1 5-19-16,1 2 4 15,1 0-9-15,4 2 0 16,6 14 1-16,7 4-2 0,5 1-18 16,0 1-79-1,29-5-71-15,8-11-131 0</inkml:trace>
          <inkml:trace contextRef="#ctx0" brushRef="#br0" timeOffset="-56198.6637">1474-699 745 0,'0'0'121'0,"0"0"-98"15,0 0 46-15,0 0-22 16,0 0-34-16,0 0-7 16,-11 5-6-16,11-5 0 15,-3 0-73-15,-3-2-176 16,-6-12-436-16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01:33.470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C51DDD-2FEB-440E-83F0-96DA73C997F4}" emma:medium="tactile" emma:mode="ink">
          <msink:context xmlns:msink="http://schemas.microsoft.com/ink/2010/main" type="writingRegion" rotatedBoundingBox="8765,6677 9998,5549 10384,5971 9150,7099"/>
        </emma:interpretation>
      </emma:emma>
    </inkml:annotationXML>
    <inkml:traceGroup>
      <inkml:annotationXML>
        <emma:emma xmlns:emma="http://www.w3.org/2003/04/emma" version="1.0">
          <emma:interpretation id="{34B17E1E-5DD1-4E87-BC6F-37ACD7DEA01A}" emma:medium="tactile" emma:mode="ink">
            <msink:context xmlns:msink="http://schemas.microsoft.com/ink/2010/main" type="paragraph" rotatedBoundingBox="8765,6677 9998,5549 10384,5971 9150,7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2FAF95-17A2-468D-9C14-AE45B255B235}" emma:medium="tactile" emma:mode="ink">
              <msink:context xmlns:msink="http://schemas.microsoft.com/ink/2010/main" type="line" rotatedBoundingBox="8765,6677 9998,5549 10384,5971 9150,7099"/>
            </emma:interpretation>
          </emma:emma>
        </inkml:annotationXML>
        <inkml:traceGroup>
          <inkml:annotationXML>
            <emma:emma xmlns:emma="http://www.w3.org/2003/04/emma" version="1.0">
              <emma:interpretation id="{75B046DC-924E-436B-891B-4438E0CA2AE7}" emma:medium="tactile" emma:mode="ink">
                <msink:context xmlns:msink="http://schemas.microsoft.com/ink/2010/main" type="inkWord" rotatedBoundingBox="8765,6677 9998,5549 10384,5971 9150,7099">
                  <msink:destinationLink direction="with" ref="{1DBF2DD1-5FE8-42D1-98E3-9448D528BFE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-3634-6295 76 0,'0'0'94'0,"0"0"-19"16,0 0-1-16,0 0 37 15,0 0 21-15,0 0-5 16,-27-6-52-16,26 6-11 16,-4 0-26-16,1 0 8 15,1 0 9-15,0 0-10 16,3 0-19-16,0 0-13 15,0 0-6-15,0 0-7 16,0-4-1-16,0-4 1 16,0-2 7-16,0-6 2 15,0 0-9-15,0-1-9 16,-5 1-29-16,-8-1 9 0,-7 2 5 16,-5 4 3-1,-1 10 19-15,3 1 2 0,1 0 0 16,5 4 0-16,8 21 0 15,3 8 3-15,6 6-3 16,0 0 5-16,11-9 1 16,19-4-4-16,5-15-4 15,4-11 4-15,-3 0-2 16,-5-22 11-16,-5-15-5 16,-8-4 5-16,-9-4-2 15,-6-1-5-15,-3 3 3 16,-6 9-6-16,-18 4 27 15,-8 12-3-15,2 12 3 16,3 6-7-16,6 0-13 0,5 9-1 16,6 17 0-16,9 10-7 15,1 0-1-15,0-1-3 16,20-5 4-16,14-10-44 16,7-10-78-16,5-10-188 15,-2 0-288-15</inkml:trace>
          <inkml:trace contextRef="#ctx0" brushRef="#br0" timeOffset="455.3902">-3259-6586 632 0,'0'0'53'0,"0"0"42"16,0 0-35-16,-2 110-31 15,2-110-18-15,0 0 3 16,0 0 49-16,2-29 5 16,-2-14-51-16,0-13-13 15,0-10-4-15,0-3 2 0,0 1-2 16,0-2 0-1,0 3 0-15,0 1 0 0,7 4 0 16,4 1 0 0,2 8 2-16,1 19-2 0,1 14 2 15,-6 17-2-15,9 3-1 16,4 11-3-16,8 28 4 16,7 18 15-16,-6 15 17 15,1 4-5-15,-4-2-8 16,-5-10-7-16,-5-15-9 15,-9-10 0-15,-5-11-3 16,-4-11 0-16,0-5 0 16,-3-8-24-16,-21-4-56 15,-6 0-95-15,0-16-134 16</inkml:trace>
          <inkml:trace contextRef="#ctx0" brushRef="#br0" timeOffset="578.6463">-3123-6903 814 0,'0'0'159'0,"0"0"-122"15,0 0-30-15,0 0 17 16,0 0 1-16,0 0-20 16,140-32-5-16,-102 20-85 15,-5-6-202-15</inkml:trace>
          <inkml:trace contextRef="#ctx0" brushRef="#br0" timeOffset="936.7115">-2780-7460 609 0,'0'0'146'16,"0"0"-71"-16,0 0-5 15,0 0-21-15,0 0-9 16,-42 125 3-16,42-80-29 15,0-5-14-15,0-14 0 16,14-13-6-16,11-13-36 16,10-9-34-16,5-30-27 15,-1-6-115-15,-7 1-97 0,-11 14 255 16,-12 14 60 0,-7 13 187-16,-2 3 43 0,0 9-96 15,-11 28-51-15,-5 10 23 16,2 7-32-16,5-5-53 15,7-6-11-15,2-13-10 16,0-13-33-16,16-17-158 16,5 0-210-16</inkml:trace>
        </inkml:traceGroup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7:08.94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1C199A9-47D0-446D-BF81-60F58A0E357B}" emma:medium="tactile" emma:mode="ink">
          <msink:context xmlns:msink="http://schemas.microsoft.com/ink/2010/main" type="writingRegion" rotatedBoundingBox="3126,3392 3974,3392 3974,4081 3126,4081"/>
        </emma:interpretation>
      </emma:emma>
    </inkml:annotationXML>
    <inkml:traceGroup>
      <inkml:annotationXML>
        <emma:emma xmlns:emma="http://www.w3.org/2003/04/emma" version="1.0">
          <emma:interpretation id="{B51D2F27-BA27-4122-AFCD-B5A446C62DD3}" emma:medium="tactile" emma:mode="ink">
            <msink:context xmlns:msink="http://schemas.microsoft.com/ink/2010/main" type="paragraph" rotatedBoundingBox="3126,3392 3974,3392 3974,4081 3126,4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D10070-4C33-4C13-8D0E-E98087BF9EC1}" emma:medium="tactile" emma:mode="ink">
              <msink:context xmlns:msink="http://schemas.microsoft.com/ink/2010/main" type="line" rotatedBoundingBox="3126,3392 3974,3392 3974,4081 3126,4081"/>
            </emma:interpretation>
          </emma:emma>
        </inkml:annotationXML>
        <inkml:traceGroup>
          <inkml:annotationXML>
            <emma:emma xmlns:emma="http://www.w3.org/2003/04/emma" version="1.0">
              <emma:interpretation id="{C7BD336D-AB8B-4CA9-821D-3ACCA8082717}" emma:medium="tactile" emma:mode="ink">
                <msink:context xmlns:msink="http://schemas.microsoft.com/ink/2010/main" type="inkWord" rotatedBoundingBox="3126,3392 3974,3392 3974,4081 3126,4081"/>
              </emma:interpretation>
              <emma:one-of disjunction-type="recognition" id="oneOf0">
                <emma:interpretation id="interp0" emma:lang="" emma:confidence="0">
                  <emma:literal>60</emma:literal>
                </emma:interpretation>
                <emma:interpretation id="interp1" emma:lang="" emma:confidence="0">
                  <emma:literal>6o</emma:literal>
                </emma:interpretation>
                <emma:interpretation id="interp2" emma:lang="" emma:confidence="0">
                  <emma:literal>Go</emma:literal>
                </emma:interpretation>
                <emma:interpretation id="interp3" emma:lang="" emma:confidence="0">
                  <emma:literal>G0</emma:literal>
                </emma:interpretation>
                <emma:interpretation id="interp4" emma:lang="" emma:confidence="0">
                  <emma:literal>6°</emma:literal>
                </emma:interpretation>
              </emma:one-of>
            </emma:emma>
          </inkml:annotationXML>
          <inkml:trace contextRef="#ctx0" brushRef="#br0">328 69 198 0,'0'0'114'0,"0"0"9"0,0 0-24 16,0 0 30-16,0 0-66 16,0 0-22-16,0 0 17 15,0-47 0-15,0 43-8 16,-1-1-8-16,-2 1-14 16,1 2-6-16,-1 1-10 15,-1-2-4-15,-1 3-1 16,1-2-6-16,-5 2 3 15,-2 0-2-15,-5 0-2 16,-3 0 1-16,-3 0 0 16,-2 0-1-16,1 11 1 0,-1 5-1 15,-1 7 2-15,-1 4 0 16,-1 5-2-16,5 3 0 16,3 7 0-16,6 7 0 15,1 6 1-15,3 6-1 16,9 5 0-16,0-1-1 15,0-9 0-15,16-6-2 16,12-9 0-16,3-11 0 16,1-9-1-16,-2-12-2 15,0-9 3-15,-6 0-15 16,-3-24 11-16,-5-2-1 16,-7-1-9-16,-9 1 13 15,0 2 4-15,-4 6 4 16,-19 4 15-16,-1 5-11 15,2 8 7-15,7 1-7 0,-2 0 0 16,8 15-8-16,5 6 0 16,4 4-5-16,0-1-1 15,10-3-74-15,19-3-64 16,2-12-89-16,5-6-263 16</inkml:trace>
          <inkml:trace contextRef="#ctx0" brushRef="#br0" timeOffset="421.7962">564 364 327 0,'0'0'200'0,"0"0"-200"16,0 0 15-16,0 0 13 16,0 0 10-16,50 108-2 15,-11-102-9-15,1-6-1 16,0 0-13-16,-4-22-7 0,-2-12 9 15,-7-7-7-15,-10-5-6 16,-11-2 3-16,-6 4 1 16,-9 8 6-16,-26 7 49 15,-5 12 3-15,-4 11-14 16,3 6-17-16,10 6-22 16,4 26-11-16,6 9-2 15,9 1-2-15,12 6-12 16,0-8-123-16,30-8-203 15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3:11.61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59B887D-6A32-4A49-83C9-1F5149F3C185}" emma:medium="tactile" emma:mode="ink">
          <msink:context xmlns:msink="http://schemas.microsoft.com/ink/2010/main" type="writingRegion" rotatedBoundingBox="3258,4560 4106,4560 4106,5156 3258,5156"/>
        </emma:interpretation>
      </emma:emma>
    </inkml:annotationXML>
    <inkml:traceGroup>
      <inkml:annotationXML>
        <emma:emma xmlns:emma="http://www.w3.org/2003/04/emma" version="1.0">
          <emma:interpretation id="{B6F565E1-59B9-403A-965A-277EBC1C63CF}" emma:medium="tactile" emma:mode="ink">
            <msink:context xmlns:msink="http://schemas.microsoft.com/ink/2010/main" type="paragraph" rotatedBoundingBox="3258,4560 4106,4560 4106,5156 3258,5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B6CD6F-16A3-438C-8257-5AE789205273}" emma:medium="tactile" emma:mode="ink">
              <msink:context xmlns:msink="http://schemas.microsoft.com/ink/2010/main" type="line" rotatedBoundingBox="3258,4560 4106,4560 4106,5156 3258,5156"/>
            </emma:interpretation>
          </emma:emma>
        </inkml:annotationXML>
        <inkml:traceGroup>
          <inkml:annotationXML>
            <emma:emma xmlns:emma="http://www.w3.org/2003/04/emma" version="1.0">
              <emma:interpretation id="{E43A29BA-D1C3-4D78-9677-B90A035B0AAA}" emma:medium="tactile" emma:mode="ink">
                <msink:context xmlns:msink="http://schemas.microsoft.com/ink/2010/main" type="inkWord" rotatedBoundingBox="3258,4560 4106,4560 4106,5156 3258,5156"/>
              </emma:interpretation>
              <emma:one-of disjunction-type="recognition" id="oneOf0">
                <emma:interpretation id="interp0" emma:lang="" emma:confidence="0">
                  <emma:literal>}</emma:literal>
                </emma:interpretation>
                <emma:interpretation id="interp1" emma:lang="" emma:confidence="0">
                  <emma:literal>ò</emma:literal>
                </emma:interpretation>
                <emma:interpretation id="interp2" emma:lang="" emma:confidence="0">
                  <emma:literal>è</emma:literal>
                </emma:interpretation>
                <emma:interpretation id="interp3" emma:lang="" emma:confidence="0">
                  <emma:literal>Ò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-229 4327 449 0,'0'0'98'16,"0"0"27"-16,0 0-2 15,0 0-16-15,0 0-42 16,0 0-19-16,0 0-15 15,-29 15 3-15,25-15-17 16,1 0 6-16,0 0-20 16,3 0-3-16,-2-7-5 0,2-8 3 15,0-8 1-15,12-5 1 16,15 1-9-16,5 2 2 16,2 7 7-16,6 7-1 15,0 9-2-15,5 2 3 16,-4 4-7-16,-4 25 5 15,-14 13 4-15,-14 5 0 16,-9 8 3-16,0 8 1 16,-26-3-6-16,-11-3 0 15,-10-4-6-15,2-7-6 16,5-15-2-16,5-11 6 0,9-14 7 16,8-6 1-1,6 0-13-15,8-4-6 0,4-13-11 16,0-7 17-16,3 6 8 15,15 6 2-15,7 6-2 16,4 6-2-16,6 0 7 16,1 24 28-16,3 6 25 15,-5-1-8-15,-2-1-13 16,-7-4-11-16,-4-7-11 16,-7-8-7-16,0-6-3 15,1-3-13-15,-2-3-98 16,2-21-108-16,-6-10-461 15</inkml:trace>
          <inkml:trace contextRef="#ctx0" brushRef="#br0" timeOffset="432.7774">327 4490 387 0,'0'0'98'0,"0"0"-16"16,0 0 40-16,0 0-38 15,17 111-24-15,5-96-19 16,4-9 6-16,1-6-14 16,3 0-19-16,0-17 14 15,-2-19 10-15,3-12-16 16,-9-3-12-16,-5-1-5 16,-16 8 0-16,-1 14-3 15,-15 12-1-15,-20 14 2 16,-4 4 10-16,-1 12 22 15,1 25-29-15,4 15-3 16,16 0-3-16,10 0 0 16,9-10-8-16,9-16-63 0,24-16-125 15,9-10-382-15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7:24.76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48D81A1-8691-4655-BB3D-271EDAE63C01}" emma:medium="tactile" emma:mode="ink">
          <msink:context xmlns:msink="http://schemas.microsoft.com/ink/2010/main" type="writingRegion" rotatedBoundingBox="17793,8304 25206,8163 25218,8795 17805,8937"/>
        </emma:interpretation>
      </emma:emma>
    </inkml:annotationXML>
    <inkml:traceGroup>
      <inkml:annotationXML>
        <emma:emma xmlns:emma="http://www.w3.org/2003/04/emma" version="1.0">
          <emma:interpretation id="{FA0D1EE8-FBC8-4650-8AB0-7D1E70BDA578}" emma:medium="tactile" emma:mode="ink">
            <msink:context xmlns:msink="http://schemas.microsoft.com/ink/2010/main" type="paragraph" rotatedBoundingBox="17793,8304 25206,8163 25218,8795 17805,8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F25397-0508-4DC0-A538-50D16211B2BB}" emma:medium="tactile" emma:mode="ink">
              <msink:context xmlns:msink="http://schemas.microsoft.com/ink/2010/main" type="line" rotatedBoundingBox="17793,8304 25206,8163 25218,8795 17805,8937"/>
            </emma:interpretation>
          </emma:emma>
        </inkml:annotationXML>
        <inkml:traceGroup>
          <inkml:annotationXML>
            <emma:emma xmlns:emma="http://www.w3.org/2003/04/emma" version="1.0">
              <emma:interpretation id="{3B5C2E82-4497-4C0E-A1B3-7951220EA142}" emma:medium="tactile" emma:mode="ink">
                <msink:context xmlns:msink="http://schemas.microsoft.com/ink/2010/main" type="inkWord" rotatedBoundingBox="17793,8304 20128,8260 20140,8872 17805,89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524 26 159 0,'0'0'168'0,"0"0"-52"16,0 0 18-16,0 0-56 16,0 0-11-16,0 0-42 15,-138-24-8-15,104 23 33 16,1-1-2-16,3 2-5 15,5 0-7-15,2 0-4 16,1 10-14-16,-10 21-16 16,-2 14-2-16,-7 8 1 15,2 9 7-15,7 3-3 16,8-1 9-16,15-1 4 16,9-10-18-16,0-8 0 0,29-6-5 15,13-9 5-15,4-9 0 16,9-15 3-16,-3-6-1 15,-4-6 4-15,-4-20-3 16,-13-2-3-16,-8 3-1 16,-15 1-2-16,-8 4 3 15,-14 6 0-15,-25 8 3 16,-9 6-2-16,-2 0 6 16,-2 18-5-16,5 9-1 15,15-1-1-15,14 1-2 16,14-3-3-16,4 1-31 15,21-6-79-15,21-10-62 16,18-9-159-16</inkml:trace>
          <inkml:trace contextRef="#ctx0" brushRef="#br0" timeOffset="439.3084">646 315 321 0,'0'0'75'16,"0"0"-41"-16,0 0 47 15,0 0 8-15,0 0-23 16,0 0-26-16,67 96 0 16,-22-94 0-16,2-2 10 15,-3 0-30-15,-8-13-7 16,-6-13-7-16,-11 5-1 16,-10-7-3-16,-9 3 4 15,0-1 0-15,-22 3 33 16,-17 8 1-16,-11 2-10 15,0 10-20-15,4 3 7 16,11 0-17-16,16 13 5 16,10 16-5-16,9 5-11 0,0 2 3 15,31-2-59-15,17-4-45 16,14-6-68-16,0-10-274 16</inkml:trace>
          <inkml:trace contextRef="#ctx0" brushRef="#br0" timeOffset="762.7877">1061 428 434 0,'0'0'60'0,"0"0"-7"16,0 0 51-16,0 0 0 0,115 73-3 15,-61-73-33-15,4 0-25 16,-7-15-3-16,-11-13 10 16,-8-2-38-16,-14-3-8 15,-11 0 1-15,-7 3 0 16,0 1 11-16,-31 6 2 16,-11 6-9-16,0 10-5 15,0 7 0-15,13 0-3 16,9 9-2-16,16 18-7 15,4 6-40-15,25 2-64 16,21-8-97-16,9-9-354 16</inkml:trace>
          <inkml:trace contextRef="#ctx0" brushRef="#br0" timeOffset="1044.1837">1896 377 733 0,'0'0'77'0,"0"0"-50"15,142-13 90-15,-76 6-51 16,-1 3-54-16,-7-1-7 16,-5 2-5-16,-14-2-24 15,-18 1-107-15,-20-3-151 16</inkml:trace>
          <inkml:trace contextRef="#ctx0" brushRef="#br0" timeOffset="1232.1527">2072 236 686 0,'0'0'17'0,"0"0"36"16,0 118 64-16,0-77-50 16,17-4-37-16,1-4-26 15,-2-5-4-15,-2-10-42 16,0-7-103-16,-8-7-300 15</inkml:trace>
        </inkml:traceGroup>
        <inkml:traceGroup>
          <inkml:annotationXML>
            <emma:emma xmlns:emma="http://www.w3.org/2003/04/emma" version="1.0">
              <emma:interpretation id="{479CFC8A-28A9-4F1D-B230-1F01184465F4}" emma:medium="tactile" emma:mode="ink">
                <msink:context xmlns:msink="http://schemas.microsoft.com/ink/2010/main" type="inkWord" rotatedBoundingBox="20603,8255 22623,8217 22635,8844 20615,88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381.6241">3511 137 360 0,'0'0'61'16,"0"0"76"-16,0 0-47 15,0 0-4-15,0 0-28 16,0 0-22-16,8-66-14 15,-8 66 1-15,0 0-21 16,0 0-2-16,0 0-15 0,0 4 10 16,0 9 5-16,0 2 6 15,0 2-4-15,0 4 15 16,-3 5 2-16,-6 2 3 16,0 8 0-16,-2 3-5 15,2 2-9-15,1 1 6 16,7-2-7-16,1-3 2 15,0-2-9-15,0-7 3 16,13-5 0-16,6-7 0 16,3-7 4-16,5-9-3 15,8 0 2-15,1-4-6 16,1-17 0-16,-5-7-20 0,-8-2 17 16,-7 2-2-1,-10-2 5-15,-7 2 2 16,0 4 2-16,0 5-4 15,0 8 7-15,-9 4 9 0,5 3-3 16,1 4-9-16,0 0 13 16,3 0-17-16,-2 11 0 15,-3 13 1-15,2 6 4 16,2 3 2-16,1-1 4 16,0-3-7-16,0-2-2 15,0-9-2-15,0 2-1 16,0-8-4-16,6-1-18 15,11-6-19-15,1 0-26 16,0-5-79-16,0 0-240 16</inkml:trace>
          <inkml:trace contextRef="#ctx0" brushRef="#br0" timeOffset="6770.8822">3903 323 289 0,'0'0'66'16,"0"0"-64"-16,0 0 83 16,0 0 53-16,0 0-61 0,-6 126-9 15,11-93-40-15,13-7-10 16,12-8-5-16,-1-7 51 15,5-9-23-15,1-2-20 16,-4-7 9-16,-4-15-17 16,-3-11-8-16,-10-4 0 15,-10-7-4-15,-4-4-1 16,0 3 0-16,-13 1 0 16,-13 12 2-16,-4 15 26 15,3 13 2-15,-3 4-28 16,6 14-2-16,0 17 0 15,14 7-6-15,5-2-21 16,5 1-53-16,11-3-28 0,22-2-27 16,4-11-227-1</inkml:trace>
          <inkml:trace contextRef="#ctx0" brushRef="#br0" timeOffset="7173.4752">4433 349 309 0,'0'0'110'0,"0"0"-55"0,0 0 70 16,0 0-42-16,0 0-17 15,37 111-31-15,-4-94 45 16,11-8-26-16,1-7-8 16,3-2 20-16,0-9-56 15,-4-21-3-15,-4-6-5 16,-5-6 0-16,-13-6 2 16,-17 1-1-16,-5 0-3 15,-23 2 0-15,-20 8 11 16,-10 10 12-16,2 15-8 15,-1 12-3-15,8 2 0 16,9 25-12-16,14 7-2 16,17 3-7-16,4 1-41 0,13-1-94 15,22-8-93-15,1-1-390 16</inkml:trace>
          <inkml:trace contextRef="#ctx0" brushRef="#br0" timeOffset="5729.6521">3120 49 342 0,'0'0'68'15,"0"0"5"-15,0 0 11 16,0 0 8-16,0 0-43 15,0 0-26-15,0 0-12 16,-42 0-6-16,20 33 6 16,-9 5 41-16,-5 7-8 15,0 2-2-15,-1-2-20 16,5-1-11-16,8-9 0 0,5-5-1 16,5-4-6-1,8-8-1-15,3-4-3 0,3-8-1 16,0-2-6-16,0-4 7 15,0 0 1-15,12-10 3 16,14-19-2-16,2-10-2 16,7-6-2-16,-4-4 2 15,1-10-2-15,-2 2 0 16,-3-1-6-16,-1 8 8 16,-8 10-1-16,-6 12 2 15,-6 14 2-15,-3 7 0 16,-2 7 0-16,2 0-3 15,2 19-12-15,2 26 12 16,-1 19 10-16,-1 8 11 16,-2-1 31-16,-3-6-15 0,1-12-10 15,2-10-11 1,-1-8-12-16,2-6-4 0,1-8 0 16,2-1 0-16,-1-5 0 15,3-6-39-15,3-3-58 16,5-6-60-16,1 0-173 15</inkml:trace>
        </inkml:traceGroup>
        <inkml:traceGroup>
          <inkml:annotationXML>
            <emma:emma xmlns:emma="http://www.w3.org/2003/04/emma" version="1.0">
              <emma:interpretation id="{2916B892-9FCF-44F0-982C-7297A95345DF}" emma:medium="tactile" emma:mode="ink">
                <msink:context xmlns:msink="http://schemas.microsoft.com/ink/2010/main" type="inkWord" rotatedBoundingBox="23152,8273 24161,8254 24171,8788 23162,88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538.4467">5464 246 308 0,'0'0'261'15,"0"0"-199"-15,0 0 67 16,0 0 1-16,0 0-39 16,0 0-20-16,-102-32-19 15,102 30-4-15,0 2-20 16,0-2-9-16,0 0-6 0,24 0-12 16,22-1 1-16,17 0 8 15,8-2-4-15,-2 4-2 16,-15-2-4-16,-13-2 0 15,-12 5-1-15,-14 0-36 16,-6 0-28-16,-9 8-34 16,0 10-37-16,-27 9-23 15,-8-3-241-15</inkml:trace>
          <inkml:trace contextRef="#ctx0" brushRef="#br0" timeOffset="8715.3602">5514 493 570 0,'0'0'69'16,"0"0"92"-16,0 0-40 0,126 5-46 15,-86-5-46-15,1 0-25 16,-8 0-4-16,-9 0-55 16,-6 0-140-16,-10 0-368 15</inkml:trace>
          <inkml:trace contextRef="#ctx0" brushRef="#br0" timeOffset="9359.4172">6055 88 392 0,'0'0'69'15,"0"0"85"-15,0 0-30 16,0 0-60-16,0 0 3 15,0 0-41-15,9-101-15 16,30 88-9-16,9 3 9 16,-1 3-3-16,1 6 4 15,-11 1 0-15,-8 0 7 16,-4 0-9-16,-8 8 0 0,-8 12-3 16,-5 1-3-1,-4 4 1-15,0 3-3 0,-18 4 7 16,-10-4 2-16,-1 0 4 15,1-3-3-15,5-2-7 16,10 2-2-16,2-3-3 16,7 2 0-16,4 2 1 15,0-2 0-15,0-3 0 16,6-3 0-16,12-6-1 16,-2-1 0-16,2-7 0 15,3 0-1-15,-3-2-27 16,0-2-37-16,0 0-58 15,0 0-121-15</inkml:trace>
        </inkml:traceGroup>
        <inkml:traceGroup>
          <inkml:annotationXML>
            <emma:emma xmlns:emma="http://www.w3.org/2003/04/emma" version="1.0">
              <emma:interpretation id="{A8BE7397-9FF5-4655-AF30-BD1B207C4176}" emma:medium="tactile" emma:mode="ink">
                <msink:context xmlns:msink="http://schemas.microsoft.com/ink/2010/main" type="inkWord" rotatedBoundingBox="24253,8404 25211,8386 25217,8708 24259,8726"/>
              </emma:interpretation>
              <emma:one-of disjunction-type="recognition" id="oneOf3">
                <emma:interpretation id="interp3" emma:lang="" emma:confidence="0">
                  <emma:literal>000</emma:literal>
                </emma:interpretation>
                <emma:interpretation id="interp4" emma:lang="" emma:confidence="0">
                  <emma:literal>alo</emma:literal>
                </emma:interpretation>
                <emma:interpretation id="interp5" emma:lang="" emma:confidence="0">
                  <emma:literal>00o</emma:literal>
                </emma:interpretation>
                <emma:interpretation id="interp6" emma:lang="" emma:confidence="0">
                  <emma:literal>aio</emma:literal>
                </emma:interpretation>
                <emma:interpretation id="interp7" emma:lang="" emma:confidence="0">
                  <emma:literal>aro</emma:literal>
                </emma:interpretation>
              </emma:one-of>
            </emma:emma>
          </inkml:annotationXML>
          <inkml:trace contextRef="#ctx0" brushRef="#br0" timeOffset="9803.3474">6477 274 107 0,'0'0'157'0,"0"0"-125"0,0 0 101 16,0 0-1-16,0 0-33 15,0 0-13-15,23 83-20 16,1-72 14-16,4-7-37 16,-1-4-27-16,0 0 17 15,1-16-7-15,-3-11-12 16,-2-1-7-16,-7-5 4 16,-7-2 2-16,-9 2 26 15,0 3 5-15,-13 1-11 16,-20 4-15-16,-5 12 2 15,-4 12-16-15,4 1 2 16,1 8-6-16,10 17-5 16,10 1-18-16,16 5-32 0,1-3-28 15,4 0-33-15,22 0-35 16,-2-8-202-16</inkml:trace>
          <inkml:trace contextRef="#ctx0" brushRef="#br0" timeOffset="10221.913">6734 307 218 0,'0'0'141'0,"0"0"-70"0,0 0 46 16,0 0-15-16,0 0-27 15,0 0-24-15,50 100 30 16,-29-96-22-16,4-4-12 16,0 0-12-16,0 0-5 15,1-18-22-15,-4-4 2 16,-1-4-5-16,-6-7 1 15,-10 4 12-15,-5-6 5 16,0 7 9-16,-15 0-11 16,-9 7-10-16,0 6-7 0,1 9 1 15,2 6-5-15,5 0-6 16,6 20 6-16,9 9-15 16,1 1-40-16,1 0-10 15,27 3-75-15,5-4-50 16,3-3-229-16</inkml:trace>
          <inkml:trace contextRef="#ctx0" brushRef="#br0" timeOffset="10612.5905">7175 295 408 0,'0'0'51'0,"0"0"-37"16,0 0 88-16,0 0-3 16,0 0-15-16,0 0-14 15,52 105-12-15,-29-98-23 16,-1-4-16-16,4-3-8 15,3-3 13-15,1-23 10 16,-3-7-26-16,-5-6-4 16,-10-5 0-16,-12 2 15 15,0 1 11-15,-27 1-7 0,-12 14 1 16,-4 9 4-16,-1 17-11 16,6 0-15-16,5 23-2 15,6 8-4 1,9 7-7-16,11-4-66 0,5 3-108 15,-1-3-137-15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1:00.01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2692568-59D1-434C-BFDB-DFE5CF2FB6C4}" emma:medium="tactile" emma:mode="ink">
          <msink:context xmlns:msink="http://schemas.microsoft.com/ink/2010/main" type="writingRegion" rotatedBoundingBox="7873,14309 7930,18144 4726,18192 4669,14357">
            <msink:destinationLink direction="with" ref="{C35FC556-A4B4-4EE8-94C9-EF25E34FF4F6}"/>
          </msink:context>
        </emma:interpretation>
      </emma:emma>
    </inkml:annotationXML>
    <inkml:traceGroup>
      <inkml:annotationXML>
        <emma:emma xmlns:emma="http://www.w3.org/2003/04/emma" version="1.0">
          <emma:interpretation id="{286ACC6D-DCBE-4438-9D22-A03D2FD1083F}" emma:medium="tactile" emma:mode="ink">
            <msink:context xmlns:msink="http://schemas.microsoft.com/ink/2010/main" type="paragraph" rotatedBoundingBox="7712,15553 4625,14558 4910,13672 7998,14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6E4424-5ADB-4BA6-A12B-4D9B073593B2}" emma:medium="tactile" emma:mode="ink">
              <msink:context xmlns:msink="http://schemas.microsoft.com/ink/2010/main" type="line" rotatedBoundingBox="7712,15553 4625,14558 4910,13672 7998,14667">
                <msink:destinationLink direction="with" ref="{004E3FD0-C70C-40CD-B95A-0DB8F8C960D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E730331-C335-4435-8062-3557594C5FC7}" emma:medium="tactile" emma:mode="ink">
                <msink:context xmlns:msink="http://schemas.microsoft.com/ink/2010/main" type="inkWord" rotatedBoundingBox="7712,15553 4625,14558 4910,13672 7998,146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-102-153 925 0,'0'0'42'0,"0"0"-35"15,0 0 6-15,0 0-9 16,0 0-2-16,0 0 3 15,-15-13-5-15,15-12-148 16,-8-12-426-16</inkml:trace>
          <inkml:trace contextRef="#ctx0" brushRef="#br0" timeOffset="150.5748">-289-299 784 0,'0'0'60'0,"0"0"-11"0,0 0 61 15,0 0-52-15,0 0-44 16,0 0-14-16,-66 7-42 16,57-9-94-16,-4-15-295 15</inkml:trace>
          <inkml:trace contextRef="#ctx0" brushRef="#br0" timeOffset="278.5686">-716-245 597 0,'0'0'126'0,"0"0"-123"0,0 0-3 16,-159-13-53-16,105-8-248 15</inkml:trace>
          <inkml:trace contextRef="#ctx0" brushRef="#br0" timeOffset="380.1289">-1258-347 388 0,'0'0'106'16,"0"0"4"-16,0 0-55 15,-134-2-26-15,101 2-16 16,0 0-13-16,-2-6-324 16</inkml:trace>
          <inkml:trace contextRef="#ctx0" brushRef="#br0" timeOffset="488.3081">-1744-431 283 0,'0'0'0'0,"0"0"0"15,0 0-39-15</inkml:trace>
          <inkml:trace contextRef="#ctx0" brushRef="#br0" timeOffset="612.3569">-2154-399 702 0,'0'0'22'0,"0"0"63"15,0 0-11-15,0 0-29 16,0 0-40-16,-119 60-5 0,110-60-112 15,0-22-461 1</inkml:trace>
          <inkml:trace contextRef="#ctx0" brushRef="#br0" timeOffset="299597.6405">48-9 238 0,'0'0'153'0,"0"0"11"16,0 0-62-16,0 0-27 15,0 0-27-15,0 0-37 16,0 0-4-16,-54-10-2 16,51 13 3-16,3 4 12 15,0 7-12-15,0-3 0 16,0 2-2-16,12-3 9 15,2-1 3-15,7-3-12 16,-3-6 4-16,4 0 3 0,-1 0-4 16,-3-1 0-16,0-11-5 15,-9 0 6-15,-4-5-7 16,-5 1 0-16,0 0-3 16,0-1-2-16,-14 6-8 15,-4 0 2-15,-3 5 4 16,6 1 1-16,-3 5 3 15,2 0 1-15,2 0 0 16,5 0-1-16,5 5-1 16,1 7-1-16,3 8 1 15,0-2-1-15,0-2 4 16,7-3 5-16,7-3 2 0,1-7 0 16,6-1 10-1,-3-2 5-15,0 0 2 0,1-6-6 16,-8-11-7-16,-2-1-9 15,-5-1-3-15,-4-3-1 16,0 5-26-16,-4 2-11 16,-19 8-3-16,1 2 22 15,-8 5 8-15,-2 0 9 16,1 0-1-16,2 21 0 16,6 2 1-16,10 7 0 15,8-1 1-15,5-2 0 16,0-3 2-16,14-8 8 15,16-3 12-15,6-7 0 0,6-6 9 16,3 0 5-16,-1-10-18 16,-4-18-10-16,-5 1-3 15,-8-1-5-15,-10-2 2 16,-16 5-2-16,-1 3-13 16,-1 3 4-16,-28 7-24 15,-4 4 21-15,-6 6 10 16,-5 2-5-16,5 0-8 15,9 17 14-15,8 5 0 16,8 5 1-16,8-1-2 16,6 1 2-16,0-7 3 15,5-3-3-15,19-7 10 16,6-9 1-16,1-1 2 16,2 0-1-16,-4-13-5 0,-4-6-2 15,-2-3-3-15,-5-1-2 16,-4-1-7-16,-7-1-58 15,-7 3-5-15,0 5-9 16,-26 4 70-16,-5 9 6 16,-1 4 3-16,-2 0 0 15,2 13 8-15,2 11 17 16,5 5-2-16,11 0 21 16,13-5-18-16,1-4-2 15,0-9 0-15,9-4-9 16,13-7 4-16,4 0-4 15,2-5 1-15,5-17 3 16,-6-7-14-16,-6 3-3 16,-10-4 2-16,-11 6-2 15,0 6-2-15,-18 3-1 0,-17 8 1 16,-1 7-1-16,-7 0 2 16,4 19-1-16,2 13 0 15,15 6-15-15,14 3-89 16,8-6-210-16</inkml:trace>
          <inkml:trace contextRef="#ctx0" brushRef="#br0" timeOffset="309226.2006">117-92 336 0,'0'0'16'0,"0"0"-13"15,0 0 78-15,0 0-1 16,0 0-6-16,0 0-2 16,0 0-32-16,-4 33-5 15,10-33 1-15,1 0 4 16,2 0-6-16,0 0-9 15,-1-5-15-15,1-7-4 16,-5-3-5-16,-2 4-1 16,-2 0-25-16,0 0-4 15,0 5 2-15,-5 5 22 16,-8 1 5-16,2 0 1 16,-1 1-1-16,3 16 1 15,5 4 3-15,4-3-4 0,0-1 2 16,9-7-2-16,13-5 7 15,4-5-3-15,-4 0 9 16,-1 0 11-16,-3-14-2 16,-7 0-10-16,-6-1-4 15,-5 0 4-15,0 8 15 16,-9 4 4-16,-16 3-7 16,-5 0-24-16,-1 21 1 15,5 4-1-15,8 2-3 16,11-6-79-16,7-14-218 15</inkml:trace>
          <inkml:trace contextRef="#ctx0" brushRef="#br0" timeOffset="310929.4989">516 163 154 0,'0'0'449'0,"0"0"-418"16,0 0 4-16,0 0-2 16,0 0-11-16,0 0 8 15,0 103 19-15,0-45 16 16,0 3-8-16,-5 2-8 15,1-5-18-15,2-8 2 16,-2-6-18-16,1-12-12 16,3-7-3-16,0-9 5 15,0-6-4-15,0-3 1 0,0-5 0 16,0-2-2 0,0 0 0-16,0 0 6 0,0 0 1 15,0-6-4-15,0-16 1 16,0-2-7-16,0-6 3 15,4-6-3-15,8 0-4 16,2-5 7-16,-1-3-9 16,4-1 4-1,-4-2 5-15,-2 2 0 0,1 1 0 16,-3 9 0-16,0 5 2 16,0 0-4-16,3 6 4 15,-3 0-3-15,0 5 1 16,-3 9-10-16,-3 5 4 15,-3 2 5-15,0 3 0 0,1 0-8 16,2 0-10-16,2 5 18 16,2 13 1-16,3 5 0 15,-1 5 1-15,4 7 0 16,-2 1 3-16,1 6 7 16,0-1 4-16,-3-6-10 15,-3-5-4-15,-2-7 0 16,1-4 2-16,-2-5-1 15,-2-3-2-15,2-7 0 16,-3 1-11-16,0-5-43 16,0 1 1-16,0 0-31 15,-7 4-39-15,-7-1 18 16,1-3-66-16,-1-1-82 16</inkml:trace>
          <inkml:trace contextRef="#ctx0" brushRef="#br0" timeOffset="311181.7107">595 373 383 0,'0'0'113'16,"0"0"-94"-16,0 0 111 16,0 0-7-16,0 0-27 15,0 0-1-15,113 15-20 16,-78-15-23-16,-4 0-8 0,-5 0-24 15,-8 0-6 1,-3 0-11-16,-6 0 0 0,0 0 2 16,-2 0-5-16,-1 0-2 15,5 0-38-15,-10 0-37 16,-1 0-154-16,0 0-347 16</inkml:trace>
          <inkml:trace contextRef="#ctx0" brushRef="#br0" timeOffset="318929.5999">884-100 57 0,'0'0'396'0,"0"0"-254"16,0 0-20-16,0 0-14 16,0 0-28-16,0 0-13 15,0 0-29-15,-48-77 7 16,45 77-12-16,3 0-12 16,0 0-12-16,0 0-4 15,0 0-3-15,0 6-2 16,0 8-5-16,0 7 5 15,0 5 2-15,4 2 1 16,8-2-3-16,-3 1 0 16,3 1 0-16,-1-9 0 15,2-2-6-15,0-8-66 16,-4-9-128-16,-5 0-372 0</inkml:trace>
        </inkml:traceGroup>
      </inkml:traceGroup>
    </inkml:traceGroup>
    <inkml:traceGroup>
      <inkml:annotationXML>
        <emma:emma xmlns:emma="http://www.w3.org/2003/04/emma" version="1.0">
          <emma:interpretation id="{AB56A96E-1A54-4C9A-8D98-D2E3A905889F}" emma:medium="tactile" emma:mode="ink">
            <msink:context xmlns:msink="http://schemas.microsoft.com/ink/2010/main" type="paragraph" rotatedBoundingBox="7569,14771 7619,18149 6677,18163 6626,14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A09C15-8E7E-4B13-9BBF-C3B536253AA6}" emma:medium="tactile" emma:mode="ink">
              <msink:context xmlns:msink="http://schemas.microsoft.com/ink/2010/main" type="inkBullet" rotatedBoundingBox="7037,14779 7069,16919 7036,16920 7004,14779"/>
            </emma:interpretation>
            <emma:one-of disjunction-type="recognition" id="oneOf1">
              <emma:interpretation id="interp1" emma:lang="" emma:confidence="1">
                <emma:literal/>
              </emma:interpretation>
            </emma:one-of>
          </emma:emma>
        </inkml:annotationXML>
        <inkml:trace contextRef="#ctx0" brushRef="#br0" timeOffset="-4117.503">44 0 56 0,'0'0'275'16,"0"0"-275"-16,0 0-201 16</inkml:trace>
        <inkml:trace contextRef="#ctx0" brushRef="#br0" timeOffset="-3167.0274">108 2127 63 0,'0'0'611'16,"0"0"-598"-16,0 0 33 16,0 0 1-16,0 0-47 15,0 0-207-15,-22 13-305 16</inkml:trace>
      </inkml:traceGroup>
      <inkml:traceGroup>
        <inkml:annotationXML>
          <emma:emma xmlns:emma="http://www.w3.org/2003/04/emma" version="1.0">
            <emma:interpretation id="{2434524C-945E-4E07-88CD-928260BED916}" emma:medium="tactile" emma:mode="ink">
              <msink:context xmlns:msink="http://schemas.microsoft.com/ink/2010/main" type="line" rotatedBoundingBox="7569,14771 7619,18149 6677,18163 6626,14785"/>
            </emma:interpretation>
          </emma:emma>
        </inkml:annotationXML>
        <inkml:traceGroup>
          <inkml:annotationXML>
            <emma:emma xmlns:emma="http://www.w3.org/2003/04/emma" version="1.0">
              <emma:interpretation id="{A244EA40-F058-4BB9-A236-A1CA24E211D1}" emma:medium="tactile" emma:mode="ink">
                <msink:context xmlns:msink="http://schemas.microsoft.com/ink/2010/main" type="inkWord" rotatedBoundingBox="7040,14779 7069,16725 6989,16726 6960,14780"/>
              </emma:interpretation>
              <emma:one-of disjunction-type="recognition" id="oneOf2">
                <emma:interpretation id="interp2" emma:lang="" emma:confidence="0">
                  <emma:literal>è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[</emma:literal>
                </emma:interpretation>
                <emma:interpretation id="interp6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-3953.7266">44 0 401 0,'-32'41'224'0,"27"-38"-164"0,1-2-6 16,2 1-35-16,2 3-17 15,0 2-2-15,0-3-142 16,0 5-257-16</inkml:trace>
          <inkml:trace contextRef="#ctx0" brushRef="#br0" timeOffset="-3792.1132">86 453 24 0,'0'0'437'16,"0"0"-397"-16,0 0 40 15,0 0-47-15,0 0-25 16,-35 104-8-16,35-93-49 16,0-2-88-16,2 1 26 15,8-2-116-15</inkml:trace>
          <inkml:trace contextRef="#ctx0" brushRef="#br0" timeOffset="-3669.0207">72 808 258 0,'0'0'76'0,"0"0"13"15,0 0-17-15,0 0-1 16,-16 110-61-16,16-90-10 16,0-3-1-16,0-2-165 15,0-3-84-15</inkml:trace>
          <inkml:trace contextRef="#ctx0" brushRef="#br0" timeOffset="-3560.7443">63 1205 254 0,'0'0'20'0,"0"0"-17"16,0 0-3-16,0 0-54 16,-7 121-85-16</inkml:trace>
          <inkml:trace contextRef="#ctx0" brushRef="#br0" timeOffset="-3417.0546">69 1629 346 0,'0'0'13'0,"0"0"-12"16,0 0-1-16,0 0-7 16,0 0-64-16,0 0 26 15,0 85-114-15</inkml:trace>
          <inkml:trace contextRef="#ctx0" brushRef="#br0" timeOffset="-3291.5409">69 1919 381 0,'0'0'86'0,"0"0"-31"16,0 0 29-16,0 0-45 16,0 0-39-16,0 0-15 15,-12 27-270-15</inkml:trace>
        </inkml:traceGroup>
        <inkml:traceGroup>
          <inkml:annotationXML>
            <emma:emma xmlns:emma="http://www.w3.org/2003/04/emma" version="1.0">
              <emma:interpretation id="{717FBB02-C7F0-49F5-990D-43B0E7EC5516}" emma:medium="tactile" emma:mode="ink">
                <msink:context xmlns:msink="http://schemas.microsoft.com/ink/2010/main" type="inkWord" rotatedBoundingBox="7609,17442 7619,18149 6677,18163 6666,17456"/>
              </emma:interpretation>
            </emma:emma>
          </inkml:annotationXML>
          <inkml:trace contextRef="#ctx0" brushRef="#br0" timeOffset="-683.4987">398 2900 565 0,'0'0'29'0,"0"0"20"15,0 0 9-15,-19 132-1 16,44-104-32-16,11-12-16 16,7-9-8-16,-3-7 8 15,-1-10 5-15,-3-26 8 16,-9-8-8-16,-9-9-11 15,-10-1 5-15,-8 4 13 16,-5 5 70-16,-25 10-20 16,-9 11-18-16,-1 7-31 0,-4 9-22 15,5 8 0-15,10 0-7 16,13-2-57-16,11-9-112 16,5-17-358-16</inkml:trace>
          <inkml:trace contextRef="#ctx0" brushRef="#br0" timeOffset="-1529.6213">-266 2729 597 0,'0'0'72'16,"0"0"-16"-16,0 0-9 15,0 0 17-15,0 0-32 16,0 0 5-16,-12-20-14 0,12 20-3 15,-2 17-16 1,2 24 6-16,0 19 18 0,0 13 27 16,0 10-22-16,0 0-17 15,-3-3-7-15,2-6-3 16,1-11-1-16,0-15-4 16,0-17-2-16,0-12-4 15,1-17-65-15,16-2-90 16,-1-11-63-16</inkml:trace>
          <inkml:trace contextRef="#ctx0" brushRef="#br0" timeOffset="-1052.0438">-60 3070 339 0,'0'0'87'15,"0"0"45"-15,-5 125-15 0,5-82-68 16,18-12-15-16,6-8-16 16,5-15-7-16,-2-8-4 15,0-2 16-15,-1-29 15 16,-7-13 4-16,-1-14-27 16,-3-14-10-16,-9-6-2 15,-6-1-2-15,0 4 4 16,-9 15 56-16,-16 20-20 15,-4 17 13-15,4 20-22 16,-1 3-32-16,3 19 0 16,7 24 0-16,2 8 0 15,13 2-13-15,1-3-34 16,0-8-45-16,21-4 8 0,6-7-19 16,6-8-96-16,0-10-159 15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7:45.02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523EEB6-9170-4D2A-8A1A-8D49C94D66DE}" emma:medium="tactile" emma:mode="ink">
          <msink:context xmlns:msink="http://schemas.microsoft.com/ink/2010/main" type="inkDrawing" rotatedBoundingBox="5040,5673 7799,4110 7862,4221 5104,5785" semanticType="callout" shapeName="Other">
            <msink:sourceLink direction="with" ref="{416FAC57-2A5A-48B5-A58B-4D245BFF361C}"/>
            <msink:sourceLink direction="with" ref="{0963504E-29FC-49FE-90FE-2EA8F906A336}"/>
          </msink:context>
        </emma:interpretation>
      </emma:emma>
    </inkml:annotationXML>
    <inkml:trace contextRef="#ctx0" brushRef="#br0">8 1630 30 0,'0'0'67'0,"0"0"29"16,0 0-8-16,0 0-18 15,0 0-23-15,0 0 1 16,0 0-5-16,-4 0 3 0,1 0 5 15,3 0-14-15,-2 0-15 16,2 0-4-16,0 0-4 16,0 0 2-16,0 0-6 15,0 0-6-15,0 0-4 16,0 0-1-16,0 0 1 16,0 0 0-16,0-1 4 15,0-3 1-15,0-2 4 16,9-3-2-16,0 0 4 15,2 0-1-15,2-1-5 16,7-5-1-16,-2 3 0 16,5-2 0-16,-5 1 0 15,0-1 0-15,3 1 2 0,-3 2 12 16,3-2-11-16,-2 2 1 16,-1 0-3-16,0 3-4 15,-1 1 2-15,-1-4 0 16,2 1-2-16,1-2-1 15,-3 3-1-15,-1-4 1 16,2 4 0-16,1-3 6 16,-2-1-5-16,2-1 12 15,2 0-5-15,-4-1 5 16,5 4-7-16,-3-3 2 16,0-1-1-16,0 4-1 15,-1-1-2-15,-3 6 1 16,-4-2-3-16,2 2-2 0,5 1 0 15,-4-5 0-15,5 0 0 16,5-2 1-16,-1-2 0 16,4-4-1-16,-1 5 1 15,-2 0 0-15,1 3-1 16,0 0 0-16,-1-1 0 16,-1 2 0-16,1 1 0 15,-5-3 1-15,3 2-1 16,-3 1 0-16,0 0-1 15,-2 5 1-15,-1-5-1 16,-1 7-1-16,-2-4 2 16,0 2-1-16,-1-2-1 0,-2 1-1 15,3 0 1 1,-6 0 2-16,6 1 1 0,0-1-1 16,1 1-1-16,2-2 1 15,3 1-9-15,-1-2-8 16,1-1 12-16,3 0 2 15,-2-1 1-15,6-5 2 16,-3 1 1-16,1 3 0 16,-2-5 1-16,-3 4-1 15,0 4-1-15,-2-2 1 16,-2 2-1-16,-1 2-1 16,-2-1 0-16,1 2 1 15,1-4 0-15,1-1 1 0,4-3-1 16,0 1 3-16,3-1-3 15,-3-2-2-15,3 0 2 16,-6 6 0-16,2-2 0 16,-1 3 0-16,-2 2-6 15,1 0 1-15,-3-1-16 16,0 4 9-16,-3-3 0 16,1-3 7-16,-1 3 5 15,0-5 0-15,0 5 2 16,2-4-4-16,-2 2 3 15,0 0-3-15,0 1-3 16,-3 0-5-16,2 0 0 16,-4 4-12-16,1 1 7 15,-1-5 11-15,1 2 4 0,2-2 0 16,-2 1 0-16,1-4 3 16,6-2-3-16,1-2 1 15,2-2 2-15,6 3 0 16,2-1-2-16,-1-1 1 15,2-1-2-15,4-1 1 16,-4-3-1-16,1 1 8 16,1 4-4-16,-4-2 0 15,-1 3-3-15,-1-1 2 16,-2 1-3-16,-2 2 0 16,-2 2 0-16,-2-1 0 0,-3 3 0 15,2-1 2 1,1-4-2-16,4-2 0 0,2-1 0 15,5-6 0-15,2 3 0 16,-1-4 0-16,2-1 1 16,-1 1 0-16,-1 2-2 15,-7 6 1-15,0 5-1 16,-8 1 1-16,-5 5-2 16,-2-4 2-16,1 2 1 15,-2-2 0-15,4-2 0 16,2-1-1-16,-1 1 0 15,3 0 0-15,-1 1 0 0,-1 1 0 16,-2 1 0 0,-1 0-2-16,1 5 1 0,1-3 1 15,3-3-1-15,7-5 2 16,5-2-1-16,-1-1 2 16,2 0-2-16,-1 2 0 15,5-3 0-15,3-6 2 16,5-1-2-16,2 0 1 15,-7 7 1-15,-10 9-2 16,-14 6-35-16,-5 0-326 16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7:47.97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B6CB0C5-6016-460B-8FB6-F876AD580522}" emma:medium="tactile" emma:mode="ink">
          <msink:context xmlns:msink="http://schemas.microsoft.com/ink/2010/main" type="inkDrawing" rotatedBoundingBox="6903,1432 10912,4221 10857,4301 6847,1512" semanticType="callout" shapeName="Other">
            <msink:sourceLink direction="with" ref="{19651F63-8059-47E1-974F-609A399860E1}"/>
            <msink:sourceLink direction="with" ref="{05F09323-45B2-4324-87A4-0E6A5148B510}"/>
          </msink:context>
        </emma:interpretation>
      </emma:emma>
    </inkml:annotationXML>
    <inkml:trace contextRef="#ctx0" brushRef="#br0">12 0 36 0,'0'0'64'0,"0"0"-3"16,0 0-2-16,0 0 8 16,0 0 23-16,0 0 0 15,0 0-3-15,-13 4-10 16,13-4-16-16,0 0-16 15,0 0-20-15,0 0-19 16,0 0-3-16,0 0-3 16,0 0 1-16,0 0 4 15,0 0-5-15,0 0 1 16,0 0-1-16,0 0 3 16,0 0 0-16,0 0 0 15,0 0 8-15,0 0 7 16,0 0-8-16,0 0-8 15,0 0-2-15,0 0-7 0,0 0 7 16,0 0 0-16,0 1 1 16,6 7 2-16,3-6 1 15,3 7 3-15,1-4 1 16,-4 2 0-16,5 0-7 16,-2-4 8-16,-1 3 0 15,1 0 1-15,1 0 1 16,-1 3-7-16,-1-1 2 15,5 2 4-15,-2-1-1 16,-1 0 1-16,1 0-2 0,3 2-1 16,-4-1-1-1,4 1-1-15,1-3 1 0,0 2 3 16,0-2-3-16,0 2-2 16,0-1 1-16,0-1-3 15,3-1 1-15,0 2-2 16,-3 2 0-16,2-3 1 15,1 2-1-15,0 2-1 16,-3-2 8-16,3 1-7 16,-7-3 7-16,1 1-8 15,2 0 2-15,-4-3-2 16,4 1 2-16,-4 1 1 16,1 1 1-16,1-3-2 15,-2 3 0-15,4-1 0 16,0 3 4-16,-4 0-1 15,2 4 0-15,-3-4-2 16,2-4 0-16,-2 3 3 0,-2-2-5 16,2 1-1-16,-3 2 1 15,4-7 2-15,-3 7-3 16,2-2 0-16,-1 1 3 16,2 1-2-16,2-1 1 15,-1 0-2-15,-1 2 1 16,2-2-2-16,-1 1 4 15,1-5-2-15,-1 3-1 16,-1-3 1-16,1 5 0 16,-1 1-1-16,1-2 2 0,2 1-2 15,3-4 0-15,-4 5 1 16,4-3 0-16,-4 1 1 16,2 1-2-16,-2-3 1 15,0 3-1-15,0 0 0 16,2 2 1-16,-2-3-1 15,1 1 0-15,1 2 0 16,-2 0 0-16,1 2 1 16,-1-4 0-16,2 2-1 15,0-3 1-15,1 1-1 16,0 1 0-16,0 0 1 16,0 1 0-16,0-2-1 15,-1 4 5-15,1-2-1 16,-2 1-1-16,-1 1-3 15,2 1 1-15,1-2-1 0,-2 4 1 16,0-3 0-16,3 4-1 16,-1-1 0-16,0-1 0 15,0 0 0-15,-1 2 2 16,1 1-1-16,0-2-1 16,2 2 0-16,1-1 0 15,1 0 0-15,1-1 0 16,-2-1 4-16,2-1-4 15,-1 1 0-15,2-1 0 16,0 1 4-16,-2 1-6 16,0 0 2-16,1 2 0 15,-1-5 2-15,2 2-1 0,1-1-1 16,0 3 2-16,1-2 0 16,-2 2 3-16,4 0-5 15,-3 1 0-15,2-3 0 16,6 5 3-16,-2-4-3 15,6 0 0-15,-1 1 0 16,1-1 1-16,4 3 0 16,0-2-1-16,1 2-1 15,-1 5 1-15,2 1 0 16,-2 2 1-16,3-1 1 16,-1-1-2-16,-2-2 1 15,4 0-1-15,2-3 2 16,-2 4-2-16,3-5-1 15,0 5 1-15,-2-2 0 0,-1 6 2 16,2 2-2-16,-2 2 0 16,1 6 0-16,-3 0 0 15,3-2 0-15,3-2-2 16,-4 1 4-16,4-1-2 16,4 3 1-16,0 0-1 15,0 1 1-15,-1-3-2 16,1-1 2-16,0 3-1 15,-4-1 0-15,-3-1 0 0,0 0 0 16,-5-4 1 0,-2-2-1-16,-6-2 0 0,-3-7 0 15,-4-5-6-15,-5-6-15 16,-6-4-12-16,-7-7-82 16,-8 0-43-16,0 0 11 15,-8-19-338-15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6:55.66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4AF3615-AFA5-4479-8437-44F32E5C7CC6}" emma:medium="tactile" emma:mode="ink">
          <msink:context xmlns:msink="http://schemas.microsoft.com/ink/2010/main" type="writingRegion" rotatedBoundingBox="4622,4151 6711,4248 6609,6426 4520,6329">
            <msink:destinationLink direction="with" ref="{CC15DCD5-240D-43A1-AC74-5DE0847B5852}"/>
            <msink:destinationLink direction="with" ref="{53E8C28A-20E9-464C-96BB-AB7F1B3B0176}"/>
          </msink:context>
        </emma:interpretation>
      </emma:emma>
    </inkml:annotationXML>
    <inkml:traceGroup>
      <inkml:annotationXML>
        <emma:emma xmlns:emma="http://www.w3.org/2003/04/emma" version="1.0">
          <emma:interpretation id="{B3F89C5F-7DF5-4A2F-B1AD-5269AB91FCE7}" emma:medium="tactile" emma:mode="ink">
            <msink:context xmlns:msink="http://schemas.microsoft.com/ink/2010/main" type="paragraph" rotatedBoundingBox="4622,4151 6693,4247 6689,4343 4617,4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53CA2C-0401-4075-A4FD-5635273545B1}" emma:medium="tactile" emma:mode="ink">
              <msink:context xmlns:msink="http://schemas.microsoft.com/ink/2010/main" type="inkBullet" rotatedBoundingBox="4621,4165 5231,4194 5228,4264 4618,4235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-783-855 500 0,'0'0'0'16,"0"0"-2"-16,0 0 2 15,0 0 4-15,-144 0 2 16,109 0-5-16,-1-4-1 16,2-4 0-16,2-4 0 15,5 0-6-15,4 0 6 16,2-2 8-16,3 5 26 15,2 3-2-15,5 3 6 0,2 2 18 16,6 1-20-16,-1 0 9 16,4 0-30-16,0 0-14 15,0 0 0-15,0 0 1 16,0 1-2-16,0-1 2 16,0 3 4-16,0-3 4 15,0 0 10-15,-2 0 13 16,2 0-2-16,-4 0 1 15,-2 0-1-15,1 0-27 16,-1 0 3-16,-3 0-5 0,-3 0-2 16,2 0-3-1,-7 3-4-15,-13 2-2 0,1-2 8 16,-1 0 1-16,8 1 4 16,14-2 1-16,4-1-5 15,2-1 3-15,2 0 1 16,0 0-4-16,0 0 0 15,0 0-3-15,0 3-4 16,0-1-9-16,0 2-69 16,6 2-32-16,3-3-127 15</inkml:trace>
      </inkml:traceGroup>
      <inkml:traceGroup>
        <inkml:annotationXML>
          <emma:emma xmlns:emma="http://www.w3.org/2003/04/emma" version="1.0">
            <emma:interpretation id="{E4CFCE2D-5577-4B88-84FF-06E646008A02}" emma:medium="tactile" emma:mode="ink">
              <msink:context xmlns:msink="http://schemas.microsoft.com/ink/2010/main" type="line" rotatedBoundingBox="5809,4206 6693,4247 6689,4343 5805,4302"/>
            </emma:interpretation>
          </emma:emma>
        </inkml:annotationXML>
        <inkml:traceGroup>
          <inkml:annotationXML>
            <emma:emma xmlns:emma="http://www.w3.org/2003/04/emma" version="1.0">
              <emma:interpretation id="{EB3D7ED1-9ADD-4484-B605-6AC1C858CE87}" emma:medium="tactile" emma:mode="ink">
                <msink:context xmlns:msink="http://schemas.microsoft.com/ink/2010/main" type="inkWord" rotatedBoundingBox="5809,4206 6693,4247 6689,4343 5805,4302">
                  <msink:destinationLink direction="with" ref="{A7E96F06-0E01-49A7-AA91-AFE25819DAF9}"/>
                </msink:context>
              </emma:interpretation>
            </emma:emma>
          </inkml:annotationXML>
          <inkml:trace contextRef="#ctx0" brushRef="#br0" timeOffset="-487.4359">158-883 114 0,'0'0'50'0,"0"0"10"15,-125 19-26-15,83-14-9 16,2 1-7-16,4-3-18 16,4-3-13-16,2 0-8 15,3-5-42-15,-3-12 1 16</inkml:trace>
          <inkml:trace contextRef="#ctx0" brushRef="#br0" timeOffset="-606.7039">677-767 568 0,'0'0'56'0,"0"0"10"16,0 0-4-16,0 0-54 15,0 0-8-15,-119-41-53 16,98 29 8-16,3-4-85 16,-3 4-46-16,3 3 88 15,-5-1 80-15,-4 2-130 16</inkml:trace>
        </inkml:traceGroup>
      </inkml:traceGroup>
    </inkml:traceGroup>
    <inkml:traceGroup>
      <inkml:annotationXML>
        <emma:emma xmlns:emma="http://www.w3.org/2003/04/emma" version="1.0">
          <emma:interpretation id="{7E7A48F0-C8E1-424A-AF7D-DD88D9BA65F8}" emma:medium="tactile" emma:mode="ink">
            <msink:context xmlns:msink="http://schemas.microsoft.com/ink/2010/main" type="paragraph" rotatedBoundingBox="6355,4543 6683,4543 6683,5030 6355,50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C96088-7550-4A46-9E6D-3C649DED1FDA}" emma:medium="tactile" emma:mode="ink">
              <msink:context xmlns:msink="http://schemas.microsoft.com/ink/2010/main" type="inkBullet" rotatedBoundingBox="6355,4543 6683,4543 6683,5030 6355,5030"/>
            </emma:interpretation>
          </emma:emma>
        </inkml:annotationXML>
        <inkml:trace contextRef="#ctx0" brushRef="#br0" timeOffset="-41082.8866">388-376 277 0,'0'0'56'0,"0"0"65"16,0 0-7-16,0 0-31 16,0 0-20-16,0 0-20 15,0 0 8-15,-13-41-2 16,13 38-8-16,0 3-18 16,-2 0 17-16,2 0-21 15,-3 0-9-15,3 0-10 16,-4 9 0-16,2 14 0 15,-5 6 2-15,2 5 1 16,1 3 5-16,-1 2 2 0,5-3-1 16,0-4-2-16,0-2-2 15,0-3-1-15,0-7-3 16,0-8-1-16,0-3-1 16,0-7 1-16,0-2 0 15,0 0 0-15,0 0 3 16,0-2 2-16,0-18-3 15,0-3-2-15,0-4 0 16,0-1-9-16,5-1-5 16,2-4-8-16,-1-2-2 15,2-3 4-15,1-1-9 16,0-1-44-16,1 4 63 16,2 3-1-16,-3 4-14 15,-1 5 25-15,-2 6-1 16,-2 6 2-16,1 0 0 0,-2 6 0 15,-3 3-1-15,1 3 1 16,-1 0-1-16,3 0-2 16,-1 0-7-16,1 0 0 15,1 12 9-15,2 12 0 16,2 2 2-16,4 5 12 16,-2 6 14-16,7 2 0 15,1 2 4-15,0 3-9 16,3-3 1-16,-6-1-1 15,2-5-6-15,-1-2-9 0,-5-4-7 16,-2-6 3 0,-2-7-4-16,-2-8 3 0,-4-2-3 15,-1-6-10-15,0 0-31 16,0 0 6-16,-6 0-122 16,-16-3-295-16</inkml:trace>
        <inkml:trace contextRef="#ctx0" brushRef="#br0" timeOffset="-40866.219">421-263 382 0,'0'0'266'0,"0"0"-261"16,0 0 20-16,0 0 88 15,0 0-26-15,0 0-24 16,113 12-22-16,-83-12-11 15,-3 0-5-15,2 0-18 16,-10 0-4-16,-1-6-3 16,-9 6-67-16,-4 0-94 15,-5 0-145-15</inkml:trace>
      </inkml:traceGroup>
    </inkml:traceGroup>
    <inkml:traceGroup>
      <inkml:annotationXML>
        <emma:emma xmlns:emma="http://www.w3.org/2003/04/emma" version="1.0">
          <emma:interpretation id="{2334E44D-3748-4B14-B958-C32AA60FB09F}" emma:medium="tactile" emma:mode="ink">
            <msink:context xmlns:msink="http://schemas.microsoft.com/ink/2010/main" type="paragraph" rotatedBoundingBox="4709,4699 6469,5205 6125,6404 4365,5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8A5DD5-3C6F-4BB1-AA42-84C261A978B8}" emma:medium="tactile" emma:mode="ink">
              <msink:context xmlns:msink="http://schemas.microsoft.com/ink/2010/main" type="inkBullet" rotatedBoundingBox="4630,4975 4903,5054 4864,5187 4592,5109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-238980.251">-1420-2 636 0,'0'0'143'15,"0"0"-88"-15,0 0 24 16,0 0-10-16,0 0-44 15,0 0-17-15,42 3 2 0,-11-13 0 16,4-7-1 0,3 1-9-16,5 3-69 0,1 11-81 15,-5 2-154-15,0 0-155 16</inkml:trace>
      </inkml:traceGroup>
      <inkml:traceGroup>
        <inkml:annotationXML>
          <emma:emma xmlns:emma="http://www.w3.org/2003/04/emma" version="1.0">
            <emma:interpretation id="{E34971F6-DE4B-4602-BD50-EA1236302626}" emma:medium="tactile" emma:mode="ink">
              <msink:context xmlns:msink="http://schemas.microsoft.com/ink/2010/main" type="line" rotatedBoundingBox="5177,4833 6469,5205 6125,6403 4832,6032"/>
            </emma:interpretation>
          </emma:emma>
        </inkml:annotationXML>
        <inkml:traceGroup>
          <inkml:annotationXML>
            <emma:emma xmlns:emma="http://www.w3.org/2003/04/emma" version="1.0">
              <emma:interpretation id="{416FAC57-2A5A-48B5-A58B-4D245BFF361C}" emma:medium="tactile" emma:mode="ink">
                <msink:context xmlns:msink="http://schemas.microsoft.com/ink/2010/main" type="inkWord" rotatedBoundingBox="5177,4833 6469,5205 6125,6403 4832,6032">
                  <msink:destinationLink direction="with" ref="{8523EEB6-9170-4D2A-8A1A-8D49C94D66DE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38635.7074">-944 104 206 0,'0'0'249'0,"0"0"-145"16,0 0-24-16,0 0-52 16,122-53-7-16,-95 37-21 15,0 7-4-15,3 1-92 16,0 6-63-16,-3 2-50 16,-1 0 3-16,-7 0 206 0,-5 6 75 15,0 5 104 1,-4-5-23-16,4 0-20 0,-5-1 5 15,4-5-50-15,1 0-57 16,4 0-33-16,4 0 7 16,1-8-8-16,1-1-29 15,-6 4-35-15,-5 1 53 16,-2 4 11-16,-4 0 7 16,-2 0 43-16,-5 0 10 15,0 0 17-15,0 0-29 16,0 0-43-16,4 0-5 0,5-2-6 15,5-2 4 1,4 4-51-16,0 0-114 0,-1 0-405 16</inkml:trace>
          <inkml:trace contextRef="#ctx0" brushRef="#br0" timeOffset="-240952.8348">184 26 155 0,'0'0'62'16,"0"0"7"-16,0 0 65 16,0 0 5-16,0 0-18 15,0 0-44-15,-30 0-24 16,28 10-1-16,2 5-3 0,0-1-20 16,0 3 8-1,0-6-22-15,0 0 0 0,5-7-5 16,1-2-10-16,-2-2-3 15,-1 0 3-15,-3 0 2 16,0-18 8-16,0-5 1 16,0-1-4-16,0 5-5 15,-12 5 0-15,-6 5 2 16,-3 7-4-16,-1 2 1 16,-1 0-1-16,0 8 1 15,2 18-1-15,6 4 0 16,11 4 0-16,4 4 2 15,0-4-2-15,1-3-1 0,22-7 0 16,4-12 0 0,6-4 0-16,-6-8-4 0,0 0 4 15,-6-3 1-15,-3-19 1 16,-7-4 7-16,-1-3-5 16,-8-2 1-16,-2 2-2 15,0 9 2-15,0 6-1 16,-18 4 4-16,-3 9-1 15,-2 1-3-15,1 0 5 16,4 17-6-16,6 11 1 16,7 9-1-16,5 4 1 15,0-2-3-15,12-10-2 16,8-9 0-16,5-11-4 16,-4-9-2-16,-1 0 8 15,-4-26 1-15,-4-12 2 0,-6-9 0 16,-6-2-3-16,0 6-9 15,-4 10 4-15,-23 21 5 16,-8 12 14-16,-4 0 8 16,2 32-5-16,2 13-16 15,8 13-1-15,7 6 0 16,19-3-17-16,1-11-57 16,13-18-89-16,19-17-224 15</inkml:trace>
          <inkml:trace contextRef="#ctx0" brushRef="#br0" timeOffset="-240060.5262">83 391 172 0,'0'0'567'0,"0"0"-437"0,0 0-3 16,0 0-51-1,0 0-44-15,0 0-21 0,-21 0-11 16,21 0-10-16,0 0-38 16,0 0-52-16,0 0-33 15,0 9-123-15,0 3-146 16</inkml:trace>
          <inkml:trace contextRef="#ctx0" brushRef="#br0" timeOffset="-239931.0109">65 632 301 0,'0'0'49'16,"0"0"94"-16,0 0 2 0,0 0-51 16,2 120-85-1,1-91-9-15,-3 6-112 0,0 1-189 16</inkml:trace>
          <inkml:trace contextRef="#ctx0" brushRef="#br0" timeOffset="-239781.0817">124 1125 128 0,'0'0'479'16,"0"0"-401"-16,0 0-7 15,0 0-34-15,0 0-37 16,0 0-5-16,-11 120-108 15,11-98-139-15,0 4 36 16</inkml:trace>
        </inkml:traceGroup>
      </inkml:traceGroup>
    </inkml:traceGroup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2:41.38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583FD30-7CCC-4514-8E56-5DEA88738D3E}" emma:medium="tactile" emma:mode="ink">
          <msink:context xmlns:msink="http://schemas.microsoft.com/ink/2010/main" type="writingRegion" rotatedBoundingBox="2812,7017 5235,7276 4916,10252 2494,9993"/>
        </emma:interpretation>
      </emma:emma>
    </inkml:annotationXML>
    <inkml:traceGroup>
      <inkml:annotationXML>
        <emma:emma xmlns:emma="http://www.w3.org/2003/04/emma" version="1.0">
          <emma:interpretation id="{286B5030-44CD-4E84-994C-F1859CCB0BF7}" emma:medium="tactile" emma:mode="ink">
            <msink:context xmlns:msink="http://schemas.microsoft.com/ink/2010/main" type="paragraph" rotatedBoundingBox="2921,7028 5235,7276 5127,8287 2812,8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49AFCC-16FC-49CF-A404-EE118466E463}" emma:medium="tactile" emma:mode="ink">
              <msink:context xmlns:msink="http://schemas.microsoft.com/ink/2010/main" type="line" rotatedBoundingBox="2921,7028 5235,7276 5127,8287 2812,8039"/>
            </emma:interpretation>
          </emma:emma>
        </inkml:annotationXML>
        <inkml:traceGroup>
          <inkml:annotationXML>
            <emma:emma xmlns:emma="http://www.w3.org/2003/04/emma" version="1.0">
              <emma:interpretation id="{BDCD3C2B-F532-4B07-86F0-227F1AE3E8BB}" emma:medium="tactile" emma:mode="ink">
                <msink:context xmlns:msink="http://schemas.microsoft.com/ink/2010/main" type="inkWord" rotatedBoundingBox="2921,7028 5235,7276 5127,8287 2812,8039">
                  <msink:destinationLink direction="with" ref="{4F2B36EC-2323-4651-AE57-7B7B86FD0921}"/>
                </msink:context>
              </emma:interpretation>
              <emma:one-of disjunction-type="recognition" id="oneOf0">
                <emma:interpretation id="interp0" emma:lang="" emma:confidence="0">
                  <emma:literal>u)</emma:literal>
                </emma:interpretation>
                <emma:interpretation id="interp1" emma:lang="" emma:confidence="0">
                  <emma:literal>1)</emma:literal>
                </emma:interpretation>
                <emma:interpretation id="interp2" emma:lang="" emma:confidence="0">
                  <emma:literal>n)</emma:literal>
                </emma:interpretation>
                <emma:interpretation id="interp3" emma:lang="" emma:confidence="0">
                  <emma:literal>il)</emma:literal>
                </emma:interpretation>
                <emma:interpretation id="interp4" emma:lang="" emma:confidence="0">
                  <emma:literal>ul</emma:literal>
                </emma:interpretation>
              </emma:one-of>
            </emma:emma>
          </inkml:annotationXML>
          <inkml:trace contextRef="#ctx0" brushRef="#br0">-1029 2650 406 0,'0'0'115'16,"0"0"-62"-16,0 0-25 16,0 0-6-16,0 0 21 15,-70 113-6-15,51-74-9 16,1-5-7-16,1-4-16 15,4-6-2-15,4-7 1 16,1-5-2-16,7-5-1 16,-2-6 2-16,3-1-3 15,0 0-4-15,0 0 1 16,0-14-7-16,0-9 10 0,4-5-18 16,8-1-22-16,-1-2 33 15,-4 1 5-15,2-4-5 16,-1 2 7-16,-2-2 0 15,1 2 1-15,2 6 2 16,-3 7-3-16,3 5 9 16,0 8 6-16,5 3-15 15,5 3-1-15,9 0 1 16,2 3 0-16,1 25 10 16,-2 9 7-16,1 4 6 15,-5-1 3-15,-8-2 7 16,-7-8-4-16,-7-1-18 15,-3-3 17-15,0-2-7 0,0-4-8 16,-19-5-6-16,-5-3 1 16,-2-3 1-16,-5-6-2 15,-5-3-5-15,1 0 4 16,-1 0 0-16,1-3 1 16,4-6-7-16,1 3 0 15,3 0-2-15,1 0-9 16,4 3-66-16,4-1-20 15,4-3-138-15,2-2-256 16</inkml:trace>
          <inkml:trace contextRef="#ctx0" brushRef="#br0" timeOffset="1170.1162">-2432 2219 395 0,'0'0'31'0,"0"0"77"16,0 0 38-16,0 0-87 16,0 0-7-16,0 0-21 15,-111-27-16-15,96 72-7 16,1 19 2-16,1 18 8 16,4 6 10-16,3 1 10 15,3-9-6-15,3-8-18 16,0-12-6-16,7-11-5 15,11-10-3-15,9-11 0 16,3-7-10-16,2-6 6 16,4-11-22-16,0-4-51 15,-1 0-48-15,-5-9-98 16</inkml:trace>
          <inkml:trace contextRef="#ctx0" brushRef="#br0" timeOffset="778.2099">-2722 2355 356 0,'0'0'33'0,"0"0"58"16,0 0 44-16,0 0-56 16,0 0-40-16,0 0-24 15,34-82-3-15,-34 67-5 16,-12 1-6-16,-7-4 3 16,-19 6-4-16,-8 1-14 0,-10 3 14 15,2 8 14 1,6 0 6-16,0 25-11 15,4 29-5-15,3 23-1 0,7 15-2 16,7 10-1 0,13 1 3-16,7-11 22 0,7-17 2 15,0-22 5-15,21-21-28 16,10-13-4-16,4-12 18 16,1-7 22-16,-1 0 7 15,-1 0-28-15,-7-15-11 16,-4-4-2-16,-7 6-3 15,-7 2-3-15,-3 3-6 16,-3 3-56-16,-1 4-75 16,1 1-63-16,-2 0-306 15</inkml:trace>
          <inkml:trace contextRef="#ctx0" brushRef="#br0" timeOffset="1579.6122">-2237 2484 417 0,'0'0'48'16,"0"0"22"-16,0 0-5 0,0 0-12 15,-28 116 11 1,28-75-16-16,0-8-22 0,13-10-20 15,2-9-5-15,2-10-2 16,1-4 2-16,3 0 9 16,3-24 10-16,6-18-14 15,5-11-6-15,4-7 0 16,-6-1-74-16,-3 5 14 16,-9 12 46-16,-15 21 14 15,-6 12 0-15,0 11 4 16,-6 9 33-16,-12 30-19 15,-3 16 13-15,0 11 13 16,7 0-1-16,4-1 1 16,5-8-26-16,5-9-6 15,0-10-12-15,0-10-2 0,15-12-7 16,12-13-40 0,6-3-50-16,1-1-33 0,-4-26-221 15</inkml:trace>
          <inkml:trace contextRef="#ctx0" brushRef="#br0" timeOffset="1859.2306">-1855 2050 518 0,'0'0'7'0,"0"0"19"0,86 150 39 16,-49-52 56-16,-3 15-18 16,-4 5-49-16,-5-4-11 15,-10-11 14-15,-3-13-29 16,-7-14-7-16,-4-12-16 16,-1-12-3-16,0-16-2 15,0-14-2-15,0-9-39 16,3-13-170-16,5 0-378 15</inkml:trace>
        </inkml:traceGroup>
      </inkml:traceGroup>
    </inkml:traceGroup>
    <inkml:traceGroup>
      <inkml:annotationXML>
        <emma:emma xmlns:emma="http://www.w3.org/2003/04/emma" version="1.0">
          <emma:interpretation id="{D1263783-145E-4FD4-9799-852CF8C6B14A}" emma:medium="tactile" emma:mode="ink">
            <msink:context xmlns:msink="http://schemas.microsoft.com/ink/2010/main" type="paragraph" rotatedBoundingBox="2588,9318 4265,9724 4113,10351 2436,9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83D510-4C45-4ECB-B77C-27C928EA23FF}" emma:medium="tactile" emma:mode="ink">
              <msink:context xmlns:msink="http://schemas.microsoft.com/ink/2010/main" type="line" rotatedBoundingBox="2588,9318 4265,9724 4113,10351 2436,9945"/>
            </emma:interpretation>
          </emma:emma>
        </inkml:annotationXML>
        <inkml:traceGroup>
          <inkml:annotationXML>
            <emma:emma xmlns:emma="http://www.w3.org/2003/04/emma" version="1.0">
              <emma:interpretation id="{6A18D59F-F457-4C9C-AAB7-3F3B01C1635A}" emma:medium="tactile" emma:mode="ink">
                <msink:context xmlns:msink="http://schemas.microsoft.com/ink/2010/main" type="inkWord" rotatedBoundingBox="2588,9318 4265,9724 4113,10351 2436,9945"/>
              </emma:interpretation>
              <emma:one-of disjunction-type="recognition" id="oneOf1">
                <emma:interpretation id="interp5" emma:lang="" emma:confidence="0">
                  <emma:literal>00</emma:literal>
                </emma:interpretation>
                <emma:interpretation id="interp6" emma:lang="" emma:confidence="0">
                  <emma:literal>0o</emma:literal>
                </emma:interpretation>
                <emma:interpretation id="interp7" emma:lang="" emma:confidence="0">
                  <emma:literal>oo</emma:literal>
                </emma:interpretation>
                <emma:interpretation id="interp8" emma:lang="" emma:confidence="0">
                  <emma:literal>0O</emma:literal>
                </emma:interpretation>
                <emma:interpretation id="interp9" emma:lang="" emma:confidence="0">
                  <emma:literal>OO</emma:literal>
                </emma:interpretation>
              </emma:one-of>
            </emma:emma>
          </inkml:annotationXML>
          <inkml:trace contextRef="#ctx0" brushRef="#br0" timeOffset="4759.383">-2455 4862 309 0,'0'0'61'0,"0"0"54"16,0 0-30-16,-3 115-6 16,29-100-26-16,4-5-24 15,-3-10 11-15,0 0-19 16,-4-4 23-16,-5-19-25 15,-5-7 29-15,-4-6-31 16,-6 0-9-16,-3-3-6 16,0 7 6-16,-16 3 44 15,-17 11 25-15,-6 5-32 16,-5 9-22-16,0 4-14 16,8 0 4-16,6 18-13 15,15 11 3-15,12 4-5 16,3-3 2-16,12-2-33 0,26-1-49 15,10-6-49-15,5-6-75 16,-1-7-383-16</inkml:trace>
          <inkml:trace contextRef="#ctx0" brushRef="#br0" timeOffset="5089.4424">-2184 4918 369 0,'0'0'16'0,"0"0"68"16,0 0 5-16,117 91 30 0,-75-87-51 16,5-4-16-16,1-4-33 15,-3-32 33-15,-6-7-1 16,-10 0-25-16,-14 0-21 15,-15 5 16-15,0 5 33 16,-30 7 0-16,-14 6-20 16,-5 13-14-16,0 7-8 15,6 0-6-15,7 20-4 16,10 15-1-16,13 2-1 16,10 6-8-16,3-5-57 15,9-3-124-15,19-12-131 16</inkml:trace>
          <inkml:trace contextRef="#ctx0" brushRef="#br0" timeOffset="3412.0788">-3427 4388 56 0,'0'0'455'16,"0"0"-335"-16,0 0-21 15,0 0-45-15,0 0 12 0,0 0-32 16,-36-19-11-16,43 6-13 16,13 3-1-16,4 3 5 15,0 7-11-15,-3 0-1 16,-3 0-4-16,-5 7 4 15,-4 12 3-15,-6 8-2 16,-3-1 4-16,0 2 1 16,-12-7-4-16,-1-3-2 15,4-8 1-15,1-3-3 16,8-7 2-16,0 0-2 16,0 0-11-16,8 0-39 15,19 0 50-15,7 0 1 0,7 0 0 16,-6 5-1-16,-4 8 0 15,-8 8 0 1,-11 5 1-16,-3 7 7 0,-9 6 0 16,0 6 1-16,-9 0-1 15,-18-4 2-15,-12-5-3 16,3-11 2-16,-8-11 32 16,0-6-6-16,4-4-16 15,1-2-10-15,13-2-2 16,11 0-4-16,6 0-3 15,9 0-3-15,0 0-17 16,0 0-61-16,5 0-21 16,17 0 23-16,1 0-87 15,2 0-137-15</inkml:trace>
          <inkml:trace contextRef="#ctx0" brushRef="#br0" timeOffset="4143.8931">-2770 4478 16 0,'0'0'486'16,"0"0"-452"-16,0 0 58 16,0 0-20-16,0 0-39 15,0 0-16-15,16-96 21 16,10 96-25-16,-2 0-9 16,-3 14 5-16,-5 10 2 15,-11 8 0-15,-5 4 5 16,0 4 16-16,-9 3-14 15,-20-5 6-15,-2 5-14 0,-4-7-3 16,2-1-2 0,-1 3-4-16,6-8 12 0,7-6 0 15,12-3 4-15,9-9-17 16,0 5 0-16,21-2-3 16,16 0 3-16,3-5 19 15,1-1 1-15,1-7-14 16,-8 3-5-16,-5-5-1 15,1 0-3-15,-3 0-84 16,-1 0-12-16,-5 0-116 16,-6 0-274-16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2:28.92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AE5BD19-B54A-4FBB-BB86-240DB9E31C4C}" emma:medium="tactile" emma:mode="ink">
          <msink:context xmlns:msink="http://schemas.microsoft.com/ink/2010/main" type="writingRegion" rotatedBoundingBox="10330,9947 5116,10147 5106,9884 10320,9685"/>
        </emma:interpretation>
      </emma:emma>
    </inkml:annotationXML>
    <inkml:traceGroup>
      <inkml:annotationXML>
        <emma:emma xmlns:emma="http://www.w3.org/2003/04/emma" version="1.0">
          <emma:interpretation id="{094D0678-ADA9-4EEA-A071-868489EF6AEC}" emma:medium="tactile" emma:mode="ink">
            <msink:context xmlns:msink="http://schemas.microsoft.com/ink/2010/main" type="paragraph" rotatedBoundingBox="10330,9947 5116,10147 5106,9884 10320,9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A90808-48BF-430C-AB49-13B33F0A90D7}" emma:medium="tactile" emma:mode="ink">
              <msink:context xmlns:msink="http://schemas.microsoft.com/ink/2010/main" type="line" rotatedBoundingBox="10330,9947 5116,10147 5106,9884 10320,9685"/>
            </emma:interpretation>
          </emma:emma>
        </inkml:annotationXML>
        <inkml:traceGroup>
          <inkml:annotationXML>
            <emma:emma xmlns:emma="http://www.w3.org/2003/04/emma" version="1.0">
              <emma:interpretation id="{E7DEADB4-8B2F-4E9A-8A96-D5C846CED7E1}" emma:medium="tactile" emma:mode="ink">
                <msink:context xmlns:msink="http://schemas.microsoft.com/ink/2010/main" type="inkWord" rotatedBoundingBox="10330,9929 7615,10032 7606,9799 10321,9696"/>
              </emma:interpretation>
              <emma:one-of disjunction-type="recognition" id="oneOf0">
                <emma:interpretation id="interp0" emma:lang="" emma:confidence="0">
                  <emma:literal>...</emma:literal>
                </emma:interpretation>
                <emma:interpretation id="interp1" emma:lang="" emma:confidence="0">
                  <emma:literal>..</emma:literal>
                </emma:interpretation>
                <emma:interpretation id="interp2" emma:lang="" emma:confidence="0">
                  <emma:literal>e.</emma:literal>
                </emma:interpretation>
                <emma:interpretation id="interp3" emma:lang="" emma:confidence="0">
                  <emma:literal>- ..</emma:literal>
                </emma:interpretation>
                <emma:interpretation id="interp4" emma:lang="" emma:confidence="0">
                  <emma:literal>- .</emma:literal>
                </emma:interpretation>
              </emma:one-of>
            </emma:emma>
          </inkml:annotationXML>
          <inkml:trace contextRef="#ctx0" brushRef="#br0">3369-4851 583 0,'0'0'381'0,"0"0"-350"16,0 0 55-16,0 0-65 15,0 0-21-15,0 0 0 16,-11-6-31-16,-1-4-104 16,-9-5-205-16</inkml:trace>
          <inkml:trace contextRef="#ctx0" brushRef="#br0" timeOffset="130.2804">2870-4861 822 0,'0'0'146'0,"0"0"-140"16,0 0 30-16,-162-8-36 16,104-12-70-16,-3-4-178 15,-14 0-396-15</inkml:trace>
          <inkml:trace contextRef="#ctx0" brushRef="#br0" timeOffset="271.0404">1036-4952 159 0,'0'0'53'0,"-194"-6"-53"0,96-3-82 16,0-4 16-16</inkml:trace>
        </inkml:traceGroup>
        <inkml:traceGroup>
          <inkml:annotationXML>
            <emma:emma xmlns:emma="http://www.w3.org/2003/04/emma" version="1.0">
              <emma:interpretation id="{E0458195-E9BD-461A-9F7E-EFC2BE393C31}" emma:medium="tactile" emma:mode="ink">
                <msink:context xmlns:msink="http://schemas.microsoft.com/ink/2010/main" type="inkWord" rotatedBoundingBox="6881,9842 6699,9849 6698,9823 6881,9816"/>
              </emma:interpretation>
              <emma:one-of disjunction-type="recognition" id="oneOf1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è</emma:literal>
                </emma:interpretation>
                <emma:interpretation id="interp9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369.7679">-80-4963 441 0,'0'0'0'16,"-117"21"-5"-16,52-10-167 15</inkml:trace>
        </inkml:traceGroup>
        <inkml:traceGroup>
          <inkml:annotationXML>
            <emma:emma xmlns:emma="http://www.w3.org/2003/04/emma" version="1.0">
              <emma:interpretation id="{25F6DF85-F391-4432-8B26-46EEB427A400}" emma:medium="tactile" emma:mode="ink">
                <msink:context xmlns:msink="http://schemas.microsoft.com/ink/2010/main" type="inkWord" rotatedBoundingBox="5815,10078 5653,10085 5653,10067 5814,10060"/>
              </emma:interpretation>
              <emma:one-of disjunction-type="recognition" id="oneOf2"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.</emma:literal>
                </emma:interpretation>
                <emma:interpretation id="interp12" emma:lang="" emma:confidence="0">
                  <emma:literal>è</emma:literal>
                </emma:interpretation>
                <emma:interpretation id="interp13" emma:lang="" emma:confidence="0">
                  <emma:literal>_</emma:literal>
                </emma:interpretation>
                <emma:interpretation id="interp14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512.7977">-1146-4713 368 0,'0'0'0'0,"0"0"-18"15,-118 0 1-15,74 0-146 16</inkml:trace>
        </inkml:traceGroup>
        <inkml:traceGroup>
          <inkml:annotationXML>
            <emma:emma xmlns:emma="http://www.w3.org/2003/04/emma" version="1.0">
              <emma:interpretation id="{B5515EDA-5701-4B99-882B-9727723570E5}" emma:medium="tactile" emma:mode="ink">
                <msink:context xmlns:msink="http://schemas.microsoft.com/ink/2010/main" type="inkWord" rotatedBoundingBox="5364,10137 5116,10147 5115,10109 5363,10100"/>
              </emma:interpretation>
            </emma:emma>
          </inkml:annotationXML>
          <inkml:trace contextRef="#ctx0" brushRef="#br0" timeOffset="630.2867">-1598-4680 648 0,'0'0'22'0,"0"0"9"16,0 0 26-16,0 0-14 0,0 0-43 16,0 0-25-16,-98 11-74 15,82-17-260-15</inkml:trace>
          <inkml:trace contextRef="#ctx0" brushRef="#br0" timeOffset="748.2296">-1837-4633 690 0,'0'0'98'0,"0"0"-74"15,0 0 26-15,0 0 1 16,0 0-51-16,0 0-60 16,-8-16-206-16</inkml:trace>
        </inkml:traceGroup>
      </inkml:traceGroup>
    </inkml:traceGroup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6:52.30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1CB57E8-D1D2-4B29-96C5-1A1A0C5F47B1}" emma:medium="tactile" emma:mode="ink">
          <msink:context xmlns:msink="http://schemas.microsoft.com/ink/2010/main" type="writingRegion" rotatedBoundingBox="8273,4421 8548,7548 7426,7647 7152,4520">
            <msink:destinationLink direction="with" ref="{53E8C28A-20E9-464C-96BB-AB7F1B3B0176}"/>
          </msink:context>
        </emma:interpretation>
      </emma:emma>
    </inkml:annotationXML>
    <inkml:traceGroup>
      <inkml:annotationXML>
        <emma:emma xmlns:emma="http://www.w3.org/2003/04/emma" version="1.0">
          <emma:interpretation id="{AC081B5B-1C9E-4D90-8ACF-380196A44DDA}" emma:medium="tactile" emma:mode="ink">
            <msink:context xmlns:msink="http://schemas.microsoft.com/ink/2010/main" type="paragraph" rotatedBoundingBox="8273,4421 8548,7548 7426,7647 7152,4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7FF16D-D220-4A43-9881-9793F230BB41}" emma:medium="tactile" emma:mode="ink">
              <msink:context xmlns:msink="http://schemas.microsoft.com/ink/2010/main" type="line" rotatedBoundingBox="8273,4421 8548,7548 7426,7647 7152,4520"/>
            </emma:interpretation>
          </emma:emma>
        </inkml:annotationXML>
        <inkml:traceGroup>
          <inkml:annotationXML>
            <emma:emma xmlns:emma="http://www.w3.org/2003/04/emma" version="1.0">
              <emma:interpretation id="{1D31E57E-1F97-426A-B14F-424A583822B6}" emma:medium="tactile" emma:mode="ink">
                <msink:context xmlns:msink="http://schemas.microsoft.com/ink/2010/main" type="inkWord" rotatedBoundingBox="8273,4421 8548,7548 7426,7647 7152,45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1871 682 126 0,'0'0'63'16,"0"0"23"-16,-18 105-8 16,4-78 8-16,3-4 15 15,7-10-48-15,-1-2-21 16,5 0-20-16,0-5-5 15,0 4-7-15,0 3-2 16,0 5-8-16,0 5-66 16,0 0-51-16,0 7-19 0,0-4 70 15,0-2 42-15,2-4 34 16,-2-4 24-16,0-1 41 16,3-2 31-16,-3-3 13 15,0 0-54-15,0 0-8 16,0 0-9-16,1 0 4 15,-1 3-29-15,0-3-12 16,0 5 3-16,0 2-4 16,0 5-8-16,0 6-119 15,0-3-74-15,0 3-44 16</inkml:trace>
          <inkml:trace contextRef="#ctx0" brushRef="#br0" timeOffset="154.4421">1825 1427 22 0,'0'0'65'0,"0"0"8"16,0 0-29-1,0 0 14-15,0 0 8 0,0 0 68 16,32 50-34-16,-32-48-25 16,0 2-37-16,0 3-2 15,0-1-24-15,0 2-12 16,0-1-1-16,3 4-106 16,-1-3-203-16</inkml:trace>
          <inkml:trace contextRef="#ctx0" brushRef="#br0" timeOffset="272.1651">1905 1619 413 0,'0'0'70'16,"0"0"-39"-16,0 0 56 15,0 0-16-15,0 0-41 0,0 0-30 16,-4 42-121-16,-1-34-288 16</inkml:trace>
          <inkml:trace contextRef="#ctx0" brushRef="#br0" timeOffset="1636.2114">2310 2218 351 0,'0'0'52'15,"0"0"14"-15,0 0 72 16,0 0-52-16,-13 112-29 16,39-95-20-16,4-10-7 15,2-7 13-15,-1 0-22 16,-1-27 6-16,-6-10 12 16,0-8-25-16,-13-2-8 15,-8 2-6-15,-3 8 0 16,-17 5 8-16,-28 15-1 15,-12 8 16-15,-9 9-10 0,1 0-2 16,8 20-10-16,15 7 0 16,17 0-1-16,17-4-1 15,8-5-47-15,0-6-125 16,26-12-157-16</inkml:trace>
          <inkml:trace contextRef="#ctx0" brushRef="#br0" timeOffset="1009.0049">1436 2212 579 0,'0'0'66'15,"0"0"-26"-15,0 0 62 16,0 0-21-16,0 0-29 16,0 0-8-16,-51-14-19 15,51 12-8-15,0-5-11 16,0-4 0-16,13-8 1 15,18-6-5-15,0 1 1 0,7 1-2 16,-2 8-1-16,-5 4-1 16,1 6 0-16,-7 4 0 15,-2 1 1-15,-5 0-1 16,-1 14-2-16,1 12 5 16,-2 11-2-16,-2 10 3 15,-4 6-1-15,1 5 8 16,-5-5-9-16,1-6 3 15,-1-9 0-15,-1-8-4 16,-1-8 1-16,-1-9-4 16,-3-5-3-16,0-5-44 15,0-3-21-15,0 0-33 0,0-3-225 16</inkml:trace>
          <inkml:trace contextRef="#ctx0" brushRef="#br0" timeOffset="1218.2701">1644 2374 734 0,'0'0'47'16,"0"0"-33"-16,0 0 44 15,0 0-10-15,0 0-29 16,133-74-11-16,-76 56-8 0,1 4-6 15,-4 5-91-15,-8 5-94 16,-7 2-334-16</inkml:trace>
          <inkml:trace contextRef="#ctx0" brushRef="#br0" timeOffset="-295.51">1830 353 203 0,'0'0'61'15,"0"0"60"-15,0 0-41 16,0 0 27-16,0 0-57 16,0 0-27-16,4 88-12 15,-4-67-9-15,0 1-2 16,0 0-31-16,0-6-95 0,0-1-86 15,0-2-70-15</inkml:trace>
          <inkml:trace contextRef="#ctx0" brushRef="#br0" timeOffset="-643.9592">1696-637 231 0,'0'0'100'16,"0"0"9"-16,0 0 0 16,0 0-21-16,0 0-18 15,0 0-21-15,0 0-11 16,-28 0 22-16,28 0-11 16,0 0-13-16,0 0-17 15,0 0-13-15,0 0-6 0,0 0-2 16,0 9-3-1,0 6 4-15,0 4-27 0,0 7-58 16,3 1-39-16,-2 6-194 16</inkml:trace>
          <inkml:trace contextRef="#ctx0" brushRef="#br0" timeOffset="-485.922">1732-196 45 0,'0'0'269'15,"0"0"-163"-15,0 0 18 16,0 0-38-16,0 0-35 16,0 0-25-16,26 95-18 15,-22-75-8-15,1 6-1 0,1 3-107 16,-2 3-248-16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09T14:01:59.296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5C1FD2-288E-4526-ACC8-F3774671E399}" emma:medium="tactile" emma:mode="ink">
          <msink:context xmlns:msink="http://schemas.microsoft.com/ink/2010/main" type="inkDrawing" rotatedBoundingBox="7285,4160 9491,4128 9492,4177 7286,4209" semanticType="underline" shapeName="Other">
            <msink:sourceLink direction="with" ref="{AFA182CC-FD0E-49AF-9586-FB935606DAC9}"/>
          </msink:context>
        </emma:interpretation>
      </emma:emma>
    </inkml:annotationXML>
    <inkml:trace contextRef="#ctx0" brushRef="#br0">0 52 0,'25'0'125,"52"0"-109,-51 0-16,77 0 15,-52 0-15,26 0 16,0 0-16,0 0 16,-26 0-16,26 0 15,0 0-15,-51 0 16,25 0-16,-25 0 16,51 0-1,-52 0-15,52 0 16,0 0-16,-25 0 15,76 0-15,-51 0 16,26 0-16,-52 0 16,51 0-1,-50 0-15,-1 0 16,52 0-16,-1 0 16,1-26-16,-52 26 15,26-26-15,-25 26 16,-27 0-1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2:18.5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C05D989-FF93-461A-9E1B-77A72329C299}" emma:medium="tactile" emma:mode="ink">
          <msink:context xmlns:msink="http://schemas.microsoft.com/ink/2010/main" type="writingRegion" rotatedBoundingBox="8327,5878 11444,4274 11878,5117 8760,6721"/>
        </emma:interpretation>
      </emma:emma>
    </inkml:annotationXML>
    <inkml:traceGroup>
      <inkml:annotationXML>
        <emma:emma xmlns:emma="http://www.w3.org/2003/04/emma" version="1.0">
          <emma:interpretation id="{68B1735E-2563-4BDC-94D1-C2FD9640FF35}" emma:medium="tactile" emma:mode="ink">
            <msink:context xmlns:msink="http://schemas.microsoft.com/ink/2010/main" type="paragraph" rotatedBoundingBox="8327,5878 11444,4274 11878,5117 8760,6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100461-FDEB-4F84-8B8A-B2CCDB56DF47}" emma:medium="tactile" emma:mode="ink">
              <msink:context xmlns:msink="http://schemas.microsoft.com/ink/2010/main" type="line" rotatedBoundingBox="8327,5878 11444,4274 11878,5117 8760,6721"/>
            </emma:interpretation>
          </emma:emma>
        </inkml:annotationXML>
        <inkml:traceGroup>
          <inkml:annotationXML>
            <emma:emma xmlns:emma="http://www.w3.org/2003/04/emma" version="1.0">
              <emma:interpretation id="{6F3AC84E-DA60-44F9-BDF2-90745937FE1B}" emma:medium="tactile" emma:mode="ink">
                <msink:context xmlns:msink="http://schemas.microsoft.com/ink/2010/main" type="inkWord" rotatedBoundingBox="8418,6057 9265,5621 9607,6285 8760,67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2475 911 730 0,'0'0'24'16,"0"0"30"-16,0 0 9 16,0 0-37-16,0 0-22 15,0 0 31-15,9 44 24 16,1-12-8-16,-4 2-14 16,2 3-14-16,-2-3 0 15,1-1-13-15,0-1-7 0,2-5 2 16,0 0-5-16,1-2-2 15,4-3 1-15,-1-1-14 16,2-4-43-16,2-7-61 16,-1-10-60-16,-2 0-244 15</inkml:trace>
          <inkml:trace contextRef="#ctx0" brushRef="#br0" timeOffset="428.2453">2818 1026 419 0,'0'0'206'16,"0"0"-195"-16,0 0 41 15,0 0 23-15,-5 107-34 16,23-82-9-16,5-2 6 16,2-9-23-16,-2-6-6 15,-1-8-5-15,4 0 9 16,-3-19-6-16,-2-11 9 16,-6-4-13-16,-11-2 6 15,-4 3-8-15,0 2-1 0,-13 4 28 16,-14 7 43-16,-5 6-32 15,-3 10-10-15,5 4-5 16,3 0-12-16,5 10-10 16,4 14-2-16,6 0-1 15,7 4-2-15,5-4-18 16,0-2-23-16,21 0-48 16,14-2-30-16,2-6-100 15,5-3-241-15</inkml:trace>
          <inkml:trace contextRef="#ctx0" brushRef="#br0" timeOffset="749.7177">3180 1199 258 0,'0'0'339'0,"0"0"-327"16,0 0 75-16,0 0 11 15,0 0-24-15,150 97-12 16,-106-104-14-16,-5-23 11 16,0-9-35-16,-10-7-15 15,-8-8-5-15,-12 5-4 16,-9 4 10-16,-11 8 22 16,-31 10 18-16,-8 12-34 15,-7 10 5-15,3 5-16 16,6 0 11-16,9 23-16 0,12 5-2 15,10-1-1-15,16 1-25 16,1-10-58-16,24-7-79 16,24-11-74-16,12-12-388 15</inkml:trace>
        </inkml:traceGroup>
        <inkml:traceGroup>
          <inkml:annotationXML>
            <emma:emma xmlns:emma="http://www.w3.org/2003/04/emma" version="1.0">
              <emma:interpretation id="{05F09323-45B2-4324-87A4-0E6A5148B510}" emma:medium="tactile" emma:mode="ink">
                <msink:context xmlns:msink="http://schemas.microsoft.com/ink/2010/main" type="inkWord" rotatedBoundingBox="10274,4876 11444,4274 11871,5103 10701,5705">
                  <msink:destinationLink direction="with" ref="{A7E96F06-0E01-49A7-AA91-AFE25819DAF9}"/>
                  <msink:destinationLink direction="with" ref="{7B6CB0C5-6016-460B-8FB6-F876AD580522}"/>
                </msink:context>
              </emma:interpretation>
            </emma:emma>
          </inkml:annotationXML>
          <inkml:trace contextRef="#ctx0" brushRef="#br0" timeOffset="1588.7588">4374-234 601 0,'0'0'26'15,"0"0"115"-15,0 0-45 16,0 0-33-16,0 0-40 15,0 0-19-15,72-95 2 16,-32 78 3-16,-1 8-1 16,-11 9 4-16,-7 0-5 15,-8 0-2-15,-5 6 2 16,-7 12 22-16,-1 6 0 16,0 8-1-16,-4-2-7 15,-14 3-5-15,0-4 4 16,0-2-14-16,1 2 0 15,-1-2-6-15,0 9 1 0,1-3 1 16,2-1-2-16,6 0 0 16,6-5-1-16,3-3-1 15,0-1 0-15,8-2 1 16,14-5 2-16,2-5-2 16,6-4 1-16,7-7 0 15,2 0 3-15,7-1-3 16,1-17-15-16,4-2-29 15,-3-1-81-15,-10 0-264 16</inkml:trace>
          <inkml:trace contextRef="#ctx0" brushRef="#br0" timeOffset="2025.1177">4909-100 428 0,'0'0'114'15,"0"0"-11"-15,0 0 4 0,21 108-41 16,6-80 0-16,8-9-24 15,1-6-16-15,7-13 2 16,1 0 9-16,-2-7 4 16,-3-21-12-16,-9-4-14 15,-4-2-8-15,-11-5 0 16,-11 3-3-16,-4 2-3 16,0 5 10-16,-28 5 9 15,-7 6-12-15,-1 7 10 16,-2 8-7-16,4 3-8 15,2 3-3-15,5 20 0 16,6 4-3-16,11-1-12 16,10 1-16-16,0 0-10 0,15-3-47 15,19-6-66 1,7-5-56-16,-2-9-299 0</inkml:trace>
          <inkml:trace contextRef="#ctx0" brushRef="#br0" timeOffset="2371.2006">5318 8 328 0,'0'0'101'0,"0"0"58"15,0 0-17-15,111 115-33 16,-61-104-20-16,7-11-23 15,0-5-14-15,0-25-11 16,-4-12-10-16,-10-3-20 16,-13 0-7-16,-16 2-2 15,-14 4 3-15,-3 6-2 16,-32 7-2-16,-13 8 10 16,-6 12 1-16,-5 6 1 15,2 4-9-15,5 24-1 16,8 6-3-16,9 4-4 15,13 1-30-15,13-4-40 16,9-5-60-16,4-7-43 16,28-10-166-16,10 1-67 0</inkml:trace>
        </inkml:traceGroup>
      </inkml:traceGroup>
    </inkml:traceGroup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7:50.20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963504E-29FC-49FE-90FE-2EA8F906A336}" emma:medium="tactile" emma:mode="ink">
          <msink:context xmlns:msink="http://schemas.microsoft.com/ink/2010/main" type="inkDrawing" rotatedBoundingBox="7679,4300 10061,1202 10315,1397 7933,4495" semanticType="underline" shapeName="Other">
            <msink:sourceLink direction="with" ref="{A70603A5-C8C3-4D53-AD26-F1869E5EBD11}"/>
            <msink:destinationLink direction="with" ref="{8523EEB6-9170-4D2A-8A1A-8D49C94D66DE}"/>
          </msink:context>
        </emma:interpretation>
      </emma:emma>
    </inkml:annotationXML>
    <inkml:trace contextRef="#ctx0" brushRef="#br0">0 3113 181 0,'0'0'107'0,"0"0"-56"16,0 0 13-16,0 0 2 15,0 0-4-15,0 0 4 16,45-55-7-16,-30 40-23 16,-2-3 9-16,2 0-2 15,3-3-15-15,-1-1-9 16,1 1-2-16,0-4-15 15,5 1 5-15,2-3-7 16,2 2 2-16,-1 5-2 16,-1-1 0-16,-1 2 0 15,0 4 0-15,-1-4 2 16,1 0 0-16,0-3-2 0,3 0 1 16,-1-3 1-16,-4-1-2 15,2 2 1-15,2-5-1 16,-1 1 1-16,-1 2-1 15,-3 5 1-15,-2 3-1 16,-3 0 0-16,-2 3-2 16,-1 0 2-16,-4 2 0 15,0 2 2-15,3-4-2 16,2 1 0-16,1-4-1 16,6-5 1-16,0 2 0 15,-3 1 2-15,3 1-2 0,-3 5 0 16,-3 2 0-1,2-1 0-15,-5 5 0 0,-2 0-3 16,4-1 3-16,-1 0-1 16,5-4 4-16,-1-4-6 15,4 2 4-15,-3-5-1 16,-2 4 0-16,-1 2 2 16,-3 0-2-16,2 1 0 15,-5 2 0-15,2 2 0 16,-4 0 0-16,2-1-1 15,3 0 0-15,-1-3 1 16,7-2 0-16,6-6 0 16,-2-2 2-16,5-1-2 15,-1 0-1-15,-2 0 1 0,1 1-1 16,3 0 2 0,-6-1-1-16,4 2 0 0,-1-1-1 15,-2 0 0-15,2 1-1 16,-2 0-8-16,-4-3 5 15,1 2-12-15,-2-1 5 16,-3-4 4-16,3 4 8 16,-1-6-3-16,1 3 3 15,0-6 0-15,3-7 0 16,0 2 0-16,1-5 0 16,1-2 1-16,2 0-2 15,4-4 2-15,1-3-1 16,5 1 2-16,-4 2-2 0,1 1-2 15,-4 2 2-15,-1-4 2 16,2-6 1-16,4-1-2 16,-1-1 0-16,-2 1-2 15,-2-1 6-15,1 3-5 16,4-1 0-16,1 2 1 16,6-2-2-16,-6 1 3 15,-5-1-2-15,-4 3 0 16,-7 4 1-16,-1 5 0 15,-7 6 0-15,-5 10 1 16,-1 5-2-16,-4 2 1 16,0 4-1-16,0 2-3 0,0 6 1 15,3 1 2-15,5-3-7 16,1 4-67-16,-3 1-120 16,1 3-75-16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11T13:58:40.02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DBA141C-8E71-4D2C-8531-9271129A859E}" emma:medium="tactile" emma:mode="ink">
          <msink:context xmlns:msink="http://schemas.microsoft.com/ink/2010/main" type="writingRegion" rotatedBoundingBox="-2719,7338 -2704,7338 -2704,7353 -2719,7353"/>
        </emma:interpretation>
      </emma:emma>
    </inkml:annotationXML>
    <inkml:traceGroup>
      <inkml:annotationXML>
        <emma:emma xmlns:emma="http://www.w3.org/2003/04/emma" version="1.0">
          <emma:interpretation id="{159CED93-672F-42E0-8317-F449C287CCFE}" emma:medium="tactile" emma:mode="ink">
            <msink:context xmlns:msink="http://schemas.microsoft.com/ink/2010/main" type="paragraph" rotatedBoundingBox="-2719,7338 -2704,7338 -2704,7353 -2719,7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8A2218-3FDA-4BFA-B805-456B2CFCD884}" emma:medium="tactile" emma:mode="ink">
              <msink:context xmlns:msink="http://schemas.microsoft.com/ink/2010/main" type="line" rotatedBoundingBox="-2719,7338 -2704,7338 -2704,7353 -2719,7353"/>
            </emma:interpretation>
          </emma:emma>
        </inkml:annotationXML>
        <inkml:traceGroup>
          <inkml:annotationXML>
            <emma:emma xmlns:emma="http://www.w3.org/2003/04/emma" version="1.0">
              <emma:interpretation id="{9FAC9F4B-D752-45C6-95AF-85732D9D40E7}" emma:medium="tactile" emma:mode="ink">
                <msink:context xmlns:msink="http://schemas.microsoft.com/ink/2010/main" type="inkWord" rotatedBoundingBox="-2719,7338 -2704,7338 -2704,7353 -2719,735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/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11T13:58:56.119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0 247 0,'128'-51'219,"103"0"-219,-51 25 16,25 0-16,77-25 15,1 25-15,24 26 0,-101 0 16,25 0-16,-52 0 16,-127 0-16,25 0 15,-26 0-15,0 0 16,0 0-16,-25 0 16,0 0-1,25 26 470,26-26-470,26 26-15,-52-1 16,-25 1-16,25 0 0,0-1 15,26 1-15,-51 25 16,0-51-16,25 0 16,-25 0-16,-1 0 15,27 0-15,-27 0 16,1 0-16,-1 0 16,27 0-16,-27 0 15,78 0-15,-26 0 16,0 0-16,-26 0 0,52 26 15,-26-26-15,26 0 16,-52 0-16,26 26 16,25-1-16,-50-25 15,-1 26-15,26-26 16,-26 26-16,-25-26 16,25 0-16,-25 0 15,25 0-15,1 0 16,-27 0-16,1 0 15,0 0-15,-1 0 16,1 0-16,0 0 16,-1 0-16,1 0 15,0 0 1,-1 0-16,1 0 16,25 0-1,-25 0-15,-1 0 16,1 0-16,0 0 0,25 0 15,-25 0-15,25-26 16,0 26-16,-25-26 16,25 1-16,26-1 15,0-25-15,-51 25 16,51 0-16,26 1 16,-52-1-16,0 26 15,26-26-15,-26 1 16,-25 25-16,25 0 0,1 0 15,-1 0-15,0 0 16,-25 0-16,0 0 16,-1 0-16,1 0 15,25 0-15,-25 0 16,25 0 0,-25 0-16,0 0 15,-1 0 1,1 0-16,0 0 0,-1 0 15,1 0 1,0 0 0,-1 0 93,1 0-78,25 0-31,-25-26 16,-1 26 0,1-26-16,25 26 15,-25 0-15,0 0 0,-1 0 16,1 0-1,0 0 17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2:23.19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0D2FFA6-0E71-4518-B3BF-96C882FA8EAA}" emma:medium="tactile" emma:mode="ink">
          <msink:context xmlns:msink="http://schemas.microsoft.com/ink/2010/main" type="writingRegion" rotatedBoundingBox="12471,2262 17143,8707 16056,9495 11384,3050"/>
        </emma:interpretation>
      </emma:emma>
    </inkml:annotationXML>
    <inkml:traceGroup>
      <inkml:annotationXML>
        <emma:emma xmlns:emma="http://www.w3.org/2003/04/emma" version="1.0">
          <emma:interpretation id="{DB4922AA-F802-4765-B78B-91111930C8EB}" emma:medium="tactile" emma:mode="ink">
            <msink:context xmlns:msink="http://schemas.microsoft.com/ink/2010/main" type="paragraph" rotatedBoundingBox="12471,2262 17143,8707 16056,9495 11384,3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B6B4CA-A9AC-4EF1-ACCB-3B5AAFE7A706}" emma:medium="tactile" emma:mode="ink">
              <msink:context xmlns:msink="http://schemas.microsoft.com/ink/2010/main" type="line" rotatedBoundingBox="12471,2262 17143,8707 16056,9495 11384,3050"/>
            </emma:interpretation>
          </emma:emma>
        </inkml:annotationXML>
        <inkml:traceGroup>
          <inkml:annotationXML>
            <emma:emma xmlns:emma="http://www.w3.org/2003/04/emma" version="1.0">
              <emma:interpretation id="{A5CB1E10-2138-4B3A-AC0B-AAE3F47709A3}" emma:medium="tactile" emma:mode="ink">
                <msink:context xmlns:msink="http://schemas.microsoft.com/ink/2010/main" type="inkWord" rotatedBoundingBox="12471,2262 13193,3258 12120,4036 11397,3040">
                  <msink:destinationLink direction="with" ref="{41FC7B41-805A-4DA2-B477-73749873129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-4492-6565 323 0,'0'0'113'0,"0"0"37"16,0 0-12-16,0 0-40 16,118 46-3-16,-70-46-22 15,0-20-13-15,-2-7-36 16,-7-2-8-16,-17 3-12 16,-11-1 1-16,-11 4 8 15,0 2 7-15,-27 4-2 16,-9 6 2-16,-9 9-14 15,-2 2 2-15,2 0-3 0,6 20-3 16,9 5-4 0,10 4-1-16,11-2-9 0,9-4-23 15,0-4-32-15,33-2-39 16,20-6-17-16,7-10-161 16</inkml:trace>
          <inkml:trace contextRef="#ctx0" brushRef="#br0" timeOffset="283.3701">-3924-6515 630 0,'0'0'63'0,"0"0"7"15,0 0 31-15,150 65-1 0,-82-65-35 16,1 0-28-16,-7-24-13 15,-13-4-12-15,-13-3-10 16,-15-4 6-16,-18-2-7 16,-3 1-1-16,-21 4-2 15,-24 7-9-15,-16 13 11 16,-13 8 15-16,-3 4-8 16,4 9-6-16,9 23-1 15,9 15-9-15,7 11-112 16,3 7-179-16</inkml:trace>
          <inkml:trace contextRef="#ctx0" brushRef="#br0" timeOffset="-359.945">-5151-6844 524 0,'0'0'85'0,"0"0"18"16,0 0-50-16,0 0-9 15,0 0-10-15,0 0 21 16,161-82-11-16,-92 72-8 16,-10 6-4-16,-11 4-23 15,-17 0-9-15,-13 14 0 16,-10 9 0-16,-8 6 5 16,-9 3 5-16,-27 0-3 15,-8 0 3-15,1-8-8 0,13-7-2 16,12-9-2-16,13-6-3 15,5-2-32-15,12 0-18 16,24 0 55-16,12 0 4 16,5 0-1-16,-4 8-3 15,-3 7 2-15,-9 8 4 16,-8 1 7-16,-5 3-1 16,-15-2 6-16,-9-1-6 15,0 1-6-15,-18 2 17 16,-24-1 7-16,-6-2-17 15,-7-3-5-15,1-11 6 16,6-2-6-16,9-8-5 16,12 0-3-16,9 0 4 15,10 0-4-15,8 0-3 0,0 0-24 16,22-10-38-16,23-8-98 16,9-1-10-16,7 3-263 15</inkml:trace>
        </inkml:traceGroup>
        <inkml:traceGroup>
          <inkml:annotationXML>
            <emma:emma xmlns:emma="http://www.w3.org/2003/04/emma" version="1.0">
              <emma:interpretation id="{057372D4-E113-46E8-8B97-317FF43B71B6}" emma:medium="tactile" emma:mode="ink">
                <msink:context xmlns:msink="http://schemas.microsoft.com/ink/2010/main" type="inkWord" rotatedBoundingBox="14232,6044 15458,7736 15014,8058 13787,63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3078.8388">-2564-3625 741 0,'0'0'81'0,"0"0"-73"15,0 0 27-15,0 0 24 16,0 0-3-16,0 0-50 15,0 0-2-15,-15-25-4 16,65 25 2-16,10 19 4 16,2 4 5-16,-4 12-6 15,-4-1 8-15,-2 1 6 16,-9-2-11-16,-10 4-1 16,-7 2 2-16,-14 3-3 15,-11 8-2-15,-1 1 5 0,-6 2-7 16,-18-2 4-16,-4-1-4 15,-5-6 0-15,1-6 1 16,2-9-3-16,1-7 0 16,4-10-1-16,7-7 2 15,4-5-2-15,7 0 1 16,2-24-22-16,4-15-22 16,1-8-10-16,0-10 7 15,0-3 18-15,0-6-6 16,0-1 17-16,0 1 0 15,0-1 17-15,-5 12 1 16,-7 8 0-16,2 12 3 16,-5 12 1-16,6 13 31 0,3 5-1 15,3 5-4-15,3 0-11 16,0 17-16 0,0 15 1-16,0 7-4 15,3-1 0-15,12-2 0 0,4 1-77 16,5-3-67-16,2-4-339 15</inkml:trace>
          <inkml:trace contextRef="#ctx0" brushRef="#br0" timeOffset="-12404.0082">-1723-2868 685 0,'0'0'9'0,"0"0"1"0,0 0 53 16,0 0-20-16,0 0 20 15,0 0-62-15,-21-47-1 16,21 77 1-16,0 20 10 15,0 10 3-15,1 8 6 16,-1 13 2-16,0 7 0 16,0 6 3-16,-4 3 0 15,-5-5-5-15,0-14-2 16,4-13-2-16,5-18 2 16,0-18-3-16,0-9 3 15,8-10-15-15,17-5 6 0,11-5 22 16,12 0 18-1,5 0-6-15,3-7-15 0,-1-1-12 16,-5 4-4-16,-8 2-3 16,-6-1-1-16,-6 3 0 15,-3-2-6-15,-7 0 2 16,-7 1 2-16,-1-2-4 16,-7 0-1-16,-2 3 0 15,1 0-1-15,-4 0 1 16,2 0-1-16,-2 0-12 15,0 0-26-15,0 0 3 16,0-3-6-16,0-2-37 16,-11 4-46-16,-5 1-146 0,-2 0-430 15</inkml:trace>
        </inkml:traceGroup>
        <inkml:traceGroup>
          <inkml:annotationXML>
            <emma:emma xmlns:emma="http://www.w3.org/2003/04/emma" version="1.0">
              <emma:interpretation id="{C659FCE4-A413-4F96-B6E3-C310CE83E8B7}" emma:medium="tactile" emma:mode="ink">
                <msink:context xmlns:msink="http://schemas.microsoft.com/ink/2010/main" type="inkWord" rotatedBoundingBox="16454,7849 17099,8739 16139,9435 15495,85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7116.4537">-737-1528 499 0,'0'0'118'0,"0"0"-66"16,0 0-7-16,0 0 18 15,0 0 16-15,0 0-30 16,0 0-8-16,39 79-4 16,-16-79 10-16,-2 0-25 0,0 0-15 15,-6-19 4-15,-2 2-6 16,-8 2-4-16,-5 0-1 15,0 4-23-15,-18 2-24 16,-15 6 21-16,-9 3-3 16,-7 0 19-16,-2 10 10 15,3 26 1-15,2 12 0 16,9 15-1-16,10 8 6 16,14 3 4-16,10-4 17 15,3-7-7-15,27-7-4 16,21-14 2-16,17-13 1 15,5-15-10-15,7-14 22 16,3 0-12-16,-8-16-16 0,-16-4-3 16,-14 6-1-1,-18 7-8-15,-9 7-85 0,-14 0-137 16,-1 0-237-16</inkml:trace>
          <inkml:trace contextRef="#ctx0" brushRef="#br0" timeOffset="297463.2841">-118-1237 733 0,'0'0'98'16,"0"0"-70"-16,0 0 48 15,139-30 21-15,-61 22-53 16,-6-1-33-16,-7 2-11 15,-16 2-2-15,-17 3-25 0,-11 2-12 16,-17 0-144 0,-4 0-171-16,-36 14-34 0</inkml:trace>
          <inkml:trace contextRef="#ctx0" brushRef="#br0" timeOffset="297622.2192">-116-1021 650 0,'0'0'107'15,"141"4"54"-15,-52-4-83 16,-2 0-21-16,-7-12-29 16,-10-3-18-16,-17 5-10 15,-26 6-36-15,-27 4-191 16</inkml:trace>
        </inkml:traceGroup>
      </inkml:traceGroup>
    </inkml:traceGroup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4:40.64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D5C2E20-43D0-45EE-87E0-27136AE20CE6}" emma:medium="tactile" emma:mode="ink">
          <msink:context xmlns:msink="http://schemas.microsoft.com/ink/2010/main" type="inkDrawing" rotatedBoundingBox="19966,2751 20700,2702 20703,2735 19968,2783" semanticType="underline" shapeName="Other">
            <msink:sourceLink direction="with" ref="{730EFC43-EC86-4A82-A9DD-F12BCBB911E7}"/>
          </msink:context>
        </emma:interpretation>
      </emma:emma>
    </inkml:annotationXML>
    <inkml:trace contextRef="#ctx0" brushRef="#br0">3394-7057 494 0,'0'0'50'0,"0"0"71"16,0 0-40-16,0 0-32 15,0 0 56-15,0 0-42 16,-39-12-34-16,39 12-4 16,0 0 0-16,0 0-20 0,0 0-5 15,0-2-5 1,8-1 4-16,19 1 1 0,10-2 4 16,11 0 7-16,14-2-1 15,9 0 0-15,4-2 3 16,0 2 7-16,-4-2-9 15,-7 7 3-15,-10 1-13 16,-6 0 7-16,-10 0-3 16,-11 0-5-16,-9 0 0 15,-12 0 0-15,-3 0-1 16,-1 0 0-16,-2 0-1 16,0 0 1-16,0 0-3 15,0 0 0-15,0 0-30 16,0 0-21-16,0 1-73 15,0 4-69-15,-5-5-316 0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4:41.47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D8E49AF-0ACF-4233-8BF5-965C2F25BBF8}" emma:medium="tactile" emma:mode="ink">
          <msink:context xmlns:msink="http://schemas.microsoft.com/ink/2010/main" type="inkDrawing" rotatedBoundingBox="16662,2908 17435,2822 17440,2863 16667,2949" semanticType="underline" shapeName="Other">
            <msink:sourceLink direction="with" ref="{13DAC380-4B04-4998-8715-5E342D9FCD3B}"/>
          </msink:context>
        </emma:interpretation>
      </emma:emma>
    </inkml:annotationXML>
    <inkml:trace contextRef="#ctx0" brushRef="#br0">51-6920 496 0,'0'0'106'15,"0"0"6"-15,0 0-46 16,0 0-25-16,0 0-1 16,0 0-5-16,13-6-12 15,10 6 0-15,8 0-2 16,8 0 23-16,13 0-12 16,8-4 0-16,10-6 10 15,7 0-8-15,-2-4-11 16,-3 3-17-16,-6-2 5 15,-5 3 0-15,-10 2 4 0,-9 3-3 16,-18 4-6-16,-9 1-6 16,-14 0-2-16,-1 0-5 15,0 0 5-15,0 0-8 16,0 0 2-16,-6 3-9 16,-6 10-47-16,0 0-40 15,2-3-140-15,-4-5-467 16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3:51:23.00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24DA982-BF34-4219-9E8F-E096F0E58562}" emma:medium="tactile" emma:mode="ink">
          <msink:context xmlns:msink="http://schemas.microsoft.com/ink/2010/main" type="writingRegion" rotatedBoundingBox="13994,9704 25063,10006 24866,17229 13797,16927"/>
        </emma:interpretation>
      </emma:emma>
    </inkml:annotationXML>
    <inkml:traceGroup>
      <inkml:annotationXML>
        <emma:emma xmlns:emma="http://www.w3.org/2003/04/emma" version="1.0">
          <emma:interpretation id="{61497D73-CFB9-48C9-BC56-F5E5E2A31238}" emma:medium="tactile" emma:mode="ink">
            <msink:context xmlns:msink="http://schemas.microsoft.com/ink/2010/main" type="paragraph" rotatedBoundingBox="16652,9655 25070,10047 25004,11471 16585,110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D52B7DC-F63B-4D22-BF3B-A4AE219A2A8D}" emma:medium="tactile" emma:mode="ink">
              <msink:context xmlns:msink="http://schemas.microsoft.com/ink/2010/main" type="line" rotatedBoundingBox="16652,9655 25070,10047 25004,11471 16585,11079"/>
            </emma:interpretation>
          </emma:emma>
        </inkml:annotationXML>
        <inkml:traceGroup>
          <inkml:annotationXML>
            <emma:emma xmlns:emma="http://www.w3.org/2003/04/emma" version="1.0">
              <emma:interpretation id="{496C904D-4E67-4A64-83A6-9D273B1FE3E5}" emma:medium="tactile" emma:mode="ink">
                <msink:context xmlns:msink="http://schemas.microsoft.com/ink/2010/main" type="inkWord" rotatedBoundingBox="16644,9822 18604,9913 18562,10823 16602,107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339 256 26 0,'0'0'71'16,"0"0"7"-16,0 0-30 0,0 0 37 15,0 0-12-15,0 0-13 16,0 0 0-16,0 0-32 16,-24-51-3-16,21 51 10 15,-1 0 33-15,2 0 19 16,-2 1-21-16,-1 19-43 15,1 3 16-15,4 5 1 16,0-2-16-16,0-5-14 16,18-6-10-16,4-6 11 15,4-9-4-15,1 0-3 16,7-24 3-16,4-18 2 16,0-12-9-16,-7 1-4 15,-10 6-44-15,-21 4-6 16,0 10 44-16,-28 9 8 15,-17 6 1-15,-13 10 1 0,-8 8 1 16,-4 14 1-16,-1 36 16 16,0 23 12-16,13 23-7 15,11 13 11-15,23 8 8 16,18-2-2-16,6-12-26 16,30-13-14-16,21-24-7 15,8-25-7-15,12-30-63 16,8-11 12-16,1-21-77 15,-6-25-361-15</inkml:trace>
          <inkml:trace contextRef="#ctx0" brushRef="#br0" timeOffset="289.2116">572 887 274 0,'0'0'173'15,"0"0"-129"-15,0 0 74 16,0 0 2-16,140-3-36 16,-101-43-54-16,-6-12-18 15,-4-2-4-15,-14 0 10 16,-15 5 36-16,0 6 28 16,-35 8 4-16,-7 13-50 15,-4 19 2-15,-4 9-31 16,-1 24-3-16,4 28 0 0,8 14-2 15,17-1-2 1,22 0-17-16,1-5-51 0,46-8-38 16,8-13-49-16,6-15-139 15</inkml:trace>
          <inkml:trace contextRef="#ctx0" brushRef="#br0" timeOffset="598.2464">908 609 384 0,'0'0'94'0,"0"0"-54"0,118-24 122 16,-70 24-38-16,-2 24-53 15,-3 10 46-15,-4 5-65 16,-12-3-9-16,-9-7-23 15,-13-7-13-15,-5-5-7 16,0-6 0-16,-32-2 18 16,-11-3-2-16,-7-4-16 15,5-2-1-15,15 0 0 16,12 0-14-16,15-12-28 0,3-10-42 16,27-11-109-1,26-11-187-15</inkml:trace>
          <inkml:trace contextRef="#ctx0" brushRef="#br0" timeOffset="898.8525">1255 200 831 0,'0'0'46'16,"0"0"-37"-16,0 0-4 15,0 0 10-15,132-18 19 16,-48 6-20-16,13 3-10 15,-7 8-4-15,-6 1-75 16,-19 15-85-16,-25 27-192 16</inkml:trace>
          <inkml:trace contextRef="#ctx0" brushRef="#br0" timeOffset="729.9065">1446 570 505 0,'0'0'219'15,"0"0"-93"-15,-32 127-20 16,20-92-50-16,6-10-39 16,3-13-17-16,3-12-9 15,0 0-69-15,5-31 1 16,8-16-225-16</inkml:trace>
          <inkml:trace contextRef="#ctx0" brushRef="#br0" timeOffset="1107.0138">1766 782 428 0,'0'0'55'15,"0"0"141"-15,0 0-79 16,116 9-40-16,-80-53 7 0,-9-17-63 15,-6-2-15-15,-18-3 37 16,-3 7 35-16,-26 9-20 16,-17 16 3-16,-10 17-38 15,-1 17-7-15,-2 11-16 16,5 38 3-16,8 22-3 16,17 12-4-16,26 0-27 15,18 3-49-15,56-18-75 16,24-14-111-16</inkml:trace>
        </inkml:traceGroup>
        <inkml:traceGroup>
          <inkml:annotationXML>
            <emma:emma xmlns:emma="http://www.w3.org/2003/04/emma" version="1.0">
              <emma:interpretation id="{EFE2AF90-43ED-4DE9-BF9C-1AC618018D9F}" emma:medium="tactile" emma:mode="ink">
                <msink:context xmlns:msink="http://schemas.microsoft.com/ink/2010/main" type="inkWord" rotatedBoundingBox="19324,9938 20089,9973 20052,10779 19286,107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19.8726">2791 607 678 0,'0'0'39'0,"0"0"8"16,9 107-2-16,21-89-20 0,6-12-9 16,4-6 20-16,-1-12 26 15,-3-24-27-15,-2-14 1 16,-11-5-3-16,-10 6-7 16,-13-3-10-16,0 8 21 15,-24 10-5-15,-19 11-9 16,-5 17-17-16,-8 6-1 15,2 20-5-15,4 29 0 16,7 17 5-16,11 10-5 16,16 2-4-16,13-2 1 15,3-8 0-15,19-15 1 16,14-18-21-16,9-22-6 16,0-13-15-16,6-27-9 15,1-27 7-15,-3-9-57 16,-5-10 11-16,-5-1-57 0,-6-6 68 15,-8-3 81 1,-8-3 9-16,-9 6-1 0,-5 12 5 16,0 17 10-16,-7 18 10 15,-9 17 19-15,4 10 11 16,1 6-14-16,4 2-34 16,-2 30-14-16,0 17-1 15,0 17 7-15,1 6 3 16,8 4 10-16,0-3 1 15,0-6-4-15,24-12 1 16,0-8-9-16,11-9-7 16,0-6 16-16,4-14-5 0,1-9-13 15,1-9 10-15,2 0-7 16,-3-11 2-16,-9 2-2 16,-8 6-1-16,-10 3-2 15,-4 0-7-15,-1 0-8 16,-7 3-15-16,2 3 5 15,0-1 4-15,-3-5-5 16,2 0 26-16,-2 0 27 16,0-20 17-16,0-5 6 15,0-1 32-15,-9 1-12 16,-5 5-26-16,5 3 13 16,0 6-30-16,6 5-23 15,3 5-4-15,0 1-31 16,0-3-61-16,27 1-164 15,11-2-244-15</inkml:trace>
        </inkml:traceGroup>
        <inkml:traceGroup>
          <inkml:annotationXML>
            <emma:emma xmlns:emma="http://www.w3.org/2003/04/emma" version="1.0">
              <emma:interpretation id="{D3DA8F8E-71F8-4EED-BABA-0215B074A216}" emma:medium="tactile" emma:mode="ink">
                <msink:context xmlns:msink="http://schemas.microsoft.com/ink/2010/main" type="inkWord" rotatedBoundingBox="20920,9854 25070,10047 25004,11471 20853,112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00.5201">4268 857 57 0,'0'111'809'16,"0"5"-724"-16,6-5 36 0,7-14-43 16,8-25-38-16,0-20-5 15,-3-28-24-15,-7-18-8 16,-11-7-2-16,0-49 31 16,0-26 25-16,-6-29-56 15,-8-10 5-15,-2-1-6 16,5 2-1-16,11 14 1 15,0 13-14-15,24 10 0 16,29 21 0-16,12 22-4 16,-2 25 14-16,-3 11 0 15,-15 46-10-15,-14 17 7 16,-17 8 4-16,-14 2-1 16,-6-11-1-16,-32-14 3 15,1-16 1-15,-2-17-2 16,9-17-28-16,12 0-36 0,18-19-122 15,0-16-339-15</inkml:trace>
          <inkml:trace contextRef="#ctx0" brushRef="#br0" timeOffset="2846.6461">4713 652 737 0,'0'0'57'0,"0"0"2"0,0 0 55 16,0 0-37-16,0 0-24 15,120-112-7-15,-99 112-21 16,-6 3-19-16,-2 26-2 15,-4 14 5-15,1 8 0 16,-4 3 7-16,0-5-6 16,3-8-7-16,7-9 0 15,4-5-3-15,10-9 0 16,15-10-6-16,19-8-39 16,15-3-52-16,-9-20-155 15,-4 5 189-15,1 7-337 0</inkml:trace>
          <inkml:trace contextRef="#ctx0" brushRef="#br0" timeOffset="3215.8556">5490 853 318 0,'0'0'97'16,"0"0"119"-16,0 0-60 16,0 0-65-16,0 0-38 15,0 0-16-15,54 51 53 16,-27-57-45-16,3-12-2 16,-7-3-15-16,-7 4-7 15,-11 8 12-15,-5 0 0 16,0 5-24-16,0 0-6 15,-3 4-3-15,-6 0-8 16,0 0 6-16,4 0 2 0,5 14 0 16,0-2-7-1,0 5 3-15,0 0-2 0,0-7 3 16,18-1 3-16,8-9 1 16,8 0 0-16,2-3 4 15,3-27-2-15,-4-5-3 16,-15-6 0-16,-13 2-2 15,-7 6 2-15,-4 3-3 16,-28 2-2-16,-10 10 4 16,-6 12 0-16,-2 6 1 15,-4 6-3-15,7 27 1 16,14 5-13-16,21 6-52 16,12-6-54-16,36-6-156 0,25-13-162 15</inkml:trace>
          <inkml:trace contextRef="#ctx0" brushRef="#br0" timeOffset="4166.1795">6094 859 75 0,'0'0'441'0,"0"0"-410"16,0 0-1-16,0 0 50 16,0 0 2-16,0 0-37 15,119-29-28-15,-100-15-12 16,-9-9 1-16,-10 5 2 15,0 0 26-15,-23 4 19 16,-13 7 13-16,-9 9-17 16,-2 15-16-16,-1 13-19 15,6 2-3-15,0 35-11 16,6 11 0-16,10 12 3 16,11 7-3-16,8-2-1 15,7-6-3-15,0-6 2 16,7-14 1-16,16-14-1 15,7-18-1-15,7-7-15 0,10-28 8 16,1-19-30-16,2-13-30 16,-7-7-7-16,-7-9 39 15,0-3 26-15,-2-9 10 16,-6-5 2-16,1-2 0 16,-7 11 1-16,-8 16-1 15,-8 21 0-15,-6 25 13 16,0 11 17-16,0 11 20 15,0 5-50-15,-5 29 4 16,-17 24-4-16,-1 19 17 0,-2 12 10 16,7 8 19-1,7-3-23-15,8-2-13 0,3-8-9 16,0-12-1-16,23-14 0 16,4-15 0-16,3-19 0 15,4-15-4-15,5-9 2 16,5-12-31-16,1-26-50 15,-4-7 10-15,-5-5-16 16,-12 5-67-16,-11 7 111 16,-11 9 45-16,-2 13 64 15,0 12 50-15,-9 4-41 16,-9 0-47-16,0 15-25 16,4 17 23-16,1 3 9 0,5 3-18 15,8-5-14-15,0-2 0 16,5-8-1-16,17-6 0 15,11-11 0-15,5-6 5 16,4-3-5-16,2-19-9 16,-7-7-48-16,-4-2-11 15,-10 6 23-15,-13 9 45 16,-5 8 44-16,-5 6 64 16,0 2-8-16,0 2-87 15,-6 26 2-15,-6 12 20 16,1 5-3-16,7 3-13 15,4-8-6-15,0-7-13 16,0-8-1-16,19-14-44 16,8-11-74-16,2-5-63 0,-1-28-551 15</inkml:trace>
          <inkml:trace contextRef="#ctx0" brushRef="#br0" timeOffset="4596.9288">7049 515 337 0,'0'0'288'16,"0"0"-271"-16,0 0 57 16,0 0-40-16,0 0-15 15,0 0 33-15,81 13-10 0,-80 10-3 16,-1 9-4-16,-1 6 5 15,-23 6 2-15,-5 2-3 16,8 8-14-16,5-3-12 16,7-1-8-16,7-7-1 15,2-7-4-15,0-9 0 16,15-7 0-16,15-16-1 16,6-4 1-16,11-3-35 15,1-26-30-15,-1 1-12 16,-10 3 5-16,-14 6 12 15,-11 10 60-15,-11 4 18 16,-1 5 85-16,0 0-36 16,-4 13-30-16,-14 13 11 15,-3 6-22-15,10 0-19 0,8-8-7 16,3-12-3-16,12-12-11 16,24 0-11-16,13-30-70 15,3-18-207-15</inkml:trace>
          <inkml:trace contextRef="#ctx0" brushRef="#br0" timeOffset="4863.9818">7515 895 495 0,'0'0'84'0,"0"0"45"0,0 0-34 15,0 0-14 1,0 0-2-16,0 0-29 0,111-55-24 15,-94 17-8-15,-16-1 18 16,-1-2-14-16,0 4-19 16,-13 8-2-16,-7 11 5 15,-1 9-5-15,-6 9-1 16,-9 14-8-16,-6 28 8 16,7 11-12-16,16 3-5 15,19-3-32-15,0-8-83 16,34-9 15-16,11-19-324 15</inkml:trace>
          <inkml:trace contextRef="#ctx0" brushRef="#br0" timeOffset="5284.3808">7841 747 148 0,'0'0'452'16,"0"0"-308"-16,0 0-68 15,0 0 17-15,-9 125-28 16,20-102-26-16,10 1-12 16,1-7-5-16,8-8-10 0,2-9-3 15,8 0-1-15,9-30-8 16,2-5-16-16,-6-6-79 15,-14 2-36-15,-14 6 38 16,-13 5 63-16,-4 15 30 16,-3 9 19-16,-21 4 65 15,-3 4-28-15,-3 23 28 16,3 11-4-16,8 1-39 16,8 3-4-16,11-2-17 15,0-4-5-15,14-7 7 16,17-10-16-16,8-6-5 15,2-13-1-15,2 0-30 16,1-10-67-16,-8-12-126 16,-9-1-228-16</inkml:trace>
          <inkml:trace contextRef="#ctx0" brushRef="#br0" timeOffset="5699.333">8411 738 407 0,'0'0'89'15,"0"0"9"-15,0 0 29 16,27-106-29-16,-27 97 39 16,-14 9-32-16,-13 3-83 15,-4 27-11-15,-1 13 8 16,7 11 2-16,11 1-8 15,11 0 2-15,3-6-1 0,0-7-5 16,23-8-7 0,2-6 0-16,2-10-2 0,-4-11-5 15,-7-3-81-15,-13-4-124 16,-3 0-441-16</inkml:trace>
        </inkml:traceGroup>
      </inkml:traceGroup>
    </inkml:traceGroup>
    <inkml:traceGroup>
      <inkml:annotationXML>
        <emma:emma xmlns:emma="http://www.w3.org/2003/04/emma" version="1.0">
          <emma:interpretation id="{713507F0-B313-4AED-B85B-4F3C0402E9B5}" emma:medium="tactile" emma:mode="ink">
            <msink:context xmlns:msink="http://schemas.microsoft.com/ink/2010/main" type="paragraph" rotatedBoundingBox="13964,10836 16314,10913 16291,11635 13940,11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6375DC-344B-40E3-8681-6E8D225519D7}" emma:medium="tactile" emma:mode="ink">
              <msink:context xmlns:msink="http://schemas.microsoft.com/ink/2010/main" type="line" rotatedBoundingBox="13964,10836 16314,10913 16291,11635 13940,11557"/>
            </emma:interpretation>
          </emma:emma>
        </inkml:annotationXML>
        <inkml:traceGroup>
          <inkml:annotationXML>
            <emma:emma xmlns:emma="http://www.w3.org/2003/04/emma" version="1.0">
              <emma:interpretation id="{D445EB25-872C-41C3-8AAB-5A5F01C52563}" emma:medium="tactile" emma:mode="ink">
                <msink:context xmlns:msink="http://schemas.microsoft.com/ink/2010/main" type="inkWord" rotatedBoundingBox="13964,10836 16314,10913 16291,11635 13940,1155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335.5835">-2552 1203 508 0,'0'0'27'16,"0"0"72"-16,0 0-22 0,0 0 42 15,0 0-19-15,0 0-36 16,0 0-13-16,-48-50-16 15,47 50-14-15,1 0-21 16,0 33-8-16,-5 23 8 16,-2 23 29-16,-2 11 1 15,0 1-6-15,4-11-16 16,2-20 2-16,3-16-10 16,0-21 3-16,0-13-3 15,0-8-9-15,0-2-6 0,5-15 0 16,7-27 11-1,1-22-35-15,1-10-17 0,-5-9-21 16,-6 0-23-16,-3 3 51 16,0 3-15-16,0 16 25 15,-8 13 28-15,-10 19 11 16,2 13 2-16,5 13 54 16,2 3-12-16,5 20-29 15,1 23-11-15,3 11 42 16,0-5-20-16,0-8-22 15,21-14-4-15,6-12-5 16,9-15 5-16,10 0 6 16,7-21 6-16,1-20-2 15,-1-6-10-15,-10-2-13 16,-11 2-22-16,-14 9 30 0,-10 12 5 16,-8 13 10-16,0 11 47 15,0 2-6-15,-14 5-20 16,-6 28-28-16,1 12 0 15,2 16 9-15,7 3-6 16,7 1-3-16,3-6 0 16,0-6-3-16,4-4-7 15,17-12 6-15,2-9-48 16,4-6-20-16,-1-8-41 16,-4-11-26-16,-4-3-337 15</inkml:trace>
          <inkml:trace contextRef="#ctx0" brushRef="#br0" timeOffset="28672.9297">-2072 1161 862 0,'0'0'51'15,"0"0"2"-15,0 0 26 16,0 0-67-16,0 0-12 16,0 0-26-16,-53-56-204 15,95 44-360-15</inkml:trace>
          <inkml:trace contextRef="#ctx0" brushRef="#br0" timeOffset="28536.5224">-2116 1457 681 0,'0'0'19'15,"0"0"29"-15,0 0-35 16,-12 117-13-16,15-109-13 16,17-8-133-16,2-2-196 0</inkml:trace>
          <inkml:trace contextRef="#ctx0" brushRef="#br0" timeOffset="29166.3199">-1829 1360 660 0,'0'0'14'0,"-31"126"114"15,26-65-38-15,2-14-28 16,3-10-31-16,0-13-14 16,0-15-7-16,0-3-9 15,0-6-1-15,0 0 0 16,0-11 13-16,0-23 5 15,0-11-16-15,0-6-2 16,0-2-1-16,-1 1-10 16,-14 3 5-16,0 4-4 15,1 6-6-15,5 10 3 16,2 13 2-16,5 8 11 0,2 8 0 16,0 1-9-1,0 30-17-15,9 14 26 0,6 12 4 16,6 8-2-1,2-1-2-15,4-11 2 0,-1-16-2 16,1-22-10-16,-5-15 10 16,2 0 0-16,0-26 8 15,2-23 7-15,1-13-7 16,-2-6 4-16,-10 6-2 16,-7 3 39-16,-8 12-8 15,0 9-10-15,0 14-18 16,0 10-6-16,0 10 5 0,0 4-12 15,0 0-16-15,0 8-57 16,-5 17-24-16,5 6-22 16,0-1-150-16,0-7-126 15</inkml:trace>
          <inkml:trace contextRef="#ctx0" brushRef="#br0" timeOffset="29495.1429">-1478 1186 863 0,'0'0'38'16,"0"0"22"-16,0 0 22 15,0 0-79-15,0 0-3 16,0 0-114-16,4-36-168 15,26 17-348-15</inkml:trace>
          <inkml:trace contextRef="#ctx0" brushRef="#br0" timeOffset="29363.0106">-1496 1410 639 0,'0'0'80'15,"0"104"30"-15,0-43 33 0,0-5-42 16,0-8-51-16,4-15-33 16,10-15-14-16,2-14-3 15,5-4-25-15,3-31-67 16,5-34-83-16</inkml:trace>
          <inkml:trace contextRef="#ctx0" brushRef="#br0" timeOffset="30014.8865">-1238 1295 703 0,'0'0'26'0,"0"0"79"16,-7 126-23-16,7-102-49 0,0-15-18 16,7-6-9-1,-1-3-1-15,3 0 4 16,5-29 14-16,1-12-11 0,-2-7-12 16,-8-2 0-16,-5 2-11 15,0 6 4-15,-14 4 3 16,-5 9 2-16,-1 11 1 15,7 7 1-15,4 10 9 16,1 1-2-16,2 10-7 16,3 20 0-16,3 5-1 15,0 2 1-15,8-9-2 16,16-4 1-16,6-10 0 16,1-11 1-16,9-3 0 15,5-9 3-15,-2-23 5 16,-4-2-5-16,-9 1-2 15,-15 8 4-15,-7 13-1 0,-8 9 45 16,0 3 23-16,0 0-37 16,0 18-18-16,-14 17-4 15,1 10 11-15,4 5-10 16,9-3-8-16,0-2-6 16,0-7 0-16,24-2-4 15,6-6 0-15,6-7-15 16,6-5-29-16,3-6-1 15,0-9-60-15,-6-3-160 16,-9-13-391-16</inkml:trace>
          <inkml:trace contextRef="#ctx0" brushRef="#br0" timeOffset="30283.0182">-666 1514 675 0,'0'0'24'15,"0"0"63"-15,33 111-42 16,15-98 25-16,9-13-5 16,2-7-3-16,-1-30-15 15,-10-10-31-15,-10-8-5 16,-23 2 1-16,-15 1-1 16,-5 8 40-16,-35 7-2 15,-13 14-40-15,-8 8 1 16,-1 15-2-16,-1 0-7 15,3 27-1-15,10 14-1 16,6 6-46-16,13 4-47 16,13 1-93-16,6-7-129 0</inkml:trace>
        </inkml:traceGroup>
      </inkml:traceGroup>
    </inkml:traceGroup>
    <inkml:traceGroup>
      <inkml:annotationXML>
        <emma:emma xmlns:emma="http://www.w3.org/2003/04/emma" version="1.0">
          <emma:interpretation id="{FF040884-559F-4B2F-8D69-869AA393264F}" emma:medium="tactile" emma:mode="ink">
            <msink:context xmlns:msink="http://schemas.microsoft.com/ink/2010/main" type="paragraph" rotatedBoundingBox="14338,11503 23510,11511 23509,12833 14337,12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F63216-E4DC-4297-8C7C-06F3C1267502}" emma:medium="tactile" emma:mode="ink">
              <msink:context xmlns:msink="http://schemas.microsoft.com/ink/2010/main" type="line" rotatedBoundingBox="14338,11503 23510,11511 23509,12833 14337,12825"/>
            </emma:interpretation>
          </emma:emma>
        </inkml:annotationXML>
        <inkml:traceGroup>
          <inkml:annotationXML>
            <emma:emma xmlns:emma="http://www.w3.org/2003/04/emma" version="1.0">
              <emma:interpretation id="{6B39BB98-6EFF-4360-9A1E-038A2F16E376}" emma:medium="tactile" emma:mode="ink">
                <msink:context xmlns:msink="http://schemas.microsoft.com/ink/2010/main" type="inkWord" rotatedBoundingBox="16452,11850 18910,11852 18909,12362 16451,1235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070.431">153 2263 607 0,'0'0'46'0,"0"0"19"15,0 0 25-15,0 0-43 16,87-137-31-16,-87 105 7 16,0 1 9-16,-18 6 8 15,-20 6-17-15,-2 13-14 16,-10 6 5-16,-7 6-9 15,2 31 3-15,2 10-7 16,8 10 10-16,15 7 0 0,15 0-5 16,15 1-5-1,10-5 1-15,38-9 1 0,14-13-1 16,9-18-2-16,4-20 3 16,3 0-1-16,-1-19 4 15,-4-11-6-15,-10-1-1 16,-7 8-27-16,-15 10-4 15,-16 12 13-15,-10 1-14 16,-3 8 4-16,5 13 28 16,2 0 1-16,8-8 1 15,3-7 6-15,7-6 37 16,0 0-2-16,-5-25-2 16,-7-13-2-16,-11-9-11 15,-14-7 2-15,0-5 16 0,-30 2-3 16,-20 7-16-16,-10 12-10 15,1 23-4-15,7 15-12 16,7 0-1-16,10 37-3 16,13 12 1-16,19 6-22 15,3 1-48-15,48-9-37 16,22-10-83-16,8-16-169 16</inkml:trace>
          <inkml:trace contextRef="#ctx0" brushRef="#br0" timeOffset="7678.2747">1013 2209 717 0,'0'0'66'16,"0"0"-52"-16,0 0 40 15,0 0 11-15,-9 107-12 16,39-88-14-16,7-6-9 15,7-9-18-15,7-4-5 16,2-4 2-16,-4-19-1 16,-5-6-1-16,-11 2-6 15,-13 3-2-15,-11 10 1 16,-9 4 0-16,0 9 4 16,0 1 9-16,-12 7-10 15,-9 17-3-15,6 5 0 0,7 1-1 16,8 2 0-16,0-5 1 15,23-1 0-15,14-8 4 16,11-6-2-16,3-12 2 16,9 0 3-16,-1-4-5 15,-2-15 0-15,-6-1 3 16,-15 7-5-16,-15 5-5 16,-11 8-1-16,-10 0 6 15,0 0-10-15,0 0 1 16,0 6-3-16,0 12 12 15,0-1 0-15,10-5-3 16,32-3 3-16,9-7 4 0,11-2 6 16,-5-2-6-1,-4-19 2-15,-7-9-5 0,-13-2-1 16,-4-5 2-16,-14-1-2 16,-12 5 0-16,-3 5 4 15,0 9 18-15,-24 13 3 16,-3 6 16-16,-2 16-24 15,-1 23-14-15,8 11 7 16,13 6-10-16,9-1-2 16,15-10-5-16,46-17-68 15,26-20-89-15,16-8-195 16</inkml:trace>
        </inkml:traceGroup>
        <inkml:traceGroup>
          <inkml:annotationXML>
            <emma:emma xmlns:emma="http://www.w3.org/2003/04/emma" version="1.0">
              <emma:interpretation id="{8B7F62C0-2094-49BF-8A23-4632300623DC}" emma:medium="tactile" emma:mode="ink">
                <msink:context xmlns:msink="http://schemas.microsoft.com/ink/2010/main" type="inkWord" rotatedBoundingBox="19664,11507 20631,11508 20630,12830 19662,12829"/>
              </emma:interpretation>
              <emma:one-of disjunction-type="recognition" id="oneOf5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è</emma:literal>
                </emma:interpretation>
                <emma:interpretation id="interp9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8080.4266">3149 2329 641 0,'0'0'18'0,"0"0"158"16,153-101-81-16,-92 41-19 15,-10-5-40-15,-9-9-6 16,-23 0-17-16,-19 3-12 15,-1 3 1-15,-43 12-2 0,-13 11-1 16,-6 16-7 0,-2 13 1-16,7 16 6 0,11 0 1 15,16 30 0-15,15 25 5 16,10 33-5-16,6 27 4 16,0 18 15-16,22 17 18 15,-1 0-12-15,-6-7 0 16,-8-12 5-16,-7-18 13 15,0-23-18-15,-7-24-3 16,-16-27-10-16,0-20-11 16,2-19 0-16,3-2-1 15,8-30-34-15,10-12-22 16,0-3-24-16,27-1 5 16,9 7-120-16,0 3-277 15</inkml:trace>
          <inkml:trace contextRef="#ctx0" brushRef="#br0" timeOffset="8517.7564">3584 2234 488 0,'0'0'40'0,"0"0"41"0,0 0 50 15,0 0-70-15,18 109-25 16,4-86-12-16,4-3-7 16,2-7 21-16,7-9 23 15,-1-4-29-15,3-12 0 16,2-26-9-16,1-11-15 15,-2-4-7-15,-11-4 0 16,-12 7 3-16,-11 9 3 16,-4 12 25-16,0 18-19 15,-9 6-13-15,-4 5-1 16,-1 18 1-16,-2 26 0 0,2 11 3 16,4 4-5-1,5-1 2-15,5-8-2 0,0-10-40 16,24-11-10-16,9-6-13 15,-1-13 3-15,-1-10-57 16,1-2-215-16</inkml:trace>
        </inkml:traceGroup>
        <inkml:traceGroup>
          <inkml:annotationXML>
            <emma:emma xmlns:emma="http://www.w3.org/2003/04/emma" version="1.0">
              <emma:interpretation id="{F9D95F97-6214-4145-B8A6-D58A479DAB73}" emma:medium="tactile" emma:mode="ink">
                <msink:context xmlns:msink="http://schemas.microsoft.com/ink/2010/main" type="inkWord" rotatedBoundingBox="14338,11767 23510,11775 23509,12398 14337,1239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838.8709">4245 2177 13 0,'0'0'545'0,"0"0"-386"16,0 0-56-16,-16 109 2 0,16-90-38 15,0-4-26-15,0-6-16 16,0-7-12-16,4-2 13 16,10 0-2-16,8-11-12 15,11-15 16-15,9-8-22 16,0 5-3-16,-10 8-1 15,-10 11 3-15,-5 10 0 16,-8 0-5-16,0 18 0 16,0 13 12-16,-3 1 18 15,-1 0-19-15,5-10-8 16,-1-5-3-16,6-12 0 16,11-5-66-16,4-8-58 15,1-19-179-15</inkml:trace>
          <inkml:trace contextRef="#ctx0" brushRef="#br0" timeOffset="9254.0705">4698 2046 666 0,'0'0'101'0,"0"0"-34"15,0 0-3-15,0 0 11 16,0 0-26-16,0 0 3 15,121-74-9-15,-100 78-27 16,-7 17-4-16,-5 7-5 0,-9 3 11 16,0 7 1-16,0-4 0 15,-14 2-5-15,5-6-5 16,2-3-6-16,7 0 0 16,0-4-2-16,0-4-1 15,1-6-2-15,23-6 1 16,8-7-1-16,12 0-33 15,1-6-23-15,-5-12-45 16,-5 1 11-16,-13 7 30 16,-10 3 56-16,-7 7 6 15,-5 0 20-15,0 0 42 16,0 8 14-16,0 13-13 16,0 2-24-16,0-2-26 15,4 0-5-15,10-10-8 0,9-10-6 16,11-1-64-16,5-21-80 15,0-13-213-15</inkml:trace>
          <inkml:trace contextRef="#ctx0" brushRef="#br0" timeOffset="9519.9446">5284 2204 232 0,'0'0'18'15,"0"0"41"-15,0 0 0 16,74 106 132-16,-16-97 18 15,7-9-34-15,-4 0-134 0,-3-6 4 16,-13-19 16 0,-11-4-48-16,-16-3-3 0,-13-7-3 15,-5 1 11-15,-23 3-9 16,-19 7 8-16,-9 9-12 16,0 10 14-16,3 9 2 15,6 5-17-15,7 26-4 16,14 10-7-16,20 4-1 15,2-2-32-15,44-2-38 16,21-12-75-16,16-13-192 16</inkml:trace>
          <inkml:trace contextRef="#ctx0" brushRef="#br0" timeOffset="10030.3442">5944 2286 363 0,'0'0'184'0,"0"0"-38"16,0 0-10-16,0 0-50 16,165 74-18-16,-108-74 22 15,-1-7-73-15,-6-17-1 16,-11 0-7-16,-9 0-7 15,-15 0 2-15,-11 6 0 16,-4 0-1-16,0 9-3 0,0 6-1 16,0 3 0-16,-6 0-5 15,-1 18 4-15,5 11 2 16,2-1 0-16,2 1 1 16,28-5 10-16,10-12 15 15,7-8-21-15,6-4 2 16,-2-16 5-16,-3-16-4 15,-6-6-8-15,-13-2 0 16,-11-4-5-16,-9 5-8 16,-9 7 5-16,0 15 8 15,0 9 4-15,-9 8 27 16,0 0-14-16,7 15-9 16,2 22-4-16,0 9 22 15,6 3-18-15,27 1 1 16,5-7-7-16,5-10 1 0,-1-8-3 15,-15-8-23-15,-13-9-58 16,-14-5-76-16,-5 2-132 16,-34-2-297-16</inkml:trace>
          <inkml:trace contextRef="#ctx0" brushRef="#br0" timeOffset="30860.3888">-2200 2216 660 0,'0'0'50'0,"0"0"36"15,0 0 34-15,0 0-45 16,0 0 8-16,0 0-42 16,-75-84-17-16,75 74-3 15,0 0-10-15,4 1-7 16,28 0 1-16,21-2-5 16,17 2 2-16,21 3 2 15,17 1 3-15,11 1-2 16,13-4 12-16,14-5-4 15,4-8-7-15,-3-5-2 16,-10 1-1-16,-29 5-3 16,-31 9 0-16,-29 9 0 15,-25 0 0-15,-16 2-1 16,-7 0-3-16,0 0 2 0,-13 0 2 16,-13 0 0-16,-5 0-5 15,0 2-51-15,4 5-64 16,5-1-150-16</inkml:trace>
          <inkml:trace contextRef="#ctx0" brushRef="#br0" timeOffset="31200.0454">-2102 2550 663 0,'0'0'40'0,"0"0"14"16,0 0 5-16,0 0-20 15,132 3 72-15,-25-17-3 16,13-5-38-16,-6 1-15 15,-10 1-3-15,-18-1-35 16,-16 3-14-16,-17-3-1 16,-14-2 3-16,-13 8-5 15,-13-5-17-15,-7 1-40 16,-6 7-19-16,0-2-149 0,-27 5-239 16</inkml:trace>
        </inkml:traceGroup>
      </inkml:traceGroup>
    </inkml:traceGroup>
    <inkml:traceGroup>
      <inkml:annotationXML>
        <emma:emma xmlns:emma="http://www.w3.org/2003/04/emma" version="1.0">
          <emma:interpretation id="{2E42EA67-B39E-4441-9E05-6294D47373F5}" emma:medium="tactile" emma:mode="ink">
            <msink:context xmlns:msink="http://schemas.microsoft.com/ink/2010/main" type="paragraph" rotatedBoundingBox="16816,12814 23555,12817 23554,13960 16815,139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EED677C-87DD-41F2-B0F2-DCADB4F27A24}" emma:medium="tactile" emma:mode="ink">
              <msink:context xmlns:msink="http://schemas.microsoft.com/ink/2010/main" type="line" rotatedBoundingBox="16816,12814 23555,12817 23554,13960 16815,13957"/>
            </emma:interpretation>
          </emma:emma>
        </inkml:annotationXML>
        <inkml:traceGroup>
          <inkml:annotationXML>
            <emma:emma xmlns:emma="http://www.w3.org/2003/04/emma" version="1.0">
              <emma:interpretation id="{719C081E-0B10-4CB0-ACF5-BE4350703B6C}" emma:medium="tactile" emma:mode="ink">
                <msink:context xmlns:msink="http://schemas.microsoft.com/ink/2010/main" type="inkWord" rotatedBoundingBox="16816,12833 18639,12834 18638,13915 16815,1391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012.8213">439 3714 601 0,'0'0'59'16,"0"0"-7"-16,-8 109 17 15,17-82-23-15,18-10-16 16,3-14 1-16,2-3 24 16,1-5-13-16,-6-28 1 15,-2-13-20-15,-10-8-12 16,-6-4-5-16,-9 5 0 0,-1 6 0 16,-32 13-1-1,-9 14-5-15,-6 14 1 16,-12 6 4-16,1 22 3 15,-3 28-3-15,8 13-3 0,12 10 5 16,18 1-4-16,14-1 1 16,10-4-4-16,10-10-1 15,19-14 0-15,10-18 0 16,0-19 1-16,1-8 0 16,8-43 0-16,7-20 0 15,5-21-4-15,1-10-5 16,-4-13 0-16,-11-2-7 15,-12 3 6-15,-8 17 10 16,-11 21 1-16,-8 23 1 16,-7 22 8-16,0 19 27 0,0 4-8 15,0 27-25 1,-13 26 0-16,-2 24 4 0,4 9 9 16,7 3-2-16,4-2-13 15,0-14 2-15,0-11-4 16,15-18-12-16,6-17-58 15,0-18-101-15,-3-9-125 16,3-7-258-16</inkml:trace>
          <inkml:trace contextRef="#ctx0" brushRef="#br0" timeOffset="11491.6887">999 3779 250 0,'0'0'191'0,"0"0"-76"16,0 0-13-16,163-71-27 15,-117 26-20-15,-4-4-22 16,-10 3 25-16,-16 7 15 16,-14 11 18-16,-2 13-22 15,-9 9-29-15,-21 6-37 16,-11 5-2-16,-8 30 1 16,-2 13 4-16,10 8-6 15,14 4-1-15,15 1-2 16,12 3-1-16,0-4 4 15,13-5 0-15,22-11 0 16,10-18-1-16,20-20 1 16,10-6 1-16,18-43-1 15,12-27-7-15,5-21-3 0,-3-11 4 16,-6-7 4-16,-13 0-13 16,-17-1-32-16,-21 7-29 15,-22 9 22-15,-28 16 28 16,-3 22 26-16,-41 26 8 15,-13 21 49-15,-6 9 8 16,-1 19-34-16,2 28-11 16,17 13-3-16,10 13-10 15,17 16 2-15,14 11 17 16,4 11-9-16,0 4-2 16,18-8-13-16,13-17 1 15,11-26-3-15,2-12-4 0,6-23-55 16,-2-16-61-16,0-13-112 15</inkml:trace>
        </inkml:traceGroup>
        <inkml:traceGroup>
          <inkml:annotationXML>
            <emma:emma xmlns:emma="http://www.w3.org/2003/04/emma" version="1.0">
              <emma:interpretation id="{9A517F16-263D-4499-BBCA-4BD2D693634B}" emma:medium="tactile" emma:mode="ink">
                <msink:context xmlns:msink="http://schemas.microsoft.com/ink/2010/main" type="inkWord" rotatedBoundingBox="19257,12815 23555,12817 23554,13960 19256,13958"/>
              </emma:interpretation>
              <emma:one-of disjunction-type="recognition" id="oneOf8">
                <emma:interpretation id="interp12" emma:lang="" emma:confidence="0">
                  <emma:literal>collodi</emma:literal>
                </emma:interpretation>
                <emma:interpretation id="interp13" emma:lang="" emma:confidence="0">
                  <emma:literal>velade</emma:literal>
                </emma:interpretation>
                <emma:interpretation id="interp14" emma:lang="" emma:confidence="0">
                  <emma:literal>allodi</emma:literal>
                </emma:interpretation>
                <emma:interpretation id="interp15" emma:lang="" emma:confidence="0">
                  <emma:literal>cladi</emma:literal>
                </emma:interpretation>
                <emma:interpretation id="interp16" emma:lang="" emma:confidence="0">
                  <emma:literal>velada</emma:literal>
                </emma:interpretation>
              </emma:one-of>
            </emma:emma>
          </inkml:annotationXML>
          <inkml:trace contextRef="#ctx0" brushRef="#br0" timeOffset="12138.1865">2644 3937 509 0,'0'0'44'0,"0"0"81"16,119-22-3-16,-64-13-7 15,5-13-36-15,-7-9-28 16,-8-10-16-16,-6-7-12 16,-9-3-7-16,-12-3-8 0,-4 2-3 15,-13 1-5-15,-1 4 1 16,0 10-1-16,-24 18 4 15,-6 19 9-15,-6 20-11 16,-6 6-2-16,0 31 0 16,-2 24-1-16,7 16 2 15,8 13-1-15,13 9 0 16,11 10-2-16,5 2 2 16,0-6 0-16,12-12 2 15,11-12-4-15,8-13 2 16,4-18 0-16,1-15 0 15,5-21 1-15,5-8 0 16,7-25-1-16,6-25-2 0,2-7-25 16,-4-6-10-16,-13 7-8 15,-13 16 43-15,-17 15 2 16,-10 18 6-16,-4 7 20 16,0 19-18-16,-13 23 0 15,-8 8 16-15,7 4-19 16,13-10-5-16,1-9-17 15,6-22-84-15,22-13-142 16,1-13-512-16</inkml:trace>
          <inkml:trace contextRef="#ctx0" brushRef="#br0" timeOffset="12259.069">3499 3509 848 0,'0'0'0'0,"0"0"-35"15,0 0-25-15,0 0-154 16</inkml:trace>
          <inkml:trace contextRef="#ctx0" brushRef="#br0" timeOffset="12467.3085">3654 3848 211 0,'0'0'307'0,"0"0"-244"15,75 104-27-15,-34-99 85 16,4-5-53-16,6-27-37 15,-1-18 11-15,-7-12-4 16,-11-5 9-16,-14-4-1 16,-9 2 20-16,-6 6-26 0,-3 16-18 15,0 15-5-15,0 15-17 16,0 7-10-16,0 5-53 16,-3 7-166-16,2 15-52 15</inkml:trace>
          <inkml:trace contextRef="#ctx0" brushRef="#br0" timeOffset="13444.507">4525 3604 167 0,'0'0'69'15,"0"0"47"-15,-20-134 39 16,-14 110-16-16,-6 10-33 16,9 14 5-16,1 0-26 15,3 16-64-15,6 22-20 16,6 12-1-16,3 11 0 16,7 8 0-16,5-4 3 15,0-3 7-15,5-5 11 16,20-12 34-16,8-15-50 15,11-14-5-15,13-16 19 16,9-1 10-16,9-36-11 16,4-16-5-16,-4-14-12 0,-3-18 3 15,-8-11-1 1,-5-9-4-16,-12-4 1 0,-14 6-5 16,-14 7-11-16,-17 14 4 15,-2 18 0-15,-9 21 12 16,-23 22-1-16,-5 21 0 15,-8 0-3-15,-4 41 2 16,1 15-4-16,6 20 6 16,5 14 0-16,10 18-4 15,9 10 4-15,6 5 11 16,10-1 2-16,2-15 3 16,5-24-15-16,26-18 0 15,8-25 1-15,9-24-2 0,9-16 0 16,10-22 6-16,0-32-4 15,2-18-2-15,-10-14-6 16,-6-15 0-16,-13-8-1 16,-2-1-1-16,-14 7-9 15,-12 11-4-15,-11 19-11 16,-1 17 25-16,-1 22 7 16,-16 19 12-16,-2 15 1 15,-10 16-9-15,-2 34-4 16,-5 18 2-16,0 21 2 15,5 19 8-15,4 12 0 16,9 4 21-16,9-10-8 16,9-13-10-16,0-19-9 0,20-18-6 15,14-17 0-15,6-16-1 16,3-20 2-16,7-11 2 16,-2 0-2-16,-3-16-1 15,-10-6-2-15,-8 6-1 16,-11 3 0-16,-10 9 1 15,2 2 1-15,-4 2-4 16,5 0-1-16,8 4 3 16,5 11 3-16,7-3 0 15,5-3 2-15,2-3 1 0,2-6 4 16,-5 0-3 0,-4-21-2-16,-10-6 1 0,-5-6 1 15,-10-1 0-15,-4 1 8 16,0 0 4-16,0-1 5 15,-9 6-10-15,-13 5-6 16,-1 9-5-16,-4 10-3 16,0 4 1-16,-2 18-5 15,5 22-35-15,11 5-31 16,13-9-92-16,9-12-237 16</inkml:trace>
          <inkml:trace contextRef="#ctx0" brushRef="#br0" timeOffset="14322.8139">6356 3885 481 0,'0'0'77'0,"0"0"59"16,0 0-59-16,0 0 14 15,0 0-24-15,128-53-32 16,-101 4-20-16,-6-9-3 0,-9-8 9 16,-12-2-9-1,0 6 17-15,-17 3-2 0,-17 12-10 16,-9 16-7-16,-3 14 0 15,2 9 9-15,-1 8-19 16,2 21 6-16,2 26-4 16,0 21-2-16,4 12 0 15,10 3 0-15,9-2 0 16,9-5 2-16,9-11 2 16,0-12-4-16,18-14 0 15,13-13 0-15,11-22 0 16,3-4-8-16,10-30-2 15,0-21-18-15,-1-9-23 16,-3-10 13-16,-5-10-14 16,-10-10 43-16,-2-9 0 0,-7 1-8 15,-4-3-17-15,-2 8-26 16,-5 9 30-16,-7 16 10 16,-4 23 17-16,-5 19 3 15,0 26 24-15,0 0-3 16,-8 24-16-16,-13 21-5 15,-3 12 6-15,-3 8 9 16,2-2-4-16,4 2 19 16,7 4-11-16,10-1 26 15,4 1-28-15,0-3 10 16,13-4-13-16,8-8-5 16,2-5 12-16,2-5-6 15,4-9-13-15,1-15 2 0,5-10-4 16,1-10-7-16,3 0-27 15,-3-9-1-15,-6-3 28 16,-12 1 7-16,-6 9 0 16,-8 2-1-16,-4 0-12 15,0 4-15-15,0 6-12 16,0-3-84-16,0-7-84 16,2 0 60-16,11-2 148 15,-1-20 41-15,-1 1 38 16,-3-7 112-16,-5 0-68 15,-3-4-39-15,0-2 1 16,0 0-18-16,4-3-21 0,2 3-39 16,2 13-5-16,-7 7-2 15,-1 12-60-15,0 2-107 16,-9 5-138-16,-9 10 2 16</inkml:trace>
        </inkml:traceGroup>
      </inkml:traceGroup>
    </inkml:traceGroup>
    <inkml:traceGroup>
      <inkml:annotationXML>
        <emma:emma xmlns:emma="http://www.w3.org/2003/04/emma" version="1.0">
          <emma:interpretation id="{CEC8BC91-CDA9-48E3-88E9-921E635B5E71}" emma:medium="tactile" emma:mode="ink">
            <msink:context xmlns:msink="http://schemas.microsoft.com/ink/2010/main" type="paragraph" rotatedBoundingBox="17738,14033 24600,14220 24547,16133 17686,1594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BEC5F13-B61A-4091-853C-B90CFC104B2D}" emma:medium="tactile" emma:mode="ink">
              <msink:context xmlns:msink="http://schemas.microsoft.com/ink/2010/main" type="line" rotatedBoundingBox="17738,14033 24600,14220 24547,16133 17686,15945"/>
            </emma:interpretation>
          </emma:emma>
        </inkml:annotationXML>
        <inkml:traceGroup>
          <inkml:annotationXML>
            <emma:emma xmlns:emma="http://www.w3.org/2003/04/emma" version="1.0">
              <emma:interpretation id="{CD65A5DD-CA5C-42E7-8ADF-E9EEBCAE5A48}" emma:medium="tactile" emma:mode="ink">
                <msink:context xmlns:msink="http://schemas.microsoft.com/ink/2010/main" type="inkWord" rotatedBoundingBox="17730,14343 22022,14460 21994,15462 17702,15344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5089.1583">1154 5102 733 0,'0'0'45'0,"-30"123"7"0,26-54-3 15,4-7-6-15,7-15-22 16,29-22-7-16,14-19 22 16,5-6 29-16,0-24-17 15,-3-30-14-15,-5-15-7 16,-10-13-1-16,-4-9 2 16,-18 3-10-16,-15 12 6 15,-1 12 25-15,-43 18-13 16,-11 18-10-16,-8 16-16 15,-2 12-10-15,5 23-4 16,4 24 2-16,17 16-1 0,20 0-14 16,16 8-30-1,6-3-4-15,40-6 0 0,17-9-6 16,14-18-36-16,0-15-94 16,-4-19-71-16,-11-1-85 15</inkml:trace>
          <inkml:trace contextRef="#ctx0" brushRef="#br0" timeOffset="15421.5167">1855 4943 599 0,'0'0'88'16,"0"0"12"-16,0 0 1 15,-66 152-54-15,66-98-11 16,0-3-15-16,19-2 4 15,23-15-3-15,12-12 6 16,8-16 0-16,4-6-11 16,-1-24 4-16,-7-23-2 15,-8-11-3-15,-6-5-1 16,-10 1 10-16,-16 9 9 16,-10 14 16-16,-8 12-7 15,0 12-20-15,-14 11-23 16,-10 4-8-16,0 11-2 15,-4 25 9-15,9 16-27 16,10 3-41-16,9 1-6 16,3-9-36-16,32-11-57 0,7-14-8 15,5-21-120 1</inkml:trace>
          <inkml:trace contextRef="#ctx0" brushRef="#br0" timeOffset="15724.5143">2372 4643 949 0,'0'0'55'16,"0"0"30"-16,0 0-72 15,126-55-2-15,-22 42 8 16,15 2-11-16,2 5-4 16,-12 6-4-16,-10 0-15 15,-19 4-142-15,-26 17-127 16</inkml:trace>
          <inkml:trace contextRef="#ctx0" brushRef="#br0" timeOffset="15584.2793">2644 5235 748 0,'0'0'38'16,"-8"107"5"-16,4-70 33 15,4-13-33-15,0-15-32 16,0-9-11-16,0-24-30 16,3-31-49-16,-2-29-250 0</inkml:trace>
          <inkml:trace contextRef="#ctx0" brushRef="#br0" timeOffset="15981.5021">3209 5229 862 0,'0'0'29'0,"0"170"73"15,5-99-57-15,8-22-27 16,-1-16-12-16,-1-19-4 0,2-14-2 16,1-9-18-1,5-28-49-15,-5-20-185 0,1-16-378 16</inkml:trace>
          <inkml:trace contextRef="#ctx0" brushRef="#br0" timeOffset="16199.0744">3519 4989 437 0,'0'0'146'15,"0"0"64"-15,126 53 11 16,-79-4-134-16,-5 8-19 16,-8 0-29-16,-11-11 7 15,-17-12-12-15,-6-10-17 16,-19-16-2-16,-42-5 38 15,-14-3-19-15,-7-3-26 16,6-16-8-16,22-2-2 16,20-3-10-16,19 7-13 0,15 2-3 15,18-4-46 1,43 2-46-16,28-9-49 0,9 2-280 16</inkml:trace>
          <inkml:trace contextRef="#ctx0" brushRef="#br0" timeOffset="16543.1028">4135 5031 449 0,'0'0'165'0,"0"0"-34"0,-18 138-48 15,18-86-12-15,24-11-14 16,23-12-19-16,10-17-1 16,9-12 47-16,5-14-68 15,-8-24-2-15,-10-8-1 16,-14-1 13-16,-20 1 6 16,-11 7 7-16,-8 6 11 15,0 7-14-15,-27 8-9 16,-3 12-24-16,0 6-3 15,3 0-7-15,5 14-1 16,12 19-49-16,10 8-18 0,0 0-37 16,18-11-98-16,14-11-265 15</inkml:trace>
          <inkml:trace contextRef="#ctx0" brushRef="#br0" timeOffset="16880.4925">4740 4789 238 0,'0'0'278'16,"0"0"52"-16,-80-125-121 15,77 111-79-15,3 7-70 16,18 4-49-16,33-3-7 16,21 4 1-16,17 1 0 15,6 1-4-15,-2 0-2 16,-3 3-31-16,-3 15-54 15,-3 5-77-15,-13 4-187 16</inkml:trace>
          <inkml:trace contextRef="#ctx0" brushRef="#br0" timeOffset="16751.4889">4837 5313 788 0,'0'0'106'16,"0"0"16"-16,-7 129-64 0,7-123-44 16,7-6-14-1,5-41-26-15,-3-30-120 0,-7-24-143 16,-2-5-171-16</inkml:trace>
        </inkml:traceGroup>
        <inkml:traceGroup>
          <inkml:annotationXML>
            <emma:emma xmlns:emma="http://www.w3.org/2003/04/emma" version="1.0">
              <emma:interpretation id="{6BC039A0-F4D7-47B3-9742-B8E8EB09BA54}" emma:medium="tactile" emma:mode="ink">
                <msink:context xmlns:msink="http://schemas.microsoft.com/ink/2010/main" type="inkWord" rotatedBoundingBox="22739,14170 24600,14220 24547,16133 22687,16082"/>
              </emma:interpretation>
              <emma:one-of disjunction-type="recognition" id="oneOf10">
                <emma:interpretation id="interp18" emma:lang="" emma:confidence="0">
                  <emma:literal>corte)</emma:literal>
                </emma:interpretation>
                <emma:interpretation id="interp19" emma:lang="" emma:confidence="0">
                  <emma:literal>vite)</emma:literal>
                </emma:interpretation>
                <emma:interpretation id="interp20" emma:lang="" emma:confidence="0">
                  <emma:literal>ai (1)</emma:literal>
                </emma:interpretation>
                <emma:interpretation id="interp21" emma:lang="" emma:confidence="0">
                  <emma:literal>ott 11)</emma:literal>
                </emma:interpretation>
                <emma:interpretation id="interp22" emma:lang="" emma:confidence="0">
                  <emma:literal>oi (1)</emma:literal>
                </emma:interpretation>
              </emma:one-of>
            </emma:emma>
          </inkml:annotationXML>
          <inkml:trace contextRef="#ctx0" brushRef="#br0" timeOffset="17494.2438">6345 4338 738 0,'0'0'72'0,"-82"196"67"16,33-52-21-16,1 19-40 16,11 18-13-16,11-3-14 15,23-12-15-15,3-19-14 16,21-31-16-16,20-23-1 0,1-27-5 16,3-26 0-1,5-23-17-15,2-17-58 0,4-21-16 16,-4-24-182-16,-9-8-370 15</inkml:trace>
          <inkml:trace contextRef="#ctx0" brushRef="#br0" timeOffset="17936.0082">6687 4886 741 0,'0'0'83'0,"0"0"-46"16,0 0 68-16,-37 119-24 16,37-64-47-16,0-1-22 15,3-10-6-15,26-14-3 16,10-22-2-16,14-8 1 15,8-27 19-15,2-22-21 16,-1-6-10-16,-6-5-16 16,-7-2 1-16,-8 4 8 15,-6 5 15-15,-14 14 2 16,-11 14 8-16,-7 18 44 16,-3 7-11-16,0 17-33 0,-18 34-1 15,-8 26 42 1,4 22 1-16,8 15-4 0,14 2-6 15,0-6-22-15,27-13-12 16,14-31-6-16,1-22-1 16,5-28-35-16,8-16-31 15,7-22-8-15,0-29-38 16,-8-20-244-16</inkml:trace>
          <inkml:trace contextRef="#ctx0" brushRef="#br0" timeOffset="18209.7041">7546 4427 157 0,'0'0'778'16,"0"0"-767"-16,0 0 20 16,124 5 31-16,-60 49-26 15,4 37 8-15,-2 31 1 16,-12 41 18-16,-21 34-10 15,-28 12-10-15,-8 7-13 16,-45-17-10-16,-15-28-4 16,-8-25-14-16,-4-35-2 15,1-30-10-15,12-31-24 16,13-22-41-16,13-16-30 0,13-12-72 16,8 0-462-1</inkml:trace>
        </inkml:traceGroup>
      </inkml:traceGroup>
    </inkml:traceGroup>
    <inkml:traceGroup>
      <inkml:annotationXML>
        <emma:emma xmlns:emma="http://www.w3.org/2003/04/emma" version="1.0">
          <emma:interpretation id="{6DAEE33D-CF04-433C-9558-480F8A9A86C8}" emma:medium="tactile" emma:mode="ink">
            <msink:context xmlns:msink="http://schemas.microsoft.com/ink/2010/main" type="paragraph" rotatedBoundingBox="14527,16943 14567,16130 15091,16156 15051,169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A98A3E-1537-4975-9F89-A0DE2ACF5196}" emma:medium="tactile" emma:mode="ink">
              <msink:context xmlns:msink="http://schemas.microsoft.com/ink/2010/main" type="line" rotatedBoundingBox="14527,16943 14567,16130 15091,16156 15051,16968"/>
            </emma:interpretation>
          </emma:emma>
        </inkml:annotationXML>
        <inkml:traceGroup>
          <inkml:annotationXML>
            <emma:emma xmlns:emma="http://www.w3.org/2003/04/emma" version="1.0">
              <emma:interpretation id="{33E25AD6-3A16-4F80-A5B9-68135DF0C885}" emma:medium="tactile" emma:mode="ink">
                <msink:context xmlns:msink="http://schemas.microsoft.com/ink/2010/main" type="inkWord" rotatedBoundingBox="14527,16943 14567,16130 15091,16156 15051,16968">
                  <msink:destinationLink direction="with" ref="{917D2543-DB56-41BD-89F0-5062CF04C205}"/>
                  <msink:destinationLink direction="with" ref="{9D4A186F-C7B2-4E57-B494-7C08D9EB7FA6}"/>
                </msink:context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39488.7121">-2018 6430 479 0,'0'0'79'0,"0"0"37"15,0 0-15-15,0 0-36 16,0 0-2-16,0 0-46 15,0 0-7-15,-30-88-10 16,66 70 0-16,17 6 0 0,7 6-3 16,3 6 0-16,2 0 3 15,-4 25 1-15,-4 12 9 16,-10 7-3-16,-9 5 9 16,-19 10 20-16,-11 5 14 15,-8 4-21-15,0-1-13 16,-26-3-7-16,-6-4-4 15,-4-9 1-15,2-6-1 16,2-8-3-16,1-6 4 16,1-3-1-16,0-1-4 15,-1-7 4-15,7-3-4 16,2-7-1-16,5-5-1 16,5-5-3-16,3 0-4 15,8-4-14-15,1-21-38 0,0-17-18 16,0-7-31-16,1-4-4 15,13-5-47-15,-5-1-89 16</inkml:trace>
          <inkml:trace contextRef="#ctx0" brushRef="#br0" timeOffset="-39265.6499">-1877 6308 417 0,'0'0'89'16,"0"0"25"-16,0 0 20 15,0 0-63-15,0 0-63 0,0 0 10 16,-16 109 11 0,16-37 37-16,0 12-26 0,0-1-12 15,0-5-21-15,0-8-7 16,0-14 0-16,0-11-7 16,0-13-72-16,0-15-73 15,7-16-298-15</inkml:trace>
        </inkml:traceGroup>
      </inkml:traceGroup>
    </inkml:traceGroup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1:23.09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0C8821C-7E28-499A-BE45-CCA5A6108CB6}" emma:medium="tactile" emma:mode="ink">
          <msink:context xmlns:msink="http://schemas.microsoft.com/ink/2010/main" type="inkDrawing" rotatedBoundingBox="6076,15537 8734,14247 8794,14371 6136,15661" semanticType="callout" shapeName="Other">
            <msink:sourceLink direction="with" ref="{A89532A5-8A09-49D7-9FAD-9C949DC0CDE0}"/>
          </msink:context>
        </emma:interpretation>
      </emma:emma>
    </inkml:annotationXML>
    <inkml:trace contextRef="#ctx0" brushRef="#br0">-11611 8412 45 0,'0'0'49'0,"0"0"-21"0,0 0 12 16,0 0-11-16,0 0 12 15,0 0-12-15,0 0-10 16,14 0 2-16,-11-4 2 15,1 1-8-15,1-2-3 16,-1 2 2-16,2-2-7 16,2-1-1-16,-2-3-2 15,3 3 3-15,-2 2-4 16,2-2 2-16,-1 1-1 16,2 1 15-16,-1-4-6 0,0 2-10 15,3-2-2 1,-1 2 1-16,-2-2 2 0,3 0-1 15,2 3 0-15,-2-2 9 16,-2 1 13-16,2 1-18 16,-1-3-2-16,1-3 6 15,0 3 2-15,-2 1 10 16,2-5-10-16,-1 2-1 16,1-2-3-16,0 4 0 15,-3-2-3-15,1 4 2 16,-1-4-2-16,0 1 1 15,3-2-6-15,-3-1 5 0,3 4-1 16,-1-4 3 0,-2 4-5-16,3-1 3 0,-3 3-5 15,0 0 0-15,0 1 3 16,0-2-4-16,0 1 0 16,0 0 0-16,0 2 1 15,0-2-1-15,0 2 2 16,3-3-2-16,0-2 0 15,3 0 0-15,-1-2 2 16,-1 3 0-16,-1 0-4 16,0 4 5-16,2-3-3 15,-4 3 1-15,2-1-1 16,-1 1-1-16,0-1 1 16,-2 4-1-16,0-1 2 15,0-3-1-15,1 3 0 0,2-4 1 16,0-2 0-16,-1-1 1 15,2-2-2-15,-1 7 0 16,-1-3 0-16,-2 0 1 16,0 2-1-16,1-2 0 15,-1 1 0-15,-3 0 0 16,3 0 1-16,0 0-1 16,0-2 0-16,0 2 0 15,6-1 0-15,-1 1 0 16,4-2 5-16,0 1-2 15,0-2-3-15,3 1 2 16,2-1-2-16,4-2 0 0,-2 1 0 16,-1 1 1-1,2 1-2-15,-3-1 2 0,-1 1-2 16,-1 1 2-16,0-2-1 16,-3 6 0-16,-1-3 0 15,-2 0 0-15,1-5 2 16,2 4-2-16,3-2 0 15,-1 1 1-15,1 1 2 16,0-2 1-16,-3 1-4 16,2-1 0-16,1 3 0 15,1 0 1-15,4-3 1 16,-4 0-2-16,5-2 0 16,3 1 0-16,-2-3 0 15,2 4 0-15,0 0 0 16,-2 1 0-16,1 0 0 0,-2-1 1 15,1-2-1-15,1 1 0 16,0-4 1-16,4-2-1 16,0 0 2-16,1-1-2 15,1 1 0-15,-1-1 0 16,2 4 1-16,-1-5-1 16,1 1 0-16,0 2 1 15,3-4-1-15,2 0 1 16,1-2 1-16,3-3 7 15,0 0 8-15,-1 1-11 0,1-1 3 16,1-1 1 0,0 0-3-16,2 3-1 0,-8 0 5 15,-2 7-10-15,-11 5 2 16,-5 4-3-16,-8 1-23 16,-5 5-94-16,-9 0-167 15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1:27.0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A739A38-6E12-4672-9D44-DFC0CFF1F8E1}" emma:medium="tactile" emma:mode="ink">
          <msink:context xmlns:msink="http://schemas.microsoft.com/ink/2010/main" type="writingRegion" rotatedBoundingBox="8031,14789 8050,17745 7204,17750 7185,14795"/>
        </emma:interpretation>
      </emma:emma>
    </inkml:annotationXML>
    <inkml:traceGroup>
      <inkml:annotationXML>
        <emma:emma xmlns:emma="http://www.w3.org/2003/04/emma" version="1.0">
          <emma:interpretation id="{EEC1A538-69A1-4ED1-BEB4-48B6D01A0522}" emma:medium="tactile" emma:mode="ink">
            <msink:context xmlns:msink="http://schemas.microsoft.com/ink/2010/main" type="paragraph" rotatedBoundingBox="8031,14789 8050,17745 7204,17750 7185,147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C3EA18-5B3B-40F3-8310-45DF49182419}" emma:medium="tactile" emma:mode="ink">
              <msink:context xmlns:msink="http://schemas.microsoft.com/ink/2010/main" type="line" rotatedBoundingBox="8031,14789 8050,17745 7204,17750 7185,14795"/>
            </emma:interpretation>
          </emma:emma>
        </inkml:annotationXML>
        <inkml:traceGroup>
          <inkml:annotationXML>
            <emma:emma xmlns:emma="http://www.w3.org/2003/04/emma" version="1.0">
              <emma:interpretation id="{A89532A5-8A09-49D7-9FAD-9C949DC0CDE0}" emma:medium="tactile" emma:mode="ink">
                <msink:context xmlns:msink="http://schemas.microsoft.com/ink/2010/main" type="inkWord" rotatedBoundingBox="7773,14791 7781,16034 7579,16035 7571,14792">
                  <msink:destinationLink direction="with" ref="{40C8821C-7E28-499A-BE45-CCA5A6108CB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-10046 7838 738 0,'0'0'82'0,"0"0"-20"0,0 0 51 16,0 0-36-16,0 0-47 15,0 0-19-15,0 0-8 16,0 0-2-16,0 0-1 16,2 0-13-16,1 0-58 15,3 0-117-15,-3 0-57 16,-3 7-294-16</inkml:trace>
          <inkml:trace contextRef="#ctx0" brushRef="#br0" timeOffset="141.2474">-10028 8168 622 0,'0'0'75'0,"0"0"-65"15,0 0 22-15,0 0-3 16,0 0-29-16,0 0-39 16,-25 126-238-16</inkml:trace>
          <inkml:trace contextRef="#ctx0" brushRef="#br0" timeOffset="316.2007">-10061 8581 721 0,'0'0'67'0,"0"0"-26"16,0 0 55-16,0 0-54 15,0 0-40-15,0 0-2 16,-10 26-158-16,10-7-137 15,0 1-148-15</inkml:trace>
          <inkml:trace contextRef="#ctx0" brushRef="#br0" timeOffset="411.4829">-10067 8735 383 0,'0'3'270'0,"0"2"-256"16,0 0-3-16,0 7-11 15,0 1-142-15,0 5-384 16</inkml:trace>
          <inkml:trace contextRef="#ctx0" brushRef="#br0" timeOffset="-3128.2211">-10123 7702 178 0,'0'0'40'16,"0"0"93"-16,0 0-2 16,0 0-6-16,0 0-50 15,0 0-12-15,115-18-30 16,-102-7-18-16,-2 0-10 16,-10 0 7-16,-1 5 2 0,0 2 1 15,-13 6 19 1,-8 3-19-16,1 7-13 0,1 2-2 15,1 0-16-15,0 12 16 16,2 16 7-16,9 0 0 16,5 2-7-16,2-7-6 15,0-3-6-15,19-10 10 16,-1-3 0-16,1-5 2 16,1-2 6-16,-5 0 8 15,3-10 0-15,-2-13-1 16,-2-6-7-16,-7 1-6 15,-7 3 1-15,0 5-1 0,-21 7 0 16,-9 9 1-16,-1 4 16 16,-1 0-12-16,2 24 22 15,3 4-12-15,6 1-6 16,12 1 4-16,9-7-11 16,0-7-2-16,12-9-6 15,10-6 0-15,4-1 6 16,-3 0 1-16,-4-10 8 15,-5-10 0-15,-8 1-4 16,-6 2 5-16,0 6-7 16,0 8-3-16,-12 3-14 15,-6 0-36-15,0 17-90 16,-8 16-104-16</inkml:trace>
        </inkml:traceGroup>
        <inkml:traceGroup>
          <inkml:annotationXML>
            <emma:emma xmlns:emma="http://www.w3.org/2003/04/emma" version="1.0">
              <emma:interpretation id="{A9AEF18A-DF60-41F8-A63B-374CF966E41A}" emma:medium="tactile" emma:mode="ink">
                <msink:context xmlns:msink="http://schemas.microsoft.com/ink/2010/main" type="inkWord" rotatedBoundingBox="8043,16591 8050,17745 7204,17750 7196,16597"/>
              </emma:interpretation>
              <emma:one-of disjunction-type="recognition" id="oneOf1">
                <emma:interpretation id="interp1" emma:lang="" emma:confidence="0">
                  <emma:literal>+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1611.4452">-10168 9422 459 0,'0'0'21'0,"0"0"5"15,0 0 56-15,0 0-14 16,0 0-45-16,0 0-9 15,0-71 3-15,0 71-2 16,0 0-1-16,0 0-14 16,0 11-1-16,0 14 1 15,0 14 0-15,0 14 17 16,0 17-1-16,12 12-2 16,-1 11 7-16,2-4 1 15,-1-6-7-15,-7-12-12 16,2-9 7-16,-5-6 18 15,1-6-10-15,3-3-10 16,2-2-6-16,2-6-4 0,2-6-20 16,2-13-57-16,-1-8-114 15,-5-10-361-15</inkml:trace>
          <inkml:trace contextRef="#ctx0" brushRef="#br0" timeOffset="1223.4148">-10524 9379 551 0,'0'0'60'0,"0"0"39"15,0 0-33-15,0 0 5 16,0 0-24-16,0 0-17 16,-24-11 17-16,24 11 1 15,0 0-41-15,0 5-7 16,5 23 0-16,13 10 0 16,7 11 13-16,2 9-5 15,0 5-1-15,-1-2-5 16,-4-5 0-16,-4-9-2 15,-1-16-2-15,-7-7-6 0,2-9-48 16,-1-9-61 0,1-6-70-16,-4 0-231 15</inkml:trace>
          <inkml:trace contextRef="#ctx0" brushRef="#br0" timeOffset="1954.6257">-9832 10408 524 0,'0'0'15'16,"0"0"82"-16,0 0-16 15,0 0-22-15,118 43-26 16,-106-69-7-16,-6-18 5 16,-6-16-17-16,0-7-8 15,-9 2-2-15,-21 16 3 16,-7 15 21-16,-5 19 29 16,1 15 5-16,5 0-36 15,6 34-18-15,12 23-5 16,10 16 0-16,8 8-3 15,0-12-28-15,33-17-74 0,5-19-79 16,4-21-307-16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09T14:02:03.320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8D0802C-7981-4B33-B075-5F3828749C79}" emma:medium="tactile" emma:mode="ink">
          <msink:context xmlns:msink="http://schemas.microsoft.com/ink/2010/main" type="inkDrawing" rotatedBoundingBox="14110,5413 15802,5311 15808,5414 14116,5515" semanticType="callout" shapeName="Other">
            <msink:sourceLink direction="with" ref="{6B570BD9-3CE9-4519-9093-6F135808348D}"/>
          </msink:context>
        </emma:interpretation>
      </emma:emma>
    </inkml:annotationXML>
    <inkml:trace contextRef="#ctx0" brushRef="#br0">0 77 0,'26'51'110,"0"-51"-110,25 0 15,77 0-15,52 0 16,25 0-16,52 0 16,25-77-16,-77 77 15,-77 0-15,-102 0 16,25 0-16,26-25 15,-51 25-15,0 0 16,-26-26 140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1:19.73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1965DDF-B6E1-4AA9-A964-8F4AB5EAF060}" emma:medium="tactile" emma:mode="ink">
          <msink:context xmlns:msink="http://schemas.microsoft.com/ink/2010/main" type="inkDrawing" rotatedBoundingBox="10666,13833 13487,10902 13612,11023 10791,13953" semanticType="callout" shapeName="Other">
            <msink:sourceLink direction="with" ref="{39929AF3-EF9C-41C4-8A1D-9BF51C45C085}"/>
            <msink:sourceLink direction="with" ref="{5CE9FAEC-516B-4C12-B15E-5E8D783F91DB}"/>
          </msink:context>
        </emma:interpretation>
      </emma:emma>
    </inkml:annotationXML>
    <inkml:trace contextRef="#ctx0" brushRef="#br0">-4133 3779 39 0,'-59'-24'106'0,"56"24"-27"0,-1 0 4 16,-2 0-30-16,-2 2-10 16,-1 4-11-16,0 0 0 15,2 4-12-15,-2-4-5 16,0 2 3-16,0-1 2 15,0 1-2-15,1 1-8 16,2-2-4-16,-3 1-3 16,-3 0 6-16,1-1-5 15,2-1 8-15,-3 3 2 16,3-1-6-16,0-1-4 16,-3 1 5-16,3 1 5 15,-1 0 2-15,-4 3-6 0,2 3-1 16,-1-4-1-16,1-1-3 15,3 1-1-15,-2 2-1 16,2-2 1-16,0-3-4 16,2-1 2-16,-1-3-2 15,4 2 2-15,-2 3-2 16,-2-1 0-16,2 3 0 16,-2-2 0-16,-1 2 1 15,3 0-1-15,-1-1 0 16,-2 0 0-16,0-3 1 15,-3 4-1-15,1 0 0 16,2-5 3-16,-3 2 0 16,0-1 1-16,3 1 3 15,-1 2-1-15,-2 0-3 0,-2 1-3 16,1-2 0-16,-1 3 2 16,1 3-1-16,1-5-1 15,1 1 0-15,2 2 0 16,-3-4 0-16,3-1 0 15,0 0 1-15,-3 1-1 16,1-1 0-16,-1-1 2 16,2 1-1-16,-2 3 4 15,-2 0 1-15,-2-2 2 16,1 3 0-16,0-5-4 16,1 2-3-16,4-1 5 15,-2-2-6-15,-2 1 5 16,5 1-1-16,-4 1-3 0,0 0 4 15,3-1-5 1,-4 3 1-16,2-3-1 0,2 4 2 16,-5 0-4-16,4 0 5 15,-2 1-5-15,4-2 6 16,-3 3-2-16,0-2-1 16,3-2-1-16,0 3 1 15,-2-3 1-15,2 0-2 16,-3 4 0-16,2 0 3 15,-1-2-3-15,1 3 1 16,-2 2-1-16,-2 0 1 16,0 3 1-16,-2-3 3 0,-2 3-4 15,4-1 0 1,-1-3 1-16,2 2-1 0,-2-2-1 16,1 1 2-16,1 4-2 15,-2 1 0-15,-6 5 0 16,-2 1 0-16,-4 1 0 15,1-1 1-15,1 2-4 16,-1-3 3-16,2 1 0 16,-1 2 2-16,2 0 0 15,1 0-2-15,-4 1 0 16,-1 2 1-16,0-1-2 16,-3 5 2-16,0-2-2 15,-2 1 2-15,-2 0 0 0,-1 1-1 16,2-4 0-16,1 0 1 15,2-4-1-15,3 2 0 16,-3-3-1-16,0 3 1 16,-4 3 0-16,1 2 0 15,-2 1 3-15,0-1-3 16,1 1 2-16,1 2-2 16,-2 1-3-16,-1 1 3 15,-3 0 0-15,-5-1 0 16,-1 5-1-16,-3 2 1 15,-7 7 4-15,0 4 4 16,-3 4-5-16,-4 1 0 0,0-3 15 16,1-2-6-1,8-8-8-15,7-2 4 0,8-9-8 16,8-6 3-16,7-6-3 16,7-12 0-16,7-8-2 15,9-7-57-15,0 0-116 16,18-27-178-16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1:30.49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6D700C6-5E54-4366-B59C-C29495D82636}" emma:medium="tactile" emma:mode="ink">
          <msink:context xmlns:msink="http://schemas.microsoft.com/ink/2010/main" type="writingRegion" rotatedBoundingBox="13091,11678 13357,17706 12235,17756 11969,11728"/>
        </emma:interpretation>
      </emma:emma>
    </inkml:annotationXML>
    <inkml:traceGroup>
      <inkml:annotationXML>
        <emma:emma xmlns:emma="http://www.w3.org/2003/04/emma" version="1.0">
          <emma:interpretation id="{5B6F4B2F-5A69-4EBF-87DC-26F21E9AB5A4}" emma:medium="tactile" emma:mode="ink">
            <msink:context xmlns:msink="http://schemas.microsoft.com/ink/2010/main" type="paragraph" rotatedBoundingBox="13091,11678 13357,17706 12235,17756 11969,11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D2ECED-1894-4781-A1F3-53C8A5821B2A}" emma:medium="tactile" emma:mode="ink">
              <msink:context xmlns:msink="http://schemas.microsoft.com/ink/2010/main" type="line" rotatedBoundingBox="13091,11678 13357,17706 12235,17756 11969,11728"/>
            </emma:interpretation>
          </emma:emma>
        </inkml:annotationXML>
        <inkml:traceGroup>
          <inkml:annotationXML>
            <emma:emma xmlns:emma="http://www.w3.org/2003/04/emma" version="1.0">
              <emma:interpretation id="{39929AF3-EF9C-41C4-8A1D-9BF51C45C085}" emma:medium="tactile" emma:mode="ink">
                <msink:context xmlns:msink="http://schemas.microsoft.com/ink/2010/main" type="inkWord" rotatedBoundingBox="12649,11698 12757,14137 12472,14150 12365,11710">
                  <msink:destinationLink direction="with" ref="{A1965DDF-B6E1-4AA9-A964-8F4AB5EAF06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-5187 4602 672 0,'0'0'113'16,"0"0"-16"-16,0 0 14 15,0 0-40-15,0 0-34 16,0 0-12-16,-11 0-17 16,11 0-8-16,0 0-9 15,0 13-34-15,0 10-76 16,0-1-81-16,0 6-311 15</inkml:trace>
          <inkml:trace contextRef="#ctx0" brushRef="#br0" timeOffset="149.4716">-5228 5137 696 0,'0'0'23'0,"0"0"30"16,0 0-15-16,0 0-10 15,-25 113-28-15,23-87-42 16,-1-1-280-16</inkml:trace>
          <inkml:trace contextRef="#ctx0" brushRef="#br0" timeOffset="285.4482">-5259 5771 648 0,'0'0'11'15,"0"0"5"-15,0 0-16 16,0 0-12-16,0 0-302 16</inkml:trace>
          <inkml:trace contextRef="#ctx0" brushRef="#br0" timeOffset="415.3842">-5246 6380 360 0,'0'0'185'16,"0"0"-183"-16,0 0-2 0,-21 115-187 16</inkml:trace>
          <inkml:trace contextRef="#ctx0" brushRef="#br0" timeOffset="523.9667">-5273 6891 151 0,'0'0'0'0</inkml:trace>
          <inkml:trace contextRef="#ctx0" brushRef="#br0" timeOffset="-9886.4553">-5164 4552 435 0,'0'0'38'0,"0"0"-12"15,0 0 24-15,0 0-17 16,0 0-32-16,0 0 17 16,34 39 24-16,-16-58-3 15,-4-4-12-15,-10 1-12 16,-4-1-5-16,0 7 3 15,-1 2 7-15,-22 3-9 16,-4 7-5-16,-3 4 2 0,-2 0-2 16,2 6 0-16,3 20-1 15,6 8-2-15,8 1 3 16,10-4-4-16,3-3 2 16,0-9-4-16,15-7-2 15,7-10 2-15,2-2 3 16,2-2-3-16,-4-25 12 15,-3 0-1-15,-10-6-7 16,-6 5-2-16,-3 7 4 16,-3 5 22-16,-20 6 14 15,-4 8-24-15,0 2-14 16,-3 0 11-16,4 24-15 16,8 9 0-16,5 11-16 0,11-2-87 15,2-1-42 1,0-11-304-16</inkml:trace>
        </inkml:traceGroup>
        <inkml:traceGroup>
          <inkml:annotationXML>
            <emma:emma xmlns:emma="http://www.w3.org/2003/04/emma" version="1.0">
              <emma:interpretation id="{8F0B1449-146D-48FC-8D40-CC9354351EF8}" emma:medium="tactile" emma:mode="ink">
                <msink:context xmlns:msink="http://schemas.microsoft.com/ink/2010/main" type="inkWord" rotatedBoundingBox="12474,15302 12495,15761 12399,15765 12379,153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36.6954">-5285 8059 595 0,'0'0'26'0,"0"0"-23"15,0 0-6-15,0 0-188 16</inkml:trace>
          <inkml:trace contextRef="#ctx0" brushRef="#br0" timeOffset="864.8478">-5292 8285 603 0,'0'0'20'0,"0"0"-15"16,0 0 2-16,0 0 0 16,0 0-7-16,0 0-101 15,-18 71-85-15,18-66 50 16</inkml:trace>
          <inkml:trace contextRef="#ctx0" brushRef="#br0" timeOffset="1005.0406">-5346 8506 600 0,'0'0'37'0,"0"0"-29"0,0 0-8 16,0 0-42-16,0 0-356 15</inkml:trace>
        </inkml:traceGroup>
        <inkml:traceGroup>
          <inkml:annotationXML>
            <emma:emma xmlns:emma="http://www.w3.org/2003/04/emma" version="1.0">
              <emma:interpretation id="{7C7A6DD4-0050-4C02-91C0-8FFF5B2672CD}" emma:medium="tactile" emma:mode="ink">
                <msink:context xmlns:msink="http://schemas.microsoft.com/ink/2010/main" type="inkWord" rotatedBoundingBox="12591,16434 12638,17481 12224,17499 12177,164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77.9816">-5567 9209 773 0,'0'0'7'15,"0"0"-6"-15,0 0 14 0,18 120 41 16,9-45-1-16,4 4-12 16,4 3-23-16,2-7-16 15,-5-15-1-15,-8-14-3 16,-3-21-57-16,-3-23-20 15,0-2-59-15,-4-45-256 16</inkml:trace>
          <inkml:trace contextRef="#ctx0" brushRef="#br0" timeOffset="1959.1307">-5228 9265 664 0,'0'0'161'16,"0"0"-150"-16,17 175 19 0,-13-74 65 15,1 13-28 1,-1 1-22-16,1-5-31 0,1-12-4 16,2-12-8-1,2-15-2-15,4-18-1 0,2-19-63 16,2-19-126-16,-4-15-283 16</inkml:trace>
        </inkml:traceGroup>
        <inkml:traceGroup>
          <inkml:annotationXML>
            <emma:emma xmlns:emma="http://www.w3.org/2003/04/emma" version="1.0">
              <emma:interpretation id="{723EF6D6-B795-4263-A06F-4B710B3091F3}" emma:medium="tactile" emma:mode="ink">
                <msink:context xmlns:msink="http://schemas.microsoft.com/ink/2010/main" type="inkWord" rotatedBoundingBox="13333,17158 13357,17706 12925,17725 12900,17177"/>
              </emma:interpretation>
              <emma:one-of disjunction-type="recognition" id="oneOf3">
                <emma:interpretation id="interp3" emma:lang="" emma:confidence="0">
                  <emma:literal>di</emma:literal>
                </emma:interpretation>
                <emma:interpretation id="interp4" emma:lang="" emma:confidence="0">
                  <emma:literal>ci</emma:literal>
                </emma:interpretation>
                <emma:interpretation id="interp5" emma:lang="" emma:confidence="0">
                  <emma:literal>Ti</emma:literal>
                </emma:interpretation>
                <emma:interpretation id="interp6" emma:lang="" emma:confidence="0">
                  <emma:literal>n</emma:literal>
                </emma:interpretation>
                <emma:interpretation id="interp7" emma:lang="" emma:confidence="0">
                  <emma:literal>ri</emma:literal>
                </emma:interpretation>
              </emma:one-of>
            </emma:emma>
          </inkml:annotationXML>
          <inkml:trace contextRef="#ctx0" brushRef="#br0" timeOffset="2645.6199">-4835 10140 736 0,'0'0'42'0,"0"0"-31"0,0 0-3 15,0 0 17-15,0 0 9 16,0 0-16-16,79-139-11 16,-62 101-2-16,-8 14-1 15,-4 13 3-15,-5 11 34 16,0 0 3-16,1 0-32 16,2 21-2-16,-1 11 36 15,1 3-15-15,1 1-24 16,-2 1-6-16,2 0-1 0,5-6-54 15,-1-3-76 1,-4-1-129-16</inkml:trace>
          <inkml:trace contextRef="#ctx0" brushRef="#br0" timeOffset="2797.2769">-4659 10461 313 0,'0'0'419'0,"0"0"-406"16,0 0 84-16,0 0-6 15,147 7-38-15,-103-18-34 16,-8-4-19-16,-8 4-10 16,-13 8-114-16,-15 3-289 15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1:18.45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CE9FAEC-516B-4C12-B15E-5E8D783F91DB}" emma:medium="tactile" emma:mode="ink">
          <msink:context xmlns:msink="http://schemas.microsoft.com/ink/2010/main" type="inkDrawing" rotatedBoundingBox="13577,10991 13616,11016 13611,11023 13573,10999" shapeName="Other">
            <msink:destinationLink direction="with" ref="{A1965DDF-B6E1-4AA9-A964-8F4AB5EAF060}"/>
          </msink:context>
        </emma:interpretation>
      </emma:emma>
    </inkml:annotationXML>
    <inkml:trace contextRef="#ctx0" brushRef="#br0">-4133 3779 1 0,'0'0'91'15,"0"0"-55"-15,0 0-29 16,0 0 8-16,0 0-1 16,0 0 25-16,0 0-7 15,-23-20-12-15,23 20 2 16,0-2 29-16,0 0 11 16,0 2-7-16,0 0-28 0,0 0-3 15,0 0-5-15,0 0-8 16,0 0 5-16,0 0 11 15,-3 0 12-15,3 0-5 16,-1 0-10-16,-4 0-21 16,2 0-3-16,2 0-13 15,1 0-37-15,-3 0-83 16,3 0-19-16,0 0 39 16,0 0 29-16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2:13.54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B593C8B-340F-4476-863A-518FC8A4BBBA}" emma:medium="tactile" emma:mode="ink">
          <msink:context xmlns:msink="http://schemas.microsoft.com/ink/2010/main" type="inkDrawing" rotatedBoundingBox="19684,13621 20050,16526 19936,16540 19571,13636" semanticType="callout" shapeName="Other">
            <msink:sourceLink direction="with" ref="{BA18E83E-054B-49BA-9C3A-BC54E22BE826}"/>
          </msink:context>
        </emma:interpretation>
      </emma:emma>
    </inkml:annotationXML>
    <inkml:trace contextRef="#ctx0" brushRef="#br0">16 0 148 0,'0'0'125'0,"0"0"-48"15,0 0 112-15,0 0-79 16,0 0-81-16,0 0-29 15,0 0-1-15,-16-5 1 16,16 5 1-16,0 0 2 16,0 0 3-16,0 8 1 15,0 7 5-15,0 6 0 16,4 3-3-16,5 7 1 16,0 11-6-16,0 6 3 15,-1 9 5-15,-2 11 7 0,-3 7-3 16,-2 4 5-1,2 1 0-15,-3-2-7 0,0-3 9 16,5 2-13-16,-1 0-2 16,1 0 1-16,0 5-2 15,-1 5 22-15,-1 1-6 16,2-2-1-16,4-1 9 16,0 1-14-16,4 0 0 15,-1-2-3-15,2 0 4 16,1-6-9-16,1-2 9 15,-2 4-6-15,-1 2-7 16,4 2-1-16,-7-3 0 16,7 1 3-16,1-9-5 15,-2-3-2-15,3-5 3 0,-6-8-2 16,1-1-1-16,-2 0 1 16,-6-3 0-16,-2-3 2 15,-1-8-3-15,-3-1 1 16,0-9 0-16,0-8 0 15,0-9-1-15,2-8-3 16,2-7-43-16,4 0-48 16,1 0-88-16,4-18-27 15,-1 0-170-15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2:15.64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09A74E9-8DF3-4059-8250-1EDA568FD414}" emma:medium="tactile" emma:mode="ink">
          <msink:context xmlns:msink="http://schemas.microsoft.com/ink/2010/main" type="writingRegion" rotatedBoundingBox="23555,16178 24442,16178 24442,18856 23555,18856"/>
        </emma:interpretation>
      </emma:emma>
    </inkml:annotationXML>
    <inkml:traceGroup>
      <inkml:annotationXML>
        <emma:emma xmlns:emma="http://www.w3.org/2003/04/emma" version="1.0">
          <emma:interpretation id="{0A8735AE-84FF-49E4-B905-D160BD2C55F6}" emma:medium="tactile" emma:mode="ink">
            <msink:context xmlns:msink="http://schemas.microsoft.com/ink/2010/main" type="paragraph" rotatedBoundingBox="23555,16178 24442,16178 24442,18856 23555,18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48E895-4E42-4AA9-9F52-AC97202409D5}" emma:medium="tactile" emma:mode="ink">
              <msink:context xmlns:msink="http://schemas.microsoft.com/ink/2010/main" type="line" rotatedBoundingBox="23555,16178 24442,16178 24442,18856 23555,18856"/>
            </emma:interpretation>
          </emma:emma>
        </inkml:annotationXML>
        <inkml:traceGroup>
          <inkml:annotationXML>
            <emma:emma xmlns:emma="http://www.w3.org/2003/04/emma" version="1.0">
              <emma:interpretation id="{AC40ED10-6E0A-4478-8F8C-45263B8D9635}" emma:medium="tactile" emma:mode="ink">
                <msink:context xmlns:msink="http://schemas.microsoft.com/ink/2010/main" type="inkWord" rotatedBoundingBox="23555,16178 24442,16178 24442,18856 23555,18856">
                  <msink:destinationLink direction="with" ref="{064CF7F8-F1DA-4ECF-B83B-589A6919CBFD}"/>
                </msink:context>
              </emma:interpretation>
              <emma:one-of disjunction-type="recognition" id="oneOf0">
                <emma:interpretation id="interp0" emma:lang="" emma:confidence="0">
                  <emma:literal>Y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418 1224 389 0,'0'0'330'0,"0"0"-320"0,0 0 118 16,0 0-38-16,0 0-33 15,0 0-36-15,-18-9-8 16,19 45 13-16,13 8 9 16,0 6-5-16,-1 0-7 15,-1-1-5-15,5 0-1 16,-4-4-9-16,2-1-5 16,2-5-2-16,1-4-1 15,0-3-2-15,3-8-20 16,0-3-30-16,1-10-27 0,1-2-54 15,4-6-39 1,-4 0-81-16,-7-3-26 0</inkml:trace>
          <inkml:trace contextRef="#ctx0" brushRef="#br0" timeOffset="469.9995">887 1229 7 0,'0'0'595'0,"0"0"-569"15,0 0 65-15,-33 134 4 0,18-53-3 16,-5 24-2 0,-7 14-27-16,-6 8 4 0,5 5-25 15,2-5-13-15,8-1-18 16,5 1-8-16,5-12-1 16,2-15 15-16,6-25-17 15,0-32-6-15,0-18-40 16,0-16-100-16,-3-9-344 15</inkml:trace>
          <inkml:trace contextRef="#ctx0" brushRef="#br0" timeOffset="-488.3302">0 36 14 0,'0'0'554'0,"0"0"-547"16,0 0 91-16,0 0-59 15,0 0-34-15,0 0 1 16,0 0 4-16,155-40 5 16,-98 40 13-16,-1 14 4 15,-7 9 0-15,-5 1 20 16,-8 3-12-16,-6 5-1 16,-4-3-5-16,-11 6-4 15,-3 2-6-15,-12 5-5 16,0 1-6-16,0 2 8 15,-18-1-2-15,-6 0-15 16,-1-1 0-16,3-5-4 0,-2-2 1 16,1-10-1-1,4-5 0-15,-2-6 0 0,7-12-12 16,-2-3-10-16,2 0 1 16,1-9-19-16,-1-18-41 15,2-9 22-15,3 0 20 16,5-1 4-16,-2 0 4 15,-2 0-6-15,-3 4 19 16,-4-2 13-16,0 4 4 16,-3 3-1-16,0-3 2 15,2 2 2-15,2 5 7 16,5 6 5-16,5 7 37 16,1 7 2-16,3 4 6 15,0 0-26-15,0 4-31 16,0 27-2-16,0 7 4 0,3 8 6 15,3 4-10-15,-2-3 0 16,1-1-4-16,-1-2-64 16,-1-3-147-16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2:14.46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64CF7F8-F1DA-4ECF-B83B-589A6919CBFD}" emma:medium="tactile" emma:mode="ink">
          <msink:context xmlns:msink="http://schemas.microsoft.com/ink/2010/main" type="inkDrawing" rotatedBoundingBox="20098,16430 23367,16537 23365,16579 20096,16472" semanticType="callout" shapeName="Other">
            <msink:sourceLink direction="with" ref="{AC40ED10-6E0A-4478-8F8C-45263B8D9635}"/>
            <msink:sourceLink direction="with" ref="{BA18E83E-054B-49BA-9C3A-BC54E22BE826}"/>
          </msink:context>
        </emma:interpretation>
      </emma:emma>
    </inkml:annotationXML>
    <inkml:trace contextRef="#ctx0" brushRef="#br0">-1 15 446 0,'0'0'40'0,"0"0"85"0,0 0-26 16,0 0-48-16,0 0-9 16,0 0-25-16,-5 0-8 15,5-4-3-15,0 0-6 16,9 2 2-16,3-3 7 16,5 5 14-16,2 0-11 15,12 0 3-15,3 0 10 16,7 0-3-16,2 0-5 15,5 0-2-15,2 5 4 16,3-3-6-16,7-1-10 16,-2 2 4-16,4-3-2 15,0 0 0-15,-4 0-2 16,-2 0-1-16,-2 0 4 16,-1 0-2-16,-4 0 23 15,-1 0-11-15,4 0-13 0,-3 0 7 16,4 0-7-16,-1 0 0 15,5 4 7-15,2 2-9 16,-3-2 0-16,-1 1 0 16,-2 0 1-16,-5 1 0 15,-1 2 3-15,-2-4 1 16,0 1-5-16,3-1 1 16,-3 1 1-16,6-2-1 15,2 1 5-15,1-1-7 16,2-3 3-16,-7 0-3 15,1 0 2-15,-4 0-5 16,0 0 3-16,-3 0 0 0,-4 0 0 16,-1 0 2-1,1 2-2-15,0-2 2 0,0 2 5 16,2-2-4-16,-1 0 0 16,-1 0 1-16,2 0-4 15,-2 0 5-15,-3 0-3 16,3 0 1-16,-1 0 6 15,-2 0 5-15,0 0 2 16,-2 0 0-16,1 0-10 16,-6 0-2-16,4 0 4 15,-5 0-6-15,5 0 3 16,-1 0 5-16,-4 0-5 16,1 0 3-16,-5 0-6 15,2 0-2-15,-4 0 0 16,4 0 0-16,-1 2 1 0,2 3-1 15,0-2 0 1,-1 3 1-16,-6-2-1 0,-2 1 0 16,-6-2-2-16,-5 0 1 15,-2-2-14-15,-5 2-34 16,0-2-23-16,4-1-18 16,1 0-93-16,1 0-98 15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0:48.23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279594B-4AB1-4C21-B913-B80AA1670AE6}" emma:medium="tactile" emma:mode="ink">
          <msink:context xmlns:msink="http://schemas.microsoft.com/ink/2010/main" type="writingRegion" rotatedBoundingBox="17139,6875 25433,6880 25429,12946 17135,12941"/>
        </emma:interpretation>
      </emma:emma>
    </inkml:annotationXML>
    <inkml:traceGroup>
      <inkml:annotationXML>
        <emma:emma xmlns:emma="http://www.w3.org/2003/04/emma" version="1.0">
          <emma:interpretation id="{BBD6226C-06E4-4AFE-9CD1-52441D611B95}" emma:medium="tactile" emma:mode="ink">
            <msink:context xmlns:msink="http://schemas.microsoft.com/ink/2010/main" type="paragraph" rotatedBoundingBox="17401,6875 25433,6880 25431,10870 17399,10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8F9BB7-27AE-4C8C-B944-323FB0CE199E}" emma:medium="tactile" emma:mode="ink">
              <msink:context xmlns:msink="http://schemas.microsoft.com/ink/2010/main" type="line" rotatedBoundingBox="17754,6875 25433,6880 25432,9121 17753,9116"/>
            </emma:interpretation>
          </emma:emma>
        </inkml:annotationXML>
        <inkml:traceGroup>
          <inkml:annotationXML>
            <emma:emma xmlns:emma="http://www.w3.org/2003/04/emma" version="1.0">
              <emma:interpretation id="{C61AE34D-E48A-4685-B0B0-969072544B70}" emma:medium="tactile" emma:mode="ink">
                <msink:context xmlns:msink="http://schemas.microsoft.com/ink/2010/main" type="inkWord" rotatedBoundingBox="17754,7244 18600,7245 18599,8374 17753,83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437 358 722 0,'0'0'1'15,"0"0"2"-15,0 0 20 16,0 0 8-16,0 0-2 16,39 105-9-16,-12-105-4 15,0 0 2-15,2-11 7 16,-2-20 9-16,-5-12 4 15,1-10-19-15,-6-2-1 16,-7-2-7-16,-5 1-6 0,-5 8-2 16,-5 10-1-1,-28 5-2-15,-24 8-3 0,-23 13 0 16,-7 12 3-16,-9 2 1 16,7 44 2-16,11 17-2 15,15 16-1-15,18 15 2 16,24 13 4-16,21 5-3 15,0 5 6-15,31-4 9 16,22-10 6-16,13-14 0 16,14-13 2-16,8-22 6 15,4-15-4-15,-3-17-6 16,-7-9-6-16,-14-13-9 16,-6 0-7-16,-11-13 1 15,-14-10-1-15,-8-5-69 0,-14 3-54 16,-12-2-219-1</inkml:trace>
        </inkml:traceGroup>
        <inkml:traceGroup>
          <inkml:annotationXML>
            <emma:emma xmlns:emma="http://www.w3.org/2003/04/emma" version="1.0">
              <emma:interpretation id="{5CCE6BDB-97CE-4C0D-BC5F-C15BC221754D}" emma:medium="tactile" emma:mode="ink">
                <msink:context xmlns:msink="http://schemas.microsoft.com/ink/2010/main" type="inkWord" rotatedBoundingBox="19158,6876 21426,6878 21424,9119 19157,91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4.4815">1626-367 364 0,'0'0'115'0,"0"0"-33"16,0 0-2-16,0 0-29 15,-96 124-25-15,70-51 5 16,4 14-3-16,-1 19 29 15,5 24-8-15,5 12 3 16,2 15 11-16,7-3-18 16,4-4-5-16,0-20-7 15,4-14 8-15,16-20-9 0,2-11-11 16,5-12-6-16,3-16-7 16,4-13-8-16,3-15-1 15,-5-11 1-15,-1-16-11 16,1-2-58-16,1-21-46 15,-5-24-147-15,-3-9-399 16</inkml:trace>
          <inkml:trace contextRef="#ctx0" brushRef="#br0" timeOffset="1148.3418">1984 174 73 0,'0'0'502'16,"0"0"-399"-16,0 0-63 16,0 0-6-16,0 0 33 15,0 0 50-15,132 165-16 16,-57-94-47-16,11 1 9 16,1-11-43-16,-4-11-16 0,-12-13-4 15,-14-16 0-15,-12-6-1 16,-10-9-30-16,-7-6-46 15,-2 0-67-15,-8-6-139 16</inkml:trace>
          <inkml:trace contextRef="#ctx0" brushRef="#br0" timeOffset="1574.4772">2939 99 455 0,'0'0'89'15,"0"0"18"-15,0 0-21 0,0 0-60 16,0 0 17-16,0 0-2 16,-85 134-13-16,60-91-11 15,1-4-15-15,-3-3 6 16,1-2-3-16,1-6-4 15,5-2 1-15,4-8-2 16,7-6 0-16,1-5-4 16,8-6-5-16,0-1-22 15,0 5 16-15,0 0 6 16,0 10 9-16,0 9 2 16,0 11 6-16,0 12 2 15,0 13 33-15,-6 8 4 0,-6 6 23 16,-2-2-28-1,2-5-9-15,6-8-1 0,2-11-16 16,4-15-10-16,0-10-6 16,0-12 0-16,0-11-37 15,0 0-100-15,16-17-61 16,0-19-362-16</inkml:trace>
          <inkml:trace contextRef="#ctx0" brushRef="#br0" timeOffset="2018.9119">3316-270 403 0,'0'0'95'0,"89"185"110"0,-28-44-46 16,2 30-23-16,-5 18-43 16,-10 6-15-16,-17-6-30 15,-17-17-14-15,-14-12-12 16,0-16-14-16,-18-23-5 16,-8-21-3-16,2-20-1 15,-1-16-7-15,2-8-57 16,1-10-34-16,-4 2-64 15,3-5-136-15,-2-2-350 16</inkml:trace>
        </inkml:traceGroup>
        <inkml:traceGroup>
          <inkml:annotationXML>
            <emma:emma xmlns:emma="http://www.w3.org/2003/04/emma" version="1.0">
              <emma:interpretation id="{8FBE6902-E01B-4B6F-B827-FB0C6BAD34C0}" emma:medium="tactile" emma:mode="ink">
                <msink:context xmlns:msink="http://schemas.microsoft.com/ink/2010/main" type="inkWord" rotatedBoundingBox="22155,7452 25433,7454 25433,8185 22154,8182">
                  <msink:destinationLink direction="with" ref="{9D5F5660-DC1C-4F5F-ABE8-F1FAE89CE46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3938.0571">5213 540 365 0,'0'0'20'15,"0"0"50"-15,0 0 90 16,6 110-67-16,17-88-41 15,5 0 4-15,5-13-27 16,5-9-24-16,3 0-5 16,-1-14 0-16,-1-19-7 15,-4-4-32-15,-8-2 3 16,-11 6 16-16,-14 8 20 0,-2 8 8 16,0 9 8-16,0 8 0 15,0 0-1-15,-6 19-12 16,-3 20-3-16,1 8 19 15,8 6-8-15,0-10-2 16,14-5-2-16,16-12-5 16,0-11-2-16,3-9 2 15,0-6-3-15,-4 0 2 16,1-27 12-16,-3-7-4 16,-2-9-3-16,-6-3-6 0,-7-1 15 15,-8 4 7 1,-2 4 6-16,-2 11-10 0,0 9-17 15,0 8-1-15,0 8-5 16,0 3-18-16,0 0-92 16,0 0-51-16,0 15-21 15,0 4-118-15</inkml:trace>
          <inkml:trace contextRef="#ctx0" brushRef="#br0" timeOffset="173454.6257">4680 417 596 0,'0'0'99'0,"0"0"-58"15,0 0 60-15,0 0-6 16,0 0-50-16,0 0-26 15,0 0-2-15,-8 17-13 16,13-17 7-16,7 0-9 16,-6 0-2-16,6-8 0 15,0-22 10-15,-6-4 10 16,-2-5-13-16,-4 2-7 16,0 7-1-16,-10 7-6 0,-16 11-5 15,-9 10-7-15,-8 2-15 16,-5 28 12-16,-3 20 9 15,4 15 2 1,16 7 11-16,12 7 2 0,10 0 1 16,9-4 8-16,0-13-1 15,24-10-5-15,16-14-3 16,6-13-4-16,4-15-4 16,2-8-17-16,3-10-38 15,0-23-25-15,-7 0-64 16,-15 5 15-16,-10 12 70 15,-16 8 34-15,-5 8 28 0,-2 0 3 16,0 13 16 0,0 12 15-16,7 0 34 15,7-5 1-15,12-6-7 0,5-10-27 16,5-4-8 0,3-10 4-16,-4-18 16 0,-10-7-33 15,-11-3 8-15,-14-1 6 16,0 1 6-16,-21 9 24 15,-20 8-8-15,-2 12-39 16,-1 9 5-16,5 6-10 16,7 23-3-16,16 11-5 15,16 1-64-15,0-3-113 16,25-10-70-16,15-12-187 16</inkml:trace>
          <inkml:trace contextRef="#ctx0" brushRef="#br0" timeOffset="175815.722">5885 458 32 0,'0'0'10'0,"0"0"51"16,0 0-3-16,0 0-14 15,0 0-25-15,0 0 20 16,0-15-15-16,0 15-6 16,0 0-2-16,0 0-16 15,0 0-3-15,0 0 0 0,0 0 0 16,0 0 0-16,0 0 3 16,0 0 2-16,0 0 2 15,0 0-1-15,0 0 12 16,0 0 21-16,0 0-9 15,0 0-13-15,0 0 11 16,0 0 18-16,0 0 0 16,0 0 8-16,0 0-10 15,0 0 9-15,0-3-13 16,0 3-4-16,0 0-9 16,0 0-16-16,0 0-4 15,0-1 4-15,0 1-1 0,0 0-3 16,0 0-1-1,0 0 0-15,0 0-3 0,0 0-11 16,-1 0-41-16,-4 0-84 16,-2 7 36-16,-2 5-103 15</inkml:trace>
          <inkml:trace contextRef="#ctx0" brushRef="#br0" timeOffset="176627.2443">5927 440 24 0,'0'0'365'0,"0"0"-331"15,0 0-20-15,0 0 3 16,0 0-4-16,0 0 38 16,6 65 56-16,12-17-23 15,5 5 10-15,6 0-35 16,2-8-9-16,4-9-17 0,-7-11-22 16,-5-15-5-1,-7-10-1-15,-4 0-4 0,2-10 28 16,1-25 12-1,4-15-25-15,1-9-8 0,-2-4-4 16,-4-2 3 0,1 4-1-16,3 4 1 0,1 5-5 15,7 12-1-15,-1 6-1 16,-1 12 0-16,0 8-14 16,0 11-24-16,2 3-71 15,-3 0-15-15,-2 13 5 16,1 10-68-16,-5-1-30 15</inkml:trace>
          <inkml:trace contextRef="#ctx0" brushRef="#br0" timeOffset="177288.9883">6396 611 387 0,'0'0'68'0,"0"0"-20"16,0 0 71-16,0 0-74 16,94-123-15-16,-81 89 14 15,-1 0-25-15,-7 2 4 0,-5 6 2 16,0 6-12-16,0 8-13 15,0 7 0-15,-9 5 0 16,-8 3-7-16,-7 25 4 16,-2 17 2-16,-1 11 1 15,5 7 3-15,10 3 8 16,7-5 8-16,5-7-8 16,0-12 6-16,23-13-8 15,7-12-5-15,5-14 1 16,1-3 2-16,4-6 5 15,-1-22 10-15,-3 0-14 16,-4-7-6-16,-11-4-2 0,-7 0-9 16,-10-2 7-1,-4 5 0-15,0 4 1 0,0 6-9 16,0 7 10-16,0 5 6 16,0 8-3-16,0 2-3 15,21 2 0-15,5 2-1 16,1 0-2-16,-3 12-6 15,4 15 9-15,-1 5 13 16,0 6 12-16,-4 2-5 16,-6-1 6-16,-8-2-13 15,-9-8-8-15,0-3-3 16,-9-3-2-16,-23-7 9 16,-6-1 11-16,1-7-10 15,-1-1-6-15,7-7-3 16,8 0-1-16,7 0-13 0,11 0-5 15,5 0-18-15,0 0-80 16,17 0-167-16,13 0-26 16</inkml:trace>
          <inkml:trace contextRef="#ctx0" brushRef="#br0" timeOffset="177635.8221">7049 540 369 0,'0'0'38'0,"0"0"83"15,0 0 46-15,0 0-31 16,110 117-35-16,-97-77-51 15,-8-3-26-15,-5-4 0 16,0-6 6-16,-8-1-1 16,-14-6-7-16,-1-3-7 15,0-7-9-15,5-1-3 16,2-5-3-16,4 0-6 16,10-2-18-16,2-1-22 15,0-1-67-15,0 0-86 16,14 0-22-16,11 0-108 0</inkml:trace>
          <inkml:trace contextRef="#ctx0" brushRef="#br0" timeOffset="177932.8335">7211 826 337 0,'0'0'47'0,"0"0"48"16,0 0 54-16,0 0 12 15,139-4-81-15,-99-24-56 16,-1-4 9-16,-9 0-2 15,-12-3-22-15,-10 2-9 16,-8 2-6-16,-3 6-18 16,-27 8 3-16,-8 14 17 15,-8 3 5-15,2 11-1 0,8 17 30 16,9 11 8 0,15 3-11-16,12 8-6 0,0-6 9 15,16-4-7-15,20-7-6 16,16-10-15-16,6-7 5 15,7-6 8-15,-4-6-7 16,-5-1-6-16,-8-3-2 16,-15 2-80-16,-19 2-83 15,-14 2-307-15</inkml:trace>
        </inkml:traceGroup>
      </inkml:traceGroup>
      <inkml:traceGroup>
        <inkml:annotationXML>
          <emma:emma xmlns:emma="http://www.w3.org/2003/04/emma" version="1.0">
            <emma:interpretation id="{A26B122C-7E96-435E-9B1B-6EC3303ED52F}" emma:medium="tactile" emma:mode="ink">
              <msink:context xmlns:msink="http://schemas.microsoft.com/ink/2010/main" type="line" rotatedBoundingBox="17457,9002 21361,9423 21183,11074 17279,10652"/>
            </emma:interpretation>
          </emma:emma>
        </inkml:annotationXML>
        <inkml:traceGroup>
          <inkml:annotationXML>
            <emma:emma xmlns:emma="http://www.w3.org/2003/04/emma" version="1.0">
              <emma:interpretation id="{1BA5DD44-82F0-498D-B001-D7FEF3844383}" emma:medium="tactile" emma:mode="ink">
                <msink:context xmlns:msink="http://schemas.microsoft.com/ink/2010/main" type="inkWord" rotatedBoundingBox="17457,9002 21361,9423 21183,11074 17279,106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267.3132">-221 2503 429 0,'0'0'120'16,"0"0"-40"-16,0 0 24 16,0 0-27-16,0 0-3 0,0 0-36 15,-122-71-14 1,120 31-13-16,2-7-6 0,0-7 6 16,18-1 8-16,14 4-13 15,7 3-1-15,5 8 0 16,4 11 0-16,1 20-5 15,5 9-3-15,4 33 3 16,-3 44-6-16,-11 39 6 16,-20 34 27-16,-17 29 3 15,-7 12-15-15,-13-11-8 16,-20-24 5-16,-3-34 6 16,0-38-6-16,1-27-8 0,0-25 3 15,2-23-3 1,-4-9 2-16,1-32-6 0,1-30-26 15,13-19-3-15,11-11 2 16,11-5-13-16,0 7 3 16,27 14 33-16,9 20 0 15,5 17 5-15,1 22-1 16,-2 14 15-16,1 3 16 16,-3 9-17-16,-7 14 3 15,-4 4-13-15,-6-6-4 16,-6 2 0-16,-6-3-42 15,-4-10-130-15,-5-5-326 0</inkml:trace>
          <inkml:trace contextRef="#ctx0" brushRef="#br0" timeOffset="4865.6575">846 2509 442 0,'0'0'85'0,"0"0"46"16,0 0-43-16,41 108-37 0,-10-104-2 15,11-4 1 1,0-15-25-16,6-26 5 16,1-15-7-16,-6-5-16 0,-8 1-6 15,-17 6-1-15,-17 10 0 16,-1 9 0-16,-24 12-8 16,-24 12 1-16,-12 11 6 15,-8 11 2-15,-7 38 6 16,1 30-2-16,4 20 0 15,17 13 12-15,25 15 4 16,25 7 26-16,3-7-18 16,36-8 9-16,19-22-14 15,7-30-9-15,6-22-10 16,2-24 9-16,-4-21-8 16,1 0-6-16,-10-35 0 0,-9-12-17 15,-17-2-79-15,-19 3-172 16</inkml:trace>
          <inkml:trace contextRef="#ctx0" brushRef="#br0" timeOffset="5400.043">1980 2152 325 0,'0'0'211'0,"0"0"-154"15,-133 76 67-15,87-10-54 16,5 16 9-16,9 18-12 16,11 15 14-16,12 16-14 15,9 3-5-15,0-3-20 16,21-7-19-16,11-24-12 16,3-20 5-16,-4-16-16 15,1-19-1-15,-5-16-1 16,-2-17-11-16,2-12-61 15,-1-12 1-15,4-26-105 16,-6-6-275-16</inkml:trace>
          <inkml:trace contextRef="#ctx0" brushRef="#br0" timeOffset="5695.4842">2166 2554 663 0,'0'0'54'0,"0"0"-50"16,0 0 58-16,-8 121 38 0,28-65-61 15,13-1-15-15,6 1-9 16,5-10-9-16,-1-10-5 15,2-16 1-15,-1-16-2 16,1-4 0-16,2-36-21 16,-2-17-59-16,0-13-97 15,-3-2-197-15,-6-2 56 16</inkml:trace>
          <inkml:trace contextRef="#ctx0" brushRef="#br0" timeOffset="5882.7179">2748 2409 256 0,'0'0'304'16,"0"0"-118"-16,0 0-107 15,0 0-18-15,-26 120 32 16,26-43-5-16,0 9-32 16,0 8-3-16,0 0-9 0,12-5-27 15,6-13-2-15,-1-16-14 16,-2-15 1-16,-2-16-2 16,-1-7-4-16,-6-9-37 15,6-13-49-15,0 0-48 16,3-27-13-16,2-17-237 15</inkml:trace>
          <inkml:trace contextRef="#ctx0" brushRef="#br0" timeOffset="6186.3796">3154 2130 512 0,'0'0'64'16,"0"0"78"-16,105 155-31 15,-57-63 0-15,2 22-8 16,-1 16-24-16,-5 13-6 16,-14 2-34-16,-12-7-17 15,-17-16-11-15,-1-22-7 16,-10-17-2-16,-25-11 10 15,-5-15-11-15,-7-10-2 16,1-13-9-16,-6-9-51 16,0-7-19-16,-2-6-80 0,-5-5-110 15,-1-7-305-15</inkml:trace>
        </inkml:traceGroup>
      </inkml:traceGroup>
    </inkml:traceGroup>
    <inkml:traceGroup>
      <inkml:annotationXML>
        <emma:emma xmlns:emma="http://www.w3.org/2003/04/emma" version="1.0">
          <emma:interpretation id="{8615680C-5035-44E5-A6CB-997A506743FE}" emma:medium="tactile" emma:mode="ink">
            <msink:context xmlns:msink="http://schemas.microsoft.com/ink/2010/main" type="paragraph" rotatedBoundingBox="17137,11139 24048,9489 24600,11803 17689,13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2CF37D-8F05-48E9-BCA6-87B2ABD3F1D3}" emma:medium="tactile" emma:mode="ink">
              <msink:context xmlns:msink="http://schemas.microsoft.com/ink/2010/main" type="line" rotatedBoundingBox="17137,11139 24048,9489 24600,11803 17689,13453"/>
            </emma:interpretation>
          </emma:emma>
        </inkml:annotationXML>
        <inkml:traceGroup>
          <inkml:annotationXML>
            <emma:emma xmlns:emma="http://www.w3.org/2003/04/emma" version="1.0">
              <emma:interpretation id="{072ACA6E-499D-45DE-8A57-5F47CFD7A33C}" emma:medium="tactile" emma:mode="ink">
                <msink:context xmlns:msink="http://schemas.microsoft.com/ink/2010/main" type="inkWord" rotatedBoundingBox="17137,11139 19934,10471 20486,12785 17689,1345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982.6405">1981 4888 990 0,'0'124'26'0,"0"16"31"16,0-10 2-16,3-5-17 15,6-23-22-15,5-19-15 16,4-25-5-16,0-23 0 16,3-21-68-16,-2-14-127 15,1-17-256-15</inkml:trace>
          <inkml:trace contextRef="#ctx0" brushRef="#br0" timeOffset="7356.8471">252 4744 422 0,'0'0'87'0,"12"-133"-77"15,36 59-1-15,18 7 42 16,14 12 66-16,4 28-38 15,5 25-40-15,-2 6-19 16,-10 52-12-16,-12 29 31 16,-16 27 7-16,-19 18 14 15,-24 10-1-15,-6-2-17 16,-28-12-5-16,-28-12 5 16,-15-25 10-16,-5-20-8 15,-4-24-17-15,5-22-5 16,10-18 0-16,8-5-17 15,16-22-5-15,14-29-18 16,18-15 10-16,9-14-8 16,11 0-16-16,28 4 13 15,5 18 14-15,-1 21-5 0,-2 19-34 16,-5 13-20-16,0 5-20 16,2 11-83-16,-10 22-57 15,2 5-244-15</inkml:trace>
          <inkml:trace contextRef="#ctx0" brushRef="#br0" timeOffset="7786.8557">1362 4474 697 0,'0'0'86'0,"4"106"-83"16,28-19 33-16,8 17 42 15,8 11-26-15,5 3-13 16,-3-11-26-16,-4-17-11 15,-1-20-2-15,-1-28-52 16,-8-25-77-16,-6-17-76 16</inkml:trace>
          <inkml:trace contextRef="#ctx0" brushRef="#br0" timeOffset="6819.6586">-551 3889 649 0,'0'0'9'16,"0"0"37"-16,0 0 55 0,0 0 7 15,0 0-30-15,0 0-54 16,-57 6-20-16,90-6 4 16,17 0-4-16,21-1 0 15,22-4 7-15,26 2 18 16,26 2-5-16,22-6 17 15,23 1 3-15,14-2-8 16,7 0-3-16,8-7-14 16,-7-1 3-16,-9-3 12 15,-14 2-7-15,-25 10 5 16,-25 5-12-16,-30 2-18 16,-20 0 1-16,-18 13-3 15,-11-2 0-15,-8 0 3 0,-6-5-1 16,-10 0 1-1,-9-4 2-15,-6-2-5 0,-9 0-1 16,-6 0-16-16,-6-2-26 16,0-8-22-16,-5 1-43 15,-31 9-76-15,-16 0-243 16</inkml:trace>
        </inkml:traceGroup>
        <inkml:traceGroup>
          <inkml:annotationXML>
            <emma:emma xmlns:emma="http://www.w3.org/2003/04/emma" version="1.0">
              <emma:interpretation id="{08645D70-D684-49DD-89F0-3D3ACB8F777F}" emma:medium="tactile" emma:mode="ink">
                <msink:context xmlns:msink="http://schemas.microsoft.com/ink/2010/main" type="inkWord" rotatedBoundingBox="21513,10284 24091,9668 24543,11563 21965,12178"/>
              </emma:interpretation>
            </emma:emma>
          </inkml:annotationXML>
          <inkml:trace contextRef="#ctx0" brushRef="#br0" timeOffset="8498.0827">3896 3575 938 0,'0'0'34'16,"0"0"-23"-16,0 0 13 15,0 0 47-15,133 15-17 16,-58-15-17-16,-2 0-12 16,-9 0-22-16,-16 0-3 15,-23 0-33-15,-25 3-75 16,-12 19-223-16</inkml:trace>
          <inkml:trace contextRef="#ctx0" brushRef="#br0" timeOffset="8643.8047">4048 3966 909 0,'0'0'20'16,"0"0"41"-16,169 77 3 0,-99-63-21 15,-2-14-26-15,-4 0-11 16,-9-3-6-16,-3-25-55 15,-8-9-316-15</inkml:trace>
          <inkml:trace contextRef="#ctx0" brushRef="#br0" timeOffset="9202.8435">5227 2859 3 0,'0'0'734'16,"0"0"-708"-16,-3 117 70 16,16-87-13-16,16-7 1 15,4-12-45-15,6-11-18 0,2-1 0 16,2-36 10-16,1-17-8 15,-8-3-15-15,-8-5-6 16,-19 8-2-16,-9 5-11 16,-4 13-9-16,-35 12-1 15,-14 15 1-15,-16 9 16 16,-3 21 0-16,-3 35 8 16,6 32-2-16,14 19 2 15,24 11 15-15,19 7-12 16,12-2 22-16,13-10 6 15,27-10-1-15,5-17-16 16,12-18-10-16,4-17-4 0,1-15-1 16,0-14-3-16,-2-20-3 15,-9-2-57-15,-4-17-36 16,-13-16-185-16</inkml:trace>
          <inkml:trace contextRef="#ctx0" brushRef="#br0" timeOffset="9931.3283">5779 3010 671 0,'0'0'91'0,"-19"167"19"0,15-71 7 15,4 2-36-15,0-9-30 16,0-16-15-16,4-16-10 16,10-21-4-16,-3-19-16 15,-1-17-1-15,-1 0-5 16,5-48 12-16,1-23-12 15,1-24-18-15,-8-10-37 16,-8 1-2-16,0 3-29 16,-17 12 21-16,-8 24 59 15,2 25 6-15,2 24 6 16,3 16 53-16,7 5-27 0,2 28-15 16,6 9 3-1,3 2-9-15,12-11-7 0,29-15-4 16,16-18 3-16,9 0 0 15,0-29 5-15,-8-8-1 16,-13-4-7-16,-9 6 3 16,-12 8 1-16,-14 13-3 15,-7 12 61-15,-3 2-31 16,0 39-14-16,0 36-5 16,-12 27 52-16,-6 18-1 15,6 2-24-15,12-7-14 16,0-16-19-16,21-18-5 15,9-21-2-15,-1-28-3 16,4-17-47-16,-1-15-49 0,4-16-12 16,3-25-85-1,-5-7-609-15</inkml:trace>
          <inkml:trace contextRef="#ctx0" brushRef="#br0" timeOffset="10426.807">6422 3688 185 0,'0'0'739'16,"0"0"-731"-16,0 0 32 0,0 0 50 15,0 0-20-15,0 0-25 16,89-122-32-16,-67 45-11 15,-8 1-2-15,-11 4-8 16,-3 10-15-16,-14 17 6 16,-14 14 2-16,1 18 4 15,1 13 6-15,3 21 4 16,10 37 0-16,8 25 2 16,5 25 5-16,3 14 20 15,24 14 4-15,5-1-12 16,-5-2 2-16,-3-17-8 15,-13-18 3-15,-11-18-3 16,0-23 7-16,-6-21-1 16,-14-21-17-16,1-15 4 0,-8-9-5 15,-4-33-6 1,0-18-10-16,2-17 13 0,14-4-8 16,6 2-9-16,9 11 17 15,0 18-2-15,14 11 4 16,13 13 1-16,4 14 3 15,7 9-3-15,-2 3-1 16,0 0-5-16,-4 20-59 16,-10-4-81-16,-11 1-386 15</inkml:trace>
        </inkml:traceGroup>
      </inkml:traceGroup>
    </inkml:traceGroup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2:24.28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B55766B-7056-430E-A5C5-58F26231DC3D}" emma:medium="tactile" emma:mode="ink">
          <msink:context xmlns:msink="http://schemas.microsoft.com/ink/2010/main" type="inkDrawing" rotatedBoundingBox="20360,15842 22497,13024 22682,13165 20545,15983" semanticType="callout" shapeName="Other">
            <msink:sourceLink direction="with" ref="{BA18E83E-054B-49BA-9C3A-BC54E22BE826}"/>
            <msink:sourceLink direction="with" ref="{4E5E17BA-F809-4F44-A986-E034B26BA665}"/>
          </msink:context>
        </emma:interpretation>
      </emma:emma>
    </inkml:annotationXML>
    <inkml:trace contextRef="#ctx0" brushRef="#br0">0 2789 85 0,'0'0'94'0,"0"0"-72"16,0 0 25-16,0 0 9 15,0 0-13-15,0 0-19 16,0 0 0-16,0 0 14 16,0 0-2-16,0 0-13 15,0 0-9-15,0 0-2 16,0 0-12-16,2 0 6 16,7 0 5-16,3-1-5 15,2-7 4-15,-1-3 0 16,1 2-5-16,2-1-2 15,1-1 7-15,-2-1 1 16,6 2 1-16,0-2-5 0,3-2-5 16,3-3 3-1,3 1-3-15,0-5 1 0,2-1 0 16,-1-3 7-16,4 1 2 16,-4 0-7-16,4-4 4 15,-1 1-7-15,1 1-1 16,-2-6 2-16,2 2 1 15,-5-5 4-15,0-2 16 16,1-2 10-16,-2-8-6 16,6-6-6-16,2-7-2 15,1-4 5-15,5 1-12 16,2 4 0-16,7-2-8 16,0 4-4-16,2-2 5 0,3 1-3 15,-7 1-1 1,-2 2 1-16,-4-4-2 0,-5 0 1 15,4-3 0-15,1-5-2 16,-3-2 0-16,7-3 4 16,-3-7-4-16,3-2-4 15,0-5 3-15,0-4 0 16,-3 7-17-16,-1 3-6 16,-5 4 7-16,-2-1-16 15,3 1 17-15,-1 3 8 16,1-1 4-16,4 6-11 15,-1 9-8-15,1 5-5 0,-5 7-9 16,-6 8-78-16,-6 4-55 16,-10 5-55-16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47.10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D5F5660-DC1C-4F5F-ABE8-F1FAE89CE465}" emma:medium="tactile" emma:mode="ink">
          <msink:context xmlns:msink="http://schemas.microsoft.com/ink/2010/main" type="inkDrawing" rotatedBoundingBox="22088,8588 24008,8445 24014,8524 22094,8666" semanticType="underline" shapeName="Other">
            <msink:sourceLink direction="with" ref="{8FBE6902-E01B-4B6F-B827-FB0C6BAD34C0}"/>
          </msink:context>
        </emma:interpretation>
      </emma:emma>
    </inkml:annotationXML>
    <inkml:trace contextRef="#ctx0" brushRef="#br0">-1 184 469 0,'0'0'49'15,"0"0"44"-15,0 0 14 16,0 0-30-16,0 0-15 15,0 0-11-15,-27 0-37 16,49 0-11-16,32-8 19 16,34-8 11-16,32-4 16 15,27-6 15-15,13 2-19 16,5 2-16-16,2 3-9 16,-3 0 3-16,-6 5-2 15,-13 4-8-15,-14 8 4 0,-23 2-7 16,-13 0-9-1,-23 9 1-15,-19 0-2 0,-18 1-5 16,-17-6 3-16,-9 1 2 16,-2-4 0-16,-5 2 3 15,-2-3-3-15,0 0 5 16,0 0-5-16,0 0-14 16,0 0-31-16,-2-4-45 15,-13 2-45-15,-4 2-107 16,-7 0-493-16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48.99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C667ECF-7E5C-4862-8552-75489F67C760}" emma:medium="tactile" emma:mode="ink">
          <msink:context xmlns:msink="http://schemas.microsoft.com/ink/2010/main" type="writingRegion" rotatedBoundingBox="22860,11806 24957,12033 24887,12681 22790,12455"/>
        </emma:interpretation>
      </emma:emma>
    </inkml:annotationXML>
    <inkml:traceGroup>
      <inkml:annotationXML>
        <emma:emma xmlns:emma="http://www.w3.org/2003/04/emma" version="1.0">
          <emma:interpretation id="{95594DD7-6BEF-4C38-B281-985C62F09498}" emma:medium="tactile" emma:mode="ink">
            <msink:context xmlns:msink="http://schemas.microsoft.com/ink/2010/main" type="paragraph" rotatedBoundingBox="22860,11806 24957,12033 24887,12681 22790,12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06CC79-833B-43BE-B467-83D84AC990A7}" emma:medium="tactile" emma:mode="ink">
              <msink:context xmlns:msink="http://schemas.microsoft.com/ink/2010/main" type="line" rotatedBoundingBox="22860,11806 24957,12033 24887,12681 22790,12455"/>
            </emma:interpretation>
          </emma:emma>
        </inkml:annotationXML>
        <inkml:traceGroup>
          <inkml:annotationXML>
            <emma:emma xmlns:emma="http://www.w3.org/2003/04/emma" version="1.0">
              <emma:interpretation id="{4E5E17BA-F809-4F44-A986-E034B26BA665}" emma:medium="tactile" emma:mode="ink">
                <msink:context xmlns:msink="http://schemas.microsoft.com/ink/2010/main" type="inkWord" rotatedBoundingBox="22844,11951 23832,12058 23778,12561 22790,12455">
                  <msink:destinationLink direction="with" ref="{9B55766B-7056-430E-A5C5-58F26231DC3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5218 4934 576 0,'0'0'89'0,"0"0"-83"16,0 0 16-16,0 0 11 15,0 0-11-15,0 0 2 16,0-5 12-16,4-1-7 16,11-4 9-16,2-8 11 15,-1-6-25-15,-5-2-20 16,-4-1-3-16,-7 1-2 16,0 1-14-16,0 3-2 15,-13 10 15-15,-10 3 2 0,-5 9 0 16,-4 0-1-16,-4 21 1 15,2 17 0-15,8 10 0 16,11 1 5-16,10 2 8 16,5 5-1-16,0-3 9 15,6-2-3-15,12-4-1 16,8-9-8-16,1-13-7 16,0-8-2-16,3-6-12 15,0-9-62-15,5-2-41 16,-4 0-124-16,-3 0-123 15</inkml:trace>
          <inkml:trace contextRef="#ctx0" brushRef="#br0" timeOffset="604.4752">5502 4987 132 0,'0'0'348'0,"0"0"-293"16,0 0 83-16,0 0-74 15,0 0-36-15,0 0-21 16,60-56-7-16,-55 72 0 0,-1 13 0 16,-4 10 14-1,0-1 6-15,0 6-2 0,0-8-12 16,2-7 0-16,5-5 0 15,5-13-6-15,6-10 0 16,5-1-7-16,7-4 7 16,1-23-1-16,-1-6-23 15,-3-4-19-15,-3 1-9 16,-4 0 6-16,-5 4 13 16,-10 8 33-16,-5 6 0 15,0 4 2-15,0 8 3 16,-6 6-3-16,-8 0-2 15,-2 3-3-15,-1 18 3 16,6 11 4-16,2 3 20 0,6 1-7 16,3 0 8-16,0-4-16 15,0-5 3-15,12-9-5 16,8-6-7-16,6-9-2 16,8-3 0-16,2-7 2 15,3-11 5-15,0 1-2 16,-7 7-2-16,-5 10 10 15,-4 0 5-15,-10 4 17 16,-8 17-17-16,-5 3 9 16,0 3 12-16,-23 0 10 15,-1-5-18-15,0-3-17 16,6-6-11-16,12-9-1 16,6-4-75-16,0 0-83 15,6-11-118-15</inkml:trace>
        </inkml:traceGroup>
        <inkml:traceGroup>
          <inkml:annotationXML>
            <emma:emma xmlns:emma="http://www.w3.org/2003/04/emma" version="1.0">
              <emma:interpretation id="{74B1ED4C-8C25-46EE-BB01-153BB0A74613}" emma:medium="tactile" emma:mode="ink">
                <msink:context xmlns:msink="http://schemas.microsoft.com/ink/2010/main" type="inkWord" rotatedBoundingBox="23994,11928 24957,12033 24889,12661 23927,12557"/>
              </emma:interpretation>
              <emma:one-of disjunction-type="recognition" id="oneOf1">
                <emma:interpretation id="interp1" emma:lang="" emma:confidence="0">
                  <emma:literal>certe</emma:literal>
                </emma:interpretation>
                <emma:interpretation id="interp2" emma:lang="" emma:confidence="0">
                  <emma:literal>certi</emma:literal>
                </emma:interpretation>
                <emma:interpretation id="interp3" emma:lang="" emma:confidence="0">
                  <emma:literal>certo</emma:literal>
                </emma:interpretation>
                <emma:interpretation id="interp4" emma:lang="" emma:confidence="0">
                  <emma:literal>certa</emma:literal>
                </emma:interpretation>
                <emma:interpretation id="interp5" emma:lang="" emma:confidence="0">
                  <emma:literal>Certe</emma:literal>
                </emma:interpretation>
              </emma:one-of>
            </emma:emma>
          </inkml:annotationXML>
          <inkml:trace contextRef="#ctx0" brushRef="#br0" timeOffset="1381.9465">6353 4974 86 0,'0'0'452'0,"0"0"-438"16,0 0 112-16,0 0-89 15,0 0-19-15,-116 39 13 0,99 0-9 16,4 3-11 0,7 2 0-16,6-3 5 0,0-5-4 15,9-8-4-15,15-6-2 16,6-11-6-16,5-11 2 16,8 0-2-16,2-17 2 15,-1-17-2-15,0-5-33 16,-13 2-16-16,-8 2-23 15,-14 2 39-15,-9 8 33 16,0 9 8-16,0 8-2 16,-18 8 58-16,0 0-36 15,0 8-18-15,0 20 0 16,1 9 8-16,5 2-9 16,6 0-3-16,6-1 1 15,0-9-4-15,6-11-1 0,20-10-2 16,8-8-28-16,10 0 9 15,5-23-18-15,1-5-57 16,-6 1 8-16,-8 6 34 16,-12 5 52-16,-14 9 5 15,-7 7 102-15,-3 0 4 16,-7 29-13-16,-19 9 16 16,2 3-34-16,3-5-37 15,12-7-28-15,9-10-13 16,0-10-2-16,14-9-6 0,22 0-40 15,10-15 5 1,7-12-46-16,-8 3-26 16,-13 9 42-16,-16 11 63 0,-10 4 6 15,-6 0 4-15,0 19 50 16,-1 5 21-16,-16-1 1 16,-1-4-32-16,3-4-1 15,3-5-36-15,3-5-1 16,4-5-4-16,1-11-14 15,4-26-63-15,0-11 2 16,0-15 70-16,4-4 5 16,10 2 7-16,-1 3 60 15,1 6-16-15,3 7-2 16,2 6-17-16,7 5-18 16,5 7-11-16,2 10-3 15,-4 9-31-15,-4 5-71 16,-4 7-36-16,-12 2-106 0,-9 25-53 15</inkml:trace>
          <inkml:trace contextRef="#ctx0" brushRef="#br0" timeOffset="1613.9887">7017 5061 254 0,'0'0'21'16,"0"0"64"-16,0 0-53 16,0 0 32-16,0 0 38 15,0 0-17-15,72-18-34 16,-72 11 31-16,0 7 33 15,0 0-35-15,-4 13-33 16,-11 17-22-16,0 8 19 0,9 3-12 16,3-5-7-16,3-5-12 15,0-6-6-15,13-7 0 16,8-4-7-16,-3-7-1 16,0-7-55-16,2 0-46 15,-5 0-104-15,-7-3-495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8:43.66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F2FF6E1-6519-4C73-9EC8-A2E5A2FBA903}" emma:medium="tactile" emma:mode="ink">
          <msink:context xmlns:msink="http://schemas.microsoft.com/ink/2010/main" type="inkDrawing" rotatedBoundingBox="19561,14910 19911,16066 19438,16209 19087,15054" semanticType="callout" shapeName="Other">
            <msink:sourceLink direction="to" ref="{2D5F298D-9BB7-4837-BB06-ECD59BAE4DC9}"/>
            <msink:sourceLink direction="to" ref="{7A31ED22-D10A-4333-8F99-B9B5DEE507CB}"/>
          </msink:context>
        </emma:interpretation>
      </emma:emma>
    </inkml:annotationXML>
    <inkml:trace contextRef="#ctx0" brushRef="#br0">6743 1865 666 0,'0'0'86'15,"0"0"-47"-15,0 0-4 16,0 0 65-16,0 0 3 15,0 0-62-15,0 0-21 16,-36-85 11-16,33 85-13 16,2-5 4-16,1 5-3 15,-3 0-13-15,3 0-3 16,-2 0-2-16,2 0-1 0,-3 0-1 16,3 0-2-16,-1 20-1 15,-4 25 4-15,-4 21 0 16,-3 20 1-16,-1 16-1 15,-4 3 1-15,-1 2 0 16,5 0-1-16,4-6 1 16,1-9-1-16,8-9 0 15,0-12 0-15,0-14 0 16,0-14-2-16,3-13 0 16,14-9-3-16,5-6 5 15,10-4-1-15,11-7 1 16,10-4 1-16,5 0-1 15,3 0 0-15,-7 0 4 16,-11-3-4-16,-8 2 0 0,-13-4 0 16,-4 2 0-16,-4-4 11 15,-1 0 0-15,-4 3 1 16,-1 1 2-16,-4 0-1 16,-4 3-3-16,2 0-4 15,-2 0-5-15,0 0-1 16,0-2 0-16,0 2-1 15,3 0 0-15,-3 0-1 16,0 0-5-16,0 0-6 16,0 0-2-16,0 0-6 15,0 0-3-15,0 0-2 0,0-2-11 16,0 0 7 0,0-3 21-16,0 4 7 0,0-2 2 15,0-2 1-15,0 1 1 16,0 2 10-16,0-2-5 15,0 2-4-15,0-1-3 16,0 3-11-16,0 0-37 16,0 0-129-16,0 0-347 15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2:17.61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6B66EC0-E423-432E-8B85-3B4F3898FDA6}" emma:medium="tactile" emma:mode="ink">
          <msink:context xmlns:msink="http://schemas.microsoft.com/ink/2010/main" type="writingRegion" rotatedBoundingBox="17622,13157 19843,13280 19775,14496 17554,14373"/>
        </emma:interpretation>
      </emma:emma>
    </inkml:annotationXML>
    <inkml:traceGroup>
      <inkml:annotationXML>
        <emma:emma xmlns:emma="http://www.w3.org/2003/04/emma" version="1.0">
          <emma:interpretation id="{330417FA-48ED-481F-BB9D-7367290C9E9C}" emma:medium="tactile" emma:mode="ink">
            <msink:context xmlns:msink="http://schemas.microsoft.com/ink/2010/main" type="paragraph" rotatedBoundingBox="17622,13157 19843,13280 19775,14496 17554,14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72DF69-3673-4851-9A7C-7CD94D4A9558}" emma:medium="tactile" emma:mode="ink">
              <msink:context xmlns:msink="http://schemas.microsoft.com/ink/2010/main" type="inkBullet" rotatedBoundingBox="17618,13219 18029,13242 17997,13822 17586,13799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1768 6127 168 0,'0'0'68'0,"-29"107"53"16,20-49-6-16,0-6-39 16,4-12-32-16,1-8-33 15,2-11-7-15,2-10-1 16,0-6-2-16,0-5-1 16,0 0 0-16,0-16 14 0,0-16-14 15,9-11-9-15,2-6-28 16,-2-2-2-16,0-1 21 15,-4 1-45-15,-2 7 10 16,-2 8 37-16,5 10 16 16,-1 8 4-16,5 12-4 15,8 6 14-15,9 2-13 16,8 29 6-16,4 15 24 16,0 11 21-16,-3 4 39 15,-1-1-19-15,-8-9-20 16,-6-10-5-16,-6-8-10 15,-11-9 8-15,-4 0-20 16,0-9-1-16,-18 0 11 16,-16-7-6-16,-13-3-14 0,-10-5-11 15,0 0-4-15,4 0-1 16,10 0 1-16,12 0-3 16,12 0 1-16,10 10-31 15,9 12-108-15,0 9-3 16,4 0-247-16</inkml:trace>
      </inkml:traceGroup>
      <inkml:traceGroup>
        <inkml:annotationXML>
          <emma:emma xmlns:emma="http://www.w3.org/2003/04/emma" version="1.0">
            <emma:interpretation id="{9C3C4067-5701-478C-8FEF-AA7F72056F36}" emma:medium="tactile" emma:mode="ink">
              <msink:context xmlns:msink="http://schemas.microsoft.com/ink/2010/main" type="line" rotatedBoundingBox="18054,13181 19843,13280 19775,14496 17987,14397"/>
            </emma:interpretation>
          </emma:emma>
        </inkml:annotationXML>
        <inkml:traceGroup>
          <inkml:annotationXML>
            <emma:emma xmlns:emma="http://www.w3.org/2003/04/emma" version="1.0">
              <emma:interpretation id="{82786C60-BDF3-4112-864F-8F691C01B122}" emma:medium="tactile" emma:mode="ink">
                <msink:context xmlns:msink="http://schemas.microsoft.com/ink/2010/main" type="inkWord" rotatedBoundingBox="18054,13181 18657,13214 18590,14430 17987,14397"/>
              </emma:interpretation>
              <emma:one-of disjunction-type="recognition" id="oneOf1">
                <emma:interpretation id="interp1" emma:lang="" emma:confidence="0">
                  <emma:literal>erg</emma:literal>
                </emma:interpretation>
                <emma:interpretation id="interp2" emma:lang="" emma:confidence="0">
                  <emma:literal>ergo</emma:literal>
                </emma:interpretation>
                <emma:interpretation id="interp3" emma:lang="" emma:confidence="0">
                  <emma:literal>cog</emma:literal>
                </emma:interpretation>
                <emma:interpretation id="interp4" emma:lang="" emma:confidence="0">
                  <emma:literal>prg</emma:literal>
                </emma:interpretation>
                <emma:interpretation id="interp5" emma:lang="" emma:confidence="0">
                  <emma:literal>Erg</emma:literal>
                </emma:interpretation>
              </emma:one-of>
            </emma:emma>
          </inkml:annotationXML>
          <inkml:trace contextRef="#ctx0" brushRef="#br0" timeOffset="982.4348">16 6268 375 0,'0'0'206'0,"0"0"-186"16,0 0 72-16,0 0-24 15,0 0-48-15,0 0-14 16,-51 52-6-16,74-52 4 16,7-28 30-16,0-19-6 15,-3-11-12-15,-9-4-10 16,-11 11-1-16,-7 10-4 0,-4 15 4 16,-26 9 1-1,-9 11 9-15,-5 6-12 0,3 6-1 16,5 30-2-16,11 20 4 15,8 14 1-15,13 12-2 16,4 3 4-16,3-11 4 16,24-13-3-16,9-16-6 15,8-12-2-15,4-10-7 16,4-10 1-16,-2-11 4 16,1-2-46-16,-6-5-52 15,-6-22-236-15</inkml:trace>
          <inkml:trace contextRef="#ctx0" brushRef="#br0" timeOffset="1469.6645">314 6326 170 0,'0'0'297'15,"0"0"-184"-15,-14 120-5 16,14-96-43-16,0-12-38 16,0-9-27-16,12-3 5 15,3-12 4-15,9-21 21 16,-4-17-19-16,1-12-10 16,-6-6 1-16,-7-5-2 0,-8 5 4 15,0 11-1-15,-17 12-1 16,-7 14 20-16,-2 10-2 15,8 12-9-15,5 8 22 16,5 1-14-16,8 0-15 16,0 9-4-16,0 3-4 15,17-2-2-15,5-10-3 16,5 0 3-16,0 0 6 16,-1-10 1-16,-3-6 6 15,-10 5-6-15,-1 9 2 16,-6 2-3-16,2 9-11 15,-4 29 11-15,-4 18 28 0,0 17-1 16,0 5-9-16,-6 1-4 16,0-11-6-1,6-13-8-15,3-10-5 0,27-8-25 16,6-13-78-16,-1-10-105 16,-1-14-358-16</inkml:trace>
        </inkml:traceGroup>
        <inkml:traceGroup>
          <inkml:annotationXML>
            <emma:emma xmlns:emma="http://www.w3.org/2003/04/emma" version="1.0">
              <emma:interpretation id="{BA18E83E-054B-49BA-9C3A-BC54E22BE826}" emma:medium="tactile" emma:mode="ink">
                <msink:context xmlns:msink="http://schemas.microsoft.com/ink/2010/main" type="inkWord" rotatedBoundingBox="19476,13269 19842,13289 19811,13859 19444,13839">
                  <msink:destinationLink direction="with" ref="{064CF7F8-F1DA-4ECF-B83B-589A6919CBFD}"/>
                  <msink:destinationLink direction="with" ref="{6B593C8B-340F-4476-863A-518FC8A4BBBA}"/>
                  <msink:destinationLink direction="with" ref="{9B55766B-7056-430E-A5C5-58F26231DC3D}"/>
                </msink:context>
              </emma:interpretation>
            </emma:emma>
          </inkml:annotationXML>
          <inkml:trace contextRef="#ctx0" brushRef="#br0" timeOffset="1941.2988">813 6574 590 0,'0'0'74'16,"0"0"-53"-16,0 0 54 15,0 0 10-15,0 0-8 16,0 0-26-16,21-71-34 16,-12 32-9-16,-2-3-8 15,-7 0-1-15,0 6-19 16,0 5-9-16,-4 17 12 16,-10 14 2-16,-2 0 8 15,2 38 4-15,1 19 0 16,1 14 6-16,7 10-4 15,5 9 4-15,0 5-4 16,0 3 5-16,0-1 0 0,0-11 10 16,0-15 10-16,0-18 1 15,0-20-12-15,0-20-6 16,0-13 8-16,-15 0 31 16,-4-26-46-16,-1-19 5 15,2-9-5-15,14 1 3 16,4 2-3-16,0 10-1 15,18 8 1-15,9 8 0 16,3 11 0-16,-2 9-2 16,-2 5-12-16,-4 18-42 15,-9 15-38-15,-13 1-189 16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2:59.22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873DE6A-2AA1-46C4-AFFE-1B368EDDC18A}" emma:medium="tactile" emma:mode="ink">
          <msink:context xmlns:msink="http://schemas.microsoft.com/ink/2010/main" type="inkDrawing" rotatedBoundingBox="4490,5654 4773,15590 4587,15596 4303,5659" semanticType="callout" shapeName="Other">
            <msink:sourceLink direction="with" ref="{ABEE356D-201B-4FE3-BBE1-B2CC30F3FAD8}"/>
            <msink:sourceLink direction="with" ref="{9A4AF0EA-119A-4E03-A130-83E76A32A1DB}"/>
          </msink:context>
        </emma:interpretation>
      </emma:emma>
    </inkml:annotationXML>
    <inkml:trace contextRef="#ctx0" brushRef="#br0">-7 0 206 0,'0'0'8'0,"0"0"27"16,0 0 36-16,2 125-16 0,-2-84-26 16,0 4 6-1,0 1-8-15,0 4 1 0,0-3-8 16,0 4 4-16,0 0 30 15,-2 3-11-15,-1 7-16 16,2-2-4-16,1 3 1 16,0-2-14-16,0 0-4 15,0 6 2-15,0-6-3 16,0 6 1-16,0 1-1 16,0-1-1-16,0 7-2 15,0 2-1-15,0 4 0 16,0-2 0-16,0 1-1 0,0-2 0 15,4 4 4 1,-2 4 1-16,1 4 7 16,-3 4 2-16,0 0-11 0,0-3-1 15,0-7 1-15,1-1-2 16,4-4-1-16,2 2 0 16,-2-4 2-16,-1 1-2 15,1 1 0-15,-4-6 1 16,4 6-1-16,-2 0 0 15,4 5 1-15,-2 2-1 16,1 4 0-16,1-5 3 16,-2-1-1-16,-4 0-3 15,4-2 1-15,-2 2-2 0,-2-1 2 16,4-6 1 0,0 1 0-16,2-5 1 0,-1 4-2 15,5-3 0 1,-5 3 0-16,3 1-3 0,0-2 3 15,0 6 3-15,-2-6-3 16,-1 6 0-16,2 5 0 16,-4 3 0-16,4-3 0 15,-2 4-2-15,-2-4 2 16,-1-4 3-16,-1 7-3 16,-2-3 0-16,0-1 0 15,3 2 0-15,-3-1-1 16,1-4 1-16,2 0 0 15,-1-3 2-15,2 0-3 16,1-1 1-16,2 2 0 0,-2-4-3 16,-1 2 6-16,1 0-6 15,-4 3 5-15,4 8-3 16,-1-1 2-16,-1 1-2 16,0 0 1-16,-3-5-1 15,0 3 1-15,0 0-1 16,0 5 0-16,0 3-1 15,0 4 4-15,0 1-2 16,-3 2 0-16,-1-3 0 16,-1 3 0-16,2-7-3 15,3-2 3-15,0 2-3 16,0 0 1-16,0 4 3 0,0 6-1 16,-1 2 3-1,-4-2-3-15,1 3 0 0,-4-2-1 16,2 3 1-16,2 1 1 15,-4-3-1-15,2-1 0 16,-1 0-1-16,1 0 1 16,0-4 0-16,4-3 0 15,-2-2 3-15,1-1-5 16,1-3 4-16,-1-1-4 16,3-12-10-16,0-8-46 15,0-13-93-15,0-11-140 16</inkml:trace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01.07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550839F-2210-4746-B571-A19DCA4BD792}" emma:medium="tactile" emma:mode="ink">
          <msink:context xmlns:msink="http://schemas.microsoft.com/ink/2010/main" type="writingRegion" rotatedBoundingBox="21314,15250 22737,15250 22737,17559 21314,17559"/>
        </emma:interpretation>
      </emma:emma>
    </inkml:annotationXML>
    <inkml:traceGroup>
      <inkml:annotationXML>
        <emma:emma xmlns:emma="http://www.w3.org/2003/04/emma" version="1.0">
          <emma:interpretation id="{15CB152D-E6EC-44AF-8EB3-1B04FB2A7702}" emma:medium="tactile" emma:mode="ink">
            <msink:context xmlns:msink="http://schemas.microsoft.com/ink/2010/main" type="paragraph" rotatedBoundingBox="21314,15250 22737,15250 22737,17559 21314,17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29B025-9219-4583-A10A-912B06C5A345}" emma:medium="tactile" emma:mode="ink">
              <msink:context xmlns:msink="http://schemas.microsoft.com/ink/2010/main" type="line" rotatedBoundingBox="21314,15250 22737,15250 22737,17559 21314,17559"/>
            </emma:interpretation>
          </emma:emma>
        </inkml:annotationXML>
        <inkml:traceGroup>
          <inkml:annotationXML>
            <emma:emma xmlns:emma="http://www.w3.org/2003/04/emma" version="1.0">
              <emma:interpretation id="{45639F13-6061-404F-B4F7-123AB7620E4E}" emma:medium="tactile" emma:mode="ink">
                <msink:context xmlns:msink="http://schemas.microsoft.com/ink/2010/main" type="inkWord" rotatedBoundingBox="21314,15250 21786,15250 21786,16050 21314,160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0-2 374 0,'0'0'10'0,"0"0"41"16,150 0 26-16,-85 27-45 16,-4 5 10-16,-2 7 29 15,-7 3 4-15,-11 5 3 16,-11 3-20-16,-16 1-6 16,-14 8-20-16,-5 6-17 15,-31 8-9-15,-12-4 7 16,-3-1 3-16,6-13-14 15,1-10-1-15,7-10 1 16,-1-10-4-16,2-10-6 16,9-12-10-16,6-3 12 15,10 0 4-15,11-20-18 16,0-13 14-16,5-15 6 16,23-10 0-16,10-6-16 0,-1-11-34 15,1 3 36-15,-6 7 14 16,-11 12 21-16,-11 12 10 15,-5 11-23-15,-5 11 24 16,0 6-10-16,0 9-12 16,-2 2-10-16,-2 2-4 15,4 0-29-15,0 0-82 16,0 0-207-16,18 0-142 16</inkml:trace>
        </inkml:traceGroup>
        <inkml:traceGroup>
          <inkml:annotationXML>
            <emma:emma xmlns:emma="http://www.w3.org/2003/04/emma" version="1.0">
              <emma:interpretation id="{6AA2DE71-D38F-4000-97D7-8C9DB3F46CCB}" emma:medium="tactile" emma:mode="ink">
                <msink:context xmlns:msink="http://schemas.microsoft.com/ink/2010/main" type="inkWord" rotatedBoundingBox="22142,16043 22737,16043 22737,17559 22142,17559"/>
              </emma:interpretation>
              <emma:one-of disjunction-type="recognition" id="oneOf1"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494.0575">850 791 805 0,'0'0'32'0,"0"0"-14"16,0 0 48-16,0 0-29 0,-22 184-3 16,22-85-5-16,0 3 1 15,0-1-19-15,18-12-3 16,9-9-4-16,5-26-4 15,10-19-6-15,3-32-28 16,12-12-32-16,6-51-21 16,8-26-14-16,-1-16-114 15,-5-1 24-15,-15 13 191 16,-16 31 23-16,-16 28 124 16,-15 31 36-16,-3 31-91 15,0 50-25-15,-28 34 51 16,-5 35-50-16,-11 21-34 0,-3-1-13 15,7-6-13 1,5-21-5-16,11-25-3 0,8-30 0 16,7-33-9-16,7-32-44 15,2-23-111-15,0-35-132 16,-3-39-301-16</inkml:trace>
        </inkml:traceGroup>
      </inkml:traceGroup>
    </inkml:traceGroup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00.48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BEE356D-201B-4FE3-BBE1-B2CC30F3FAD8}" emma:medium="tactile" emma:mode="ink">
          <msink:context xmlns:msink="http://schemas.microsoft.com/ink/2010/main" type="inkDrawing" rotatedBoundingBox="4551,15423 21142,15444 21141,15757 4550,15736" shapeName="Other">
            <msink:destinationLink direction="with" ref="{B873DE6A-2AA1-46C4-AFFE-1B368EDDC18A}"/>
          </msink:context>
        </emma:interpretation>
      </emma:emma>
    </inkml:annotationXML>
    <inkml:trace contextRef="#ctx0" brushRef="#br0">0 305 400 0,'0'0'41'0,"0"0"-29"0,0 0-7 16,0 0 12-16,0 0 6 15,0 0-13-15,60 0 2 16,-31 0 2-16,2 0 29 15,8 0 10-15,8 0-27 16,6 0-2-16,2 0-4 16,10 0-3-16,6 0-10 15,4-3-2-15,12-4 4 16,11-1 3-16,7-1-1 16,3 1 0-16,2-2-5 15,3-1 10-15,5 4-4 16,4-4-4-16,6 2-4 15,3 1 6-15,-3 4-2 16,4-1 1-16,5-4-4 16,1 3 4-16,11-4-3 0,6 2-1 15,4 2-4-15,6-4 8 16,1 2-8-16,-2-3 1 16,-2 1 7-16,5 1-9 15,-5-2 5-15,-1 0-3 16,1 3-1-16,2-3-1 15,11 3 5-15,4-1-5 16,4 1 7-16,3 3-6 16,-5-1-1-16,-5 0 8 15,1-1-4-15,-6 3 0 16,-2 2 2-16,2 0-4 16,5 2 8-16,6 0-7 15,0 0 1-15,3 0 3 0,-5 0-7 16,-1-5 0-16,-1 2 2 15,-6-3-2-15,0 3 7 16,-4 3-6-16,5 0 2 16,6 0 3-16,-2 0-1 15,-1 0-4-15,-3 3 0 16,-10 3 4-16,0 0-4 16,-5 0 3-16,-1 0 1 15,-4 0-4-15,0 0-1 16,-1-1 1-16,9-1 1 0,-2 1-1 15,1-4 0 1,-1 1-1-16,-6 3 0 0,-7-2-3 16,-3 4 5-16,-2-4-4 15,-5 5 3-15,-4-1-1 16,-3 2 1-16,-2 3-1 16,2-1 1-16,2 2-1 15,5 0 2-15,1-7-2 16,-7 3 0-16,2-7 0 15,-6 3-3-15,-1-3 3 16,1 2 0-16,-6-2 0 16,-1 0 2-16,-3 0-2 15,1 0-1-15,-6 1 1 16,4-2 4-16,0 4-4 16,7-4 0-16,3 7 1 0,0-5-1 15,-3 0 1 1,-7-2-2-16,0-1-3 0,-1 0 3 15,0 0 1-15,-4 0 1 16,-3 0-1-16,-2 0 0 16,-3 0 0-16,-1 0 1 15,-7 0-1-15,1 3 3 16,-2 2-3-16,1 1 0 16,2-4 0-16,3 2 2 15,-3-2-4-15,-3 0 2 16,-8 1 0-16,-7-1 1 15,-3 2 0-15,-1-2-1 0,1 1 1 16,2-3 1-16,-2 0 8 16,-5 0-7-16,-4 0-1 15,-5 0 3-15,-9 0-2 16,-4 3-2-16,-6 0-1 16,-4 2 0-16,-9-1-3 15,-8-1-58-15,-5 2-83 16,-10-5-145-16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18.83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79EA5BB-BC47-4D8F-9A47-C7E4395436C0}" emma:medium="tactile" emma:mode="ink">
          <msink:context xmlns:msink="http://schemas.microsoft.com/ink/2010/main" type="writingRegion" rotatedBoundingBox="9625,3583 17925,3996 17839,5728 9539,5316"/>
        </emma:interpretation>
      </emma:emma>
    </inkml:annotationXML>
    <inkml:traceGroup>
      <inkml:annotationXML>
        <emma:emma xmlns:emma="http://www.w3.org/2003/04/emma" version="1.0">
          <emma:interpretation id="{9A141D55-13B0-4B3D-8D0C-1A020828358D}" emma:medium="tactile" emma:mode="ink">
            <msink:context xmlns:msink="http://schemas.microsoft.com/ink/2010/main" type="paragraph" rotatedBoundingBox="9625,3583 17925,3996 17839,5728 9539,5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EFF71B-8FE4-42B2-97C6-B4C2C58F5715}" emma:medium="tactile" emma:mode="ink">
              <msink:context xmlns:msink="http://schemas.microsoft.com/ink/2010/main" type="line" rotatedBoundingBox="9625,3583 17925,3996 17839,5728 9539,5316"/>
            </emma:interpretation>
          </emma:emma>
        </inkml:annotationXML>
        <inkml:traceGroup>
          <inkml:annotationXML>
            <emma:emma xmlns:emma="http://www.w3.org/2003/04/emma" version="1.0">
              <emma:interpretation id="{DF8F9C4C-657B-4294-8937-0D0F38107304}" emma:medium="tactile" emma:mode="ink">
                <msink:context xmlns:msink="http://schemas.microsoft.com/ink/2010/main" type="inkWord" rotatedBoundingBox="9616,3748 11414,3837 11336,5405 9539,5316">
                  <msink:destinationLink direction="with" ref="{068A5396-1F4E-4401-A9D1-111B8C1E157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6825-649 769 0,'0'0'15'0,"-24"116"26"15,23-59 23-15,1-8 3 16,0-14-38-16,0-10-17 16,12-14-12-16,3-11-1 15,7-15-1-15,2-32 2 16,0-21-49-16,-5-16-105 0,-12 0-20 16,-7 1 102-16,-9 12 72 15,-30 7 8-15,-5 13 47 16,1 16 41-1,7 17 9-15,9 14-14 0,6 4-34 16,10 7-24-16,8 20-26 16,3 3-1-16,8 2-6 15,23-9 2-15,17-11-2 16,6-12 0-16,6 0 5 16,-2-6-5-16,-13-15 6 15,-9 3-5-15,-9 3 10 16,-11 5 0-16,-8 10 5 15,-7 0 7-15,-1 26-16 16,0 36 6-16,-13 29 23 0,-14 15-12 16,0 5-19-16,3-10 0 15,18-22-5-15,6-15-16 16,0-16-33-16,15-19-22 16,13-22-107-16,5-7-289 15</inkml:trace>
          <inkml:trace contextRef="#ctx0" brushRef="#br0" timeOffset="433.3452">7458-255 723 0,'0'0'4'0,"0"0"1"16,0 0 25-16,0 0 50 15,108-112-58-15,-94 46-22 16,-8-1 2-16,-6 5 1 15,0 15 2-15,-20 11 0 16,-8 18 14-16,1 13 4 16,4 5-11-16,5 22-10 15,5 42 15-15,10 27 12 16,3 29 5-16,0 17-3 16,13 9-18-16,13-4 10 15,1-6-5-15,-3-17 2 16,-6-13-7-16,-14-20 3 0,-4-29-11 15,0-22-4 1,-25-30 1-16,-7-10-4 16,-7-41-25-16,-1-27-2 0,1-10 28 15,7-5 1-15,11 7 1 16,12 7 4-16,9 7-5 16,10 3 1-16,30 10 1 15,8 11 3-15,3 14-5 16,-5 11-1-16,1 14 1 15,-3 4-41-15,-2 2-84 16,-3 15-63-16,-3-4-275 16</inkml:trace>
          <inkml:trace contextRef="#ctx0" brushRef="#br0" timeOffset="-479.9093">6335-740 789 0,'0'0'3'15,"0"0"5"-15,0 0 1 16,0 0 12-16,0 0 11 16,117 83 11-16,-70-117 8 0,-2-8-27 15,-1-7-7 1,-14-1-11-16,-12 0-3 0,-18 3-2 16,0 6-2-16,-39 8-10 15,-18 12 5-15,-17 19-8 16,-12 2 5-16,-10 39 9 15,3 22 4-15,1 19 13 16,20 12 4-16,21 9-9 16,27 2 11-16,24-5-7 15,6-10-6-15,40-17-5 16,18-14-5-16,9-18 2 16,7-20-2-16,0-17-14 15,1-2-38-15,-3-26-59 16,-6-18-222-16</inkml:trace>
        </inkml:traceGroup>
        <inkml:traceGroup>
          <inkml:annotationXML>
            <emma:emma xmlns:emma="http://www.w3.org/2003/04/emma" version="1.0">
              <emma:interpretation id="{F83D70DE-4B82-4829-BBD4-C7DA43D73DC6}" emma:medium="tactile" emma:mode="ink">
                <msink:context xmlns:msink="http://schemas.microsoft.com/ink/2010/main" type="inkWord" rotatedBoundingBox="12466,3725 13047,3753 13001,4664 12420,4636">
                  <msink:destinationLink direction="with" ref="{F2A756EF-1DA1-428A-837F-64AC60729F3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53.8813">8939-461 514 0,'0'0'79'0,"0"0"-29"15,0 0-3-15,0 0 4 16,0 0 10-16,0 0-28 16,-48 133-4-16,57-104-21 0,17-9 0 15,4-7-4-15,1-10 1 16,4-3 5-16,-4-11 9 16,4-22 13-16,-8-6-9 15,-9-14-6-15,-8 3-13 16,-10-4 3-16,0 7 2 15,-18 8 19-15,-18 9-12 16,-7 11 1-16,-1 11 1 16,-2 8-17-16,2 1-2 15,2 31 2-15,9 7 4 16,9 8-3-16,10 10-1 16,8 4-1-16,6 2-1 15,0-4 1-15,9-8-6 16,17-12-15-16,-2-14-3 15,3-12-1-15,1-13 8 0,1 0 7 16,4-25 7 0,3-18-32-16,-1-9-8 0,-4-5 12 15,-5-6 1-15,-11 2 21 16,1-6 9-16,-5-6 1 16,4-6-1-16,8-5 1 15,4 1-1-15,3 9 0 16,-2 12 0-16,-5 20 12 15,-8 20 19-15,-9 17-3 16,-3 5-12-16,-3 21 13 16,0 24 1-16,0 17 6 15,0 9-17-15,0 6 8 0,0 3-3 16,0-6-17 0,0-1-6-16,0-3 3 0,0-8-1 15,0-2-3-15,0-11-23 16,0-10-42-16,10-11-30 15,2-12-16-15,3-9-114 16,5-7-95-16</inkml:trace>
        </inkml:traceGroup>
        <inkml:traceGroup>
          <inkml:annotationXML>
            <emma:emma xmlns:emma="http://www.w3.org/2003/04/emma" version="1.0">
              <emma:interpretation id="{1C9E085C-E0C1-4859-A6E2-005D0AA5D0CA}" emma:medium="tactile" emma:mode="ink">
                <msink:context xmlns:msink="http://schemas.microsoft.com/ink/2010/main" type="inkWord" rotatedBoundingBox="13554,4098 16931,4266 16901,4866 13524,4698">
                  <msink:destinationLink direction="with" ref="{F2A756EF-1DA1-428A-837F-64AC60729F3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34.3041">10617-542 465 0,'0'0'8'16,"0"0"35"-16,0 0 48 15,0 0-26-15,0 0-31 16,0 0 7-16,51-107 21 0,-54 99-25 15,-17 2-23-15,-5 3 1 16,-1 3-9-16,2 0 3 16,0 4 3-16,6 22-4 15,0 4-6-15,2 12 6 16,5 10-8-16,-1 8 28 16,7 7 1-16,5-4-11 15,0-4-11-15,0-13-4 16,22-10-3-16,3-9 0 15,2-15 1-15,0-7 0 16,0-5 1-16,-1 0-2 16,-4-22 0-16,1-11 3 15,-5-6-7-15,1-7 4 16,-3 1 0-16,0 0 0 16,-1 9 0-16,-3 6 2 15,0 10-2-15,-3 8 0 0,-3 1 0 16,-1 7-1-16,-1 4 1 15,1 0-3-15,-1 0 0 16,-1 0-3-16,2 0 5 16,-5 19-4-16,0 11 0 15,0 7 2-15,0 2 3 16,0 3 3-16,0-8-3 16,6 0-1-16,9-2 1 15,3-8-2-15,6-5 1 16,1-3-10-16,2-10-17 0,8-6-3 15,1 0 2-15,2 0-40 16,-2-14-20 0,0-2 29-16,-5 2-39 0,-2-4 57 15,-2 1 17-15,-7 2-11 16,-7 2 6-16,-2 0-86 16,-10 4-8-16,-1-1 90 15,0 1 34-15,0 3 84 16,0-2-60-16,0 2-23 15,-4 3-1-15,2 0 0 16,-1 3-5-16,3 0 5 16,-3 0 0-16,3 0-3 15,-1 0-16-15,-2 0 19 0,1 3 11 16,2 6 17-16,-3 5 45 16,3-1 16-16,0 4-52 15,0-4 18-15,0 0-19 16,0 0 8-16,3-7-33 15,6-4-1-15,3-2 3 16,2 0 4-16,-1-11 21 16,5-13-14-16,0-7-15 15,-1-1-6-15,-4-5 0 16,-4 3-1-16,-4 0-2 16,-5 1-5-16,0 4 3 15,-3 5 2-15,-12 7 2 16,-3 3-1-16,1 5 6 0,4 7 1 15,1 2-8 1,1 0-6-16,2 13-1 0,0 15 7 16,0 5 0-16,2 10 2 15,-2 8-1-15,6 5 8 16,3 7 13-16,0-6 8 16,0-4-22-16,16-12-8 15,7-13 0-15,4-11 4 16,3-13-3-16,1-4 0 15,9-7 0-15,3-23 4 16,2-12-5-16,6 0-23 16,-9 2-15-16,-3 9 27 15,-8 12 11-15,-6 12 2 16,-5 7 7-16,2 2 46 0,4 24 19 16,1 8 28-16,6 1-52 15,-5-4-5-15,1 2-25 16,-6-10-11-16,-8-3 1 15,-8-6-7-15,-5-6 2 16,-2-6-5-16,0-1 0 16,-14-1 29-16,-10 0-25 15,-6 0-4-15,-2-13-16 16,4-4-6-16,1 5-37 16,4 2 25-16,7 2 8 15,5 4-53-15,11 0-4 16,0 1 6-16,0-1-111 15,15-2-220-15</inkml:trace>
          <inkml:trace contextRef="#ctx0" brushRef="#br0" timeOffset="4748.8097">12280-470 252 0,'0'0'333'0,"0"0"-311"0,0 0 66 16,0 0-23-16,0 0-17 16,0 0 13-16,-125-8-10 15,104 30-38-15,1 7-11 16,-1 10 1-16,0 10 0 15,8 9 15-15,6 4 6 16,7 0-3-16,0-6-8 16,7-10-6-16,20-9-7 15,10-15-4-15,8-14 4 16,8-8 6-16,4-15-5 16,2-26 6-16,1-6-6 15,-12-1 1-15,-11-2-1 16,-14 5-1-16,-11 6 1 15,-12 13 1-15,0 6-1 0,-13 9 3 16,-10 9 26-16,-3 2-19 16,1 0-7-16,2 21-4 15,4 3 0-15,7 3-1 16,4 3 0-16,8 5-3 16,0 1 2-16,11-4 2 15,13-4 0-15,6-5 0 16,6-12 1-16,8-9-3 15,1-2 2-15,6-8-11 16,-3-18-5-16,-6-2-6 16,0-4-9-16,-13 0 2 15,-10 6 17-15,-13 3 12 16,-6 7 5-16,0 7-5 0,0 6 36 16,-13 3 1-16,-4 0-25 15,2 9 2-15,2 12-5 16,1 8 4-16,12 2 6 15,0-3-16-15,0-3 4 16,4-3-5-16,19-9-1 16,7-2-1-16,6-10-2 15,7-1-2-15,5-4-31 16,2-22-38-16,1-5-80 16,-12 0-160-16,-6 1-166 15</inkml:trace>
          <inkml:trace contextRef="#ctx0" brushRef="#br0" timeOffset="4896.9291">13157-255 396 0,'0'0'214'0,"0"0"-94"0,0 0 3 16,0 0-82-16,0 0 1 15,-6 111-18-15,6-90-14 16,0-7-9-16,0-5-1 16,6-3-40-16,13-6-38 15,6 0-36-15,10-21-59 16,1-8-127-16</inkml:trace>
          <inkml:trace contextRef="#ctx0" brushRef="#br0" timeOffset="2460.4291">9895-307 277 0,'0'0'11'15,"0"0"14"-15,0 0 45 16,134-78 47-16,-104 39-56 15,-7-4-35-15,-7 1 4 16,-10 3 52-16,-6 9-31 16,0 2 27-16,-13 10-26 15,-13 6 11-15,-1 6-17 16,0 6-13-16,0 0-21 16,1 29-6-16,4 14 4 0,4 12 5 15,9 11 8-15,6 0-6 16,3-2-5-1,3-8-4-15,19-12-5 0,10-11-3 16,4-15-28-16,12-14-17 16,5-4-38-16,-1-8-95 15,-4-18-293-15</inkml:trace>
        </inkml:traceGroup>
        <inkml:traceGroup>
          <inkml:annotationXML>
            <emma:emma xmlns:emma="http://www.w3.org/2003/04/emma" version="1.0">
              <emma:interpretation id="{AFFD56AF-2BDF-4D0E-AF7D-5DC59A255739}" emma:medium="tactile" emma:mode="ink">
                <msink:context xmlns:msink="http://schemas.microsoft.com/ink/2010/main" type="inkWord" rotatedBoundingBox="16970,4013 17921,4060 17881,4875 16929,4827">
                  <msink:destinationLink direction="with" ref="{C1A82BCA-017D-4A34-84CB-FA13D07C6872}"/>
                </msink:context>
              </emma:interpretation>
              <emma:one-of disjunction-type="recognition" id="oneOf3">
                <emma:interpretation id="interp3" emma:lang="" emma:confidence="0">
                  <emma:literal>il</emma:literal>
                </emma:interpretation>
                <emma:interpretation id="interp4" emma:lang="" emma:confidence="0">
                  <emma:literal>NL</emma:literal>
                </emma:interpretation>
                <emma:interpretation id="interp5" emma:lang="" emma:confidence="0">
                  <emma:literal>IL</emma:literal>
                </emma:interpretation>
                <emma:interpretation id="interp6" emma:lang="" emma:confidence="0">
                  <emma:literal>re</emma:literal>
                </emma:interpretation>
                <emma:interpretation id="interp7" emma:lang="" emma:confidence="0">
                  <emma:literal>Il</emma:literal>
                </emma:interpretation>
              </emma:one-of>
            </emma:emma>
          </inkml:annotationXML>
          <inkml:trace contextRef="#ctx0" brushRef="#br0" timeOffset="5184.7006">13315-482 524 0,'0'0'208'0,"0"0"-104"16,0 0 24-16,0 0-71 15,181-131-34-15,-96 98-14 16,1 2-2-16,-6 2-7 0,-8 9-10 15,-6 3-76-15,-15 5-152 16,-22 12-412-16</inkml:trace>
          <inkml:trace contextRef="#ctx0" brushRef="#br0" timeOffset="5056.6171">13416-215 236 0,'0'0'200'15,"0"0"21"-15,0 0-39 16,0 139-74-16,0-101-57 0,5-5-11 16,4-11-22-16,1-8-7 15,1-9-11-15,-5-5 0 16,3-18-17-16,0-27-18 15,0-16-146-15,-9-10-170 16,-5-4 41-16</inkml:trace>
          <inkml:trace contextRef="#ctx0" brushRef="#br0" timeOffset="5432.4283">13974-470 596 0,'0'0'206'0,"0"0"-42"0,0 0-73 16,0 0-35-16,0 0-23 16,-122 151-19-16,115-85-2 15,7 1-2-15,0-4-9 16,34-10-1-16,23-16-29 15,27-18-37-15,23-19-60 16,12-2-253-16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07.70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1A82BCA-017D-4A34-84CB-FA13D07C6872}" emma:medium="tactile" emma:mode="ink">
          <msink:context xmlns:msink="http://schemas.microsoft.com/ink/2010/main" type="inkDrawing" rotatedBoundingBox="3877,12843 18308,5023 19353,6950 4921,14771" semanticType="callout" shapeName="Other">
            <msink:sourceLink direction="with" ref="{9A4AF0EA-119A-4E03-A130-83E76A32A1DB}"/>
            <msink:sourceLink direction="with" ref="{AFFD56AF-2BDF-4D0E-AF7D-5DC59A255739}"/>
          </msink:context>
        </emma:interpretation>
      </emma:emma>
    </inkml:annotationXML>
    <inkml:trace contextRef="#ctx0" brushRef="#br0">0 7863 109 0,'0'0'14'0,"0"0"37"16,0 0-24-16,0 0-27 15,0 0 5-15,0 0-1 16,12-55 12-16,-10 47 15 15,1-2 5-15,0 1-17 16,-3-1-10-16,4-2-4 16,-2 0-1-16,2-1 0 15,4 2 15-15,-6-4-6 16,2 2-7-16,1-1 5 16,-2-2 1-16,3-5 13 15,1-5-10-15,2-2 32 0,2-1-42 16,4-1-3-16,-5 0 2 15,4 1-3-15,-1 4-1 16,-1 0 4-16,0 5-3 16,-1-1-1-16,-4 2 0 15,2-1 1-15,0-3-1 16,0 3 0-16,2-5 0 16,-1-3 1-16,1 0-1 15,2 0 0-15,4 2 0 16,-2-1 0-16,2 3 0 15,-4 1 0-15,5-4 0 16,0-1 0-16,6 0 0 16,-4-9 0-16,5 1 0 0,1-5-1 15,-2-4 1-15,5-3 0 16,-5 1 0-16,3 0 0 16,-2 3 0-16,1 7 0 15,-1 3 0-15,-2 3 1 16,4 1-2-16,-2 1 1 15,0-4 0-15,0 0-1 16,1-2 2-16,1-3 0 16,0-4-1-16,3 2 0 15,1-4 1-15,-1 5-1 0,2 2 0 16,0-2 0 0,-1 5 0-16,2-3 0 0,-4-1 0 15,1 1 1-15,0-2-1 16,2 0 2-16,-1 0-1 15,4-2-1-15,-4 3-1 16,7-4 1-16,-5 0 1 16,4-7 0-16,0 1-1 15,-1 1 0-15,0 1 0 16,1 1 0-16,1 2 13 16,1-2 6-16,0-2-14 15,5 0-1-15,1-7 2 16,1-1-6-16,1-3 1 15,1-3 3-15,3 5-4 0,-4 0 1 16,5 3-1-16,6 3 0 16,3-3 0-16,1 5 0 15,-1 0 3-15,0 4-3 16,-4 0 0-16,-2-1-1 16,1-3 1-16,1-2-1 15,0-4 1-15,0 0 1 16,0-1 0-16,1 4-1 15,-3 3-1-15,1 6 0 16,-4 3 2-16,-3 4 0 16,-4 4-1-16,0 0 0 15,-2 0 0-15,-2-3 0 16,1-3 0-16,-4 2 2 0,1-4-2 16,-2 2 0-1,-1 4 0-15,0 0 1 0,1 1-1 16,-3 0 0-16,5-1 0 15,-3 0 0-15,0 3 1 16,3-1-1-16,1 1 1 16,-4-1 1-16,1 0 0 15,-4 0-1-15,2 5 1 16,-4 0-2-16,4 6-2 16,0-3 2-16,1 3 3 15,0-3-2-15,1 4-1 16,1-7 3-16,4 2-2 0,2-3 0 15,2-2 13 1,1 2-11-16,-2 6-1 0,-4-3-1 16,1 4-1-16,-2-3 0 15,1 1 0-15,1-3 2 16,-1 0-2-16,-1 2-2 16,2-3 2-16,-1 2 0 15,2-1 1-15,2 1 0 16,-1-2-1-16,0 1 0 15,-2 0 2-15,4-4-2 16,-2 2 0-16,-3 0 1 16,-1 0-1-16,2 4 1 15,-4-1-1-15,4 2 0 16,-4-3-1-16,4 4 1 16,-2-6 0-16,4 4 0 0,-1-3 1 15,-2 2-1-15,0 2 0 16,2 0 2-16,-2 3-2 15,2-2 0-15,-1 3 0 16,-1-3 0-16,0-1 0 16,2 4 0-16,1-4 0 15,1 5-1-15,3-7 1 16,0 4 0-16,2-1 0 16,1 0 0-16,1 1 1 15,3 0-1-15,-3-4-1 0,2 0 1 16,-1 0 0-1,0-2 0-15,-1 4-2 0,2-6 2 16,2 2 1-16,-2 1-1 16,3-3 0-16,-4 2 1 15,1 0-1-15,-3 1 1 16,2 1-1-16,-1-2 0 16,2 0 0-16,1 1 0 15,0-2 1-15,-1 1-1 16,2 0 0-16,-2 1 0 15,0 1 0-15,2 3 2 16,-2 0-4-16,-3 5 4 16,-4-3-1-16,1 3-1 15,3-3-1-15,1-1 1 16,3-2 0-16,3-2 1 16,4 0-1-16,-1-1 0 15,4 2 0-15,-11 1-3 0,3 0 3 16,-7 4 0-16,1-2 0 15,-1 1 0-15,1 0-1 16,0-3 0-16,2 5 2 16,2-4 0-16,-1 0-1 15,2 1 0-15,-5 1 0 16,0 4 0-16,-1-2 2 16,-2 2-2-16,0 1 0 15,-3 2 0-15,2 0 0 16,-2-1 0-16,-2 0 0 0,1 0 1 15,1-2-1 1,3 0 1-16,0 0-1 0,0-4 0 16,2 3-1-16,-2 1 1 15,2 1 0-15,-5 1 3 16,1 1-3-16,0 1 0 16,-3 2 0-16,5-2 0 15,2-4 1-15,2 3-1 16,1-2 2-16,-5 2-1 15,0 2-1-15,-4-4-1 16,-4 3 1-16,6-2-2 16,-3 3 2-16,-2-1-2 15,1-1 2-15,-2 3 1 16,1-2 2-16,3-2-5 16,1 2 2-16,1 2 0 0,-2-1 2 15,1 2-1-15,-1-1-1 16,-4-1 0-16,5 0 0 15,-1 2 0-15,0-2 0 16,1 2 2-16,1-5-2 16,-2 4 0-16,-4-2 0 15,1 0 0-15,-2 3 1 16,2 0-1-16,1 1-1 16,0-2 1-16,4-2 0 15,0 1 4-15,-1-1-4 0,-2 3 0 16,1-2 1-1,-4 2-1-15,4 0 0 0,1 2 1 16,2-3 5-16,1 2-5 16,4-1 7-16,0 1 4 15,3-1-6-15,-1-2 3 16,6-5 4-16,-2 2 2 16,-1 0-10-16,-2-2-5 15,2 3 2-15,1-2-2 16,3 2 2-16,5-1-1 15,-1 0 1-15,1 3-1 16,-3-2 3-16,-1 4-1 16,3-5-1-16,1 2 3 15,0-1 1-15,5-4-2 16,-4 2-2-16,2 0 0 16,2 5-1-16,-3-1-1 15,-2 0 8-15,3 0 5 0,-3 0 10 16,6 2-5-16,8-1 6 15,-2 4-11-15,5 2 3 16,-3-1-2-16,-1 1-1 16,2-1 1-16,7 0 11 15,-4 0-18-15,0-1 0 16,-4 2-2-16,-10-3 0 16,-8 0 0-16,-5-1 5 15,-9 6-9-15,-7-2 10 16,-8 3-3-16,-9 0-4 0,-3 0-4 15,-3 0 6 1,-5 0-3-16,4 0 1 0,-3 0 7 16,-2 0 0-16,-3 0-6 15,-3 0 0-15,-3 0-3 16,-2 0-1-16,-1 0 4 16,0 0 1-16,0 0 9 15,0 0-2-15,0 0-7 16,0 0-2-16,0 0 2 15,0 0-5-15,0 0 1 16,0 0 2-16,0 0-2 16,0 0-2-16,0 0 0 15,0 0-4-15,0 0-21 16,0 0-8-16,-4 0-25 16,-2 0-72-16,-6 0-199 0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10.32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68A5396-1F4E-4401-A9D1-111B8C1E1577}" emma:medium="tactile" emma:mode="ink">
          <msink:context xmlns:msink="http://schemas.microsoft.com/ink/2010/main" type="inkDrawing" rotatedBoundingBox="4865,14221 8021,10337 8082,10387 4926,14271" semanticType="callout" shapeName="Other">
            <msink:sourceLink direction="with" ref="{9A4AF0EA-119A-4E03-A130-83E76A32A1DB}"/>
            <msink:sourceLink direction="with" ref="{DF8F9C4C-657B-4294-8937-0D0F38107304}"/>
          </msink:context>
        </emma:interpretation>
      </emma:emma>
    </inkml:annotationXML>
    <inkml:trace contextRef="#ctx0" brushRef="#br0">19 3832 72 0,'0'0'37'0,"0"0"-35"0,0 0 0 15,0 0 7-15,0 0 18 16,0 0 5-16,0 0 5 16,-18 22-3-16,18-22 29 15,-3 2 12-15,3-2-19 16,0 0-16-16,0 0-17 15,0 0-12-15,0 0 15 16,0 0-18-16,0 0 0 16,0 0-7-16,0-8 6 15,9-3-4-15,3-5-1 16,-2 2 2-16,4 0-4 0,2-1 1 16,-2-2-1-16,3 1 0 15,-4-1-1-15,1-3 1 16,-1-1 1-16,-1 6-1 15,-1-4 2-15,2 2 1 16,1 1-2-16,-2-2-1 16,6-1 7-16,-2 1-7 15,2-3 1-15,3-2-1 16,-1 1 2-16,-2-1 5 16,3 1 0-16,0 0 0 15,-3 7-4-15,0-6-1 16,3 1 0-16,-1-3-2 15,1-2 0-15,0-1 3 16,-2-2-2-16,2-1 0 0,-2 2 0 16,-1 0 0-16,-2 7 2 15,-2-1 2-15,-4 1 0 16,5-5 1-16,0 1 10 16,6-5-9-16,0 0 1 15,3-1-7-15,-1 3-1 16,1-1 3-16,-1 2-2 15,-1-2 1-15,1 5-2 16,2-4-2-16,-2 3 2 16,-2 0 3-16,1 3-3 15,-2-3 0-15,1 1 1 0,4-3 1 16,0-1-2 0,5-3 1-16,0-1-1 0,0 0 2 15,-2 1-2-15,2-2 0 16,2 2 0-16,0-3 1 15,-2 3 0-15,0-2 1 16,-3 0 0-16,3-2 1 16,0 0 5-16,-2-3-1 15,5-2-4-15,-1-5-2 16,0-1 2-16,-1-3-2 16,-1 2 2-16,0 3-3 15,2 0 3-15,-2 3 1 16,3-6 0-16,2 0 3 15,-1-7-1-15,5 0-6 0,2-9 3 16,2-4 0-16,6-2-3 16,0-5 0-16,1 5 0 15,2-1 4-15,4-1-3 16,3-2-1-16,2-2 0 16,5-1 0-16,4-2 0 15,0-4 2-15,-2 0-2 16,3-4 0-16,-1-8 0 15,4-3 0-15,-3 4 0 16,4 5 0-16,-5 8 0 16,-3 10 0-16,-6 13-2 15,-13 11-6-15,-7 13-39 16,-11 8-71-16,-12 14-68 0,-14 10-139 16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13.38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2A756EF-1DA1-428A-837F-64AC60729F35}" emma:medium="tactile" emma:mode="ink">
          <msink:context xmlns:msink="http://schemas.microsoft.com/ink/2010/main" type="inkDrawing" rotatedBoundingBox="12569,8087 15987,7086 16012,7172 12594,8173" semanticType="callout" shapeName="Other">
            <msink:sourceLink direction="with" ref="{1C9E085C-E0C1-4859-A6E2-005D0AA5D0CA}"/>
            <msink:sourceLink direction="with" ref="{F83D70DE-4B82-4829-BBD4-C7DA43D73DC6}"/>
          </msink:context>
        </emma:interpretation>
      </emma:emma>
    </inkml:annotationXML>
    <inkml:trace contextRef="#ctx0" brushRef="#br0">-4 1003 107 0,'0'0'61'0,"0"0"-54"16,0 0 19-1,0 0 47-15,0 0-9 0,0 0-26 16,-6 6 2-16,6-6 9 16,0 0-22-16,0 0-13 15,0 0-11-15,0 0 2 16,1 0 10-16,11 0 32 16,0 0-2-16,3 0-16 15,2-6-4-15,-2 0-7 16,4 3-7-16,-1-5-8 15,2 2 7-15,4 0-3 16,-2 0 7-16,5 0 3 16,-1 0 5-16,-2-3-8 15,3 2 1-15,-3-1 0 16,0 1-7-16,-1 0-3 0,2 0-3 16,2-2 1-1,2-4 4-15,-5 4-7 0,3 1 1 16,-3-1 0-16,-4 1 1 15,-2 2-2-15,1 1 0 16,-4 1 5-16,2-1-5 16,1 1 2-16,-2-2 0 15,2-1-2-15,1 1 7 16,0-1 0-16,5-1 1 16,0 3-1-16,0-1-6 15,-4-1 0-15,-4 5 1 16,-2 1 3-16,-1 1-4 15,1-3 0-15,2 1 0 0,-1-2 0 16,2 0 4-16,1 0-2 16,5-3-3-16,-2 1 9 15,4-1-2-15,-2 0-4 16,-1 1-2-16,-1 0 0 16,-1 1 4-16,-2 1-5 15,3 0 1-15,0 1 0 16,-1-2 1-16,5 1 0 15,1-2 2-15,-2 3 1 16,4-5 6-16,-4 2-6 16,2 0-2-16,-1 0-1 15,0 0 0-15,-1 0 5 16,3 5-5-16,-3-4 0 16,1 2-1-16,1-2-1 15,-2 3 1-15,0-2-1 0,0-1-2 16,2 1 2-16,-1-2 5 15,4-1-5-15,-4 1 0 16,1-2 0-16,-2 2 0 16,-3-2 0-16,1 0 1 15,1 0 1-15,1-1-2 16,-4 3-3-16,1 1 3 16,-3 1-2-16,0-3 2 15,3 0 0-15,1 0 2 16,8-2-2-16,2-5 0 15,2 0 1-15,3-1-1 0,-1 0 0 16,-3 3 0-16,-2 0 0 16,-2 0-1-16,-4 1 1 15,1 1-2-15,-3 2 2 16,-1-1 0-16,5-2 0 16,2-5 3-16,2 4-3 15,4-3-3-15,2-2 3 16,3 0 0-16,3 1 0 15,10-2 5-15,5-2-5 16,7 3 1-16,6-5 1 16,-4 1 1-16,4 0 3 15,4-2-2-15,-1-1 3 16,1 0 0-16,-4 0 2 0,-7 4-9 16,-8 4 0-16,-9 3 0 15,-16 3 0-15,-8 6-11 16,-11 4-25-16,-12 0-70 15,0 0-134-15,-23 0-147 16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11.12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63DC91F-E4BF-4B00-819C-A47DD62B0C67}" emma:medium="tactile" emma:mode="ink">
          <msink:context xmlns:msink="http://schemas.microsoft.com/ink/2010/main" type="inkDrawing" rotatedBoundingBox="6194,12702 6270,12426 6399,12462 6323,12738" semanticType="callout" shapeName="Other"/>
        </emma:interpretation>
      </emma:emma>
    </inkml:annotationXML>
    <inkml:trace contextRef="#ctx0" brushRef="#br0">44 279 366 0,'0'0'2'0,"0"0"6"16,0 0 86-16,0 0-10 15,0 0-34-15,0 0-23 16,75-137 4-16,-72 105-22 15,-3 11 0-15,0 4 25 0,0 10 12 16,-13 7 2-16,-4 0-37 16,1 3 13-16,1 20-21 15,1 7-1-15,3 2 1 16,10-8 2-16,1-6-4 16,0-6 1-16,1-8-2 15,14-4-5-15,4 0-1 16,0-18 6-16,1-15 9 15,-5-3-9-15,-8-3-18 16,-7 2 4-16,0 14 14 16,0 7 9-16,-22 7 41 15,-7 9 4-15,5 0-25 16,-2 17-12-16,8 8-7 0,6 1-10 16,12 1 0-1,0-5-28-15,21-9-78 0,23-13-70 16,10-15-386-16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14.09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62BBDBB-8CEA-4159-AEBD-7F04EE866FDA}" emma:medium="tactile" emma:mode="ink">
          <msink:context xmlns:msink="http://schemas.microsoft.com/ink/2010/main" type="writingRegion" rotatedBoundingBox="14127,7647 14450,7647 14450,7877 14127,7877"/>
        </emma:interpretation>
      </emma:emma>
    </inkml:annotationXML>
    <inkml:traceGroup>
      <inkml:annotationXML>
        <emma:emma xmlns:emma="http://www.w3.org/2003/04/emma" version="1.0">
          <emma:interpretation id="{4EF1EF93-8748-4924-9E98-497DBD75DAFE}" emma:medium="tactile" emma:mode="ink">
            <msink:context xmlns:msink="http://schemas.microsoft.com/ink/2010/main" type="paragraph" rotatedBoundingBox="14127,7647 14450,7647 14450,7877 14127,7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3F38E1-3642-44B0-90A8-372B53F5855F}" emma:medium="tactile" emma:mode="ink">
              <msink:context xmlns:msink="http://schemas.microsoft.com/ink/2010/main" type="line" rotatedBoundingBox="14127,7647 14450,7647 14450,7877 14127,7877"/>
            </emma:interpretation>
          </emma:emma>
        </inkml:annotationXML>
        <inkml:traceGroup>
          <inkml:annotationXML>
            <emma:emma xmlns:emma="http://www.w3.org/2003/04/emma" version="1.0">
              <emma:interpretation id="{58E8DCED-A2A9-4696-B646-D70ECF472BA1}" emma:medium="tactile" emma:mode="ink">
                <msink:context xmlns:msink="http://schemas.microsoft.com/ink/2010/main" type="inkWord" rotatedBoundingBox="14127,7647 14450,7647 14450,7877 14127,7877"/>
              </emma:interpretation>
            </emma:emma>
          </inkml:annotationXML>
          <inkml:trace contextRef="#ctx0" brushRef="#br0">172 105 73 0,'0'0'212'15,"0"0"-173"-15,0 0 39 16,0 0 1-16,0 0 13 16,119-11-12-16,-101-9-49 15,-6 1-16-15,-10 2-5 0,-2 0-2 16,-2 7-8-1,-23 3 4-15,-7 7 6 0,-2 0-1 16,-3 0-1-16,-3 18-3 16,2 7 7-16,5 5-6 15,8-1 34-15,8 3-13 16,13-2-11-16,4-3 20 16,0-7-14-16,18-4-7 15,10-13-10-15,1-3 0 16,-2 0 10-16,-3-22-1 15,-6-4 0-15,-8-4-12 16,-7 6-2-16,-3 3-2 16,-7 7 1-16,-20 6 1 15,-5 8 0-15,2 0 2 16,-1 5 0-16,8 16-2 0,7 6-4 16,2 6 0-16,7-4-88 15,1-2-173-15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03:12.091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E2A6EE0-4519-46D9-B873-19D2DCFCA975}" emma:medium="tactile" emma:mode="ink">
          <msink:context xmlns:msink="http://schemas.microsoft.com/ink/2010/main" type="writingRegion" rotatedBoundingBox="8273,9310 8447,16317 5681,16385 5507,9378"/>
        </emma:interpretation>
      </emma:emma>
    </inkml:annotationXML>
    <inkml:traceGroup>
      <inkml:annotationXML>
        <emma:emma xmlns:emma="http://www.w3.org/2003/04/emma" version="1.0">
          <emma:interpretation id="{C51D0336-FE06-4B56-8FCA-E291F9D4E22C}" emma:medium="tactile" emma:mode="ink">
            <msink:context xmlns:msink="http://schemas.microsoft.com/ink/2010/main" type="paragraph" rotatedBoundingBox="8273,9310 8447,16317 7613,16337 7438,9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904124-5FD0-4A79-9DEA-652BAB35C055}" emma:medium="tactile" emma:mode="ink">
              <msink:context xmlns:msink="http://schemas.microsoft.com/ink/2010/main" type="inkBullet" rotatedBoundingBox="7477,9330 7483,9573 7444,9574 7438,9330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2635 693 763 0,'0'0'68'0,"0"0"-15"15,0 0 38-15,0 0-61 16,-32 107-30-16,32-64-3 16,0 4-177-16,0 0-406 15</inkml:trace>
      </inkml:traceGroup>
      <inkml:traceGroup>
        <inkml:annotationXML>
          <emma:emma xmlns:emma="http://www.w3.org/2003/04/emma" version="1.0">
            <emma:interpretation id="{1DBA8302-0458-4EBE-BD0A-B65952C2B12B}" emma:medium="tactile" emma:mode="ink">
              <msink:context xmlns:msink="http://schemas.microsoft.com/ink/2010/main" type="line" rotatedBoundingBox="8290,10019 8447,16317 7643,16337 7487,10039"/>
            </emma:interpretation>
          </emma:emma>
        </inkml:annotationXML>
        <inkml:traceGroup>
          <inkml:annotationXML>
            <emma:emma xmlns:emma="http://www.w3.org/2003/04/emma" version="1.0">
              <emma:interpretation id="{463E9D84-0661-4993-9D35-84A1BF4761F5}" emma:medium="tactile" emma:mode="ink">
                <msink:context xmlns:msink="http://schemas.microsoft.com/ink/2010/main" type="inkWord" rotatedBoundingBox="7551,10038 7556,10274 7533,10274 7527,100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7.4704">2709 1401 312 0,'0'0'265'0,"0"0"-252"16,-18 124 15-16,18-86-28 15,0 1-51-15,0-3-405 0</inkml:trace>
        </inkml:traceGroup>
        <inkml:traceGroup>
          <inkml:annotationXML>
            <emma:emma xmlns:emma="http://www.w3.org/2003/04/emma" version="1.0">
              <emma:interpretation id="{98BEEDFB-4CB4-4B49-9C70-B215E306CA07}" emma:medium="tactile" emma:mode="ink">
                <msink:context xmlns:msink="http://schemas.microsoft.com/ink/2010/main" type="inkWord" rotatedBoundingBox="7659,10809 7665,11043 7635,11044 7629,108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7.644">2818 2173 672 0,'0'0'22'0,"0"0"7"15,0 0 28-15,-25 135-57 16,25-89-18-16,0 7-286 15</inkml:trace>
        </inkml:traceGroup>
        <inkml:traceGroup>
          <inkml:annotationXML>
            <emma:emma xmlns:emma="http://www.w3.org/2003/04/emma" version="1.0">
              <emma:interpretation id="{732E1933-E43A-4556-8E81-C77754369448}" emma:medium="tactile" emma:mode="ink">
                <msink:context xmlns:msink="http://schemas.microsoft.com/ink/2010/main" type="inkWord" rotatedBoundingBox="8328,11550 8355,12636 7627,12655 7599,1156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358124.1963">2925 3247 674 0,'0'0'28'0,"0"0"-22"15,0 0 28-15,0 0 22 16,0 0-40-16,0 0-9 16,0 0-2-16,-30 100-5 15,33-100-4-15,3 0 4 16,2 0 16-16,-7 0 14 16,2-12 8-16,-1-3-17 15,-2-2-12-15,0 4-6 16,0 0 6-16,-9 1 0 15,-9 4 2-15,-3 0-2 16,1 8 72-16,-1 0-35 0,6 5-46 16,0 20 0-16,1 3-1 15,5 0 3-15,8-2-4 16,1-7-1-16,0-7 2 16,0-3-5-16,6-9-6 15,1 0-4-15,-1 0 16 16,-1-10 4-16,-1-9 12 15,-4 2-4-15,0 3-3 16,0 10 13-16,0 2-2 16,0 2-20-16,-4 0 0 15,-2 14 0-15,-2 12 0 16,7 6-19-16,1-6-62 16,1-12-122-16,29-14-302 15</inkml:trace>
          <inkml:trace contextRef="#ctx0" brushRef="#br1" timeOffset="-357646.8801">3313 3048 492 0,'0'0'81'0,"0"0"-57"16,0 0 101-16,0 0-42 16,0 0-43-16,0 0 5 15,66-84 12-15,-66 72-18 16,0-4-9-16,0 6-16 15,-21 2-14-15,-9 8 2 16,-6 0 0-16,-8 13-1 16,-4 20-1-16,6 15-1 15,8 12 1-15,8 10 3 16,13 7-3-16,13-3-3 16,0-6 3-16,18-13 0 0,21-19 12 15,9-12 10-15,9-14 11 16,2-10 3-16,1 0 0 15,-8-13-25-15,-11-5-3 16,-14-4-7-16,-14 7-1 16,-13 8-11-16,0 4 3 15,-9 3-51-15,-27 3-185 16,-7 11-351-16</inkml:trace>
          <inkml:trace contextRef="#ctx0" brushRef="#br0" timeOffset="411.7202">2799 3112 587 0,'0'0'9'0,"0"0"-5"0,0 0-4 15,3 118-145-15</inkml:trace>
          <inkml:trace contextRef="#ctx0" brushRef="#br0" timeOffset="548.2992">2832 3733 638 0,'0'0'80'0,"-33"119"-66"16,22-65 46-16,8-10-60 15,3-6-25-15,0-8-307 16</inkml:trace>
        </inkml:traceGroup>
        <inkml:traceGroup>
          <inkml:annotationXML>
            <emma:emma xmlns:emma="http://www.w3.org/2003/04/emma" version="1.0">
              <emma:interpretation id="{67804C20-C479-4257-B9F4-EC4B988A45B0}" emma:medium="tactile" emma:mode="ink">
                <msink:context xmlns:msink="http://schemas.microsoft.com/ink/2010/main" type="inkWord" rotatedBoundingBox="7726,13327 7727,13342 7712,13343 7712,1332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75.9539">2870 4691 500 0,'0'0'0'0,"0"0"-45"16,0 0-238-16</inkml:trace>
        </inkml:traceGroup>
        <inkml:traceGroup>
          <inkml:annotationXML>
            <emma:emma xmlns:emma="http://www.w3.org/2003/04/emma" version="1.0">
              <emma:interpretation id="{A8E881CD-F354-4117-AD6B-308181D5340F}" emma:medium="tactile" emma:mode="ink">
                <msink:context xmlns:msink="http://schemas.microsoft.com/ink/2010/main" type="inkWord" rotatedBoundingBox="7885,13928 7911,14966 7801,14969 7775,1393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65.4641">3018 6085 1012 0,'0'0'16'0,"0"0"-16"15,-52 110 39-15,52-97-39 0,0-13-9 16,7-5-159 0,13-23-101-16</inkml:trace>
          <inkml:trace contextRef="#ctx0" brushRef="#br0" timeOffset="1193.2485">3054 6315 500 0,'0'0'0'0,"0"0"-157"16</inkml:trace>
          <inkml:trace contextRef="#ctx0" brushRef="#br0" timeOffset="809.5309">2936 5294 715 0,'0'0'43'15,"0"0"-39"-15,0 106-3 16,3-90-1-16,9-2-269 16</inkml:trace>
          <inkml:trace contextRef="#ctx0" brushRef="#br0" timeOffset="941.6583">3008 5845 1039 0,'0'0'2'0,"0"0"2"0,0 0-4 16,0 0-12-16,0 0-215 16,0 0-234-16</inkml:trace>
        </inkml:traceGroup>
        <inkml:traceGroup>
          <inkml:annotationXML>
            <emma:emma xmlns:emma="http://www.w3.org/2003/04/emma" version="1.0">
              <emma:interpretation id="{9A8808A2-E734-4D42-9413-8CF098349DF5}" emma:medium="tactile" emma:mode="ink">
                <msink:context xmlns:msink="http://schemas.microsoft.com/ink/2010/main" type="inkWord" rotatedBoundingBox="8207,15569 8226,16322 7643,16337 7624,15583"/>
              </emma:interpretation>
              <emma:one-of disjunction-type="recognition" id="oneOf6">
                <emma:interpretation id="interp6" emma:lang="" emma:confidence="0">
                  <emma:literal>@</emma:literal>
                </emma:interpretation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1758.8276">2852 7155 779 0,'0'0'7'0,"0"0"78"15,0 0-35-15,0 0-5 16,0 0-30-16,0 0-6 16,-67-126-8-16,67 85 1 15,3 11-2-15,18 18 0 16,2 12-10-16,6 0 1 15,4 23 9-15,0 18 7 16,-3 7 1-16,-5 6-5 16,-10 13 1-16,-4 3 1 15,-11 1-2-15,0-5 0 16,-8-8 3-16,-8-15 0 16,-2-16 6-16,4-13-6 15,4-12-3-15,-1-2-3 16,5 0 0-16,3-16-1 15,2-4-5-15,1 2 6 16,0 9 1-16,1 9-1 0,20 0 0 16,9 16 4-16,-1 16 23 15,5 11-13-15,-2-3 0 16,-2-3-9-16,0-7-5 16,-3-11-4-16,3-13-76 15,-7-6-108-15,-11-31-343 16</inkml:trace>
          <inkml:trace contextRef="#ctx0" brushRef="#br0" timeOffset="1994.7278">3340 7558 526 0,'0'0'0'0,"0"0"0"15,0 0 105-15,36-127 11 16,-36 48-54-16,-13 7 37 15,-22 10 20-15,-10 20-24 16,-8 17-20-16,1 21-12 16,7 4-26-16,10 21-21 15,16 24-12-15,11 13-4 16,8 6-16-16,9-9-76 16,23-17-51-16,-7-31-336 15</inkml:trace>
        </inkml:traceGroup>
      </inkml:traceGroup>
    </inkml:traceGroup>
    <inkml:traceGroup>
      <inkml:annotationXML>
        <emma:emma xmlns:emma="http://www.w3.org/2003/04/emma" version="1.0">
          <emma:interpretation id="{AD445F67-2191-497E-8017-B14FAE1059DF}" emma:medium="tactile" emma:mode="ink">
            <msink:context xmlns:msink="http://schemas.microsoft.com/ink/2010/main" type="paragraph" rotatedBoundingBox="6537,10253 6424,16294 5674,16280 5787,102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26EFC5-DE47-4944-9553-66AA3D78FE21}" emma:medium="tactile" emma:mode="ink">
              <msink:context xmlns:msink="http://schemas.microsoft.com/ink/2010/main" type="inkBullet" rotatedBoundingBox="6231,10411 6122,16288 5674,16280 5784,10402"/>
            </emma:interpretation>
            <emma:one-of disjunction-type="recognition" id="oneOf7">
              <emma:interpretation id="interp11" emma:lang="" emma:confidence="0">
                <emma:literal>•</emma:literal>
              </emma:interpretation>
            </emma:one-of>
          </emma:emma>
        </inkml:annotationXML>
        <inkml:trace contextRef="#ctx0" brushRef="#br1" timeOffset="-852948.7796">1283 5539 327 0,'0'0'26'0,"0"0"-15"16,0 145 34-16,0-99 73 15,0-1-94-15,0 3-23 16,2-8-1-16,5-5-12 15,2-3 6-15,-4-7 6 0,-4 1 4 16,-1 0 21-16,0 1 14 16,0-3 25-16,0 2-50 15,0-5-12-15,0 3-4 16,0-6 2-16,0-2-2 16,0-5 1-16,0 0 2 15,0-3 1-15,0-2 28 16,0-2 9-16,0 3-24 15,0-5-15-15,0 0-22 16,0-2-220-16</inkml:trace>
        <inkml:trace contextRef="#ctx0" brushRef="#br1" timeOffset="-849364.0568">1023 7056 99 0,'0'0'397'0,"0"0"-346"16,0 0-45-16,0 0 44 15,0 0 43-15,0 0-31 16,-46 142-14-16,35-92-7 16,-7 5 5-16,-8 2 17 15,5 1-6-15,-3-9-36 16,6-5 0-16,3-17-2 15,9-10-13-15,3-12-3 16,3-5-3-16,0 0-1 16,0-1-1-16,0-30-2 15,9-16-13-15,12-15-50 0,2-9-51 16,-1-8 15 0,-1 2 7-16,0 2 88 0,-2 13 4 15,-6 13 4-15,-1 19 0 16,-7 11 8-16,-5 16 47 15,0 3 17-15,4 12-48 16,2 28-3-16,3 24 36 16,0 17 6-16,3 16 1 15,-3 1-37-15,0-5-22 16,-1-9-3-16,-2-22-2 16,-2-21-47-16,4-19-25 15,-2-22-101-15,-2-7-514 16</inkml:trace>
        <inkml:trace contextRef="#ctx0" brushRef="#br1" timeOffset="-853939.0301">1228 1775 279 0,'0'0'60'16,"0"0"-22"-16,0 0 48 0,0 0-62 15,0 0-15-15,0 0 8 16,0-4-11-16,0 4-4 15,0 0-2-15,0 0-61 16,0 0-75-16,0 12-14 16</inkml:trace>
      </inkml:traceGroup>
      <inkml:traceGroup>
        <inkml:annotationXML>
          <emma:emma xmlns:emma="http://www.w3.org/2003/04/emma" version="1.0">
            <emma:interpretation id="{99706E9C-8405-430F-B8EC-BA31622039E5}" emma:medium="tactile" emma:mode="ink">
              <msink:context xmlns:msink="http://schemas.microsoft.com/ink/2010/main" type="line" rotatedBoundingBox="6537,10253 6425,16246 5927,16237 6039,10244"/>
            </emma:interpretation>
          </emma:emma>
        </inkml:annotationXML>
        <inkml:traceGroup>
          <inkml:annotationXML>
            <emma:emma xmlns:emma="http://www.w3.org/2003/04/emma" version="1.0">
              <emma:interpretation id="{700FB72A-536C-45F9-956E-99AD7720F772}" emma:medium="tactile" emma:mode="ink">
                <msink:context xmlns:msink="http://schemas.microsoft.com/ink/2010/main" type="inkWord" rotatedBoundingBox="6189,10648 6149,12741 6019,12739 6058,1064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-853768.627">1223 2009 30 0,'0'0'64'0,"0"0"-1"16,0 0 62-1,0 0-39-15,21 117-17 0,-21-96 16 16,0-1-1-16,-4 5-20 16,-5 5-42-16,-3 5-21 15,6 5-1-15,3 2-19 16,3 2-150-16,0-6-141 16</inkml:trace>
          <inkml:trace contextRef="#ctx0" brushRef="#br1" timeOffset="-853637.9255">1280 2547 298 0,'0'0'103'0,"0"0"10"16,0 0 8-16,0 0-32 16,0 0-59-16,0 0-24 15,0 88-6-15,0-71 0 16,0 3-78-16,0 6-131 0,3 5-20 16</inkml:trace>
          <inkml:trace contextRef="#ctx0" brushRef="#br1" timeOffset="-853490.9857">1324 3039 238 0,'0'0'30'0,"0"0"-19"0,0 0 46 15,0 115-2-15,-3-84-22 16,3 0-28-16,0 7-5 16,0 0 0-16,0 2-37 0,0 0-72 15,0-4-73 1</inkml:trace>
          <inkml:trace contextRef="#ctx0" brushRef="#br1" timeOffset="-853363.1304">1294 3655 87 0,'0'0'43'0,"0"0"69"15,-20 155-58-15,16-106-16 16,-4 0 3-16,4-7-39 16,4-3-2-16,0 0-1 15,0-2-83-15,0 2-66 16</inkml:trace>
        </inkml:traceGroup>
        <inkml:traceGroup>
          <inkml:annotationXML>
            <emma:emma xmlns:emma="http://www.w3.org/2003/04/emma" version="1.0">
              <emma:interpretation id="{19D1C763-A90D-4087-86A0-5FF7B1E1C51E}" emma:medium="tactile" emma:mode="ink">
                <msink:context xmlns:msink="http://schemas.microsoft.com/ink/2010/main" type="inkWord" rotatedBoundingBox="6434,15759 6425,16246 6036,16239 6045,15752"/>
              </emma:interpretation>
            </emma:emma>
          </inkml:annotationXML>
          <inkml:trace contextRef="#ctx0" brushRef="#br1" timeOffset="-849058.8083">1265 7547 675 0,'0'0'7'15,"0"0"7"-15,137 59 31 16,-83-59-28-16,-6-30-6 16,-7-24-1-16,-14-13 3 15,-11-10 13-15,-16 2 54 16,0 9 41-16,-18 12-28 0,-18 18-30 16,-10 12-22-1,-3 21 0-15,-3 3-20 0,5 22-14 16,-1 23-3-16,6 10-4 15,14 4 0-15,9-12-51 16,15-13-73-16,4-20-110 16,0-14-154-16</inkml:trace>
        </inkml:traceGroup>
        <inkml:traceGroup>
          <inkml:annotationXML>
            <emma:emma xmlns:emma="http://www.w3.org/2003/04/emma" version="1.0">
              <emma:interpretation id="{5C374C33-AFF0-4F2E-B5D6-E628BD17A9DD}" emma:medium="tactile" emma:mode="ink">
                <msink:context xmlns:msink="http://schemas.microsoft.com/ink/2010/main" type="inkWord" rotatedBoundingBox="6149,10246 6145,10451 6035,10448 6039,10244"/>
              </emma:interpretation>
            </emma:emma>
          </inkml:annotationXML>
          <inkml:trace contextRef="#ctx0" brushRef="#br1" timeOffset="-833524.609">1292 1627 186 0,'0'0'47'15,"0"0"-41"-15,0 0-2 0,0 0 0 16,0 0-2-16,0 0 0 16,0 0 1-16,0 0-3 15,0 0-2-15,0 0-7 16,0 0-73-16</inkml:trace>
          <inkml:trace contextRef="#ctx0" brushRef="#br1" timeOffset="-832862.1511">1292 1627 154 0,'-22'41'93'0,"19"-37"-63"16,3 0 37-16,0 2 38 16,0-1-33-16,0 0-35 15,0 0-14-15,0-4-14 0,0 1-3 16,0-2-3-16,0 0 2 15,0 0-5-15,3 0 10 16,-2-6-10-16,2-5-8 16,-3 7-12-16,0-3 16 15,0 6 3-15,0 1 2 16,-9 0 9-16,-3 0 28 16,0 12-4-16,-3 14-17 15,2 1 16-15,0-3-8 16,7-4-1-16,6-3-9 15,0-8-15-15,0-3 0 0,5-6-5 16,10 0 5 0,3-9 7-16,3-14-7 0,0-7-8 15,-6 4-17-15,-7 2-3 16,-7 6 28-16,-1 7 3 16,0 2 0-16,0 9 32 15,-4 0-7-15,-10 0-14 16,-1 17-6-16,-1 7-7 15,2 3 17-15,7-4-4 16,7-7-6-16,0-5-8 16,0-7 0-16,4-4-5 15,8 0 5-15,-1 0 5 16,1-11 0-16,-3-8 1 16,-2 0-2-16,-2-5-4 0,-1 1 0 15,-4 1 0-15,0 1 0 16,0 3 2-16,0 6 0 15,0 6 20-15,-7 6 42 16,-2 0-11-16,0 0-20 16,-3 8-23-16,6 10-9 15,1 1-1-15,5-2 0 16,0-6-7-16,0-2-2 16,6-2-61-16,9-2-29 15,-4-3-132-15,-7-2-278 16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03.66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3358098-25E9-4B16-A815-48862186F488}" emma:medium="tactile" emma:mode="ink">
          <msink:context xmlns:msink="http://schemas.microsoft.com/ink/2010/main" type="inkDrawing" rotatedBoundingBox="4002,4764 4239,6685 4208,6689 3970,4768" semanticType="callout" shapeName="Other">
            <msink:sourceLink direction="with" ref="{9A4AF0EA-119A-4E03-A130-83E76A32A1DB}"/>
          </msink:context>
        </emma:interpretation>
      </emma:emma>
    </inkml:annotationXML>
    <inkml:trace contextRef="#ctx0" brushRef="#br0">362-35 697 0,'0'0'24'0,"0"167"-4"16,6-30 96-16,20 36 5 0,1 22-32 16,5 16-44-16,-1-1-32 15,-1-18-9-15,-7-21-4 16,-7-36 0-16,-7-32-1 15,-4-25-12-15,-2-23-7 16,-3-11-36-16,0-14-101 16,0-7-267-16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03.03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82259BA-645A-4526-BDDB-713D45A9A540}" emma:medium="tactile" emma:mode="ink">
          <msink:context xmlns:msink="http://schemas.microsoft.com/ink/2010/main" type="writingRegion" rotatedBoundingBox="3774,4800 4377,6028 3445,6486 2842,5257"/>
        </emma:interpretation>
      </emma:emma>
    </inkml:annotationXML>
    <inkml:traceGroup>
      <inkml:annotationXML>
        <emma:emma xmlns:emma="http://www.w3.org/2003/04/emma" version="1.0">
          <emma:interpretation id="{499D6DCC-44C6-4CDC-B616-F08F9A5AE103}" emma:medium="tactile" emma:mode="ink">
            <msink:context xmlns:msink="http://schemas.microsoft.com/ink/2010/main" type="paragraph" rotatedBoundingBox="3774,4800 4377,6028 3445,6486 2842,5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609CF5-B7CF-459C-8FCD-418D6A6B4F37}" emma:medium="tactile" emma:mode="ink">
              <msink:context xmlns:msink="http://schemas.microsoft.com/ink/2010/main" type="line" rotatedBoundingBox="3775,4800 4377,6028 3445,6486 2842,5257"/>
            </emma:interpretation>
          </emma:emma>
        </inkml:annotationXML>
        <inkml:traceGroup>
          <inkml:annotationXML>
            <emma:emma xmlns:emma="http://www.w3.org/2003/04/emma" version="1.0">
              <emma:interpretation id="{9A4AF0EA-119A-4E03-A130-83E76A32A1DB}" emma:medium="tactile" emma:mode="ink">
                <msink:context xmlns:msink="http://schemas.microsoft.com/ink/2010/main" type="inkWord" rotatedBoundingBox="3775,4800 4377,6028 3445,6486 2842,5257">
                  <msink:destinationLink direction="with" ref="{B873DE6A-2AA1-46C4-AFFE-1B368EDDC18A}"/>
                  <msink:destinationLink direction="with" ref="{C1A82BCA-017D-4A34-84CB-FA13D07C6872}"/>
                  <msink:destinationLink direction="with" ref="{068A5396-1F4E-4401-A9D1-111B8C1E1577}"/>
                  <msink:destinationLink direction="with" ref="{53358098-25E9-4B16-A815-48862186F48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135 0 594 0,'0'0'16'0,"-52"106"-1"16,28-22 72-16,1 20 3 16,4 19-44-16,8 9 5 15,11 1-20-15,0-14-8 16,0-20-15-16,15-24-8 0,6-17 0 15,2-17-8-15,-2-13-40 16,4-13-53-16,-1-13-64 16,-1-2-128-16</inkml:trace>
          <inkml:trace contextRef="#ctx0" brushRef="#br0" timeOffset="-392.4455">-78 521 829 0,'0'0'19'16,"0"0"-16"-16,0 0 25 16,-30 107 8-16,30-100-9 15,18-7-16-15,9-10-11 16,3-32 25-16,0-13 3 16,-7-8-21-16,-10-2-5 0,-10 9 1 15,-3 7 5-15,-30 12-5 16,-21 11-3-16,-12 12-4 15,-12 14-5-15,-5 12 9 16,2 40 0-16,6 22 0 16,10 23 6-16,15 12-6 15,16 3 11-15,17-8 6 16,14-17 3-16,5-15 4 16,31-19-13-16,10-18-1 15,4-13-9-15,3-22-1 16,-1 0-1-16,5-22-25 0,-2-11-34 15,-7 3-50-15,-9 6-109 16,-17 10-202-16</inkml:trace>
          <inkml:trace contextRef="#ctx0" brushRef="#br0" timeOffset="382.0391">195 776 88 0,'0'0'312'0,"0"0"-272"0,0 0 67 15,-9 117-10-15,9-98-62 16,14-7-13-16,4-12-22 15,5 0 0-15,-1-20 8 16,1-18 4-16,1-5-7 16,-9 4 2-16,-2 5-4 15,-8 13 2-15,-2 15 37 16,-3 6 29-16,0 14-24 16,0 36-29-16,-12 25 9 15,-3 21 0-15,1 12 1 0,5-4-21 16,9-7 1-1,0-22-7-15,0-19-2 16,11-29-12-16,10-25-64 0,3-11-45 16,0-47-26-16,0-29-420 15</inkml:trace>
        </inkml:traceGroup>
      </inkml:traceGroup>
    </inkml:traceGroup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25.8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F695F14-5EC5-4E2E-AFC9-6F76C9E31E96}" emma:medium="tactile" emma:mode="ink">
          <msink:context xmlns:msink="http://schemas.microsoft.com/ink/2010/main" type="inkDrawing" rotatedBoundingBox="19776,1240 19929,5456 19869,5459 19717,1242" semanticType="callout" shapeName="Other">
            <msink:sourceLink direction="with" ref="{1C5AEBB9-BEAF-4384-BB29-447F6BBE7148}"/>
            <msink:sourceLink direction="with" ref="{B5677F5B-95CC-4BFB-BF5E-03833C7D0F77}"/>
          </msink:context>
        </emma:interpretation>
      </emma:emma>
    </inkml:annotationXML>
    <inkml:trace contextRef="#ctx0" brushRef="#br0">-1 0 558 0,'0'0'27'0,"0"0"13"15,0 0 20-15,0 0 0 16,0 0-30-16,0 0-27 0,0 26 12 15,0 13-5-15,0 18 22 16,2 20-8-16,5 15-6 16,-1 17 14-16,2 18 0 15,-4 17 4-15,2 5-9 16,0 9-5-16,0-5-5 16,2-3-12-16,1-2-2 15,0-2-2-15,1-1 6 16,-1 2 1-16,3-1 14 15,-4-1-5-15,-7 3-8 16,4-8-3-16,-1-7-2 16,1-9-2-16,2-12 0 15,-1-5-2-15,-1-2 0 0,2-1 2 16,-5-1 1-16,-2-3 2 16,0-5 2-16,0-7-2 15,0-3-3-15,-2-10-2 16,-5-4 8-16,-2-12-7 15,4-9 5-15,4-3-6 16,1-7-3-16,0 3 3 16,0-1 3-16,0 0-1 15,0 2-2-15,4-8-3 16,2-3 1-16,-1-12-10 16,2-10-15-16,-2-11-38 15,1 0-56-15,1-6-9 16,5-21-105-16,-3-6-245 15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26.61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C5AEBB9-BEAF-4384-BB29-447F6BBE7148}" emma:medium="tactile" emma:mode="ink">
          <msink:context xmlns:msink="http://schemas.microsoft.com/ink/2010/main" type="inkDrawing" rotatedBoundingBox="19914,5100 24207,5270 24201,5422 19908,5252" shapeName="Other">
            <msink:destinationLink direction="with" ref="{BF695F14-5EC5-4E2E-AFC9-6F76C9E31E96}"/>
            <msink:destinationLink direction="with" ref="{88C73651-EF68-4B0E-8F40-E4D865F311C2}"/>
          </msink:context>
        </emma:interpretation>
      </emma:emma>
    </inkml:annotationXML>
    <inkml:trace contextRef="#ctx0" brushRef="#br0">0 65 558 0,'0'0'86'16,"0"0"-55"-16,0 0 51 15,0 0-47-15,0 0-25 16,0 0-1-16,-2-5-6 16,16 3 1-16,10-5 2 15,6 4-3-15,6-4 1 0,8 3-2 16,5-2 2-16,4 2-1 16,0-2-1-16,2 1-1 15,-5 1 0-15,2 4 2 16,3-3 28-16,2 1 7 15,4 2-32-15,5 0 8 16,1 0 1-16,3 0-2 16,1 0 0-16,-2 0 0 15,-3 0-5-15,0 2 1 16,2 1-4-16,1 0-2 16,-1-2-1-16,1-1 0 15,2 0 0-15,-1 0 1 16,-2 0-3-16,1 0 5 15,-3 0-5-15,-4 0-1 16,1 0 1-16,2 0 0 0,1 0 0 16,5 0 1-16,-1 0 0 15,1 0-1-15,-1 0-2 16,-2 0 2-16,1 0 2 16,2 0-1-16,0 0-1 15,4 0-2-15,-2 4 2 16,3-2 3-16,-6 5-2 15,2-1 1-15,-1 7 0 16,0-3 4-16,2 0-3 16,-2 0-1-16,1-2 3 0,-1 3-5 15,-2-1 4 1,-1 1-3-16,-4-2 7 0,2 0-6 16,2-3 1-16,6 2 2 15,4-3 2-15,-1-1 3 16,-2 3 0-16,-6-4-1 15,-10 2 13-15,-7-2-10 16,-11 1 2-16,-7 0-5 16,-11-2-4-16,-7 2 1 15,-7-2-4-15,-7 0-2 16,-2-2 1-16,0 3-1 16,0-3 0-16,0 1-12 15,0 2-37-15,3-3-57 16,2 0-149-16,-1 0-284 15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28.06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BB47198-B7CF-4A1A-8EF2-2BB88EDD0A77}" emma:medium="tactile" emma:mode="ink">
          <msink:context xmlns:msink="http://schemas.microsoft.com/ink/2010/main" type="writingRegion" rotatedBoundingBox="24164,5064 24621,5064 24621,6553 24164,6553"/>
        </emma:interpretation>
      </emma:emma>
    </inkml:annotationXML>
    <inkml:traceGroup>
      <inkml:annotationXML>
        <emma:emma xmlns:emma="http://www.w3.org/2003/04/emma" version="1.0">
          <emma:interpretation id="{3984A71E-A210-4315-806A-151796846D3E}" emma:medium="tactile" emma:mode="ink">
            <msink:context xmlns:msink="http://schemas.microsoft.com/ink/2010/main" type="paragraph" rotatedBoundingBox="24164,5064 24621,5064 24621,6553 24164,6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A61F31-4FD1-4CE5-9A18-D849940A3E98}" emma:medium="tactile" emma:mode="ink">
              <msink:context xmlns:msink="http://schemas.microsoft.com/ink/2010/main" type="line" rotatedBoundingBox="24164,5064 24621,5064 24621,6553 24164,6553"/>
            </emma:interpretation>
          </emma:emma>
        </inkml:annotationXML>
        <inkml:traceGroup>
          <inkml:annotationXML>
            <emma:emma xmlns:emma="http://www.w3.org/2003/04/emma" version="1.0">
              <emma:interpretation id="{7BF2DD63-87EB-4BA4-9CAF-B2340BD5EED8}" emma:medium="tactile" emma:mode="ink">
                <msink:context xmlns:msink="http://schemas.microsoft.com/ink/2010/main" type="inkWord" rotatedBoundingBox="24164,5064 24621,5064 24621,6553 24164,6553"/>
              </emma:interpretation>
              <emma:one-of disjunction-type="recognition" id="oneOf0">
                <emma:interpretation id="interp0" emma:lang="" emma:confidence="0">
                  <emma:literal>i</emma:literal>
                </emma:interpretation>
                <emma:interpretation id="interp1" emma:lang="" emma:confidence="0">
                  <emma:literal>ì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Ì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181 0 656 0,'0'0'25'15,"0"0"-21"-15,0 0-2 16,0 0 26-16,0 0 40 16,0 0-9-16,132 103 1 0,-109-55-8 15,-9 9-11-15,-9 9-15 16,-5 6-1-16,-16 6-12 16,-25 1 3-16,-11 0 8 15,-3-6-7-15,4-12-5 16,5-16-4-16,12-23-7 15,10-22-1-15,3 0-21 16,12-34-29-16,6-24-10 16,3-12-36-16,11-11-76 15,13-5-34-15,5 3 6 16,-6 2 6-16</inkml:trace>
          <inkml:trace contextRef="#ctx0" brushRef="#br0" timeOffset="139.4993">128 120 223 0,'0'0'240'0,"0"0"-72"0,0 0-15 16,0 0-47-1,0 0-55-15,0 0-42 0,-25 37 11 16,6 29 7-16,-2 4-10 16,3-11-17-16,6-17-16 15,6-12-61-15,-3-15-39 16,0-11-80-16,-6-4-142 16</inkml:trace>
          <inkml:trace contextRef="#ctx0" brushRef="#br0" timeOffset="-733.979">-102 694 757 0,'0'0'21'0,"0"0"28"0,34 113 40 16,-8-59-31-16,-3 4-24 15,3-1 4-15,-1-1-14 16,-3-5-9-16,-4-4 5 16,0-11-12-16,-6-10-8 15,-3-11-4-15,-3-15-50 16,3 0-80-16,6-13-65 16,-2-18-278-16</inkml:trace>
          <inkml:trace contextRef="#ctx0" brushRef="#br0" timeOffset="-523.3293">303 859 315 0,'0'0'462'0,"0"0"-436"16,0 0 14-16,-13 109 48 16,-5-31-10-16,-6 8-33 15,2 7 16-15,-1-9-23 16,7-10-15-16,7-19-15 15,8-20-8-15,1-19-6 16,0-16-56-16,4-12-42 16,15-37-39-16,5-17-342 15</inkml:trace>
        </inkml:traceGroup>
      </inkml:traceGroup>
    </inkml:traceGroup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29.48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B1EC704-E761-4542-A3BA-AE83848FC5AC}" emma:medium="tactile" emma:mode="ink">
          <msink:context xmlns:msink="http://schemas.microsoft.com/ink/2010/main" type="writingRegion" rotatedBoundingBox="18446,-155 19201,1376 18270,1835 17515,303"/>
        </emma:interpretation>
      </emma:emma>
    </inkml:annotationXML>
    <inkml:traceGroup>
      <inkml:annotationXML>
        <emma:emma xmlns:emma="http://www.w3.org/2003/04/emma" version="1.0">
          <emma:interpretation id="{FCBE6A92-369C-4A09-8A1C-25617E0B1708}" emma:medium="tactile" emma:mode="ink">
            <msink:context xmlns:msink="http://schemas.microsoft.com/ink/2010/main" type="paragraph" rotatedBoundingBox="18446,-155 19201,1376 18270,1835 17515,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BA1422-8AC1-4FD2-A436-71D0EB19BA77}" emma:medium="tactile" emma:mode="ink">
              <msink:context xmlns:msink="http://schemas.microsoft.com/ink/2010/main" type="line" rotatedBoundingBox="18446,-155 19201,1376 18270,1835 17515,303"/>
            </emma:interpretation>
          </emma:emma>
        </inkml:annotationXML>
        <inkml:traceGroup>
          <inkml:annotationXML>
            <emma:emma xmlns:emma="http://www.w3.org/2003/04/emma" version="1.0">
              <emma:interpretation id="{982FE78B-8DAD-4FA8-BB78-2463B30CFC2F}" emma:medium="tactile" emma:mode="ink">
                <msink:context xmlns:msink="http://schemas.microsoft.com/ink/2010/main" type="inkWord" rotatedBoundingBox="18446,-155 18864,691 17932,1150 17515,3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13 450 722 0,'0'0'28'15,"0"0"26"-15,-9 142-25 16,9-117-19-16,14-13 1 16,7-12-9-16,1-1 14 15,5-36 21-15,8-19-37 16,-3-10-7-16,-2-10-25 0,-9-4 23 15,-12-5 4-15,-9 2 5 16,0 18 6-16,-8 15 25 16,-11 27 26-16,1 15 0 15,3 8-12-15,4 0-25 16,4 12-10-16,2 15-10 16,5 2 0-16,0-7-2 15,12-8-5-15,20-11 2 16,7-3 5-16,6-9 0 15,-3-19-10-15,-10 3 8 16,-13 7 2-16,-8 12 1 16,-11 6 0-16,0 19-1 0,-8 39-2 15,-19 23 2 1,-12 15 15-16,-5 0-10 0,5-8-5 16,11-7-19-16,10-12-69 15,12-13-100-15,6-18-143 16</inkml:trace>
          <inkml:trace contextRef="#ctx0" brushRef="#br0" timeOffset="-434.9749">-203-175 745 0,'0'0'26'15,"0"0"-12"-15,-14 113 23 16,14-80 5-16,18-10 13 16,6-10-27-16,5-9 0 15,1-4-6-15,-3 0-6 16,-1-20-7-16,-8-7 3 15,-11 1 0-15,-7 1-7 0,-3 6 0 16,-31 7-2-16,-15 6-3 16,-9 6-12-16,-11 9 12 15,-2 33 0-15,8 17 9 16,9 19 0-16,12 21 26 16,15 5-19-16,18 5-1 15,9-5 2-15,0-12-9 16,34-13-8-16,11-14 0 15,8-23-1-15,6-21-4 16,2-17-8-16,5-4-28 16,3-25-68-16,-2-17-80 15,-10-8-207-15</inkml:trace>
        </inkml:traceGroup>
        <inkml:traceGroup>
          <inkml:annotationXML>
            <emma:emma xmlns:emma="http://www.w3.org/2003/04/emma" version="1.0">
              <emma:interpretation id="{B5677F5B-95CC-4BFB-BF5E-03833C7D0F77}" emma:medium="tactile" emma:mode="ink">
                <msink:context xmlns:msink="http://schemas.microsoft.com/ink/2010/main" type="inkWord" rotatedBoundingBox="18790,636 19164,1395 18712,1617 18338,858">
                  <msink:destinationLink direction="with" ref="{BF695F14-5EC5-4E2E-AFC9-6F76C9E31E96}"/>
                  <msink:destinationLink direction="with" ref="{88C73651-EF68-4B0E-8F40-E4D865F311C2}"/>
                </msink:context>
              </emma:interpretation>
              <emma:one-of disjunction-type="recognition" id="oneOf1"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380.2376">466 762 521 0,'0'0'32'0,"0"0"-11"16,81-107 41-16,-67 56-39 15,-14 2-4-15,0 8 50 0,-20 18 62 16,-15 6-60-1,1 12-54-15,7 5-9 0,1 11 0 16,8 27 3-16,9 20 3 16,9 20-5-16,0 14 15 15,0 9-6 1,21 5-11-16,5-6-5 0,-2-13 10 16,-3-9 20-16,-8-14-6 15,-10-15-18-15,-3-16-6 16,0-14-2-16,-21-18 0 15,-4-1-1-15,-2-16 1 16,1-23-12-16,7-6 12 16,7-7 2-16,12 3-1 15,0 4-2-15,9 5-1 0,25 6 0 16,7 3-4-16,10 8-11 16,3 8-18-16,5 12-20 15,-4 3-65-15,-5 9-48 16,-4 19-236-16</inkml:trace>
        </inkml:traceGroup>
      </inkml:traceGroup>
    </inkml:traceGroup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3:30.87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8C73651-EF68-4B0E-8F40-E4D865F311C2}" emma:medium="tactile" emma:mode="ink">
          <msink:context xmlns:msink="http://schemas.microsoft.com/ink/2010/main" type="inkDrawing" rotatedBoundingBox="20744,1933 23328,4094 23031,4449 20447,2288" semanticType="callout" shapeName="Other">
            <msink:sourceLink direction="with" ref="{1C5AEBB9-BEAF-4384-BB29-447F6BBE7148}"/>
            <msink:sourceLink direction="with" ref="{B5677F5B-95CC-4BFB-BF5E-03833C7D0F77}"/>
          </msink:context>
        </emma:interpretation>
      </emma:emma>
    </inkml:annotationXML>
    <inkml:trace contextRef="#ctx0" brushRef="#br0">0 0 481 0,'0'0'79'0,"0"0"-74"15,0 0-1-15,0 0 17 16,0 0 33-16,0 0 9 16,9 121-16-16,9-76 4 15,7 7 1-15,4 4-6 16,4 1 5-16,0 8-18 15,5-1-14-15,-2 4 19 16,3-2-12-16,-2-1-1 0,3 1 2 16,2 0-12-1,0-3 1-15,6 0 2 0,3 2-11 16,0-5 2-16,6 1-5 16,3 2-1-16,3-1 10 15,4-3-7-15,2-1 3 16,1-1 0-16,3-4 1 15,2 1 0-15,6-1-3 16,3 4-1-16,-3 3-6 16,-1-5 1-16,-5 1 3 15,-4 0-2-15,-2-8 9 16,2 2 1-16,-2-5 3 16,3-4-13-16,-3-6 1 15,2-2-2-15,-5-7 1 16,-4-1 1-16,-7 2-2 0,-2-2-1 15,-5-1 7 1,-6 0 4-16,-4-3-8 0,-5-2 2 16,-9-5-2-16,-6-6 1 15,-9-2 1-15,-2-4-4 16,-7-2 1-16,0 0-1 16,0 0 2-16,0 0-3 15,0-5-7-15,-4-10-78 16,-10 1-34-16,-2 5-126 15,-4 9-612-15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5:48.01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7D219E5-6A49-4E98-B093-192A6DDBA24B}" emma:medium="tactile" emma:mode="ink">
          <msink:context xmlns:msink="http://schemas.microsoft.com/ink/2010/main" type="inkDrawing" rotatedBoundingBox="3313,14425 4184,5435 4423,5458 3553,14449" semanticType="callout" shapeName="Other"/>
        </emma:interpretation>
      </emma:emma>
    </inkml:annotationXML>
    <inkml:trace contextRef="#ctx0" brushRef="#br0">818 74 519 0,'0'0'17'16,"0"0"-7"-16,0 0 76 15,0 0-1-15,0 0-5 16,0 0-26-16,0 0-5 16,-41-69-2-16,37 64-28 15,1 5-1-15,3 0 3 0,0 0-7 16,-2 0-11 0,-1 0-3-16,-1 0-8 0,-1 15 2 15,1 17 3-15,-2 9 3 16,3 9 2-16,-2 1-2 15,4 0-2-15,-4 1 1 16,0 3-8-16,1 7 8 16,-4 5-9-16,4 9 9 15,-1 0-3-15,5 0-1 16,0 0-1-16,0-2 5 16,0 1-17-16,0 6 14 15,0 5 0-15,0 5-19 16,0 3-1-16,0-2 19 15,-7-5-10-15,-4-4-5 16,-2-4 14-16,1-5 6 16,-2-5 0-16,1-1 6 0,-4-2-5 15,2 4 5-15,-3 2 6 16,-3 7-7-16,0 7 3 16,2 0-6-16,-3-1-1 15,1-1 3-15,3-2-4 16,3 1 4-16,0 0-4 15,2 0 0-15,2-6-4 16,2 5 4-16,-3-6 0 16,0 6 1-16,3 1-1 15,0 3-3-15,3-4 2 16,-1 1-7-16,1-2 5 0,-3 3-2 16,-3 0-7-1,-5 7-3-15,2 3 14 0,-2 1 1 16,2-2-7-16,-1 3 6 15,2-6 2-15,5-2 4 16,-3-2-5-16,3-2-2 16,0-2-2-16,0 2 1 15,2 1-1-15,2 5 1 16,1 3 3-16,2 1-1 16,-2 2 0-16,-5 0-5 15,0 4 6-15,-3 5 0 16,1-1 2-16,4-2-2 15,-1 1 0-15,7 0 4 0,-2-2-11 16,1-3 7-16,-1-4-2 16,2 1 2-16,-4 1 1 15,1 3-1-15,-4 8 0 16,4 2 0-16,-1-4 4 16,0 2-5-16,4 2 2 15,-4 2-2-15,1 5 2 16,-4 0 1-16,1 1 1 15,1 0 6-15,1-1-5 16,1-7-2-16,1-3-2 16,1-5 0-16,-1 2 0 15,2 2 3-15,-2-2-3 16,1 0 0-16,2-8 0 0,0-3-1 16,0-6 3-16,-3-7-1 15,2-4-1-15,1-13-8 16,0-13 7-16,0-12-23 15,0-13-42-15,0-12-58 16,0-12-183-16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5:48.91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AF89E74-1753-41B6-B6A4-EC6EE5648C34}" emma:medium="tactile" emma:mode="ink">
          <msink:context xmlns:msink="http://schemas.microsoft.com/ink/2010/main" type="inkDrawing" rotatedBoundingBox="3548,14394 12034,14753 12028,14874 3543,14514" semanticType="callout" shapeName="Other">
            <msink:sourceLink direction="with" ref="{5DE2FFCE-AD6D-4A01-9287-BAAC349ACDC3}"/>
          </msink:context>
        </emma:interpretation>
      </emma:emma>
    </inkml:annotationXML>
    <inkml:trace contextRef="#ctx0" brushRef="#br0">0 0 462 0,'0'0'47'0,"0"0"9"15,0 0 43-15,0 0-66 16,0 0-33-16,0 0 0 16,-2 0 0-16,17 0 3 15,3 0-3-15,6 0 1 16,4 0 0-16,0 4-1 15,7 1 12-15,7-2-11 16,4 3 1-16,10 2 0 16,3-4 0-16,7 5-1 15,3 2 2-15,2-4 1 16,1 4 4-16,1 0 2 0,4-2-2 16,6 2-1-16,-1 3 2 15,4-1-1-15,6-2-4 16,0 0 1-16,1-3-2 15,4 2 1-15,10-4-3 16,7 2 3-16,5-5 0 16,0 1-3-16,-3 0 2 15,3 0 8-15,2 0-2 16,3-2-9-16,0-2 6 16,-3 0-4-16,-3 2-2 15,4 0 2-15,-3 1-1 16,-3-2 0-16,4-1 2 15,8 0-3-15,3 2 2 16,1 1-1-16,-3-1 1 0,-1 2-2 16,0 1-2-16,-1 6 1 15,1-1 1-15,0 5 2 16,-8-3 3-16,2 2-2 16,-2 1-2-16,2-5 4 15,-5 1-2-15,5-5-1 16,7 2 1-16,2-5-3 15,2 2 1-15,-6-5-1 16,-6 0-1-16,-3 0 1 16,-3 0 0-16,-6 0 0 15,-2 0 1-15,-5 0-2 16,-4 0 2-16,-2 0 0 16,-4 0 0-16,0 0-1 0,-4 0-1 15,-2 0 1-15,4 0 2 16,-1 0-2-16,6 1 0 15,1 2 5-15,2 1-5 16,-7 0 0-16,-3 2-3 16,-4-3 6-16,0 1-4 15,3-4 2-15,-3 0-2 16,-3 0 3-16,-2 0-2 16,-12 0 1-16,2 0-1 15,-5 3 1-15,0-3-1 16,-7 0 0-16,-3 0 1 15,-7 0 3-15,-11 0-4 0,-4 8 0 16,-11-1 0 0,-8 1-39-16,-8-2-96 0,-5-3-219 15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5:51.80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2B6D4FF-0966-4705-9A24-85CADA5CA7FE}" emma:medium="tactile" emma:mode="ink">
          <msink:context xmlns:msink="http://schemas.microsoft.com/ink/2010/main" type="writingRegion" rotatedBoundingBox="1083,4183 4720,4637 4464,6682 827,6228"/>
        </emma:interpretation>
      </emma:emma>
    </inkml:annotationXML>
    <inkml:traceGroup>
      <inkml:annotationXML>
        <emma:emma xmlns:emma="http://www.w3.org/2003/04/emma" version="1.0">
          <emma:interpretation id="{8BD8E90B-07C8-4451-983C-4D3453D7CDC7}" emma:medium="tactile" emma:mode="ink">
            <msink:context xmlns:msink="http://schemas.microsoft.com/ink/2010/main" type="paragraph" rotatedBoundingBox="1083,4183 4720,4637 4464,6682 827,6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25F6EE-7C31-472E-BD40-ED4D6CF649CE}" emma:medium="tactile" emma:mode="ink">
              <msink:context xmlns:msink="http://schemas.microsoft.com/ink/2010/main" type="line" rotatedBoundingBox="1083,4183 4720,4637 4464,6682 827,6228"/>
            </emma:interpretation>
          </emma:emma>
        </inkml:annotationXML>
        <inkml:traceGroup>
          <inkml:annotationXML>
            <emma:emma xmlns:emma="http://www.w3.org/2003/04/emma" version="1.0">
              <emma:interpretation id="{F60DB0F5-69B6-4A09-9760-ABF721288872}" emma:medium="tactile" emma:mode="ink">
                <msink:context xmlns:msink="http://schemas.microsoft.com/ink/2010/main" type="inkWord" rotatedBoundingBox="1083,4183 3162,4443 2907,6488 827,6228"/>
              </emma:interpretation>
              <emma:one-of disjunction-type="recognition" id="oneOf0">
                <emma:interpretation id="interp0" emma:lang="" emma:confidence="0">
                  <emma:literal>che)</emma:literal>
                </emma:interpretation>
                <emma:interpretation id="interp1" emma:lang="" emma:confidence="0">
                  <emma:literal>cu)</emma:literal>
                </emma:interpretation>
                <emma:interpretation id="interp2" emma:lang="" emma:confidence="0">
                  <emma:literal>che</emma:literal>
                </emma:interpretation>
                <emma:interpretation id="interp3" emma:lang="" emma:confidence="0">
                  <emma:literal>ce)</emma:literal>
                </emma:interpretation>
                <emma:interpretation id="interp4" emma:lang="" emma:confidence="0">
                  <emma:literal>edu)</emma:literal>
                </emma:interpretation>
              </emma:one-of>
            </emma:emma>
          </inkml:annotationXML>
          <inkml:trace contextRef="#ctx0" brushRef="#br0">-2838-171 682 0,'0'0'33'0,"0"0"2"16,-27 129 13-16,27-104-15 16,13-8-9-16,16-11-11 15,1-6-4-15,0-6-5 16,-3-33 14-16,3-17 13 15,-6-14-16-15,-7-2-11 16,-10 5-2-16,-7 10-2 16,-12 15 0-16,-23 14 2 0,-17 15 3 15,-5 13-5-15,-5 23 0 16,-1 40-6 0,9 30 6-16,7 24 5 0,16 10 17 15,22 7 8-15,9-4 4 16,22-11-10-16,26-13-12 15,9-26-3-15,10-22-6 16,3-25-3-16,1-21 0 16,1-12-8-16,-3-19-35 15,-1-29-70-15,-11-5-148 16</inkml:trace>
          <inkml:trace contextRef="#ctx0" brushRef="#br0" timeOffset="355.0347">-1959-669 475 0,'0'0'44'0,"-95"186"73"0,53-68-27 16,14 10 14-16,11 3-18 16,17-10-21-16,0-5-34 15,26-17-21-15,14-16-6 16,8-19-4-16,2-21 0 15,7-20-11-15,0-16-42 16,2-7-57-16,-6-30-120 16,-14-17-286-16</inkml:trace>
          <inkml:trace contextRef="#ctx0" brushRef="#br0" timeOffset="805.0413">-1765-57 501 0,'0'0'79'15,"0"172"8"-15,21-103-39 16,15-17-37-16,9-27-10 16,2-22 2-16,5-6-2 15,3-41 15-15,2-25 5 16,1-20-21-16,-1-8-19 0,-8 1-73 16,-19 10-11-16,-12 19 94 15,-18 19 9-15,0 18 1 16,-6 17 4-16,-18 13 71 15,0 6 24-15,-2 46-36 16,0 25-26-16,4 27 13 16,4 21 26-16,4 2-27 15,11-2-24-15,3-11-16 16,0-27-6-16,8-20-4 16,13-27-5-16,3-23-30 15,5-17-48-15,-1-1-33 16,-2-40-156-16</inkml:trace>
          <inkml:trace contextRef="#ctx0" brushRef="#br0" timeOffset="1080.454">-1183-643 472 0,'0'0'48'0,"54"232"96"15,-25-66 14-15,-10 23-28 0,-5 18-63 16,-7-14-40-16,-7-13-8 16,0-15-17-16,-7-13-2 15,-17-13 3-15,-2-12-3 16,3-20-19-16,5-20-42 15,11-12-76-15,5-15-143 16</inkml:trace>
        </inkml:traceGroup>
        <inkml:traceGroup>
          <inkml:annotationXML>
            <emma:emma xmlns:emma="http://www.w3.org/2003/04/emma" version="1.0">
              <emma:interpretation id="{80729994-8901-42E1-8B90-9637C9CAAD3C}" emma:medium="tactile" emma:mode="ink">
                <msink:context xmlns:msink="http://schemas.microsoft.com/ink/2010/main" type="inkWord" rotatedBoundingBox="4134,4989 4667,5056 4577,5779 4044,571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23.9835">559 0 376 0,'0'0'34'0,"0"0"29"0,0 0 23 15,0 0-21-15,0 0-27 16,-120 75 6-16,82-27 11 16,-4 13-5-16,-6 6-27 15,0-1-11-15,-3 1-3 16,6-9-3-16,4-14 17 16,7-6-9-16,7-11-13 15,9-15-2-15,6-3 1 16,7-9-1-16,5 0 1 15,0-30-20-15,0-15-20 16,17-13 12-16,1-5-36 16,1 0-87-16,-2 1 92 15,-1 8 48-15,2 3-15 0,3 6 16 16,2 7 10 0,4 10 0-16,3 13 6 0,3 13 16 15,6 2-11-15,2 27 37 16,5 26-7-16,-2 17 0 15,-3 5-12-15,-10-2-7 16,-5-8 16-16,-13-11 18 16,-8-9-22-16,-5-7-20 15,-17-4 14-15,-28-6 15 16,-17-7-27-16,-10-5-3 16,-6-8-6-16,-2-5-4 15,10-3 3-15,13 0 17 16,13 0-2-16,21 0-9 15,16 0-8-15,7 2-4 16,21 14-47-16,23-1-72 0,8 3-217 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03:16.709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58BF2D-630D-4EC9-B18D-328A7593C9C3}" emma:medium="tactile" emma:mode="ink">
          <msink:context xmlns:msink="http://schemas.microsoft.com/ink/2010/main" type="writingRegion" rotatedBoundingBox="2296,7807 3259,7807 3259,8809 2296,8809"/>
        </emma:interpretation>
      </emma:emma>
    </inkml:annotationXML>
    <inkml:traceGroup>
      <inkml:annotationXML>
        <emma:emma xmlns:emma="http://www.w3.org/2003/04/emma" version="1.0">
          <emma:interpretation id="{BAE3C2F0-E1D9-45A0-9BC9-081228F1B194}" emma:medium="tactile" emma:mode="ink">
            <msink:context xmlns:msink="http://schemas.microsoft.com/ink/2010/main" type="paragraph" rotatedBoundingBox="2296,7807 3259,7807 3259,8809 2296,8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A5F852-AE9D-4C5C-988D-3C833D5D5A52}" emma:medium="tactile" emma:mode="ink">
              <msink:context xmlns:msink="http://schemas.microsoft.com/ink/2010/main" type="line" rotatedBoundingBox="2296,7807 3259,7807 3259,8809 2296,8809"/>
            </emma:interpretation>
          </emma:emma>
        </inkml:annotationXML>
        <inkml:traceGroup>
          <inkml:annotationXML>
            <emma:emma xmlns:emma="http://www.w3.org/2003/04/emma" version="1.0">
              <emma:interpretation id="{B9D07EE5-7507-4C07-ADE8-5628FDE90C88}" emma:medium="tactile" emma:mode="ink">
                <msink:context xmlns:msink="http://schemas.microsoft.com/ink/2010/main" type="inkWord" rotatedBoundingBox="2296,7807 3259,7807 3259,8809 2296,8809"/>
              </emma:interpretation>
              <emma:one-of disjunction-type="recognition" id="oneOf0">
                <emma:interpretation id="interp0" emma:lang="" emma:confidence="0">
                  <emma:literal>60</emma:literal>
                </emma:interpretation>
                <emma:interpretation id="interp1" emma:lang="" emma:confidence="0">
                  <emma:literal>600</emma:literal>
                </emma:interpretation>
                <emma:interpretation id="interp2" emma:lang="" emma:confidence="0">
                  <emma:literal>6°</emma:literal>
                </emma:interpretation>
                <emma:interpretation id="interp3" emma:lang="" emma:confidence="0">
                  <emma:literal>6</emma:literal>
                </emma:interpretation>
                <emma:interpretation id="interp4" emma:lang="" emma:confidence="0">
                  <emma:literal>0</emma:literal>
                </emma:interpretation>
              </emma:one-of>
            </emma:emma>
          </inkml:annotationXML>
          <inkml:trace contextRef="#ctx0" brushRef="#br0">63 273 780 0,'0'0'16'0,"0"0"-14"16,-18 121 11-16,39-86 12 15,19-15-1-15,17-19-15 16,10-1-5-16,3-36 3 16,-2-22 6-16,-7-11-7 15,-18-7-6-15,-25 9-20 16,-18 9 14-16,-18 11 6 15,-40 22 54-15,-11 14 35 16,-10 11-38-16,-1 27-18 16,8 29-20-16,15 15-10 15,15 6-2-15,27-4-1 16,15-5 0-16,18-12-20 16,39-16-178-16,15-12-188 0</inkml:trace>
          <inkml:trace contextRef="#ctx0" brushRef="#br0" timeOffset="-326.7094">-104-245 506 0,'0'0'300'0,"0"0"-268"0,0 0-2 16,-142 64 7-16,84-5 11 16,-4 15-43-1,10 9 24-15,15-4-10 16,19 3-5-16,18-1-8 0,0-2 1 16,28-3-1-16,11-5-6 15,6-11 0-15,9-16-2 16,-3-22-14-16,-7-22-3 15,-8-8-23-15,-11-35 30 16,-16-8 12-16,-9-2 4 16,0 10 1-16,-21 11 4 15,-9 15 47-15,-6 12 9 16,-3 5-36-16,0 28-16 0,3 23-8 16,13 18-1-1,14 2-3-15,9-7-1 0,23-13-7 16,31-17-46-16,15-22-120 15,11-12-146-15</inkml:trace>
        </inkml:traceGroup>
      </inkml:traceGroup>
    </inkml:traceGroup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5:53.72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C01AEF4-A4B3-407E-A8F4-E88929A88D28}" emma:medium="tactile" emma:mode="ink">
          <msink:context xmlns:msink="http://schemas.microsoft.com/ink/2010/main" type="inkDrawing" rotatedBoundingBox="11893,15643 12281,16404 12151,16470 11762,15710" semanticType="callout" shapeName="Other">
            <msink:sourceLink direction="with" ref="{5DE2FFCE-AD6D-4A01-9287-BAAC349ACDC3}"/>
          </msink:context>
        </emma:interpretation>
      </emma:emma>
    </inkml:annotationXML>
    <inkml:trace contextRef="#ctx0" brushRef="#br0">0 0 909 0,'0'0'22'16,"43"138"-22"-16,-11-35 50 16,1 4 3-16,3-2-28 15,0-10-14-15,3-14-8 16,2-17-3-16,1-18 0 16,3-26-51-16,-1-20-108 15,-4-37-201-15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5:53.91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395494B-9361-4C6D-8D8A-8BC74829DAAB}" emma:medium="tactile" emma:mode="ink">
          <msink:context xmlns:msink="http://schemas.microsoft.com/ink/2010/main" type="inkDrawing" rotatedBoundingBox="12277,16996 12467,15926 12508,15933 12317,17003" semanticType="callout" shapeName="Other">
            <msink:sourceLink direction="with" ref="{5DE2FFCE-AD6D-4A01-9287-BAAC349ACDC3}"/>
          </msink:context>
        </emma:interpretation>
      </emma:emma>
    </inkml:annotationXML>
    <inkml:trace contextRef="#ctx0" brushRef="#br0">193 0 906 0,'-31'113'39'0,"-4"29"23"15,1 5 21-15,-1-3-31 16,7-7-29-16,9-11-4 15,7-17-19-15,12-30-4 16,0-28-50-16,0-30-100 16,0-21-160-16,5-13-295 0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6:00.59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298BE01-975C-42E6-9704-8FEE9271DBEC}" emma:medium="tactile" emma:mode="ink">
          <msink:context xmlns:msink="http://schemas.microsoft.com/ink/2010/main" type="inkDrawing" rotatedBoundingBox="3369,10213 11569,5726 12138,6765 3938,11253" semanticType="callout" shapeName="Other">
            <msink:sourceLink direction="with" ref="{57A9C686-4B19-42A0-826C-569C41CBC24E}"/>
            <msink:sourceLink direction="with" ref="{5DE2FFCE-AD6D-4A01-9287-BAAC349ACDC3}"/>
          </msink:context>
        </emma:interpretation>
      </emma:emma>
    </inkml:annotationXML>
    <inkml:trace contextRef="#ctx0" brushRef="#br0">21 4529 3 0,'0'0'82'0,"0"0"-1"16,0 0-35-16,0 0 8 16,0 0-25-16,0 0-15 15,-4 0 8-15,4 0 21 16,0 0 31-16,-3 0-8 15,1 0-26-15,-1 0-9 16,2 0 0-16,1 0-6 0,-3 0-6 16,3 0-9-16,0 0 2 15,0 0-2-15,0 0 4 16,0 0-3-16,0 0 2 16,-2 0 2-16,-1-2-8 15,3-3-4-15,0-3 4 16,0-1-6-16,0-2-1 15,0 1 4-15,0-4-3 16,0 0 2-16,0-3-6 16,0 0 6-16,5-5-5 0,2 1 4 15,2-3-2-15,0-1 1 16,5-3-1-16,-4-3 1 16,7 0 1-16,-1-2-2 15,2 0 0-15,0-2 0 16,-1 1 2-16,1-4-2 15,-3 2 0-15,3-4 0 16,2 1 2-16,-2 0 2 16,0-2-1-16,-3 5 7 15,1-2 6-15,1 2-10 16,-2-4 2-16,1-3-3 16,5-3 1-16,2-2-4 15,0 1 5-15,2 6 0 16,-1 2 6-16,-3 6-4 15,2 5-1-15,-2-1 0 0,-3 4-5 16,3 3 2-16,-6 0 1 16,3 1-3-16,3-3-1 15,2-2 0-15,7-6 3 16,1-6-2-16,1 1 1 16,2 3-2-16,-4 0-2 15,2 4 1-15,0 2 2 16,5-4-3-16,-4 2 0 15,5-4 0-15,-1 2 1 16,3-1-1-16,-4 1 0 16,3-2 1-16,0 0 0 15,1-3-1-15,2 4 0 0,1 0 2 16,0 4-2-16,-1 0 0 16,0 4-3-16,2-1 3 15,0-1 4-15,-1-1-4 16,2 0-3-16,2-2 3 15,-2 0 0-15,3 1 0 16,0-2-2-16,-3 0 2 16,5 0 1-16,5 0-1 15,-2 4 0-15,1-1 0 16,0 1 0-16,-1-1 0 16,3-1 0-16,-2-4 0 15,1 1 1-15,1-5-1 16,0-1 0-16,-2 1 2 15,-3 1-2-15,-2 0 0 16,0 6 0-16,-4-1 0 0,1 4 0 16,-5 0 0-1,-1 0 0-15,1 4 0 0,6-2 0 16,-4-4 0-16,4 0 1 16,1-3 0-16,5-1 0 15,2-3-1-15,7 1 1 16,4 2-1-16,0-6 0 15,2 7-3-15,-4-3 3 16,0-1 0-16,0 4 0 16,-1-4 0-16,0 0-1 0,4 2 1 15,2 1 0 1,1 0 1-16,4 0-1 0,-2 1 0 16,-1-1 0-16,-2 0 0 15,-6 4 0-15,-3 2 0 16,-6 6 1-16,-4-1-2 15,3 0 2-15,-1 3-2 16,4-1 2-16,3-6-2 16,4-2 2-16,-2 2-2 15,-1-1 1-15,-2 4 0 16,-6 2 2-16,2 4-2 16,3 2 0-16,5-2-1 15,4 1 1-15,0-2 0 16,1-1 0-16,-4-1 0 15,1 4-1-15,-5-3 1 0,1 2 0 16,3 1 2-16,2-3-5 16,1 3 4-16,0-1-1 15,0 1 1-15,-4 2-1 16,-3 0 0-16,-2 3 0 16,-3-2 1-16,1 1 0 15,4-2-1-15,-2-2-1 16,3-4 1-16,-6 7 1 15,-1-2-1-15,-5 4 0 16,-3 5-1-16,-1 0 0 16,0-3 1-16,-4 2 3 15,4-1-3-15,1-1 0 16,3 1 1-16,2 4-1 16,2-5-1-16,5 3 0 0,0-3 1 15,1 3 0-15,2-2 0 16,-2-1 0-16,1 2 0 15,1-1 0-15,-3 1 0 16,2 0 0-16,-2 3 7 16,-1-2-2-16,-2 0 5 15,-2 0-3-15,-2-1 0 16,-2 3 7-16,-3 1-7 16,-3-3 2-16,-3 2-5 15,2-3 12-15,2 0 11 16,-2-2-10-16,0 3-6 15,-4-2-2-15,-5 4-5 16,-7 2 2-16,-2 2-3 0,-10 0-3 16,-2 0 1-1,-7 0-2-15,-1 0 1 0,-3 0 0 16,0 0-3-16,0 0-8 16,0 0-25-16,0 0-76 15,-25 0-170-15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6:07.23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DA72BE-5075-4AC9-8C01-9837EBBFEB05}" emma:medium="tactile" emma:mode="ink">
          <msink:context xmlns:msink="http://schemas.microsoft.com/ink/2010/main" type="inkDrawing" rotatedBoundingBox="4213,11688 12408,7879 12861,8854 4666,12662" semanticType="callout" shapeName="Other">
            <msink:sourceLink direction="with" ref="{5DE2FFCE-AD6D-4A01-9287-BAAC349ACDC3}"/>
          </msink:context>
        </emma:interpretation>
      </emma:emma>
    </inkml:annotationXML>
    <inkml:trace contextRef="#ctx0" brushRef="#br0">44 3907 156 0,'0'0'77'0,"0"0"29"15,0 0-11-15,0 0-20 16,0 0-23-16,0 0-9 16,0 0 3-16,-26 0-11 15,26 0 7-15,-1 0-8 16,1 0-16-16,-3 0 1 0,1 0 2 16,2 0-2-16,-3 0 3 15,2 0 0-15,-2-3-7 16,1-5-11-16,-1-2-3 15,2-1 6-15,1 2-1 16,0 0-6-16,0-1 3 16,0 0-3-16,0-3 0 15,0-1-1-15,4-4 2 16,7-1-1-16,-1-1 1 16,-1-1-1-16,2-2 0 15,1 0 0-15,-2-1 2 16,4-2-2-16,-2 1 0 15,2-4 0-15,2-1 0 16,2-6 0-16,3-3 0 16,2-1 1-16,-1-6 1 0,1 3-2 15,-2 2 2-15,-2 2-2 16,1 4 0-16,3 2 0 16,-4 0 0-16,7 3 0 15,1-5 0-15,4 2 0 16,7-2 0-16,5 0 0 15,0 0-1-15,3-6 0 16,2 2 1-16,-1-1 0 16,4-3-2-16,-3 5 1 15,0-1 1-15,-3 0 0 16,0 0 1-16,-1 0-1 16,1 2 2-16,3-2-2 0,3 0 0 15,3-2 0-15,1-2 0 16,0 2 0-16,-1 1 0 15,2 1 1-15,-6-2-1 16,-1 7 2-16,-1 2-2 16,0-3 1-16,2 3 0 15,-3-2-1-15,1 2 1 16,-6 4 0-16,0 3-1 16,-2 1 0-16,4-3 0 15,1-1 0-15,6-5 0 16,-4 5 0-16,1 0 1 15,-1-1-2-15,-2 3 3 16,0-1-3-16,6-4 4 0,2-1-5 16,1 3 4-1,4-2-2-15,2-2 0 0,2 4 0 16,-3 1-2-16,-2 1 2 16,-2 1 0-16,3-2-2 15,-4 3 1-15,4-3 1 16,2 2 0-16,2-3 0 15,4 3 1-15,-3-2-1 16,-3 3 0-16,2 1 0 16,-5 1 0-16,0-1 0 15,-1 2 0-15,0-4 0 16,-2 5 0-16,1-4 0 16,3 1 1-16,-4 3-1 15,3-1 1-15,-3 0-1 0,3 3 0 16,-1-1-1-16,1 2 1 15,0-3 3-15,-3 3-3 16,3-1 0-16,5 3 1 16,1 0-1-16,11-3-3 15,-2 0 3-15,-2-1-1 16,4-3 1-16,-8 1 0 16,0-1 0-16,2-3 0 15,3 7-1-15,1-4 1 16,0 1 0-16,-1 1 0 15,-2 3 0-15,-3-3 0 16,-3 2 0-16,3-1 1 16,-1-1-2-16,-5 2 3 0,2 0-3 15,-1 0 2 1,4 2-1-16,1-3 0 0,-3 4 0 16,-1-3-1-16,3 3 1 15,-2-1 3-15,6 1-3 16,6 2 0-16,0-4-2 15,5 6 2-15,-1-4-1 16,-3-1 1-16,-3 2 0 16,-5 1-1-16,3-3 1 15,-2 6 0-15,1-4 1 16,1 0-2-16,-5 1 2 16,-3 2-2-16,-1-1 2 0,-5 5-1 15,-1 0 0 1,-2-1 0-16,-1 3 1 0,4-3-1 15,1-2 0-15,4-2 0 16,0 1 2-16,-1 0-2 16,1 0 1-16,-4-1 2 15,0 3-2-15,-6 2 4 16,-4-1-5-16,-3 6 1 16,-2 3-1-16,-3 0 3 15,-1 0-1-15,0 0 1 16,-3 0 2-16,-6 0-1 15,-7 0-1-15,-5 0 4 16,-9 0 1-16,-1 0 1 16,-7-3-4-16,-1 3 25 15,0 0 3-15,0 0-1 0,0 0-11 16,0 0-3-16,-4 0-18 16,-7 0-8-16,-1 0-37 15,3 0-84-15,1 0-153 16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6:15.745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5EE635-F448-4906-A2CF-8B4065EC4AC0}" emma:medium="tactile" emma:mode="ink">
          <msink:context xmlns:msink="http://schemas.microsoft.com/ink/2010/main" type="writingRegion" rotatedBoundingBox="11979,4064 24512,4044 24535,18511 12002,18531"/>
        </emma:interpretation>
      </emma:emma>
    </inkml:annotationXML>
    <inkml:traceGroup>
      <inkml:annotationXML>
        <emma:emma xmlns:emma="http://www.w3.org/2003/04/emma" version="1.0">
          <emma:interpretation id="{3BC98422-2FCC-4C16-B4A0-2BD7565F0DCC}" emma:medium="tactile" emma:mode="ink">
            <msink:context xmlns:msink="http://schemas.microsoft.com/ink/2010/main" type="paragraph" rotatedBoundingBox="16031,4058 22176,4048 22178,5007 16033,50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90E423C-D40F-48AB-943F-4305A59A4395}" emma:medium="tactile" emma:mode="ink">
              <msink:context xmlns:msink="http://schemas.microsoft.com/ink/2010/main" type="line" rotatedBoundingBox="16031,4058 22176,4048 22178,5007 16033,5017"/>
            </emma:interpretation>
          </emma:emma>
        </inkml:annotationXML>
        <inkml:traceGroup>
          <inkml:annotationXML>
            <emma:emma xmlns:emma="http://www.w3.org/2003/04/emma" version="1.0">
              <emma:interpretation id="{ED520AF9-039C-478A-ABBE-6E6DE7596C4D}" emma:medium="tactile" emma:mode="ink">
                <msink:context xmlns:msink="http://schemas.microsoft.com/ink/2010/main" type="inkWord" rotatedBoundingBox="16031,4058 20464,4051 20466,4974 16033,49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923-50 645 0,'0'0'42'0,"0"0"74"15,-11 114-20-15,11-91-44 16,0-9-14-16,0-11-32 16,0-3-6-16,5 0 0 15,5-27 2-15,7-19-2 16,1-14-35-16,-6-1-53 15,-12-1 15-15,0 10 43 16,-21 10 30-16,-15 13 7 16,1 11 2-16,10 9 35 15,7 9 47-15,12 0-44 16,6 0-36-16,0 13-11 0,19 6-1 16,25-8-10-16,18-9 6 15,11-2 5-15,4-20 7 16,-2-16 2-16,-9 4 20 15,-15 7-2-15,-19 11 5 16,-16 14-8-16,-11 5-14 16,-5 40-10-16,0 29 67 15,-24 23-28-15,-8 8-22 16,5-5-15-16,11-23-2 16,16-28-11-16,0-24-74 15,4-22-68-15,22-3-125 16,4-42-230-16</inkml:trace>
          <inkml:trace contextRef="#ctx0" brushRef="#br0" timeOffset="364.367">1610 115 623 0,'0'0'220'15,"0"0"-199"-15,17 129 55 16,-11-117-65-16,-2-12-1 16,-4 0-9-16,0-38 5 15,0-22 19-15,0-15-25 16,0-8-9-16,0 1-9 16,3 1 12-16,3 0-1 0,11 8-14 15,5 12 17-15,5 22 3 16,3 17 1-16,-4 18 3 15,-2 4 3-15,0 11 6 16,-6 19-7-16,-4 5 1 16,-13 4 14-16,-1-3 21 15,0-1-9-15,-23-3-5 16,-7-4-6-16,-3-5-15 16,3-8-6-16,9-6-1 15,15-9-31-15,6 0-66 16,14 0-255-16</inkml:trace>
          <inkml:trace contextRef="#ctx0" brushRef="#br0" timeOffset="822.3761">2157-109 747 0,'0'0'50'0,"-36"119"72"15,27-54-11-15,6-15-72 16,2-11-26-16,1-16-9 16,0-17-3-16,0-3 2 15,-5-3 5-15,-2-15-4 16,-7-24-4-16,-4-17-31 16,4-9 16-16,5-9 7 0,2-4-2 15,7-1 3-15,0 4 2 16,12 11 1-16,21 11 0 15,15 16 0-15,3 12 4 16,2 18-2-16,-8 7-6 16,-9 4 1-16,-10 29-5 15,-14 7 12-15,-12 5 20 16,0 5 2-16,-24-4-1 16,-10-3 0-16,0-2-7 15,8-13-3-15,5-3-2 16,15-5-7-16,3 3-2 15,3-1-2-15,0 6 1 16,15 1-3-16,12 3 3 16,5-2-2-16,7-6-1 0,0-7 0 15,3-11-72-15,2-6-103 16,2-11-246-16</inkml:trace>
          <inkml:trace contextRef="#ctx0" brushRef="#br0" timeOffset="1180.0161">2595-250 274 0,'0'0'86'0,"0"0"65"0,0 0-38 15,-2 134-27-15,2-96-29 16,0 3 0-16,0-2 7 16,2 1-16-16,10-5-10 15,1-8-23-15,1-1 15 16,7-8-15-16,3-3-4 16,9-3 14-16,8-6-2 15,4-2 9-15,3-4-14 16,-2 0-6-16,-5 0-11 15,-6 0 1-15,-11-10-2 16,-8-1-12-16,-5 1-32 0,-5-1-1 16,-6-1-38-16,0-2-94 15,0-2-119-15</inkml:trace>
          <inkml:trace contextRef="#ctx0" brushRef="#br0" timeOffset="-578.9007">-50-422 453 0,'0'0'139'0,"200"-81"14"16,-69 38-73-16,-6 4-5 15,-14 6-40-15,-21 11-33 16,-18 8 1-16,-19 11-3 15,-17 3-2-15,-22 13-48 16,-14 30-69-16,-36 16-53 16,-35 13-175-16,-25 4 97 15</inkml:trace>
          <inkml:trace contextRef="#ctx0" brushRef="#br0" timeOffset="-445.4741">-3 0 345 0,'0'0'39'15,"0"0"71"-15,0 0 10 16,0 139-26-16,48-103-15 15,17 1-2-15,11-9-33 16,11-7-31-16,5-15-13 16,-3-6-59-16,-8-21-64 15,2-26-221-15</inkml:trace>
          <inkml:trace contextRef="#ctx0" brushRef="#br0" timeOffset="-818.9937">212-145 546 0,'0'0'114'0,"0"115"4"0,0-52-23 16,0-4-39-16,0-9-24 15,9-13-8-15,-2-11-14 16,2-11-10-16,0-9-6 16,-3-6-92-16,2-3-90 15,-2-27-113-15</inkml:trace>
          <inkml:trace contextRef="#ctx0" brushRef="#br0" timeOffset="1509.8012">2668-407 851 0,'0'0'48'16,"0"0"34"-16,0 0-57 15,0 0-18-15,133-53-14 16,-40 29-35-16,8 2-97 15,-4 8-147-15,-1 7-97 0</inkml:trace>
          <inkml:trace contextRef="#ctx0" brushRef="#br0" timeOffset="1369.9526">2734-160 520 0,'0'0'14'0,"0"0"136"16,0 0-101-16,119 4-35 15,-90-10-14-15,-5-14-10 16,-11-5-310-16</inkml:trace>
          <inkml:trace contextRef="#ctx0" brushRef="#br0" timeOffset="1825.2514">3512-517 514 0,'0'0'176'16,"0"0"-57"-16,0 0-39 15,-125 0-24-15,77 0 7 16,0 0-39-16,9 14-4 15,10 7-5-15,13 1-11 16,13 6-4-16,3 2-1 16,0 6 0-16,24 7 0 15,4 3 0-15,5 10 1 0,-6 3 5 16,-4 0 7 0,-10-1-3-16,-11-4 3 0,-2-7-3 15,-5-11-2 1,-22-9 3-16,0-12 14 0,-4-10 18 15,1-5-13-15,0 0-24 16,7 0-1-16,9 0-4 16,10-8-10-16,4-8-29 15,13-4-31-15,36-7-50 16,9-7-78-16,8 0-179 16</inkml:trace>
          <inkml:trace contextRef="#ctx0" brushRef="#br0" timeOffset="2238.4436">3727-76 483 0,'0'0'97'0,"0"0"61"16,-42 134-49-16,36-97-24 16,3-8-39-16,3-10-7 15,0-8-12-15,0-9-19 16,0-2-7-16,0 0 7 15,0-13 11-15,7-19 7 16,10-15-14-16,2-8-9 16,-1-5-3-16,0-4 0 15,-1-3-8-15,-1 1-10 16,-1 1 2-16,2 15-9 16,-5 11 8-16,-3 15 17 0,-3 11 0 15,1 9 2-15,3 4-2 16,5 0-7-16,4 14-8 15,10 21 15-15,10 18 25 16,9 16 14-16,6 4-7 16,2 10-2-16,-7-6-8 15,-8-7-9-15,-8-9-8 16,-11-13-4-16,-8-13-1 16,-14-14-2-16,0-12-28 15,-17-9-36-15,-20 0-45 16,-11-12-241-16</inkml:trace>
          <inkml:trace contextRef="#ctx0" brushRef="#br0" timeOffset="2383.0845">3907 58 536 0,'0'0'231'0,"0"0"-86"15,0 0-109-15,0 0-25 16,0 0 54-16,0 0-3 16,182 10-25-16,-108-10-16 15,-2 0-11-15,-11-4-10 16,-15-7-16-16,-16 7-118 15,-18 3-239-15</inkml:trace>
        </inkml:traceGroup>
        <inkml:traceGroup>
          <inkml:annotationXML>
            <emma:emma xmlns:emma="http://www.w3.org/2003/04/emma" version="1.0">
              <emma:interpretation id="{571FBB90-2165-4BA0-9A2A-EF3331D73EA7}" emma:medium="tactile" emma:mode="ink">
                <msink:context xmlns:msink="http://schemas.microsoft.com/ink/2010/main" type="inkWord" rotatedBoundingBox="21550,4084 22176,4083 22178,5007 21551,5008"/>
              </emma:interpretation>
              <emma:one-of disjunction-type="recognition" id="oneOf1"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K</emma:literal>
                </emma:interpretation>
                <emma:interpretation id="interp5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9660.1354">5469-45 805 0,'0'0'61'15,"0"0"-61"-15,0 0 46 16,119 0 33-16,-53-2-17 0,5-4-16 16,-1 0-5-16,-7-2-8 15,-11-1-26-15,-15 3-2 16,-14 2-5-16,-8 2-2 15,-11 2-39-15,-4 0-48 16,0 4-160-16,-12 13-135 16</inkml:trace>
          <inkml:trace contextRef="#ctx0" brushRef="#br0" timeOffset="9422.9007">5615-437 203 0,'0'0'97'0,"0"0"11"15,0 0-8-15,0 0-7 16,0 0-49-16,0 0-14 16,0 0-17-16,0 20 5 15,-5 10 23-15,-2 6-9 16,1 9 2-16,-3 8 9 16,-5 5 0-16,2 2-23 15,0-3-2-15,2-5 3 16,1-5-7-16,0-4-5 15,4-9-4-15,1-4-4 16,1-12 5-16,3-10-6 16,0-4 0-16,0-4 0 0,0 0 0 15,0 0-8-15,0 0 8 16,0-8 1-16,3-18-1 16,10-12-13-16,5-3 6 15,0-9-3-15,-1-1-5 16,1-2 4-16,-3-5-2 15,1 4-8-15,1-3-14 16,1-1 2-16,0 0 3 16,2 2 11-16,-1 3-36 15,-1 8 47-15,-4 11 7 0,-5 9 1 16,-3 11 7 0,-6 6 4-16,3 7 16 0,-3 1-4 15,0 0-23-15,4 0-5 16,5 21 5-16,8 3 2 15,1 13 4-15,7 8-6 16,2 13 14-16,2 8 12 16,-3 9 26-16,1 8 2 15,-3 7-11-15,-2-6-22 16,2-7-3-16,-4-12-12 16,-2-12 7-16,-5-8-6 15,-4-9-4-15,-3-13-3 16,-1-4 5-16,-2-6-2 15,-3-4-2-15,0-8-1 16,0-1-1-16,0 0-28 0,0 0-23 16,0-6-91-1,-8-17-295-15</inkml:trace>
        </inkml:traceGroup>
      </inkml:traceGroup>
    </inkml:traceGroup>
    <inkml:traceGroup>
      <inkml:annotationXML>
        <emma:emma xmlns:emma="http://www.w3.org/2003/04/emma" version="1.0">
          <emma:interpretation id="{AB91CB9F-62F6-4B71-845E-ED173F5CEB65}" emma:medium="tactile" emma:mode="ink">
            <msink:context xmlns:msink="http://schemas.microsoft.com/ink/2010/main" type="paragraph" rotatedBoundingBox="12897,5491 24537,5964 24477,7442 12837,69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B7B310-E8E5-43AB-BAF3-71BA0ACA371A}" emma:medium="tactile" emma:mode="ink">
              <msink:context xmlns:msink="http://schemas.microsoft.com/ink/2010/main" type="line" rotatedBoundingBox="12897,5491 24537,5964 24477,7442 12837,6969"/>
            </emma:interpretation>
          </emma:emma>
        </inkml:annotationXML>
        <inkml:traceGroup>
          <inkml:annotationXML>
            <emma:emma xmlns:emma="http://www.w3.org/2003/04/emma" version="1.0">
              <emma:interpretation id="{57A9C686-4B19-42A0-826C-569C41CBC24E}" emma:medium="tactile" emma:mode="ink">
                <msink:context xmlns:msink="http://schemas.microsoft.com/ink/2010/main" type="inkWord" rotatedBoundingBox="12895,5541 13463,5564 13424,6516 12857,6492">
                  <msink:destinationLink direction="with" ref="{6298BE01-975C-42E6-9704-8FEE9271DBEC}"/>
                </msink:context>
              </emma:interpretation>
              <emma:one-of disjunction-type="recognition" id="oneOf2">
                <emma:interpretation id="interp6" emma:lang="" emma:confidence="0">
                  <emma:literal>s</emma:literal>
                </emma:interpretation>
                <emma:interpretation id="interp7" emma:lang="" emma:confidence="0">
                  <emma:literal>5</emma:literal>
                </emma:interpretation>
                <emma:interpretation id="interp8" emma:lang="" emma:confidence="0">
                  <emma:literal>a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;</emma:literal>
                </emma:interpretation>
              </emma:one-of>
            </emma:emma>
          </inkml:annotationXML>
          <inkml:trace contextRef="#ctx0" brushRef="#br0" timeOffset="-1969.1628">-3225 1779 285 0,'0'0'10'0,"0"0"-3"16,36-137 11-16,-18 80 7 16,3-3-2-16,2-2 28 15,-1-2-16-15,4 1-7 16,-3 4-7-16,-2-1 8 15,1 3-20-15,1 2-8 16,-2 1 13-16,1 2 41 16,-1 10-42-16,-1 4 22 0,-4 6-8 15,-2 9 5-15,-2 9-14 16,-8 6 4-16,1 8-2 16,-1 0-19-16,1 0-1 15,4 0 0-15,0 6 0 16,5 12 0-16,-1 6 0 15,1 10 12-15,4 9 19 16,1 10 10-16,-4 14 15 16,-3 4-27-16,-7 7-6 15,-1-3 2-15,-2-4-5 16,2-5 3-16,4-6-14 16,-2-3 2-16,1-8-1 0,1-10-8 15,-4-9-1-15,1-8 1 16,-4-13-4-16,-1-9-29 15,0 0-26-15,0-3-20 16,0-21-93-16,0-5-215 16</inkml:trace>
          <inkml:trace contextRef="#ctx0" brushRef="#br0" timeOffset="-1757.0705">-3204 1412 615 0,'0'0'72'0,"0"0"18"0,169-24 40 15,-85 5-43-15,0 1-27 16,-6 2-28-16,-12-1-18 16,-21 2-14-16,-18 9 1 15,-13 6-1-15,-14 0-115 16,0 10-165-16</inkml:trace>
        </inkml:traceGroup>
        <inkml:traceGroup>
          <inkml:annotationXML>
            <emma:emma xmlns:emma="http://www.w3.org/2003/04/emma" version="1.0">
              <emma:interpretation id="{05BA42BE-D22E-4891-A0C6-C7867CDA46A5}" emma:medium="tactile" emma:mode="ink">
                <msink:context xmlns:msink="http://schemas.microsoft.com/ink/2010/main" type="inkWord" rotatedBoundingBox="16233,5779 17483,5830 17440,6882 16190,6831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6015.1964">195 1067 656 0,'0'0'31'0,"0"0"18"15,0 0-2 1,0 0-36-16,-49 156 12 0,43-40 22 16,6 14 11-16,0 15 32 15,0-6-39-15,0-12-24 16,4-26-10-16,5-29-11 16,2-28-1-16,-4-26-3 15,-2-13-3-15,4-5 3 16,4-33 4-16,13-23 10 15,7-26-6-15,14-6-4 16,-4 11-1-16,-7 15 3 16,-9 26-4-16,-9 17 4 15,-4 19-4-15,-1 0-2 16,7 20-1-16,2 19 1 0,-6 14 8 16,-4 5-7-16,-8 0 4 15,1-2-5-15,2-11-1 16,-1-9-45-16,8-13-21 15,4-17-177-15,0-6-271 16</inkml:trace>
          <inkml:trace contextRef="#ctx0" brushRef="#br0" timeOffset="26335.7069">782 1975 660 0,'0'0'24'0,"0"0"55"0,0 0 22 16,0 0-40-16,132-26 4 16,-104-16-27-16,-8-6-24 15,-6-5-14-15,-10 5 1 16,-4 2-1-16,-1 7 7 16,-27 8-4-16,-6 11-2 15,-5 13-1-15,-2 7 18 16,-1 17 3-16,6 26-10 15,6 12 6-15,15 10-5 16,15 3 12-16,0 2 1 0,32-5-17 16,17-12-2-1,17-13-6-15,17-16-2 0,13-16-21 16,9-8-69 0,7-26-116-16,-6-16-313 0</inkml:trace>
        </inkml:traceGroup>
        <inkml:traceGroup>
          <inkml:annotationXML>
            <emma:emma xmlns:emma="http://www.w3.org/2003/04/emma" version="1.0">
              <emma:interpretation id="{1F4239FE-2B82-4290-8378-4888CA379C38}" emma:medium="tactile" emma:mode="ink">
                <msink:context xmlns:msink="http://schemas.microsoft.com/ink/2010/main" type="inkWord" rotatedBoundingBox="18209,6316 19527,6370 19508,6824 18191,6770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6810.6423">2178 1702 709 0,'0'0'41'16,"0"0"74"-16,0 0-67 15,0 0 10-15,-60 142 11 16,60-81-35-16,0-5 1 16,21-8-6-16,14-15-24 15,5-14-5-15,8-19 6 0,5 0 6 16,1-35-2-16,-3-21 1 16,-9-7 3-16,-7-2-8 15,-17 5-2-15,-13 8 3 16,-5 13 22-16,0 15-18 15,-7 10-10-15,-2 10-1 16,0 4-11-16,0 4-26 16,3 22-43-16,6 7-45 15,0 0-88-15,0-7-257 16</inkml:trace>
          <inkml:trace contextRef="#ctx0" brushRef="#br0" timeOffset="27118.9631">2593 1835 544 0,'0'0'88'15,"0"0"-3"-15,0 0 14 16,0 0-14-16,0 0-29 16,0 0-26-16,-36 88-13 15,36-88 18-15,11-16 4 16,19-13-13-16,1-4-3 15,4 3-14-15,-4 11 16 16,1 11 0-16,-2 8-5 16,0 2-6-16,-6 24-6 15,0 6 4-15,-6 3 1 0,-3-2-9 16,5-5-3-16,-1-6 0 16,11-5-1-1,2-11-55-15,7-6-50 0,2-13-93 16,-2-12-267-16</inkml:trace>
          <inkml:trace contextRef="#ctx0" brushRef="#br0" timeOffset="27386.4054">3208 1932 346 0,'0'0'156'16,"0"0"-113"-16,0 0 119 15,0 0-101-15,0 0-8 16,137-35-17-16,-118-3-14 15,-8-5-21-15,-8 1 8 16,-3 3-6-16,-5 4-3 0,-25 8-1 16,-9 7 1-16,-4 16 26 15,-1 4 8-15,3 12-5 16,7 32-15-16,11 10-10 16,14 11 11-16,9 1-3 15,5-2-6-15,29-10-5 16,15-11-1-16,14-17-6 15,16-22-94-15,9-6-137 16</inkml:trace>
        </inkml:traceGroup>
        <inkml:traceGroup>
          <inkml:annotationXML>
            <emma:emma xmlns:emma="http://www.w3.org/2003/04/emma" version="1.0">
              <emma:interpretation id="{9BE8148C-8338-4E2B-A6FC-53DF5C099BDB}" emma:medium="tactile" emma:mode="ink">
                <msink:context xmlns:msink="http://schemas.microsoft.com/ink/2010/main" type="inkWord" rotatedBoundingBox="20189,5788 24537,5964 24477,7442 20129,7265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8309.649">4091 1490 924 0,'0'0'23'0,"0"0"-16"16,217-69 68-16,-87 27-9 15,11 2-38-15,-1-2-4 16,-15 9-21-16,-20 13-3 16,-25 10-44-16,-28 10-48 15,-31 0-160-15,-21 19-372 16</inkml:trace>
          <inkml:trace contextRef="#ctx0" brushRef="#br0" timeOffset="28132.3564">4508 1585 778 0,'0'0'30'15,"0"0"54"-15,0 154 21 16,0-98-33-16,9-6-35 16,22-6-14-16,8-10-13 15,-2-11-3-15,5-17-7 16,-7-6-24-16,-8-25-51 15,-12-30-142-15</inkml:trace>
          <inkml:trace contextRef="#ctx0" brushRef="#br0" timeOffset="28633.0363">4997 1824 280 0,'0'0'427'0,"0"0"-422"16,0 0 77-16,123-98-32 15,-99 53-37-15,-7-2-1 16,-10 6 20-16,-7 9 30 15,0 13-12-15,0 6-12 16,-12 11-8-16,-1 2 2 16,-5 5-30-16,0 29-1 15,-3 15-1-15,3 13 7 0,9 2 3 16,6-7 0 0,3-4-3-16,0-9-1 0,22-9-6 15,11-13-3-15,8-13-49 16,8-9-28-16,4 0-110 15,0-25-227-15</inkml:trace>
          <inkml:trace contextRef="#ctx0" brushRef="#br0" timeOffset="29404.8423">5625 1549 360 0,'0'0'122'0,"0"0"-49"16,0 0 21-16,0 0-59 15,0 0 27-15,0 0 4 16,-90 112 14-16,74-58-12 15,7 5-24-15,7-6-18 16,2-6-18-16,0-13-2 16,23-4-4-16,4-16-2 0,9-12 7 15,4-2-4 1,12-22 12-16,2-17-15 0,-2-6 0 16,-7-2-15-16,-10 5-4 15,-14 7-5-15,-16 13 24 16,-5 6 2-16,0 9 0 15,-5 7 11-15,-8 0 3 16,-4 23-11-16,-1 14-3 16,1 6 3-16,13-2-2 15,4-5-3-15,0-6 4 16,30-7-5-16,14-10 5 16,10-11-3-16,7-2 1 15,4-5-2-15,-6-20-20 0,-7-3-38 16,-11 3 0-1,-13 4-25-15,-14 4 58 0,-13 9 25 16,-1 6 7-16,0 2 7 16,0 0 28-16,-13 10-40 15,2 13-2-15,1 2-3 16,10-1 0-16,0-3-2 16,0-7-3-16,28-2-1 15,5-5 9-15,11-7 11 16,4 0-4-16,-3 0 10 15,2-13-17-15,-4-5 0 16,-6-3-7-16,-7 2 5 16,-12 3 2-16,-9-2 0 15,-8 3 2-15,-1-1 8 0,0 2 20 16,-18 3 1 0,-4 5-22-16,-1 3 2 0,6 3-1 15,7 0 29-15,1 0-39 16,4 0-7-16,-2 1-25 15,4 10-49-15,3-3-28 16,0 0-27-16,0-8-325 16</inkml:trace>
          <inkml:trace contextRef="#ctx0" brushRef="#br0" timeOffset="29718.1174">6625 1887 319 0,'0'0'208'0,"0"0"-56"16,151-58-60-16,-93 19-21 15,-1-8-2-15,-9 1-31 16,-9-1-21-16,-13 1-10 16,-17 0 2-16,-9 3-9 15,-9 2-7-15,-29 4 7 16,-7 7 0-16,-4 9 16 15,-2 9-1-15,1 12 6 16,2 0-19-16,4 25 0 16,4 24-2-16,8 10-1 15,16 9-2-15,16-1-7 16,0-2-26-16,30-3-34 0,13-8-56 16,2-11-73-16,0-14-283 15</inkml:trace>
          <inkml:trace contextRef="#ctx0" brushRef="#br0" timeOffset="30171.4801">7336 1686 721 0,'0'0'29'0,"0"0"-19"15,110-157 44-15,-83 102-26 16,-6 2 18-16,-12 3-26 15,-9 3 38-15,0 9-14 16,-30 5-15-16,-6 7-18 16,-5 10-2-16,-5 11-9 15,1 5-2-15,0 14 0 0,1 28 2 16,5 18 1-16,7 16-1 16,11 15-1-16,15 7-1 15,6 1 0-15,5-6-2 16,23-9 3-16,10-14 1 15,4-18-5-15,6-15 3 16,0-18-45-16,5-19-20 16,-1 0-78-16,-8-19-169 15</inkml:trace>
          <inkml:trace contextRef="#ctx0" brushRef="#br0" timeOffset="30394.5617">7544 1985 305 0,'0'0'74'0,"0"0"63"16,0 0-26-16,0 0 59 0,0 0-90 15,0 0 0-15,109-24-18 16,-78-14-42-16,-12-5-8 16,-10-2 2-16,-9 2 6 15,0 4 0-15,-19 8 20 16,-13 11-25-16,-7 15-15 16,-3 5-7-16,1 10 4 15,1 33-9-15,13 5-11 16,10 2-9-16,17-9-65 15,3-11-78-15,29-9-9 16,8-10-160-16</inkml:trace>
          <inkml:trace contextRef="#ctx0" brushRef="#br0" timeOffset="30815.2741">7802 1907 561 0,'0'0'157'0,"0"0"-75"0,0 0-35 16,0 0 0-16,2-129-35 15,-2 90-10-15,-6 6-2 16,-6 13 4-16,0 9 20 16,3 11 29-16,0 22-37 15,0 39-4-15,3 31-11 16,6 24 35-16,0 20 13 16,19-7-14-16,19-7-10 15,-2-20-6-15,-11-20-9 16,-14-12 4-16,-11-18-9 15,-5-20-5-15,-26-19 0 0,-13-13-4 16,-4-11-7-16,-4-28-18 16,3-8 10-16,9-7 18 15,14-2-7-15,20-2-17 16,6-2-11-16,18-3 23 16,27 1-4-16,16-4 4 15,6 8 13-15,4 7 2 16,-2 6 11-16,-10 13-6 15,-8 2 7-15,-18 15-4 16,-12 4-4-16,-9 7-5 16,-8 2-1-16,2 2-5 15,6-2-62-15,2-3-136 0,3-3-158 16</inkml:trace>
          <inkml:trace contextRef="#ctx0" brushRef="#br0" timeOffset="31100.9136">8241 1938 328 0,'0'0'62'0,"0"0"74"15,0 0 27-15,0 0-61 16,127 8-32-16,-102-41-38 16,-2-8-4-16,-10-4-12 15,-8 2-7-15,-5 0-5 16,0 7-4-16,-14 10-4 15,-11 16 4-15,-2 10 47 0,-3 10 16 16,7 35-30-16,6 15 12 16,13 15-19-16,4-2 2 15,9-3-14-15,19-5-9 16,0-9-5-16,-4-11-1 16,-8-12-48-16,-13-11-113 15,-3-10-281-15</inkml:trace>
        </inkml:traceGroup>
      </inkml:traceGroup>
    </inkml:traceGroup>
    <inkml:traceGroup>
      <inkml:annotationXML>
        <emma:emma xmlns:emma="http://www.w3.org/2003/04/emma" version="1.0">
          <emma:interpretation id="{BA38D2F3-C655-4A30-BF19-2E66E7E56C59}" emma:medium="tactile" emma:mode="ink">
            <msink:context xmlns:msink="http://schemas.microsoft.com/ink/2010/main" type="paragraph" rotatedBoundingBox="13542,7923 23898,7688 23919,8647 13564,88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588DF4-2278-48F1-BBEE-D9AE35144BAB}" emma:medium="tactile" emma:mode="ink">
              <msink:context xmlns:msink="http://schemas.microsoft.com/ink/2010/main" type="inkBullet" rotatedBoundingBox="13542,7923 14172,7908 14194,8868 13564,8882"/>
            </emma:interpretation>
          </emma:emma>
        </inkml:annotationXML>
        <inkml:trace contextRef="#ctx0" brushRef="#br1" timeOffset="-7205.5409">-2518 3326 7 0,'0'0'346'0,"0"0"-253"16,0 0 12-16,0 0-42 15,0 0-33-15,0 0 29 16,122-105-8-16,-74 93-24 15,-6 7-3-15,0 5-9 16,-11 0 15-16,-1 0 3 16,-10 17 3-16,-11 7-10 15,-9 11-20-15,0 9 1 16,-20 5 18-16,-19 3-12 16,-4-4-7-16,2-5-1 15,7-10-2-15,11-11 0 16,7-8-1-16,10-11-1 15,6-3-1-15,0 0-10 16,0 0 10-16,19-7-13 0,23-6 11 16,9 2 2-16,11 7 1 15,0 4 0-15,2 0-1 16,-5 23-1-16,-4 5 1 16,-9 7 4-16,-16 6 6 15,-21 13 11-15,-9 13-8 16,-17 4-2-16,-23-2 5 15,-9-6 10-15,1-11-6 16,3-11-10-16,5-12 6 16,5-10 0-16,3-7 0 15,4-8 1-15,5-4-10 16,4 0 12-16,4 0-9 16,4-10-9-16,2-5-1 0,2-2 0 15,2 5-3 1,4 2-9-16,-2 5-5 0,1 5-3 15,2 0-1-15,0 0-16 16,-3 0-34-16,-1 20-62 16,2 4-18-16,-5 5-172 15</inkml:trace>
        <inkml:trace contextRef="#ctx0" brushRef="#br1" timeOffset="-7869.5982">-2496 3393 270 0,'0'0'162'0,"0"0"-46"16,0 0-20-16,0 0-56 15,0 0-21-15,0 0 86 16,5 105-14-16,-5-50-7 15,0 11-21-15,-6 1-18 16,-3 5-10-16,0 1-11 16,4-10-10-16,5-6-1 15,0-8-4-15,0-13-9 16,0-10 0-16,5-15-2 16,4-11-20-16,4 0-35 15,4-13 6-15,1-22-26 16,0-7-95-16,-9 2-196 15</inkml:trace>
      </inkml:traceGroup>
      <inkml:traceGroup>
        <inkml:annotationXML>
          <emma:emma xmlns:emma="http://www.w3.org/2003/04/emma" version="1.0">
            <emma:interpretation id="{6804BFBA-5C5F-415C-8526-8E281F61A305}" emma:medium="tactile" emma:mode="ink">
              <msink:context xmlns:msink="http://schemas.microsoft.com/ink/2010/main" type="line" rotatedBoundingBox="16260,7943 23900,7770 23916,8517 16277,8691"/>
            </emma:interpretation>
          </emma:emma>
        </inkml:annotationXML>
        <inkml:traceGroup>
          <inkml:annotationXML>
            <emma:emma xmlns:emma="http://www.w3.org/2003/04/emma" version="1.0">
              <emma:interpretation id="{2216989E-CD82-4CA5-AFC4-4382E424C3C2}" emma:medium="tactile" emma:mode="ink">
                <msink:context xmlns:msink="http://schemas.microsoft.com/ink/2010/main" type="inkWord" rotatedBoundingBox="16260,7947 18967,7885 18981,8509 16274,8570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2540.0078">182 3233 346 0,'0'0'132'16,"0"0"-101"-16,0 0 26 16,0 0 23-16,0 0-3 15,0 154-14-15,4-89 7 16,5 6-15-16,-1 0-27 16,1-5-17-16,-5-10-8 15,1-10 2-15,-1-13-5 16,-1-10 1-16,-1-8-3 15,-2-13-19-15,3-2-68 0,-2 0 6 16,4-17-130-16,-2-8-90 16,-2 3 98-16</inkml:trace>
          <inkml:trace contextRef="#ctx0" brushRef="#br0" timeOffset="33424.0178">243 3446 276 0,'0'0'146'0,"0"0"-9"16,0 0-41-16,0 0-14 15,0 0-55-15,0 0 13 16,83-106 20-16,-35 85-19 16,0 11-13-16,0 10-5 15,-5 0-19-15,-4 26 20 16,-8 12-17-16,-10 15-2 16,-12 3 12-16,-9 0-6 15,0-2-3-15,-4-10 2 16,-13-14-4-16,8-10 0 0,5-14-4 15,2-6 1 1,2 0-3-16,0-17 2 0,6-25-6 16,33-11 0-16,14-6-2 15,9 5 3-15,-1 12 2 16,-2 16 1-16,-4 17 3 16,-5 9 6-16,-9 16 2 15,-8 20 5-15,-15 10-8 16,-12 1 5-16,-6-2-3 15,0-6-5-15,-2-13-1 16,-7-11-4-16,9-9-46 16,0-6-77-16,0-10-94 0,14-19-519 15</inkml:trace>
          <inkml:trace contextRef="#ctx0" brushRef="#br0" timeOffset="34242.1659">1399 3532 688 0,'0'0'15'16,"0"0"162"-16,0 0-110 15,133-86-30-15,-109 50-9 16,-9-4-12-16,-11 4-11 16,-4 0 0-16,0 8-1 15,-1 10 6-15,-16 8-8 16,-5 10 6-16,-4 0 11 15,-2 31-19-15,-10 22 0 0,7 16 3 16,8 6 3-16,14-7 0 16,9 1-6-16,15-16-3 15,27-8-6-15,8-16 7 16,11-23 1-16,10-6-7 16,3-27-15-16,-7-20-36 15,-5-4-33-15,-17 0-43 16,-12 3-55-16,-18 8-103 15,-10 4 200-15,-5 13 93 16,0 16 56-16,-23 7 119 16,-7 6-41-16,-6 27-44 15,0 12-17-15,1 4-21 0,14 2-10 16,20-3 23 0,1-4-30-16,25-11-33 0,16-6 3 15,12-15-3-15,10-12 6 16,3-8 0-16,-2-23-8 15,-2-8-3-15,-14 4-9 16,-16 7-10-16,-14 5-8 16,-17 10 17-16,-1 8 13 15,0 5 22-15,-22 0 12 16,-1 20-21-16,-2 9 3 16,7 6 4-16,13 0 4 15,5-1-22-15,8-2-2 16,28-7-3-16,16-10 3 15,17-10 1-15,8-5 6 16,-2 0-7-16,-10-13 0 0,-11 1-12 16,-15 4-21-1,-12 6-5-15,-9 2-36 0,-9 0 54 16,-1 0 15-16,1 7 4 16,6 1 2-16,10-4 16 15,7-4 78-15,7-3-59 16,0-23-2-16,-7-7 3 15,-5-9-14-15,-11-1-7 16,-11-2-14-16,-5 2 7 16,-9 9 13-16,-26 1 6 0,-13 18-6 15,-9 9-9 1,-6 6-8-16,0 15-5 0,6 26-2 16,15 12 1-16,19 7-42 15,23-1-62-15,7-11-94 16,39-12-435-16</inkml:trace>
        </inkml:traceGroup>
        <inkml:traceGroup>
          <inkml:annotationXML>
            <emma:emma xmlns:emma="http://www.w3.org/2003/04/emma" version="1.0">
              <emma:interpretation id="{6F96F143-D7E6-4A95-A417-2E66D31F199C}" emma:medium="tactile" emma:mode="ink">
                <msink:context xmlns:msink="http://schemas.microsoft.com/ink/2010/main" type="inkWord" rotatedBoundingBox="20013,7858 23900,7770 23916,8517 20029,8606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6034.738">5215 3609 460 0,'0'0'20'0,"0"0"203"0,0 0-129 16,0 0 1-16,135-65-54 15,-109 19-33-15,-8-3-3 16,-9-1-1-16,-9 5-1 16,0 10 4-16,-21 8 28 15,-11 13-17-15,-2 9 2 16,-5 5-15-16,1 17-4 15,0 24 1-15,11 15-2 16,6 3-3-16,15 5 3 16,6-3-1-16,2-7 1 0,31-4 0 15,9-12 9 1,9-14-2-16,3-13-7 0,8-11 1 16,-2-5 7-16,-3-25-8 15,-6-11-2-15,-4-6-8 16,-11-2-34-16,-10 0-6 15,-16 1-8-15,-7 4 26 16,-3 8 29-16,0 10-4 16,-9 11 7-16,-3 11 15 15,1 4 17-15,-4 19-27 16,2 18-4-16,2 8 5 16,7 2 8-16,4-5 3 15,0-6-9-15,13-12-3 16,24-11-2-16,11-13 38 15,10 0-13-15,7-28-21 0,-3-6-3 16,-8 0-3-16,-11-2-2 16,-16 7 0-16,-13 13 1 15,-10 8 2-15,-4 8 22 16,0 0-7-16,0 27 0 16,-6 10-5-16,3 2 37 15,3 0-43-15,8-6-2 16,26-12-4-16,12-10-1 15,3-11-20-15,7 0-18 16,1-22-18-16,-3-14-124 16,-9-4-245-16</inkml:trace>
          <inkml:trace contextRef="#ctx0" brushRef="#br0" timeOffset="36648.5627">6449 3204 547 0,'0'0'41'16,"0"0"85"-16,0 0-35 16,0 0-2-16,133-8 14 15,-90 12-18-15,-2 11-39 16,-5 3-24-16,-6 9-4 16,-14 3-6-16,-14 11-10 15,-2 9 5-15,-20 4 15 16,-23 2 7-16,-5-4-19 0,3-7-5 15,7-6-4-15,14-2 0 16,10-4-1-16,11-2-3 16,3-5 1-16,0-5-6 15,32-6-8-15,12-12 5 16,13-3 1-16,1-7-15 16,7-25 12-16,-6-4-8 15,-8-2-40-15,-11 1-74 16,-13 11-107-16,-13 12-106 15,-11 9 348-15,-3 5 12 16,0 9 66-16,-5 16 25 16,-4 1 24-16,9-3-64 0,0 1-36 15,0-10 51 1,23-9-40-16,9-5 26 0,2-6-27 16,-2-26-9-16,-7-9-28 15,-11-4-2-15,-10-2 1 16,-4 2-1-16,0 4 2 15,-25 8 0-15,-11 9 4 16,-8 9-3-16,-6 15 11 16,-2 0-10-16,4 21-1 15,12 13 12-15,18 7-7 16,15 9-5-16,3 3 5 16,22 5 5-16,25-5 8 15,7-10-4-15,12-16-4 16,9-23-11-16,3-4-11 15,2-39-35-15,-12-12-102 0,-8-2-66 16,-20 6-208-16</inkml:trace>
          <inkml:trace contextRef="#ctx0" brushRef="#br0" timeOffset="36917.6582">7434 3512 88 0,'0'0'423'16,"0"0"-252"-16,0 0-42 16,0 0-10-16,-42 127-45 15,34-80-21-15,8-5-25 16,0-8-1-16,8-14-10 15,10-7-8-15,-8-13-9 16,-2 0-3-16,-2-34-11 16,-6-18-28-16,0-10-71 15,0-5-51-15,-32-3-100 0,-7-1-58 16,-3 2 322 0,8 8 26-16,11 14 279 0,11 12-81 15,12 6-39-15,0 2-79 16,35 0-82-16,17 1-19 15,14 3-2-15,-4 5-6 16,-5 6-7-16,-7 9-88 16,-16 3-101-16,-16 3-182 15</inkml:trace>
          <inkml:trace contextRef="#ctx0" brushRef="#br0" timeOffset="34971.408">4036 3592 742 0,'0'0'14'0,"0"0"69"15,9 124-30 1,32-97-9-16,12-12 3 0,2-15-4 16,-5 0-28-16,-7-30 1 15,-8-17 2-15,-11-6-8 16,-4-4-6-16,-19-4-3 16,-1 3-1-16,-16 9-2 15,-27 13-2-15,-9 12-5 16,-13 21 8-16,-2 3 1 15,0 21 0-15,7 21 2 16,21 5-3-16,21 1 1 16,18-5-4-16,12-5-7 0,29-10-19 15,20-10 22 1,6-15-37-16,-1-3-31 0,-5-11-72 16,-10-21-10-1,-10-9-114-15</inkml:trace>
          <inkml:trace contextRef="#ctx0" brushRef="#br0" timeOffset="35157.6963">4390 3399 160 0,'0'0'97'15,"0"0"-58"-15,0 0 75 16,-6 139-23-16,16-98 28 16,13-7-44-16,2-5-31 15,5-9-18-15,0-10-10 16,4-10-2-16,3-3 26 15,1-30-25-15,1-3-15 0,-3-4-106 16,-6 5-147-16,-9 6-64 16</inkml:trace>
          <inkml:trace contextRef="#ctx0" brushRef="#br0" timeOffset="35390.9905">4719 3476 112 0,'0'0'167'16,"0"0"32"-16,0 0-67 15,-42 137-46-15,42-105-55 16,4-8-26-16,22-13-1 15,8-10-1-15,1-1 47 16,1-4 11-16,-4-23-6 16,-5-13-23-16,-2-5-16 15,1-5 14-15,-8-6 2 0,-3-2 3 16,-3 3-15 0,-3 4 3-16,-1 5-7 0,1 13-13 15,-3 11-3-15,1 13-13 16,2 9-36-16,2 0-124 15,4 7 5-15,-2 16-156 16</inkml:trace>
          <inkml:trace contextRef="#ctx0" brushRef="#br0" timeOffset="37158.211">7553 3512 337 0,'0'0'13'15,"0"0"65"-15,141-2 54 0,-93-32-84 16,-7-7-42-16,-16 3-3 16,-16 5 22-16,-9 10 88 15,0 12 34-15,-15 11-45 16,-1 0-37-16,2 13-20 16,2 28-17-16,3 14-19 15,8 2 11-15,1 2-6 16,0-1-9-16,15-9-3 15,13-8-2-15,-4-8-24 16,-7-8-56-16,-17 0-96 16,-3-7-338-16</inkml:trace>
        </inkml:traceGroup>
      </inkml:traceGroup>
    </inkml:traceGroup>
    <inkml:traceGroup>
      <inkml:annotationXML>
        <emma:emma xmlns:emma="http://www.w3.org/2003/04/emma" version="1.0">
          <emma:interpretation id="{24AD7090-9A67-443B-8409-FD536A2379FC}" emma:medium="tactile" emma:mode="ink">
            <msink:context xmlns:msink="http://schemas.microsoft.com/ink/2010/main" type="paragraph" rotatedBoundingBox="17132,9527 22465,9540 22462,11016 17128,1100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882FCB9-3681-4966-A203-4C9BA6F74325}" emma:medium="tactile" emma:mode="ink">
              <msink:context xmlns:msink="http://schemas.microsoft.com/ink/2010/main" type="line" rotatedBoundingBox="17132,9527 22465,9540 22462,11016 17128,11004"/>
            </emma:interpretation>
          </emma:emma>
        </inkml:annotationXML>
        <inkml:traceGroup>
          <inkml:annotationXML>
            <emma:emma xmlns:emma="http://www.w3.org/2003/04/emma" version="1.0">
              <emma:interpretation id="{3B716795-A0ED-4F78-90D3-410BC701CC49}" emma:medium="tactile" emma:mode="ink">
                <msink:context xmlns:msink="http://schemas.microsoft.com/ink/2010/main" type="inkWord" rotatedBoundingBox="17131,9783 17725,9784 17724,10405 17130,10404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7852.5918">1049 5330 725 0,'0'0'29'15,"0"0"-6"-15,0 0 60 16,120 11-17-16,-64-23-11 16,-3-18-35-16,-4-13 4 15,-5 3-7-15,-12-4-11 16,-14 4-1-16,-14 9-2 0,-4 8-3 15,-6 15-1-15,-24 8-1 16,-9 11 2-16,-2 31 7 16,4 20 7-16,10 11 9 15,18 13-13-15,9 5-8 16,22-2-2-16,40-10-5 16,28-19-21-16,18-33-141 15,16-25-499-15</inkml:trace>
        </inkml:traceGroup>
        <inkml:traceGroup>
          <inkml:annotationXML>
            <emma:emma xmlns:emma="http://www.w3.org/2003/04/emma" version="1.0">
              <emma:interpretation id="{16FA32E4-0B39-4D88-A275-2867548BF91C}" emma:medium="tactile" emma:mode="ink">
                <msink:context xmlns:msink="http://schemas.microsoft.com/ink/2010/main" type="inkWord" rotatedBoundingBox="18924,9531 22465,9540 22462,11016 18920,11008"/>
              </emma:interpretation>
              <emma:one-of disjunction-type="recognition" id="oneOf9">
                <emma:interpretation id="interp17" emma:lang="" emma:confidence="0">
                  <emma:literal>mondo</emma:literal>
                </emma:interpretation>
                <emma:interpretation id="interp18" emma:lang="" emma:confidence="0">
                  <emma:literal>fundo</emma:literal>
                </emma:interpretation>
                <emma:interpretation id="interp19" emma:lang="" emma:confidence="0">
                  <emma:literal>mudo</emma:literal>
                </emma:interpretation>
                <emma:interpretation id="interp20" emma:lang="" emma:confidence="0">
                  <emma:literal>Lundo</emma:literal>
                </emma:interpretation>
                <emma:interpretation id="interp21" emma:lang="" emma:confidence="0">
                  <emma:literal>vendo</emma:literal>
                </emma:interpretation>
              </emma:one-of>
            </emma:emma>
          </inkml:annotationXML>
          <inkml:trace contextRef="#ctx0" brushRef="#br0" timeOffset="38795.2233">3283 5400 618 0,'0'0'32'16,"0"0"32"-16,0 0-26 16,29 134 31-16,-1-99-22 15,10-11-33-15,3-6-3 16,4-13-3-16,3-5-4 16,0-13-1-16,0-21-3 15,-7-9-61-15,-10-2-6 16,-7 8 59-16,-9 10 8 0,-7 11 3 15,-7 15 24 1,-1 1 31-16,0 10-46 0,0 28 4 16,0 9 11-16,8 4 3 15,11-4-17-15,11-8 27 16,9-11-12-16,1-13-13 16,5-15-5-16,3 0-6 15,1-23-4-15,7-19-23 16,-8-8-103-16,-7 0-35 15,-16 10-58-15,-19 14 96 16,-6 11 123-16,0 13 166 16,0 2-1-16,-6 0-93 15,-3 12-14-15,2 9-24 16,4 1-15-16,3 2-6 0,0 0 4 16,0 0 22-1,7 1 5-15,2-1-12 0,3-1-8 16,3-4 11-16,-1-9-30 15,2-5-5-15,-2-5-14 16,2-4-37-16,2-24-49 16,-3-10-164-16,0-12-358 15</inkml:trace>
          <inkml:trace contextRef="#ctx0" brushRef="#br0" timeOffset="39342.953">4328 5309 26 0,'0'0'173'16,"32"114"48"-16,-8-56-67 15,3-13-53-15,4-11-28 16,5-17 22-16,8-17-37 16,0 0 1-16,5-23-23 15,4-21-7-15,-1-4-26 16,-5 4-1-16,-18 12 2 15,-11 13-4-15,-11 14-1 16,-7 5 0-16,0 0-19 16,0 20 16-16,0 15 4 15,-3 2 5-15,3 4 2 0,8 2-6 16,31-9 17 0,18 1 11-16,14-14-22 0,8-8 25 15,5-11-19-15,1-2-2 16,-6-11-4-16,-4-18-3 15,-5-4 0-15,-13-1 0 16,-20-1-4-16,-16 2-21 16,-16 4-13-16,-5 5 22 15,-5 4 5-15,-20 3-5 16,-4 1-9-16,-1 10 7 16,0 3 14-16,8 3-2 15,0 0-5-15,4 3 4 16,3 13-54-16,3 4-21 15,3 3 32-15,2 10 32 16,2 3 12-16,4 7-17 0,1-1 4 16,0-9 10-16,13-9-22 15,10-9-4-15,4-11-46 16,2-4-67-16,-1-10-21 16,2-27 111-16,-3-15-210 15</inkml:trace>
          <inkml:trace contextRef="#ctx0" brushRef="#br0" timeOffset="39754.8902">5589 4844 0 0,'0'0'333'0,"0"0"-203"15,0 0 69-15,0 0-142 16,-115-20-32-16,103 73 11 16,3 17 9-16,9 12 8 15,0 8-9-15,7 2 11 16,17 3-18-16,6-9-23 15,5-15-8-15,1-13 6 16,4-25-1-16,7-23-7 16,3-10 0-16,7-28-1 15,1-26-3-15,-2 3-26 16,-15 10 19-16,-16 21 7 16,-14 17 15-16,-4 3-11 15,2 39-4-15,5 14 16 16,7 15 14-16,1 3 1 15,8-14-24-15,7-13-2 0,6-23-5 16,5-21-9-16,2-3-30 16,-5-41-8-16,-6-12-80 15,-12-6-25-15,-12 6 117 16,-10 1 35-16,-5 8 30 16,0 6 23-16,-5 14 11 15,-11 7-25-15,-2 12-16 16,-10 8-23-16,-9 0-219 15,-11 13-299-15</inkml:trace>
          <inkml:trace contextRef="#ctx0" brushRef="#br0" timeOffset="38257.5789">2867 5671 725 0,'0'0'13'16,"0"0"83"-16,134-26 10 15,-82-26-57-15,-5-11-30 16,-11-5-10-16,-15 1 1 16,-20 9 1-16,-1 9-1 15,-21 8-6-15,-19 10-4 16,-8 8 0-16,-2 13 3 15,-1 10-3-15,9 0 1 0,7 33 0 16,13 20 1 0,14 30 0-16,8 20 3 15,0 19-4-15,21 13 20 0,5 1 18 16,-2-7-11-16,1-12-5 16,1-24-12-16,-3-30-4 15,-1-26-7-15,-1-29-22 16,2-8-72-16,4-45-24 15,4-25-169-15</inkml:trace>
        </inkml:traceGroup>
      </inkml:traceGroup>
    </inkml:traceGroup>
    <inkml:traceGroup>
      <inkml:annotationXML>
        <emma:emma xmlns:emma="http://www.w3.org/2003/04/emma" version="1.0">
          <emma:interpretation id="{72095A1A-0E1B-456D-AF1A-FEF6C4ABD1F8}" emma:medium="tactile" emma:mode="ink">
            <msink:context xmlns:msink="http://schemas.microsoft.com/ink/2010/main" type="paragraph" rotatedBoundingBox="16578,11679 21138,11893 21097,12757 16538,125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FB114F7-C36A-42DE-B295-E96EA1959FD3}" emma:medium="tactile" emma:mode="ink">
              <msink:context xmlns:msink="http://schemas.microsoft.com/ink/2010/main" type="line" rotatedBoundingBox="16578,11679 21138,11893 21097,12757 16538,12544"/>
            </emma:interpretation>
          </emma:emma>
        </inkml:annotationXML>
        <inkml:traceGroup>
          <inkml:annotationXML>
            <emma:emma xmlns:emma="http://www.w3.org/2003/04/emma" version="1.0">
              <emma:interpretation id="{DB9A9EE2-4678-433F-95B3-A275BC52F490}" emma:medium="tactile" emma:mode="ink">
                <msink:context xmlns:msink="http://schemas.microsoft.com/ink/2010/main" type="inkWord" rotatedBoundingBox="16577,11694 18870,11802 18830,12651 16538,12544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0365.4492">591 7119 60 0,'0'0'590'16,"0"0"-566"-16,0 0 59 0,0 0-29 15,0 0-9-15,120 99-9 16,-87-110 31-16,-10-23-1 16,-8-2-35-16,-8-1-19 15,-7 4-2-15,0 9-10 16,-16 6 0-16,-16 11-7 15,-7 7 7-15,-11 10 0 16,-2 41 0-16,-1 21 0 16,9 18 7-16,20 9-7 15,21-1 0-15,3-2-3 16,44-11 3-16,18-12-2 16,13-20-4-16,12-25-8 15,8-28-72-15,1-18-88 16,-7-31-274-16</inkml:trace>
          <inkml:trace contextRef="#ctx0" brushRef="#br0" timeOffset="40578.6524">1192 7740 359 0,'0'0'195'0,"0"0"-89"16,0 0-14-16,0 0 3 16,0 0-21-16,144 52-38 15,-117-96 1-15,-9-9-13 16,-10-4 5-16,-8 0 2 15,-8 5 0-15,-28 7-2 16,-12 12-28-16,-4 11 13 16,4 22-13-16,2 5-1 15,7 43-4-15,20 17-51 0,16 9-65 16,3-4-124-16,45-13-193 16</inkml:trace>
          <inkml:trace contextRef="#ctx0" brushRef="#br0" timeOffset="40960.8897">1587 7433 112 0,'0'0'532'16,"0"0"-477"-16,146-19 159 15,-84 32-115-15,-5 19-39 16,-7 8-5-16,-11-1-24 15,-12 5-8-15,-15-5-18 16,-12-2 2-16,0-7-1 0,-14-6 3 16,-16-8-6-16,5-9 6 15,5-7-9-15,5 0-16 16,15-29-23-16,0-9-10 16,24-4-23-16,12-1-39 15,3 19 5-15,-7 14 84 16,-5 10 22-16,-5 21 1 15,-3 27 45-15,0 13 71 16,-10 8-52-16,-3-5-8 16,2-10-14-16,1-24-23 0,0-17-20 15,1-13-8-15,1-31-40 16,-1-33 1-16,-2-20-225 16,-8-7-233-16</inkml:trace>
          <inkml:trace contextRef="#ctx0" brushRef="#br0" timeOffset="41100.4536">1963 7143 909 0,'0'0'29'0,"0"0"-4"15,178-39 24-15,-87 26-36 16,6 4-7-16,-9 5-6 16,-4 4-17-16,-13 0-150 15,-18 18-243-15</inkml:trace>
          <inkml:trace contextRef="#ctx0" brushRef="#br0" timeOffset="41234.0976">2510 7689 747 0,'0'0'53'0,"0"0"98"15,-13 125-88-15,26-120-21 16,19-5-27-16,12-36-1 16,11-23-14-16,7-13-114 15,0 1-184-15</inkml:trace>
        </inkml:traceGroup>
        <inkml:traceGroup>
          <inkml:annotationXML>
            <emma:emma xmlns:emma="http://www.w3.org/2003/04/emma" version="1.0">
              <emma:interpretation id="{F3CC835B-FB68-4360-B268-211F54DA0E5D}" emma:medium="tactile" emma:mode="ink">
                <msink:context xmlns:msink="http://schemas.microsoft.com/ink/2010/main" type="inkWord" rotatedBoundingBox="19728,11827 21138,11893 21101,12678 19691,12612"/>
              </emma:interpretation>
              <emma:one-of disjunction-type="recognition" id="oneOf11">
                <emma:interpretation id="interp23" emma:lang="" emma:confidence="0">
                  <emma:literal>lo</emma:literal>
                </emma:interpretation>
                <emma:interpretation id="interp24" emma:lang="" emma:confidence="0">
                  <emma:literal>io</emma:literal>
                </emma:interpretation>
                <emma:interpretation id="interp25" emma:lang="" emma:confidence="0">
                  <emma:literal>Lo</emma:literal>
                </emma:interpretation>
                <emma:interpretation id="interp26" emma:lang="" emma:confidence="0">
                  <emma:literal>ho</emma:literal>
                </emma:interpretation>
                <emma:interpretation id="interp27" emma:lang="" emma:confidence="0">
                  <emma:literal>no</emma:literal>
                </emma:interpretation>
              </emma:one-of>
            </emma:emma>
          </inkml:annotationXML>
          <inkml:trace contextRef="#ctx0" brushRef="#br0" timeOffset="42026.315">4172 7138 811 0,'0'0'13'0,"0"122"19"15,19-38 52-15,7 6 19 16,5 3-44-16,5-5-31 16,11-12-19-16,6-19 0 15,4-22-5-15,4-23-3 16,-2-12-1-16,3-11-3 16,-1-22-15-16,-4-2-16 15,-8 8 12-15,-13 11 21 16,-11 16 0-16,-10 0-5 15,-1 22 4-15,-2 14 2 0,0 5 10 16,-6-7-1-16,1-12-5 16,2-17-4-16,5-5-6 15,8-40-7-15,6-25-5 16,-1-13 7-16,-8 2 11 16,-14 11 30-16,-5 11 13 15,0 15-5-15,-17 10 1 16,-4 15-39-16,2 14-16 15,-6 0-54-15,6 31-76 16,2 14-48-16,7 6-363 16</inkml:trace>
          <inkml:trace contextRef="#ctx0" brushRef="#br0" timeOffset="41584.5377">4157 7783 120 0,'0'0'537'16,"0"0"-521"-16,0 0 115 16,0 0-82-16,0 0 58 15,0 0-38-15,55-74-51 16,-55 15-6-16,0 0 9 16,-4 3-12-16,-19 9-5 15,-7 14 2-15,-6 15-6 0,-11 18-2 16,-14 1-16-1,-14 42-10-15,-7 10-26 0,4 7-5 16,12 2 37-16,17-2 21 16,17-9 2-16,17-6-2 15,15-6-1-15,12-8 1 16,33-13-74-16,17-14-91 16,8-4-222-16</inkml:trace>
        </inkml:traceGroup>
      </inkml:traceGroup>
    </inkml:traceGroup>
    <inkml:traceGroup>
      <inkml:annotationXML>
        <emma:emma xmlns:emma="http://www.w3.org/2003/04/emma" version="1.0">
          <emma:interpretation id="{017CF98F-7CD2-45A0-9E99-6533BE4EFF6F}" emma:medium="tactile" emma:mode="ink">
            <msink:context xmlns:msink="http://schemas.microsoft.com/ink/2010/main" type="paragraph" rotatedBoundingBox="11980,13988 21864,13582 21912,14757 12029,15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7A96C7-BFBF-4DAA-9D8A-E5467F95E8C5}" emma:medium="tactile" emma:mode="ink">
              <msink:context xmlns:msink="http://schemas.microsoft.com/ink/2010/main" type="line" rotatedBoundingBox="11980,13988 21864,13582 21912,14757 12029,15163"/>
            </emma:interpretation>
          </emma:emma>
        </inkml:annotationXML>
        <inkml:traceGroup>
          <inkml:annotationXML>
            <emma:emma xmlns:emma="http://www.w3.org/2003/04/emma" version="1.0">
              <emma:interpretation id="{5DE2FFCE-AD6D-4A01-9287-BAAC349ACDC3}" emma:medium="tactile" emma:mode="ink">
                <msink:context xmlns:msink="http://schemas.microsoft.com/ink/2010/main" type="inkWord" rotatedBoundingBox="11993,14297 12452,14278 12487,15144 12029,15163">
                  <msink:destinationLink direction="with" ref="{B395494B-9361-4C6D-8D8A-8BC74829DAAB}"/>
                  <msink:destinationLink direction="with" ref="{7C01AEF4-A4B3-407E-A8F4-E88929A88D28}"/>
                  <msink:destinationLink direction="with" ref="{6298BE01-975C-42E6-9704-8FEE9271DBEC}"/>
                  <msink:destinationLink direction="with" ref="{B5DA72BE-5075-4AC9-8C01-9837EBBFEB05}"/>
                  <msink:destinationLink direction="with" ref="{8AF89E74-1753-41B6-B6A4-EC6EE5648C34}"/>
                </msink:context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26221.0585">-4086 9641 250 0,'0'0'19'0,"0"0"-5"15,0 0 22-15,0 0 2 16,0 0-31-16,0 0-2 16,84-61 36-16,-46 61 9 15,4 0-34-15,3 0-1 16,0 0 71-16,1 14-60 0,-5 5-16 15,-2 9-1-15,-9 4 22 16,-6 7 3-16,-6 12-11 16,-6 3-16-16,-7 5 12 15,-5 6-8-15,0-2 0 16,-12 0-1-16,-6-2-10 16,-5-5 15-16,1-2-1 15,-5-5-8-15,-4-1 0 16,1-8-6-16,3-6 0 15,2-13 1-15,5-10-1 16,-1-11-9-16,3 0 1 16,0-19-21-16,2-21 2 15,2-18-6-15,5-13 24 16,5-7 4-16,2-4 1 0,2 10 4 16,0 10 0-16,0 12 4 15,0 16 24-15,0 9-5 16,0 9-15-16,0 3-2 15,0 2-6-15,0-2-19 16,0-3-137-16,0-1-221 16</inkml:trace>
        </inkml:traceGroup>
        <inkml:traceGroup>
          <inkml:annotationXML>
            <emma:emma xmlns:emma="http://www.w3.org/2003/04/emma" version="1.0">
              <emma:interpretation id="{A8CF3AE4-9741-41B3-874F-461DC3DEF4B0}" emma:medium="tactile" emma:mode="ink">
                <msink:context xmlns:msink="http://schemas.microsoft.com/ink/2010/main" type="inkWord" rotatedBoundingBox="16174,13815 21864,13582 21909,14684 16219,14918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43896.98">2075 9717 509 0,'0'0'105'0,"0"0"66"16,99-125-32-16,-89 80-76 15,-10-1-18-15,-9 2-6 16,-31 8-1-16,-17 8-19 16,-2 13-3-16,-6 15-7 15,2 0-4-15,1 31 3 16,10 16-6-16,8 10-2 16,22 10 0-16,13 0-3 0,9 0-4 15,4-5 7-15,25-12-3 16,13-21-5-1,6-19-1-15,3-10-2 0,5-29 2 16,-2-29-6-16,-2-10-5 16,-5-15-8-16,-9-3 3 15,-4-7 5-15,-4 0 17 16,-6-5 3-16,-4 10 0 16,-14 17 1-16,-6 20-1 15,0 23 4-15,-6 24 11 16,-18 4 3-16,1 33-18 15,4 26-1-15,2 24 1 16,14 11 2-16,3 6 4 16,8-3-6-16,26-16 0 15,14-16 0-15,2-20 2 0,3-18-2 16,-4-19 0 0,2-8 0-16,3-21 3 0,1-26-3 15,5-11-18-15,-8-5-38 16,-11 5-19-16,-11 9-12 15,-20 16 80-15,-10 16-14 16,0 17 7-16,-13 0 14 16,-14 36 14-16,0 11 7 15,4 10 38-15,11 5-13 16,11-6-33-16,1-6-9 16,10-9 1-16,29-17-4 15,14-19 0-15,9-5 58 0,10-19-32 16,1-26-27-1,0-11-44-15,-4-7-3 16,-8 0-29-16,-11 12 26 0,-17 17 50 16,-19 15 7-16,-14 19 55 15,0 0 39-15,-18 32-42 16,-11 18-19-16,5 9-3 16,12 1-8-16,12-9-3 15,0-8-22-15,32-13-4 16,16-15-23-16,9-15-10 15,3-2-45-15,-4-30-99 16,-10-6-490-16</inkml:trace>
          <inkml:trace contextRef="#ctx0" brushRef="#br0" timeOffset="44285.1446">3689 9171 706 0,'0'0'21'15,"0"0"28"-15,0 0 41 16,0 0 38-16,47 152-83 16,-47-82-4-16,0 2 17 0,-12-5-38 15,3-7-15 1,9-9 9-16,0-10-11 15,0-5-2-15,21-8 0 0,6-9 1 16,7-10 4-16,7-9-5 16,4-4 1-16,2-24-2 15,-2-5-4-15,-9 4 1 16,-11 10 2-16,-13 10 0 16,-6 7 1-16,-6 2 4 15,0 0-2-15,0 14 0 16,0 6 5-16,0 1-2 15,5-5-5-15,11-12-13 16,10-4-39-16,6 0-104 16,-1-31-170-16</inkml:trace>
          <inkml:trace contextRef="#ctx0" brushRef="#br0" timeOffset="44547.192">4327 9741 653 0,'0'0'22'15,"0"0"242"-15,172-29-240 16,-102-17-14-16,-7-11 8 16,-14-4-2-16,-16 2 7 15,-27 3 20-15,-6 12 4 16,-27 10-19-16,-25 10 6 16,-11 20-22-16,-11 4 20 15,3 29-14-15,10 23-14 0,13 5-4 16,23 6-8-16,25-10-46 15,14-12-11 1,45-17-46-16,19-16-47 0,11-8-70 16,1-11-334-16,-5-22 500 15</inkml:trace>
          <inkml:trace contextRef="#ctx0" brushRef="#br0" timeOffset="42641.7972">105 9403 642 0,'0'0'76'15,"35"187"108"-15,-7-82-78 16,2-3-28-16,5-7-34 0,-2-18-24 16,-3-24-19-16,-7-21 0 15,-14-21-1-15,-6-11-1 16,-3-30 1-16,0-30-2 15,-17-26-27-15,-2-10 22 16,-4-7 7-16,6-4 1 16,10 9 0-16,7 7-1 15,0 20 0-15,28 20 0 16,6 22 3-16,8 16 5 16,3 13 3-16,3 0 3 0,-8 31-14 15,-9 10-4 1,-18 7 4-16,-11 3-20 15,-2-4-37-15,0-8-98 0,0-11-257 16</inkml:trace>
          <inkml:trace contextRef="#ctx0" brushRef="#br0" timeOffset="43132.1518">776 9314 865 0,'0'0'54'0,"0"0"22"15,0 0-14-15,0 0-21 0,133-57-18 16,-81 63-7 0,0 32-8-16,-2 19-1 0,-7 12 9 15,-10 8-2 1,-3-8-6-16,-4-7-5 0,1-13-1 15,3-14-2-15,6-8-2 16,3-17-6-16,6-10-26 16,8-1-15-16,0-31-60 15,-8 2-92-15,-12 6 113 16,-15 17 66-16,-14 7-2 16,-4 7 24-16,0 25 26 15,0-2 36-15,0 3-27 16,0-9 6-16,11-7-10 0,23-12 13 15,7-5-39-15,6-15 23 16,-4-21-1-16,-10-6 5 16,-15 0-16-1,-18 0-1-15,0 3 35 0,-22 3-1 16,-14 10-49-16,-5 12-2 16,-1 14 2-16,5 0 0 15,2 20-1-15,9 13-20 16,20 1-97-16,6-6-150 15,14-9-441-15</inkml:trace>
          <inkml:trace contextRef="#ctx0" brushRef="#br0" timeOffset="44973.2355">4880 9520 545 0,'0'0'80'0,"0"0"53"16,-6 110-77-16,15-83 3 16,22-6 26-16,13-13-6 0,9-8-34 15,5-2 10 1,4-28-18-16,-2-8-29 0,-10-3-8 16,-14 2 0-16,-14 12-4 15,-11 13-3-15,-11 12 5 16,0 2 1-16,0 11-6 15,-11 19 1-15,1 7 6 16,10 1 0-16,0-6-2 16,22-4 2-16,26-9 5 15,9-12-3-15,11-7-2 16,1-11 0-16,-1-26-2 16,-6-8-38-16,-10-4 7 0,-10-3-30 15,-22 11-14 1,-13 8 77-16,-7 15 7 0,0 12 53 15,-13 6-12-15,-8 16-13 16,0 27-28-16,1 16 12 16,8 12-9-16,8 3 13 15,4-5-22-15,0-7-1 16,0-10-19-16,0-6-31 16,0-5-40-16,-35 0-161 15</inkml:trace>
        </inkml:traceGroup>
      </inkml:traceGroup>
    </inkml:traceGroup>
    <inkml:traceGroup>
      <inkml:annotationXML>
        <emma:emma xmlns:emma="http://www.w3.org/2003/04/emma" version="1.0">
          <emma:interpretation id="{F7EE1425-CA35-4B06-882E-38F7D2285502}" emma:medium="tactile" emma:mode="ink">
            <msink:context xmlns:msink="http://schemas.microsoft.com/ink/2010/main" type="paragraph" rotatedBoundingBox="17207,15746 21988,15864 21952,17301 17172,1718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DF14179-9534-4986-AAAF-17F5D7EEDFA5}" emma:medium="tactile" emma:mode="ink">
              <msink:context xmlns:msink="http://schemas.microsoft.com/ink/2010/main" type="line" rotatedBoundingBox="17207,15746 21988,15864 21952,17301 17172,17183"/>
            </emma:interpretation>
          </emma:emma>
        </inkml:annotationXML>
        <inkml:traceGroup>
          <inkml:annotationXML>
            <emma:emma xmlns:emma="http://www.w3.org/2003/04/emma" version="1.0">
              <emma:interpretation id="{FA5F3789-6749-4E02-98FA-DF88BC7EF66B}" emma:medium="tactile" emma:mode="ink">
                <msink:context xmlns:msink="http://schemas.microsoft.com/ink/2010/main" type="inkWord" rotatedBoundingBox="17207,15746 21988,15864 21952,17301 17172,17183"/>
              </emma:interpretation>
              <emma:one-of disjunction-type="recognition" id="oneOf14">
                <emma:interpretation id="interp30" emma:lang="" emma:confidence="0">
                  <emma:literal>affari</emma:literal>
                </emma:interpretation>
                <emma:interpretation id="interp31" emma:lang="" emma:confidence="0">
                  <emma:literal>affare</emma:literal>
                </emma:interpretation>
                <emma:interpretation id="interp32" emma:lang="" emma:confidence="0">
                  <emma:literal>agrori</emma:literal>
                </emma:interpretation>
                <emma:interpretation id="interp33" emma:lang="" emma:confidence="0">
                  <emma:literal>afgan</emma:literal>
                </emma:interpretation>
                <emma:interpretation id="interp34" emma:lang="" emma:confidence="0">
                  <emma:literal>afgani</emma:literal>
                </emma:interpretation>
              </emma:one-of>
            </emma:emma>
          </inkml:annotationXML>
          <inkml:trace contextRef="#ctx0" brushRef="#br0" timeOffset="47081.5374">2390 11638 515 0,'0'0'164'0,"0"0"-111"16,0 0 109-16,151-76-132 16,-117 15-19-16,-14-1-6 15,-11 6 6-15,-9 9 42 16,-11 12-14-16,-25 9-15 15,-6 13-2-15,-6 13-7 16,-2 0-13-16,1 24-2 16,2 23 0-16,11 6 5 15,22 6-4-15,14 5-1 16,12-3 0-16,34 1-5 16,8-12 5-16,12-18 2 15,9-13 0-15,8-19 8 16,1-3-4-16,-1-26-5 0,-8-5 2 15,-12 0-3-15,-11 10-1 16,-15 9 1-16,-13 6 0 16,-11 9 0-16,-7 0-7 15,-1 0 4-15,4 0-1 16,4 0 4-16,8 9 1 16,6-4 11-16,8-5 3 15,1-6-8-15,2-23 4 16,-7-14-5-16,-8-6-6 15,-11-2-8-15,-12-4-7 16,0 3 10-16,-21 5-4 16,-20 9-11-16,-6 11-7 15,2 17 24-15,5 10 3 16,5 13 0-16,17 34-2 0,15 25-1 16,3 23 6-16,44 17-1 15,17 18 20-15,10 13 9 16,3 9 20-16,1-6-33 15,-12-14 27-15,-15-24-7 16,-21-30-3-16,-22-25-5 16,-5-18-22-16,-36-18-1 15,-24-17-1-15,-8 0-2 16,-3-31-4-16,5-13 0 16,9-4-5-16,16-7-15 0,23 0-17 15,18-4-6 1,14 0 3-16,35-7 22 0,16-1 7 15,15 5 0 1,4 3 10-16,5 3 1 0,-1 4-2 16,-3-3 0-16,-12-8-12 15,-11-2-23-15,-17 3 28 16,-20 4 4-16,-15 4-1 16,-10 1 0-16,-4 1-12 15,-24 8 6-15,-11 13 4 16,-5 14 7-16,1 17 1 15,8 4 0-15,13 35 0 16,20 17 0-16,2 14 0 16,32 10 0-16,20 7 6 15,7 3 9-15,5-2 0 0,0-9 2 16,-4-10 21 0,-11-10-11-16,-14-12 10 0,-17-15-9 15,-17-8-22-15,-1-17-5 16,-9-7 7-16,-18 0 1 15,-4-11-9-15,4-18-8 16,4-7-21-16,8 0-14 16,15-2 12-16,0-6-12 15,24 0-1-15,23-5-19 16,10 2 5-16,3 0 45 16,-1 4 13-16,-8 7 0 15,-14 12 0-15,-8 15 0 0,-15 9 0 16,-8 0 2-1,-3 7 12-15,-3 8-4 16,0-4 5-16,0-2 23 0,0-1-14 16,0-4-20-16,0-4-4 15,0 0 0-15,0 0 0 16,0-10 5-16,1-1-5 16,2 2 4-16,-3 4 23 15,0 3 5-15,0 2-9 16,0 0-9-16,0 0-4 15,0 0-9-15,0 0-1 16,2 0-4-16,5 16 4 16,2 10 9-16,5 3-4 15,-1-1 10-15,5-7-6 16,5-1 17-16,1-16-22 0,-2-4 0 16,-2-2 5-1,1-31-3-15,-8-13-6 0,-3-10 0 16,-10-6-3-16,0 2 7 15,-14 2 1-15,-22 7 0 16,-9 12 0-16,-8 13 9 16,1 18-14-16,8 8-4 15,8 8-12-15,13 31-36 16,19 2-45-16,4-2-82 16,31-12-348-16</inkml:trace>
          <inkml:trace contextRef="#ctx0" brushRef="#br0" timeOffset="47636.8338">4782 11632 402 0,'0'0'172'0,"0"0"10"16,0 0-61-16,0 0-14 15,132-140-35-15,-96 85-37 0,-7 10 29 16,-11 16-20 0,-9 14-11-16,-4 14-4 0,-4 1-29 15,4 6-1-15,7 24 1 16,6 14 3-16,7 4 5 15,7-2 0-15,8 0-6 16,7-8 2-16,7-11 21 16,12-13 4-16,8-14-22 15,3 0 1-15,-7-13-6 16,-8-7 3-16,-14 3-4 16,-9 6 0-16,-9 1 0 15,-6 5-1-15,-6 5-2 0,-1 0-3 16,-4 0-29-16,-4 0 18 15,0 0 8-15,-1 0-36 16,2-8 0-16,4-17 44 16,7-9 1-16,-5-8 1 15,0-4 43-15,-7-2-11 16,-2-3-10-16,-7 6-9 16,0 7 1-16,0 12-16 15,0 10 0-15,0 7-11 16,-4 9-44-16,-4 0-34 15,-2 17-49-15,-12 16-150 16</inkml:trace>
          <inkml:trace contextRef="#ctx0" brushRef="#br0" timeOffset="45686.96">1130 11078 693 0,'0'0'53'16,"-10"195"85"-16,10-91-52 16,9-9-23-16,22-20-31 15,6-26-23-15,0-25-8 16,-4-24 3-16,2-27 2 0,-1-45-6 16,1-22-12-16,-7-12-39 15,-11 5-19-15,-17 18 70 16,0 25 0-16,-32 26 9 15,-2 23 31-15,-5 9-22 16,7 28 3-16,2 23-4 16,15 9 4-16,15 7 1 15,0-8-11-15,38-12-9 16,26-14-2-16,21-27 2 16,11-6 3-16,4-11-3 0,-11-14 5 15,-21 5-7 1,-22 11 3-16,-22 9-3 15,-11 12 0-15,-13 27 4 0,0 16 20 16,-3 2-7-16,-16 1-13 16,10-15-4-16,9-13-81 15,3-24-117-15,29-6-371 16</inkml:trace>
        </inkml:traceGroup>
      </inkml:traceGroup>
    </inkml:traceGroup>
    <inkml:traceGroup>
      <inkml:annotationXML>
        <emma:emma xmlns:emma="http://www.w3.org/2003/04/emma" version="1.0">
          <emma:interpretation id="{18EE3810-FE5B-409D-97A1-68F7091C9A35}" emma:medium="tactile" emma:mode="ink">
            <msink:context xmlns:msink="http://schemas.microsoft.com/ink/2010/main" type="paragraph" rotatedBoundingBox="16222,16979 24005,16842 24033,18410 16250,1854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6948330-B76F-4214-95EF-339605289B7B}" emma:medium="tactile" emma:mode="ink">
              <msink:context xmlns:msink="http://schemas.microsoft.com/ink/2010/main" type="line" rotatedBoundingBox="16222,16979 24005,16842 24033,18410 16250,18547"/>
            </emma:interpretation>
          </emma:emma>
        </inkml:annotationXML>
        <inkml:traceGroup>
          <inkml:annotationXML>
            <emma:emma xmlns:emma="http://www.w3.org/2003/04/emma" version="1.0">
              <emma:interpretation id="{34F076E0-DADA-42FC-A1B0-2AAC49B9E526}" emma:medium="tactile" emma:mode="ink">
                <msink:context xmlns:msink="http://schemas.microsoft.com/ink/2010/main" type="inkWord" rotatedBoundingBox="16225,17167 19357,17112 19381,18492 16250,18547"/>
              </emma:interpretation>
              <emma:one-of disjunction-type="recognition" id="oneOf1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48486.8744">158 12929 499 0,'0'0'228'0,"0"0"-193"16,-8-125 40-16,8 77-29 16,23-4 13-16,2 7 2 15,5 12-19-15,3 10-19 0,2 14-3 16,1 9-18-16,6 32-2 15,-6 28-5-15,-4 19 5 16,-11 14 9-16,-8 1-4 16,1-10 5-16,3-17-6 15,5-23-2-15,8-16-2 16,2-11 0-16,-1-11 1 16,8-6 1-16,0-10-1 15,7-26-1-15,2-10-3 16,-8-1-4-16,-4 1 7 15,-7 14 3-15,-11 10-1 16,-12 15 6-16,-3 7 13 16,-3 0-7-16,0 12-13 15,0 22 1-15,0 15 22 16,0 1-15-16,6-6-2 0,4-16-7 16,6-17-23-16,0-11-67 15,4-35-51-15,4-29-189 16</inkml:trace>
          <inkml:trace contextRef="#ctx0" brushRef="#br0" timeOffset="49409.124">1434 12921 617 0,'0'0'62'0,"0"0"149"16,48 117-99-16,-48-87-14 0,0-4-51 15,-18-8-13-15,-9-6-9 16,2-8-9-16,3-4-5 16,9-8-11-16,13-33-6 15,0-25-81-15,35-14-63 16,8-5-91-16,-2 4-201 16,-5 15 210-16,-8 16 232 15,-10 25 28-15,-9 14 92 16,-4 11 40-16,-5 28-8 15,0 30 30-15,0 25-66 16,0 17-7-16,0 18-27 16,0 4-32-16,0-1 1 15,4-2 13-15,7-4-16 0,-1-6-13 16,0-19-24 0,-10-19-6-16,0-31-4 0,0-21-1 15,0-19-14-15,0-4-6 16,0-39-30-16,0-11-40 15,4-9 76-15,25-1 13 16,10 8-2-16,13 7-4 16,5-5-3-16,7-1-3 15,2-10 13-15,0-9 0 16,-5-6 5-16,-5-5 1 16,-17 4-6-16,-21 6-3 15,-18 20 3-15,-3 17 1 0,-33 26 8 16,-4 12 12-1,-3 3-14-15,3 36-1 0,8 11 3 16,7 9-8-16,14 0-1 16,11 3-7-16,0-3 7 15,23-7 1-15,13-9 3 16,13-18-4-16,16-14 0 16,10-11 11-16,5-12-3 15,-5-18-2-15,-9-3-6 16,-13 10-3-16,-10 9 3 15,-9 12 2-15,-4 2 9 16,-8 7-9-16,-1 17-1 16,-4 3 2-16,-7-3-2 0,7-7 2 15,-2-14-1 1,4-3-2-16,5-16 0 0,2-24-19 16,0-8-45-16,-11-2-44 15,-8 8 68-15,-7 0 39 16,0 3 2-16,-9-4-3 15,-13-2-1-15,-4-4-18 16,-4-3 21-16,-5 1 12 16,2 3 12-16,0-2 2 15,9 5 45-15,11 4-35 16,13 8-27-16,0 4-9 16,9 6 0-16,22 3 0 15,10 6-1-15,16-1-2 16,5 6-10-16,7 9-28 0,-2 0-22 15,0 0-93-15,-7 19 15 16,-11 5-154-16,-13 12-86 16</inkml:trace>
          <inkml:trace contextRef="#ctx0" brushRef="#br0" timeOffset="49620.833">3071 13042 263 0,'0'0'443'0,"0"0"-385"16,14 110 83-16,14-110-60 15,8 0-10-15,8-39-30 16,-5-18-17-16,-7-8-17 16,-14 1 12-16,-17 6 1 15,-1 11 12-15,-9 17-22 0,-13 13-7 16,-1 17-3-16,2 5-3 16,8 42-13-16,6 19-46 15,7 11-9 1,14-5-180-16,39-17-297 0</inkml:trace>
        </inkml:traceGroup>
        <inkml:traceGroup>
          <inkml:annotationXML>
            <emma:emma xmlns:emma="http://www.w3.org/2003/04/emma" version="1.0">
              <emma:interpretation id="{4242C53B-3BF3-4B64-9341-C7DE9B4BCD07}" emma:medium="tactile" emma:mode="ink">
                <msink:context xmlns:msink="http://schemas.microsoft.com/ink/2010/main" type="inkWord" rotatedBoundingBox="20650,17312 22419,17281 22438,18382 20670,18413"/>
              </emma:interpretation>
              <emma:one-of disjunction-type="recognition" id="oneOf1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9912.36">4579 12941 836 0,'0'0'75'16,"-1"125"26"-16,1-61-33 15,10-13-15-15,7-19-43 16,-4-12-10-16,-2-20-3 15,-1-11-16-15,4-40 17 16,1-23-88-16,1-17-243 16</inkml:trace>
          <inkml:trace contextRef="#ctx0" brushRef="#br0" timeOffset="49998.0764">4650 12597 522 0,'0'0'113'0,"0"0"-4"16,0 0-3-16,0 0-93 15,0 0-13-15,0 0-4 16,-50 54-97-16,89-30-372 15</inkml:trace>
          <inkml:trace contextRef="#ctx0" brushRef="#br0" timeOffset="50621.8904">5122 12955 628 0,'0'0'53'0,"0"0"166"0,43 132-161 15,-17-116-1 1,3-16-29-16,5 0-5 0,2-35 15 15,3-12-19-15,-7 0-3 16,-7 8 11-16,-8 15 10 16,-11 14-10-16,-6 10 5 15,0 0-32-15,0 18-3 16,0 21 1-16,0 9 2 16,0 5 2-16,3-9 8 15,29-15-8-15,8-14-1 16,11-15-1-16,3-6 0 15,6-29-9-15,-2-5-18 16,-9 4 8-16,-13 12 15 16,-15 16 2-16,-12 8-4 15,-7 4-30-15,-2 26 12 0,0 4 24 16,0 3 5 0,12-16-5-16,15-15-14 0,9-6-58 15,12-23-19-15,3-11 26 16,-6 3 32-16,-15 9 33 15,-15 17 55-15,-10 5-2 16,-5 27-9-16,0 25 16 16,0 14-3-16,0 17-6 15,-9 2-38-15,-9-2-7 16,3 2 5-16,3-16 18 16,7-13-5-16,5-18-18 15,0-23-5-15,0-15-2 0,0-8 1 16,8-43-4-1,16-28 3-15,12-14-19 0,3 2 11 16,-1 15 9-16,-2 21 0 16,-12 24 0-16,0 16 1 15,-6 15 3-15,0 10 0 16,-2 27 4-16,-2 10 7 16,-12 1-11-16,-2-7-4 15,0-12-21-15,0-17-62 16,0-12-39-16,21-10-205 15</inkml:trace>
        </inkml:traceGroup>
        <inkml:traceGroup>
          <inkml:annotationXML>
            <emma:emma xmlns:emma="http://www.w3.org/2003/04/emma" version="1.0">
              <emma:interpretation id="{1774F5D3-E9F0-4B1B-AF7C-FD2EE82CB882}" emma:medium="tactile" emma:mode="ink">
                <msink:context xmlns:msink="http://schemas.microsoft.com/ink/2010/main" type="inkWord" rotatedBoundingBox="23444,16852 24005,16842 24025,17952 23464,17962"/>
              </emma:interpretation>
              <emma:one-of disjunction-type="recognition" id="oneOf17">
                <emma:interpretation id="interp37" emma:lang="" emma:confidence="0">
                  <emma:literal>D</emma:literal>
                </emma:interpretation>
                <emma:interpretation id="interp38" emma:lang="" emma:confidence="0">
                  <emma:literal>a</emma:literal>
                </emma:interpretation>
                <emma:interpretation id="interp39" emma:lang="" emma:confidence="0">
                  <emma:literal>.</emma:literal>
                </emma:interpretation>
                <emma:interpretation id="interp40" emma:lang="" emma:confidence="0">
                  <emma:literal>A</emma:literal>
                </emma:interpretation>
                <emma:interpretation id="interp41" emma:lang="" emma:confidence="0">
                  <emma:literal>9</emma:literal>
                </emma:interpretation>
              </emma:one-of>
            </emma:emma>
          </inkml:annotationXML>
          <inkml:trace contextRef="#ctx0" brushRef="#br0" timeOffset="51161.0881">7443 12730 871 0,'0'0'13'16,"-47"197"57"-16,35-118 4 15,8-20-27-15,4-26-34 16,0-18-11-16,0-15 1 16,0-27 9-16,0-38-12 15,0-23-8-15,0-21-30 16,0-8-74-16,0-3 70 0,0 5 25 15,-5 12-19-15,-2 19 17 16,5 20 19-16,2 21 2 16,0 15 36-16,23 16 7 15,4 12-30-15,8 0 14 16,-4 23-1-16,-1 22-20 16,-7 7 6-16,-7-1-5 15,-5-8 3-15,-4-8-7 16,-1-6-1-16,6-2-4 15,9-1 1-15,6 7 10 16,14 6 13-16,15 11 13 16,2 6 10-16,7 6 15 15,-14 2-49-15,-21 3-4 0,-30-6 17 16,-1-3 8 0,-48-2 15-16,-17-9-14 0,-7-12-1 15,-4-4 2-15,6-7-17 16,11-1-19-16,17-2-1 15,20-7-2-15,19 3-36 16,4-4-83-16,36-8-28 16,21-5-151-16</inkml:trace>
        </inkml:traceGroup>
      </inkml:traceGroup>
    </inkml:traceGroup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6:28.75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0 366 0,'0'0'296'16,"0"0"-289"-16,0 0 17 15,0 0 40-15,0 0-41 16,0 0-18-16,0 90-5 15,0-75-73-15,0 5-263 16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6:28.58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6AA53DC-97EC-471E-B9E5-D8EEB9F739AE}" emma:medium="tactile" emma:mode="ink">
          <msink:context xmlns:msink="http://schemas.microsoft.com/ink/2010/main" type="writingRegion" rotatedBoundingBox="8653,7642 8583,16258 6139,16238 6209,7622">
            <msink:destinationLink direction="with" ref="{34A748BF-7609-4119-A16D-14A4B1F6BCB2}"/>
          </msink:context>
        </emma:interpretation>
      </emma:emma>
    </inkml:annotationXML>
    <inkml:traceGroup>
      <inkml:annotationXML>
        <emma:emma xmlns:emma="http://www.w3.org/2003/04/emma" version="1.0">
          <emma:interpretation id="{43918FBC-945B-419B-BDCB-34EDB78164E9}" emma:medium="tactile" emma:mode="ink">
            <msink:context xmlns:msink="http://schemas.microsoft.com/ink/2010/main" type="paragraph" rotatedBoundingBox="8653,7642 8583,16258 6139,16238 6209,7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C2B3B5-B339-4277-A0E9-CB9F2F79ABBA}" emma:medium="tactile" emma:mode="ink">
              <msink:context xmlns:msink="http://schemas.microsoft.com/ink/2010/main" type="line" rotatedBoundingBox="8653,7642 8583,16258 6139,16238 6209,7622"/>
            </emma:interpretation>
          </emma:emma>
        </inkml:annotationXML>
        <inkml:traceGroup>
          <inkml:annotationXML>
            <emma:emma xmlns:emma="http://www.w3.org/2003/04/emma" version="1.0">
              <emma:interpretation id="{CCA7C941-DFFD-4C33-B39D-9E3F0A234F5F}" emma:medium="tactile" emma:mode="ink">
                <msink:context xmlns:msink="http://schemas.microsoft.com/ink/2010/main" type="inkWord" rotatedBoundingBox="8403,7640 8402,7655 8387,7654 8388,76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0 835 0,'0'0'0'0,"0"0"-81"15,0 0 81-15,0 0-1 0,0 0-89 16,0 0-86 0,0 0-86-16</inkml:trace>
        </inkml:traceGroup>
        <inkml:traceGroup>
          <inkml:annotationXML>
            <emma:emma xmlns:emma="http://www.w3.org/2003/04/emma" version="1.0">
              <emma:interpretation id="{80BD1FFD-B9D7-4D0F-8B84-A97E494DF8F2}" emma:medium="tactile" emma:mode="ink">
                <msink:context xmlns:msink="http://schemas.microsoft.com/ink/2010/main" type="inkWord" rotatedBoundingBox="8511,8776 8492,11087 6181,11068 6200,8757"/>
              </emma:interpretation>
              <emma:one-of disjunction-type="recognition" id="oneOf1"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?</emma:literal>
                </emma:interpretation>
              </emma:one-of>
            </emma:emma>
          </inkml:annotationXML>
          <inkml:trace contextRef="#ctx0" brushRef="#br0" timeOffset="5307.2252">-321 2118 1028 0,'0'0'13'0,"0"0"-6"15,-148 60 6-15,98-41 5 16,3-10-18-16,7-9-20 15,4 0-77-15,4-24-87 16,-2-6-326-16</inkml:trace>
          <inkml:trace contextRef="#ctx0" brushRef="#br0" timeOffset="5141.5722">112 2148 982 0,'0'0'28'0,"0"0"15"16,0 0-9-16,0 0-34 16,0 0-14-16,0 0-86 15,-67 0-115-15,38 0-394 16</inkml:trace>
          <inkml:trace contextRef="#ctx0" brushRef="#br0" timeOffset="5435.3817">-1119 2193 92 0,'0'0'750'0,"0"0"-710"16,0 0-32-1,-146 36 13-15,112-29-21 16,-5-7-59-16,-5 0-216 0</inkml:trace>
          <inkml:trace contextRef="#ctx0" brushRef="#br0" timeOffset="327.8568">33 1136 660 0,'0'0'5'15,"0"0"-3"-15,0 0 8 16,0 0-10-16,0 113-7 16,0-82-154-16,-3 5-213 0</inkml:trace>
          <inkml:trace contextRef="#ctx0" brushRef="#br0" timeOffset="470.0721">21 1836 11 0,'0'0'518'0,"0"0"-511"16,0 0-2-16,0 0-5 15,-50 109-54-15,43-92-158 16</inkml:trace>
          <inkml:trace contextRef="#ctx0" brushRef="#br0" timeOffset="611.443">-33 2273 245 0,'0'0'176'0,"0"0"-176"0,0 0-34 16,0 0-95-16,0 0-59 16</inkml:trace>
          <inkml:trace contextRef="#ctx0" brushRef="#br0" timeOffset="5570.8003">-1935 2321 741 0,'0'0'5'15,"0"0"21"-15,0 0 5 16,-153 11-31-16,100-22-97 16,-6-14-380-16</inkml:trace>
          <inkml:trace contextRef="#ctx0" brushRef="#br0" timeOffset="762.0556">-36 2576 587 0,'0'0'69'0,"0"0"-68"16,0 0 1-16,0 0-2 16,0 0-34-16,0 0-157 15,-49 90-99-15</inkml:trace>
          <inkml:trace contextRef="#ctx0" brushRef="#br0" timeOffset="887.7091">-69 2897 112 0,'0'0'188'16,"0"0"-150"-16,0 0 43 16,0 0-12-16,0 0-69 15,-37 109-34-15,32-93-304 16</inkml:trace>
          <inkml:trace contextRef="#ctx0" brushRef="#br0" timeOffset="1033.698">-130 3336 541 0,'0'0'10'0,"0"0"-5"15,0 0-5-15,0 0-34 16,0 0-132-16,-33 109-190 15</inkml:trace>
        </inkml:traceGroup>
        <inkml:traceGroup>
          <inkml:annotationXML>
            <emma:emma xmlns:emma="http://www.w3.org/2003/04/emma" version="1.0">
              <emma:interpretation id="{12346720-1FB2-47DB-AE09-3BE5E48DD35B}" emma:medium="tactile" emma:mode="ink">
                <msink:context xmlns:msink="http://schemas.microsoft.com/ink/2010/main" type="inkWord" rotatedBoundingBox="8277,11678 8276,11693 8261,11692 8262,1167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84.3398">-129 4038 581 0,'0'0'0'15,"0"0"-14"-15,0 0-85 16,0 0-90-16</inkml:trace>
        </inkml:traceGroup>
        <inkml:traceGroup>
          <inkml:annotationXML>
            <emma:emma xmlns:emma="http://www.w3.org/2003/04/emma" version="1.0">
              <emma:interpretation id="{7A8D24B1-EC63-47A1-B2D0-1567E02C1402}" emma:medium="tactile" emma:mode="ink">
                <msink:context xmlns:msink="http://schemas.microsoft.com/ink/2010/main" type="inkWord" rotatedBoundingBox="8229,12267 8209,14734 7890,14731 7910,1226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06.408">-359 5701 515 0,'0'0'21'0,"0"0"-13"16,-46 119 4-16,37-78-12 15,4-4-104-15,4-5-267 16</inkml:trace>
          <inkml:trace contextRef="#ctx0" brushRef="#br0" timeOffset="1723.4219">-416 6432 657 0,'0'0'5'0,"0"0"-5"0,0 0 0 15,0 0-17-15,0 0-219 16</inkml:trace>
          <inkml:trace contextRef="#ctx0" brushRef="#br0" timeOffset="1880.5799">-499 6947 670 0,'0'0'85'0,"0"0"-85"16,0 0-28-16,0 0 3 16,0 0-110-16,0 0-196 15</inkml:trace>
          <inkml:trace contextRef="#ctx0" brushRef="#br0" timeOffset="1317.1675">-177 4627 261 0,'0'0'0'0,"0"0"-4"16,0 0-22-16,0 0-55 16</inkml:trace>
          <inkml:trace contextRef="#ctx0" brushRef="#br0" timeOffset="1452.3205">-265 5050 349 0,'0'0'94'15,"0"0"-54"-15,0 0 81 16,-61 114-53-16,59-97-68 16,2 0-8-16,0-2-243 15</inkml:trace>
          <inkml:trace contextRef="#ctx0" brushRef="#br0" timeOffset="2005.7754">-499 6947 746 0,'24'136'37'0,"-24"-132"-29"16,0 1 64-16,0-5-36 16,0 0-36-16,0 0-91 15,0 0-173-15</inkml:trace>
        </inkml:traceGroup>
        <inkml:traceGroup>
          <inkml:annotationXML>
            <emma:emma xmlns:emma="http://www.w3.org/2003/04/emma" version="1.0">
              <emma:interpretation id="{B541F76B-EEBD-4780-81B9-C3423AC18266}" emma:medium="tactile" emma:mode="ink">
                <msink:context xmlns:msink="http://schemas.microsoft.com/ink/2010/main" type="inkWord" rotatedBoundingBox="8591,15257 8583,16258 7322,16248 7330,1524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583.8652">-471 8431 646 0,'0'0'18'0,"0"0"13"16,0 0-1-16,0 0-2 15,137 94-13-15,-96-115-5 16,-5-31 10-16,-3-12 1 16,-9-15-1-16,-12 0-2 15,-12 4-4-15,0 16 41 16,-35 21 36-16,-10 20-22 16,-11 18-36-16,-1 0-3 0,8 26-7 15,5 20-17 1,10 12 0-16,16 6-4 15,13 0-2-15,5-10-23 0,18-8-39 16,26-13-45 0,11-13-31-16,2-14-65 0,-1-6-266 15</inkml:trace>
          <inkml:trace contextRef="#ctx0" brushRef="#br0" timeOffset="3873.9763">-98 8347 178 0,'0'0'351'0,"0"0"-311"0,39 131 32 16,-4-104-36-16,5-15 23 16,4-12-3-16,-1-3-31 15,-2-37 6-15,-11-21 9 16,-12-5-25-16,-15-5-12 15,-3 10-1-15,-21 10 3 16,-23 14 7-16,-5 20 48 16,-4 17-20-16,5 0-13 15,8 28-17-15,9 21-8 16,15 11-2-16,11 5-9 16,5-6-144-16,0-12-139 15</inkml:trace>
          <inkml:trace contextRef="#ctx0" brushRef="#br0" timeOffset="3227.5482">-929 7909 353 0,'0'0'55'0,"0"0"57"15,0 0 24-15,0 0-67 16,0 0 3-16,0 0-1 15,-98-8-55-15,90-17-9 16,5-4-1-16,3-12 3 16,0-7-7-16,12-4-2 15,11 7 2-15,-1 10-2 0,4 17 0 16,0 18-1-16,1 10-18 16,0 40 19-16,-6 20 4 15,-12 19 9 1,-9 15-2-16,-5 2-4 0,-26-8-6 15,-7-12 1-15,1-18 1 16,2-18 2-16,8-15-4 16,3-17 7-16,9-14-5 15,7-4-3-15,7-12-8 16,1-16-8-16,0-6 10 16,10 7 6-16,14 11 0 15,5 16 2-15,1 0 6 16,2 24 23-16,2 18 23 15,1 9-15-15,-7 4-12 16,-2-2-17-16,-1-8-5 0,-2-13-5 16,4-11-1-16,0-12-50 15,6-9-73-15,-1 0-87 16,-7-12-225-16</inkml:trace>
        </inkml:traceGroup>
      </inkml:traceGroup>
    </inkml:traceGroup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6:34.73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BB87506-0309-4A5B-9DE9-7CD8EBEDD31F}" emma:medium="tactile" emma:mode="ink">
          <msink:context xmlns:msink="http://schemas.microsoft.com/ink/2010/main" type="inkDrawing" rotatedBoundingBox="4084,9875 5631,9789 5637,9894 4090,9979" shapeName="Other"/>
        </emma:interpretation>
      </emma:emma>
    </inkml:annotationXML>
    <inkml:trace contextRef="#ctx0" brushRef="#br0">1547 53 726 0,'0'0'15'0,"-125"19"12"16,72-14 5-16,2-5 5 15,10 0-37-15,1 0-42 16,1-9-76-16,3-6-43 16,-3 1 8-16,2 2 120 15,0-2 33-15,-1 5 45 16,-5 5-31-16,-2 4 33 16,-3 0 93-16,1 2-75 15,11 10-27-15,9-2 9 16,10-4-1-16,11-5-8 15,2-1-27-15,-1 0-11 0,1 0-4 16,-4 0-16-16,-1 0-6 16,0-7-53-16,-3 0 52 15,2 4 27-15,-8 3 34 16,-4 0-22-16,-9 9-12 16,-4 10-2-16,-1 1-14 15,2-8 0-15,8-1 14 16,11-10 2-16,2 2 19 15,2-3 32-15,5 0 6 16,2 0 27-16,4 0-39 16,0 0-29-16,-3 0-16 15,1 0-4-15,-6-4-55 16,-2-1-67-16,-8 2 10 0,-11 3-1 16,-7 0 117-16,-3 0 100 15,0 3-51-15,-1 9-19 16,0 0-4-16,7-5 1 15,5-5 19-15,5-2 4 16,5 0 7-16,3 0-14 16,3 0 34-16,5 0-50 15,2 0-20-15,4 0-5 16,-2 0-4-16,-6-4-19 16,3-1-32-16,-2 2 15 15,7-3-80-15,1-4-61 16,0-7-224-16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6:35.80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39BC6B4-AE45-40FE-9F7A-CF09302EB73F}" emma:medium="tactile" emma:mode="ink">
          <msink:context xmlns:msink="http://schemas.microsoft.com/ink/2010/main" type="writingRegion" rotatedBoundingBox="6519,7385 8125,7385 8125,7507 6519,7507"/>
        </emma:interpretation>
      </emma:emma>
    </inkml:annotationXML>
    <inkml:traceGroup>
      <inkml:annotationXML>
        <emma:emma xmlns:emma="http://www.w3.org/2003/04/emma" version="1.0">
          <emma:interpretation id="{F78BBCDA-BA77-4A6B-A0A7-0049DDAC1C58}" emma:medium="tactile" emma:mode="ink">
            <msink:context xmlns:msink="http://schemas.microsoft.com/ink/2010/main" type="paragraph" rotatedBoundingBox="6519,7385 8125,7385 8125,7507 6519,7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EDF025-5A83-49BD-8BB2-443DE2806907}" emma:medium="tactile" emma:mode="ink">
              <msink:context xmlns:msink="http://schemas.microsoft.com/ink/2010/main" type="line" rotatedBoundingBox="6519,7385 8125,7385 8125,7507 6519,7507"/>
            </emma:interpretation>
          </emma:emma>
        </inkml:annotationXML>
        <inkml:traceGroup>
          <inkml:annotationXML>
            <emma:emma xmlns:emma="http://www.w3.org/2003/04/emma" version="1.0">
              <emma:interpretation id="{7ADB4A13-4EA2-4631-A8ED-BBB4C03C9BB8}" emma:medium="tactile" emma:mode="ink">
                <msink:context xmlns:msink="http://schemas.microsoft.com/ink/2010/main" type="inkWord" rotatedBoundingBox="6519,7385 7153,7385 7153,7478 6519,747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è</emma:literal>
                </emma:interpretation>
              </emma:one-of>
            </emma:emma>
          </inkml:annotationXML>
          <inkml:trace contextRef="#ctx0" brushRef="#br0">-833 32 655 0,'0'0'141'0,"0"0"-134"0,-163-3 37 16,110-7-28-16,-4-1-16 15,3-4-6-15,1 2-65 16,0-2-99-16,5 3-90 16,-1 4 155-16,1 2 55 15,-8 6-101-15</inkml:trace>
        </inkml:traceGroup>
        <inkml:traceGroup>
          <inkml:annotationXML>
            <emma:emma xmlns:emma="http://www.w3.org/2003/04/emma" version="1.0">
              <emma:interpretation id="{DD99736A-70B7-4542-A6DD-7BFB35078A07}" emma:medium="tactile" emma:mode="ink">
                <msink:context xmlns:msink="http://schemas.microsoft.com/ink/2010/main" type="inkWord" rotatedBoundingBox="7986,7446 8125,7446 8125,7507 7986,7507"/>
              </emma:interpretation>
              <emma:one-of disjunction-type="recognition" id="oneOf1"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è</emma:literal>
                </emma:interpretation>
                <emma:interpretation id="interp9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-160.7821">139 61 880 0,'0'0'55'16,"0"0"-44"-16,0 0 40 15,0 0-17-15,0 0-33 16,0 0-1-16,-77-14-91 15,48-8-70-15,-4-3-234 16</inkml:trace>
        </inkml:traceGroup>
      </inkml:traceGroup>
    </inkml:traceGroup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6:36.21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E2241A9-EE7B-4E74-BAAD-8932FFF4412A}" emma:medium="tactile" emma:mode="ink">
          <msink:context xmlns:msink="http://schemas.microsoft.com/ink/2010/main" type="inkDrawing" rotatedBoundingBox="4118,7376 6057,7400 6055,7542 4117,7518" shapeName="Other"/>
        </emma:interpretation>
      </emma:emma>
    </inkml:annotationXML>
    <inkml:trace contextRef="#ctx0" brushRef="#br0">1940 94 410 0,'0'0'59'0,"-125"38"34"0,76-27 5 15,0-7-63-15,7-4-30 16,2 0-5-16,-8-17-7 16,-9-8-44-16,-16-1-51 15,-14-1 93-15,-6 3-114 16,1 5 123-16,7 8 15 16,8 11 93-16,6 0-80 15,4 7 7-15,0 16 22 16,9-2-21-16,5 1 17 15,7-8-20-15,2-6-27 16,3-3-4-16,5-5 0 16,0 0-4-16,-1-4-8 15,-4-5 10-15,2 3-4 16,-5 0 8-16,4 4-2 0,1 2 4 16,1 0 12-16,-1 0 1 15,1 5-7-15,7 2-5 16,2 0 41-16,4-7 9 15,7 0-17-15,4 0 10 16,5 0 0-16,6 0-27 16,0 0-23-16,3 0 0 15,0-7-1-15,0 0-1 16,0 2-46-16,0-1-59 16,0 3-36-16,-6 1 63 15,-3 2-286-15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09T13:59:28.856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0 121 0,'51'0'125,"26"0"-110,51 0-15,-51 0 16,51 0-16,-25 0 16,25 0-16,-25 0 15,25 0-15,-51 0 16,51 0-16,52-52 15,-26 52-15,-77 0 16,102 0-16,-50 0 16,50 0-16,-102 0 15,52-25-15,-27 25 16,-25 0 0,-51 0-16,77 0 15,-27 0-15,1 0 16,-25 0-16,25 0 15,0 0-15,0 0 16,0 0-16,0 0 16,-52 0-16,27 0 15,25 0-15,-26 0 16,0 0-16,26 0 16,-26 0-16,78 0 15,-78 0-15,52 0 16,-26 0-1,0 0-15,25-26 16,-25 26-16,-25 0 16,24 0-16,1 0 15,0 0-15,26 0 16,-52 0-16,26 0 16,0 0-16,26 0 15,-26 0-15,0 0 16,-51 0-16,51 0 15,25 0-15,1 0 16,-103 26-16,25-1 16,52-25-1,77 26 1,26-26 0,-103 26-16,77-26 15,-77 0-15,25 0 16,27 0-16,-1 0 15,-25 0-15,-1 0 16,-25 0-16,0 0 16,-26 0-16,1 0 15,50 0-15,-25 0 16,-25 0-16,25 0 16,-52 0-16,27 0 15,-27 0 1,1 0-1,25 0 1,-25 0-16,0 0 16,25 0-16,26 0 15,-26 0-15,-25 0 16,25 0 0,77 0-16,-76 0 15,76 0-15,-51 0 16,-51 0-1,76 0-15,-50 0 16,-27 0-16,1 0 31,0 0 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6:38.06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4A748BF-7609-4119-A16D-14A4B1F6BCB2}" emma:medium="tactile" emma:mode="ink">
          <msink:context xmlns:msink="http://schemas.microsoft.com/ink/2010/main" type="inkDrawing" rotatedBoundingBox="2972,9795 3167,7426 3665,7467 3469,9836" semanticType="verticalRange" shapeName="Other">
            <msink:sourceLink direction="with" ref="{76AA53DC-97EC-471E-B9E5-D8EEB9F739AE}"/>
          </msink:context>
        </emma:interpretation>
      </emma:emma>
    </inkml:annotationXML>
    <inkml:trace contextRef="#ctx0" brushRef="#br0">587 77 7 0,'0'0'417'15,"0"0"-323"-15,0 0 30 0,0 0-47 16,0 0-32-16,0 0 16 16,-85-44-30-16,72 34 2 15,-8 2-21-15,0-1 3 16,-3 5-3-16,1 4 1 16,-5 0-1-16,-1 0-11 15,0 17 6-15,-4 9-2 16,3 1-1-16,5 2-3 15,2 1-1-15,10 2 0 16,1 7 4-16,6 8-2 16,3 6 0-16,3 9 0 15,0 4 1-15,0 5 6 0,-2 3 2 16,-1 0-1 0,2-2 0-16,-2-10-4 0,3-7-3 15,-2-4 5-15,-1-3 1 16,-1-1-1-16,-5-2 2 15,-5-6-4-15,1-7 1 16,1-9-2-16,1-8 0 16,-1-4 4-16,1-7-8 15,-1-4 3-15,-1 0 2 16,-1 0-6-16,5 0-2 16,0-12-3-16,5-2 5 15,1-5-1-15,3 1 2 0,0-9-1 16,7 1 0-1,13 3-1-15,1 4-4 0,4 4-2 16,-5 8 4-16,1 7 1 16,-4 0-11-16,-7 7 4 15,-1 25 0-15,-9 13-2 16,0 17 11-16,0 13 9 16,-13 4-5-16,-10 5-1 15,2-1 3-15,3 0 3 16,4 3-4-16,1 2-3 15,10-1 7-15,1-3-4 16,2 0 5-16,0-6-10 16,21 1 9-16,4-10 2 15,0-12-4-15,-2-12-1 16,-5-12 9-16,-2-12-6 0,-2-6 4 16,-7-12-7-16,-2-3 2 15,-4 0 7-15,-1 0 18 16,0 0 8-16,0 0-8 15,0 0-12-15,0-3-15 16,0 0-6-16,0 3 0 16,0 0-8-16,0 0-44 15,0 0-54-15,8 9-97 16,1 6-87-16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7:52.13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01B1683-2B7F-4CBF-BEA9-0C4134C68CA0}" emma:medium="tactile" emma:mode="ink">
          <msink:context xmlns:msink="http://schemas.microsoft.com/ink/2010/main" type="inkDrawing" rotatedBoundingBox="5516,5880 6107,14723 6030,14728 5439,5885" semanticType="callout" shapeName="Other">
            <msink:sourceLink direction="with" ref="{2999ECA2-53CF-4091-86C7-397C0E89BA0B}"/>
            <msink:sourceLink direction="with" ref="{5261C896-7E74-4F50-AA0E-4A0E57CBCC54}"/>
          </msink:context>
        </emma:interpretation>
      </emma:emma>
    </inkml:annotationXML>
    <inkml:trace contextRef="#ctx0" brushRef="#br0">-1-4 312 0,'0'0'121'0,"0"0"0"15,0 0-3-15,0 0-30 16,0 0-4-16,0 0-20 0,0 0-14 15,0-17-13-15,0 17-1 16,0 0-6-16,0 0-19 16,0 0 1-16,0 0-12 15,0 0 0-15,0 0-1 16,0 6-3-16,0 19-9 16,0 12 13-16,0 16 2 15,0 11 8-15,0 6-7 16,0 2-2-16,0 1-1 15,0 6 0-15,0 4 1 16,3 8 1-16,7 1-2 16,2 9-4-16,-3 3 1 15,0 9 1-15,-3 7 1 16,2 2 0-16,1 8-1 0,0 5 4 16,-2 6-1-16,-1 11 0 15,3 2-1-15,3 1 0 16,2-1-1-16,3-5-4 15,-2-2-3-15,-2-8 3 16,-1-6 2-16,-6-5 3 16,2-3-1-16,-4 1 1 15,1 1 0-15,-2 4 0 16,1-2 0-16,2-3 0 16,2 3 0-16,5-3 0 15,1-2 0-15,-1 3 1 16,4 0-1-16,-4 4 0 15,-2 1 0-15,2-1 2 0,-1 0-2 16,-3 7 0-16,0-1 1 16,4 5 0-16,0 2-1 15,1 2-1-15,-1-1 1 16,1 8 0-16,-2-2 4 16,1 3-4-16,1 5-3 15,-5-1 3-15,-2 1 0 16,-2 1 3-16,-4 1-3 15,2-7 0-15,2-9 3 16,-1-1-1-16,1-4-1 16,1-3-1-16,-2 0 1 15,-1-6 0-15,-1-13-1 16,1-7 0-16,-2-11 0 16,2-7-5-16,2-12-2 0,-1-10-33 15,1-10-25-15,4-10-6 16,-2-9-30-16,2-11-36 15,-3-3-138-15,2-9 60 16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7:53.90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7854FA3-1F45-4371-9942-14410E5423EF}" emma:medium="tactile" emma:mode="ink">
          <msink:context xmlns:msink="http://schemas.microsoft.com/ink/2010/main" type="writingRegion" rotatedBoundingBox="18486,13988 19731,13988 19731,16621 18486,16621"/>
        </emma:interpretation>
      </emma:emma>
    </inkml:annotationXML>
    <inkml:traceGroup>
      <inkml:annotationXML>
        <emma:emma xmlns:emma="http://www.w3.org/2003/04/emma" version="1.0">
          <emma:interpretation id="{B942899E-3C66-4D86-B3E0-FD6EF38EC170}" emma:medium="tactile" emma:mode="ink">
            <msink:context xmlns:msink="http://schemas.microsoft.com/ink/2010/main" type="paragraph" rotatedBoundingBox="18486,13988 19731,13988 19731,16621 18486,16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8CE706-943E-4C27-8FD6-D909FEA35B04}" emma:medium="tactile" emma:mode="ink">
              <msink:context xmlns:msink="http://schemas.microsoft.com/ink/2010/main" type="line" rotatedBoundingBox="18486,13988 19731,13988 19731,16621 18486,16621"/>
            </emma:interpretation>
          </emma:emma>
        </inkml:annotationXML>
        <inkml:traceGroup>
          <inkml:annotationXML>
            <emma:emma xmlns:emma="http://www.w3.org/2003/04/emma" version="1.0">
              <emma:interpretation id="{D2BF18CC-1175-44B3-A4AC-28ECBF863181}" emma:medium="tactile" emma:mode="ink">
                <msink:context xmlns:msink="http://schemas.microsoft.com/ink/2010/main" type="inkWord" rotatedBoundingBox="18486,13988 19731,13988 19731,16621 18486,16621"/>
              </emma:interpretation>
              <emma:one-of disjunction-type="recognition" id="oneOf0">
                <emma:interpretation id="interp0" emma:lang="" emma:confidence="0">
                  <emma:literal>7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0 70 717 0,'0'0'10'0,"0"0"28"15,0 0 45-15,0 0-50 16,0 0-32-16,0 0 3 15,143-64-2-15,-61 63-4 16,1 1 0-16,-8 8-1 16,-16 22 0-16,-11 8-2 15,-18 13 2-15,-17 13 3 16,-13 13 13-16,-3 14 5 16,-34 3 0-16,-10-5-1 15,2-10 3-15,5-12 9 16,2-16-29-16,14-14 1 15,6-15 2-15,7-16-3 16,7-6-4-16,2-11-33 0,2-32-14 16,0-19-10-16,0-24 61 15,0-7-9-15,14-8-21 16,-2 5 30-16,-8 10 1 16,-4 18 12-16,0 20 26 15,0 22-3-15,-9 14 19 16,2 12 9-16,2 0-56 15,5 1-8-15,0 26-59 16,2 11 16-16,23 6-84 16,2-5-330-16</inkml:trace>
          <inkml:trace contextRef="#ctx0" brushRef="#br0" timeOffset="398.3194">816 1084 777 0,'0'0'23'0,"-9"169"-2"16,9-71 42-16,0 2-31 15,0-18-27-15,9-2 0 16,12-16-5-16,3-16-9 16,14-26-49-16,4-22-62 15,9-33-203-15</inkml:trace>
          <inkml:trace contextRef="#ctx0" brushRef="#br0" timeOffset="576.8474">1245 1369 869 0,'0'0'32'0,"-46"216"18"16,28-86 30-16,0 14-33 15,-1 5-13-15,5-5-14 16,1-13-16-16,4-16-3 16,3-19-1-16,3-21-63 15,3-29-29-15,0-23-92 16,0-23-142-16</inkml:trace>
        </inkml:traceGroup>
      </inkml:traceGroup>
    </inkml:traceGroup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7:53.28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999ECA2-53CF-4091-86C7-397C0E89BA0B}" emma:medium="tactile" emma:mode="ink">
          <msink:context xmlns:msink="http://schemas.microsoft.com/ink/2010/main" type="inkDrawing" rotatedBoundingBox="6010,14629 18335,14495 18337,14697 6012,14832" shapeName="Other">
            <msink:destinationLink direction="with" ref="{501B1683-2B7F-4CBF-BEA9-0C4134C68CA0}"/>
          </msink:context>
        </emma:interpretation>
      </emma:emma>
    </inkml:annotationXML>
    <inkml:trace contextRef="#ctx0" brushRef="#br0">0 181 482 0,'0'0'40'0,"0"0"5"16,0 0 58-16,0 0-34 15,0 0-50-15,0 0-19 16,-4 0-1-16,11 0 1 16,11 0 1-16,5 0 1 0,4 7-1 15,5 1 2-15,7 1 0 16,6-3 1-16,6-2 2 16,6 1-3-16,5-4 2 15,5-1-4-15,8 0 2 16,5 0-1-16,4 0 0 15,7 0-2-15,3 0 3 16,15 0-3-16,6 0 0 16,4 0 0-16,1 0 2 15,4 0-2-15,-3 0 0 16,4 0-3-16,3 0 3 16,-3 0 0-16,1 0 1 15,-3 0-1-15,2 0-1 16,1 2 1-16,2 4 0 15,9 2 0-15,6-2 5 0,3-1-4 16,-1 1-1-16,0-4-3 16,-4 0 3-16,0 0 0 15,1-2 2-15,-1 0-2 16,-4 0 1-16,0 0 1 16,-2 0-2-16,2 0 0 15,4 0 1-15,5 0-1 16,1 0 0-16,2 0 0 15,-3 0 0-15,-6 0-1 16,-2 0 0-16,-3 0 1 16,-2 0 0-16,-6 0 2 15,1 0-2-15,-3 0 0 0,-2 0 0 16,2 0 0 0,6 0 1-16,3 0-1 0,1 0 1 15,-3 0-2-15,-7 0 2 16,1 0-3-16,-6-4 1 15,4 0 1-15,-9 0 0 16,-2-1 2-16,-6 0-4 16,3-1 2-16,-4 0 0 15,0-3 2-15,-1 3-1 16,-1 0-1-16,5 4 2 16,6-1-2-16,-1 2 1 15,-3-2-2-15,-3 0 2 16,-1 0-5-16,-2 1 4 0,-1-2 0 15,0 1 0 1,-3-3 1-16,-7-1-1 0,-1 0 0 16,-1 3 0-16,-3 2-1 15,3 1 1-15,-1-4 4 16,-2 3-4-16,4 0 1 16,5 2 6-16,4 0-2 15,3-5-1-15,4 2 4 16,-7-2-7-16,0 1 4 15,5-5 5-15,-2 2 0 16,2-1-2-16,1 4-5 16,-7 2 4-16,-4 2-2 15,-2 0 9-15,1 0 5 16,1 0 2-16,0 0-7 0,-3 0-1 16,-1-6-4-1,-6-2-5-15,-4-1 1 0,-7 3-1 16,-7 0-3-16,-10 2-1 15,-15 0-1-15,-8 0-1 16,-11-7-52-16,-4-7-80 16,-12-4-153-16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7:58.8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60A3A9E-CCFE-47EE-9419-A3C8AD5146A8}" emma:medium="tactile" emma:mode="ink">
          <msink:context xmlns:msink="http://schemas.microsoft.com/ink/2010/main" type="inkDrawing" rotatedBoundingBox="6072,11442 15339,5347 16259,6745 6991,12840" semanticType="callout" shapeName="Other">
            <msink:sourceLink direction="with" ref="{D2F84CD4-BC53-4217-8695-23833CAABE28}"/>
            <msink:sourceLink direction="with" ref="{64F0355E-E812-45F0-A252-9A9D0B4B9896}"/>
          </msink:context>
        </emma:interpretation>
      </emma:emma>
    </inkml:annotationXML>
    <inkml:trace contextRef="#ctx0" brushRef="#br0">64 6336 357 0,'0'0'34'0,"0"0"63"16,0 0-15-16,0 0-35 15,0 0-19-15,0 0 9 16,0 0-11-16,0 0-1 16,-56-37-10-16,50 26-1 15,4-3-8-15,2-6-6 16,0-5 4-16,0-5 1 15,0-8-3-15,0-3-2 16,0-6-1-16,2-1 1 16,8-2 1-16,1-4 4 15,3-2-5-15,4-2-1 16,-2-2 1-16,5-8 1 0,2-4 2 16,2-2-2-1,2-2-1-15,2 7 0 0,1-4 0 16,2 7 1-16,5-4-1 15,1-3 2-15,5-1 0 16,5-4 3-16,5 1-5 16,4-6 6-16,6-3-2 15,3 2-3-15,8-4 0 16,1-1 0-16,5-1-1 16,0 2 1-16,4 0 1 15,-5 2-2-15,4-1 2 16,0-3-2-16,-2-1 1 15,3-2 2-15,3 4-3 16,5 1 2-16,1-7 0 16,5 3-1-16,12-4-1 0,4-1 1 15,0 6-1 1,1 5 0-16,-12 5 0 0,3 3-2 16,-1 0 2-16,2-3 0 15,7 4-3-15,-3-8 3 16,3-1 1-16,5-6-1 15,1-7 0-15,-1 5 0 16,4 0 3-16,4 9-1 16,6 8-2-16,4 2 1 15,3 2-1-15,-3 2 1 16,-3 3-3-16,1 2 3 16,3-1-1-16,2-1 0 0,-2-1-1 15,2-5 1-15,2-2 1 16,-6 2 2-16,6 2-1 15,3 7-1-15,1 5-1 16,3 4 0-16,-6 5-3 16,1 0 3-16,-2-1 0 15,-1-3 2-15,5-3-2 16,-6-4 1-16,-4 0-2 16,-3 6 2-16,-9 7-1 15,0 7 0-15,2 6 0 16,3 3 1-16,4 4 0 15,-4 2-1-15,-3 1-2 16,-7 2 2-16,-3 1 0 0,-5 2 0 16,-1 3 0-1,-10 2 0-15,-8 1 0 0,-8 6 0 16,-7-4 0-16,-3 9 3 16,-4-3 14-16,-7 1-6 15,-7 4 3-15,-8 0 1 16,-10 2-4-16,-8 0-5 15,-8 0-4-15,-5 0 5 16,-8 0 4-16,-5 0-2 16,-1 0-2-16,-3 0 8 15,0 0 24-15,0 0-8 16,0 0-17-16,0 0-3 16,0 0-4-16,0 0-7 15,0 0-8-15,0 9-84 0,-3 8-92 16,-7 4-230-16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7:55.59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231B127-DED8-4D52-9476-FE15740F05BC}" emma:medium="tactile" emma:mode="ink">
          <msink:context xmlns:msink="http://schemas.microsoft.com/ink/2010/main" type="writingRegion" rotatedBoundingBox="3369,5120 4900,5120 4900,6476 3369,6476">
            <msink:destinationLink direction="with" ref="{B0831EFD-7CFD-44C3-B933-3AA61DD05170}"/>
          </msink:context>
        </emma:interpretation>
      </emma:emma>
    </inkml:annotationXML>
    <inkml:traceGroup>
      <inkml:annotationXML>
        <emma:emma xmlns:emma="http://www.w3.org/2003/04/emma" version="1.0">
          <emma:interpretation id="{3602108C-4C58-4448-9D2A-6CC45CB44C7B}" emma:medium="tactile" emma:mode="ink">
            <msink:context xmlns:msink="http://schemas.microsoft.com/ink/2010/main" type="paragraph" rotatedBoundingBox="3369,5120 4900,5120 4900,6476 3369,6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5BDDE9-346A-46D5-854B-B4CF5FAAA8DB}" emma:medium="tactile" emma:mode="ink">
              <msink:context xmlns:msink="http://schemas.microsoft.com/ink/2010/main" type="line" rotatedBoundingBox="3369,5120 4900,5120 4900,6476 3369,6476"/>
            </emma:interpretation>
          </emma:emma>
        </inkml:annotationXML>
        <inkml:traceGroup>
          <inkml:annotationXML>
            <emma:emma xmlns:emma="http://www.w3.org/2003/04/emma" version="1.0">
              <emma:interpretation id="{5261C896-7E74-4F50-AA0E-4A0E57CBCC54}" emma:medium="tactile" emma:mode="ink">
                <msink:context xmlns:msink="http://schemas.microsoft.com/ink/2010/main" type="inkWord" rotatedBoundingBox="3369,5120 4900,5120 4900,6476 3369,6476">
                  <msink:destinationLink direction="with" ref="{501B1683-2B7F-4CBF-BEA9-0C4134C68CA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349 201 368 0,'0'0'545'15,"0"0"-533"-15,-69 121 2 16,69-76 42-16,0-6-24 15,5-12-15-15,16-13-14 16,4-11-3-16,-1-3 0 16,2-11 5-16,1-28 7 0,-5-20-3 15,-2-18 1 1,-14 0-9-16,-6 2-1 0,-11 17-2 16,-31 22 2-16,-12 18 0 15,-7 18-1-15,-9 5-1 16,-2 48 2-16,8 26 1 15,14 22 6-15,24 14-4 16,26 2 4-16,3-4 7 16,41-3-5-16,15-11 1 15,7-17-8-15,9-27-2 16,0-22-11-16,3-21-28 16,-2-12-46-16,-1-13-66 15,-9-25-77-15</inkml:trace>
          <inkml:trace contextRef="#ctx0" brushRef="#br0" timeOffset="327.7406">927-83 114 0,'0'0'402'0,"0"0"-371"15,0 0 57-15,0 0-48 0,-91 157 23 16,73-57-3-16,9 17 3 16,9 12-21-16,0 10-3 15,5-2-6-15,20-11-16 16,7-23-4-16,7-27-13 15,0-22-1-15,6-23-1 16,-1-15-13-16,1-16-12 16,3 0-76-16,-7-26-76 15,-4-16-285-15</inkml:trace>
          <inkml:trace contextRef="#ctx0" brushRef="#br0" timeOffset="708.1335">1224 773 428 0,'0'0'25'0,"0"0"46"15,0 0-18-15,0 0-13 16,0 0-37-16,0 0-2 15,104 64 21-15,-71-113 8 16,2-15-21-16,-5-5-9 16,-8 7-1-16,-5 3 1 0,-8 17 0 15,-8 20 0 1,-1 15 21-16,0 7 45 0,0 27 2 16,-18 35-41-16,0 26 10 15,0 17 34-15,9 11-24 16,6-6-18-16,3-12-22 15,0-18-4-15,5-18-3 16,13-23-4-16,1-16-12 16,4-23-86-16,-4-4-39 15,5-42-42-15,-4-19-390 16</inkml:trace>
        </inkml:traceGroup>
      </inkml:traceGroup>
    </inkml:traceGroup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7:56.60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0831EFD-7CFD-44C3-B933-3AA61DD05170}" emma:medium="tactile" emma:mode="ink">
          <msink:context xmlns:msink="http://schemas.microsoft.com/ink/2010/main" type="inkDrawing" rotatedBoundingBox="5144,4883 5282,7367 5019,7382 4882,4898" semanticType="verticalRange" shapeName="Other">
            <msink:sourceLink direction="with" ref="{8231B127-DED8-4D52-9476-FE15740F05BC}"/>
          </msink:context>
        </emma:interpretation>
      </emma:emma>
    </inkml:annotationXML>
    <inkml:trace contextRef="#ctx0" brushRef="#br0">1519-305 636 0,'0'0'44'15,"73"235"64"-15,-18-55 10 16,2 34-16-16,-3 21-32 15,-6-6-23-15,-9-10-25 16,-18-18-14-16,-19-35-8 16,-2-20 1-16,-6-20 0 15,-23-13 3-15,0-12-4 16,-1-14-6-16,0-16-30 16,8-16-41-16,4-10-69 0,4-13-102 15,5-4-357-15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8:12.74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EEDF46A-942B-44C9-9763-F14E0E9C9271}" emma:medium="tactile" emma:mode="ink">
          <msink:context xmlns:msink="http://schemas.microsoft.com/ink/2010/main" type="writingRegion" rotatedBoundingBox="3983,16096 8713,15786 8807,17220 4077,17530"/>
        </emma:interpretation>
      </emma:emma>
    </inkml:annotationXML>
    <inkml:traceGroup>
      <inkml:annotationXML>
        <emma:emma xmlns:emma="http://www.w3.org/2003/04/emma" version="1.0">
          <emma:interpretation id="{B4A8167B-12C5-4EA6-9D66-3964E394EBFC}" emma:medium="tactile" emma:mode="ink">
            <msink:context xmlns:msink="http://schemas.microsoft.com/ink/2010/main" type="paragraph" rotatedBoundingBox="3983,16096 8713,15786 8807,17220 4077,17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05F915-0A54-4B57-9EEA-6EBCF5CD01F3}" emma:medium="tactile" emma:mode="ink">
              <msink:context xmlns:msink="http://schemas.microsoft.com/ink/2010/main" type="line" rotatedBoundingBox="3983,16096 8713,15786 8807,17220 4077,17530"/>
            </emma:interpretation>
          </emma:emma>
        </inkml:annotationXML>
        <inkml:traceGroup>
          <inkml:annotationXML>
            <emma:emma xmlns:emma="http://www.w3.org/2003/04/emma" version="1.0">
              <emma:interpretation id="{FC335F94-1B4F-48E3-B5BB-3665FF32F5A3}" emma:medium="tactile" emma:mode="ink">
                <msink:context xmlns:msink="http://schemas.microsoft.com/ink/2010/main" type="inkWord" rotatedBoundingBox="3983,16096 5788,15978 5877,17338 4072,174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36 121 613 0,'0'0'76'0,"0"0"-35"16,0 0 22-16,0 0 40 16,0 0-39-16,0 0-38 15,0 0-5-15,-35-98 2 16,33 95 8-16,2 3-11 15,0 0-17-15,0 0-3 16,0 0-10-16,0 0 5 16,0 15 0-16,0 23 8 15,0 20-3-15,9 13 2 0,6 14 3 16,10 3-3-16,3 2 2 16,10-2-1-16,4-9-3 15,4-18 0-15,2-13-2 16,-1-22 0-16,-3-15 4 15,-2-11-2-15,-6 0 1 16,-5-18-1-16,-5-23 1 16,-8-7-1-16,-1-8-2 15,-11-10-5-15,-2-1-3 16,-4-1-2-16,0-1 4 16,0 1 8-16,0 4-2 15,0 14 0-15,-1 12-4 16,-2 14 3-16,1 15 3 15,-1 6-1-15,3 3-7 0,0 0-43 16,0 1 1-16,0 26 45 16,12 13 2-16,11 13 3 15,4 14 2-15,7 3 1 16,5 3-2-16,-1-7-1 16,9-10 0-16,-2-13 3 15,0-13 0-15,3-15-2 16,-5-13 5-16,1-2-2 15,-5-22 0-15,-6-22 8 16,-4-12-6-16,-11-7-5 16,-8-11-1-16,-5-6 1 15,-5-3-1-15,0 11 1 16,-18 10-1-16,-2 21 2 0,1 15 14 16,5 17 1-16,8 8-17 15,6 1-10-15,0 1-64 16,9 22-63-16,11 2-129 15</inkml:trace>
          <inkml:trace contextRef="#ctx0" brushRef="#br0" timeOffset="2038.206">1625-598 93 0,'0'0'119'16,"0"0"-46"-16,0 0 74 15,0 0 16-15,0 0-25 16,0 0-100-16,-55-51-16 16,46 60-19-16,-4 18 28 15,-4 5-3-15,-1 7 9 16,0 0-10-16,2-1 6 16,2-6-16-16,4-7-13 15,2-1-4-15,4-7 0 0,4-5-3 16,0-4-45-16,0-5-17 15,12 0-17-15,1-3-37 16,2 0-68-16,-1 0-33 16</inkml:trace>
          <inkml:trace contextRef="#ctx0" brushRef="#br0" timeOffset="3096.1412">1646-530 101 0,'0'0'104'0,"0"0"-71"16,0 0 25-16,0 0 15 15,0 0 12-15,0 0-20 16,-30-77-39-16,25 62 19 16,4 0-6-16,-4 3 25 0,2 4-10 15,-1 3 4-15,2 4-19 16,-1-1 6-16,3 2-27 16,-2 0-10-16,2 0-8 15,0 0-10-15,0 22 8 16,0 14 2-16,7 14 7 15,5 3 8-15,-2-2-5 16,2 2 13-16,-3-5-3 16,3-3-3-16,2-1-15 15,1-5-1-15,3-6-1 16,1-6 0-16,-1-8-7 16,2-8-59-16,-2-7-81 0,1-4-169 15</inkml:trace>
          <inkml:trace contextRef="#ctx0" brushRef="#br0" timeOffset="1082.403">1677-425 258 0,'0'0'119'15,"0"0"31"-15,0 0-27 16,0 0-19-16,0 0-11 15,0 0-34-15,0 0-49 16,-49-72-4-16,49 113-6 16,6 20 4-16,7 12 6 15,2 9-3-15,-1 1-7 16,1-7-95-16,6-10-83 0,0-10-242 16</inkml:trace>
        </inkml:traceGroup>
        <inkml:traceGroup>
          <inkml:annotationXML>
            <emma:emma xmlns:emma="http://www.w3.org/2003/04/emma" version="1.0">
              <emma:interpretation id="{64F0355E-E812-45F0-A252-9A9D0B4B9896}" emma:medium="tactile" emma:mode="ink">
                <msink:context xmlns:msink="http://schemas.microsoft.com/ink/2010/main" type="inkWord" rotatedBoundingBox="6199,16202 8729,16036 8807,17220 6276,17386">
                  <msink:destinationLink direction="with" ref="{260A3A9E-CCFE-47EE-9419-A3C8AD5146A8}"/>
                  <msink:destinationLink direction="with" ref="{70AC3CE8-4C6F-44A4-971B-3C911BAF8E95}"/>
                </msink:context>
              </emma:interpretation>
              <emma:one-of disjunction-type="recognition" id="oneOf1">
                <emma:interpretation id="interp1" emma:lang="" emma:confidence="0">
                  <emma:literal>suo</emma:literal>
                </emma:interpretation>
                <emma:interpretation id="interp2" emma:lang="" emma:confidence="0">
                  <emma:literal>swo</emma:literal>
                </emma:interpretation>
                <emma:interpretation id="interp3" emma:lang="" emma:confidence="0">
                  <emma:literal>avo</emma:literal>
                </emma:interpretation>
                <emma:interpretation id="interp4" emma:lang="" emma:confidence="0">
                  <emma:literal>sevo</emma:literal>
                </emma:interpretation>
                <emma:interpretation id="interp5" emma:lang="" emma:confidence="0">
                  <emma:literal>Ilvo</emma:literal>
                </emma:interpretation>
              </emma:one-of>
            </emma:emma>
          </inkml:annotationXML>
          <inkml:trace contextRef="#ctx0" brushRef="#br0" timeOffset="3582.356">2229-130 203 0,'0'0'415'0,"0"0"-382"16,0 0 70-16,0 0-22 15,0 0-48-15,0 0-33 16,-38 13-3-16,97 23 3 16,15 14 7-16,2 5 11 15,4 10 3-15,-6 1-3 16,-13 0 4-16,-16-6 0 16,-18-6-4-16,-15-5 6 15,-12-2 12-15,-12 4 4 0,-28 0 6 16,-10-2-18-16,-1-7-3 15,6-8-4-15,9-6-7 16,7-11-12-16,14-4-2 16,11-10 0-16,4-3-16 15,0 0-47-15,13 0-34 16,23-11 10-16,10-10-69 16,-3-2-306-16</inkml:trace>
          <inkml:trace contextRef="#ctx0" brushRef="#br0" timeOffset="4343.056">2952-100 532 0,'0'0'40'16,"0"0"69"-16,0 0-53 0,0 0-56 15,0 0 9 1,0 0-9-16,0 61 25 0,23-4 15 15,5 22 12-15,4 8-26 16,4 6 0-16,-2-7-22 16,5-8 7-16,-2-10-3 15,3-13 7-15,2-9-1 16,-1-16 1-16,-5-16-7 16,-6-11-2-16,-3-3-5 15,0-31 12-15,-1-14 1 16,-4-9-14-16,-1-3-6 15,-6-10-2-15,-3-4-22 16,-6-7 14-16,-6-6 13 16,0 6-1-16,0 6 1 0,-6 15 3 15,-6 22 0-15,6 15 4 16,2 11-2-16,1 9 30 16,3 0-32-16,0 12-13 15,0 21 13-15,13 14 3 16,8 10-3-16,2 16 0 15,4 7 2-15,3 0 0 16,0-9-2-16,2-11 0 16,-1-11 11-16,-1-15 5 15,-3-12-7-15,-4-10-4 16,-2-9-5-16,-3-3 5 16,3-17 2-16,-1-26 0 15,1-17-5-15,-5-14 0 0,-5-13-1 16,-2-15 0-1,-2-3-1-15,2-1 2 0,-1 11-2 16,-2 20 2-16,1 19 0 16,-5 19-2-16,1 16 0 15,-3 12 0-15,1 9-37 16,7 0-88-16,1 6-86 16,0 12 50-16,0 2-324 15</inkml:trace>
          <inkml:trace contextRef="#ctx0" brushRef="#br0" timeOffset="4865.887">4292-391 547 0,'0'0'87'0,"0"0"17"0,0 0-32 16,0 0-23-16,-13 152 5 15,45-92-16-15,12-6-27 16,4-15-7-16,6-18 3 16,-1-21-3-16,2 0 32 15,-5-32-2-15,-7-17-16 16,-13-15-5-16,-10-5-11 15,-16-7 2-15,-4 2 5 16,-15 8 4-16,-27 15 29 16,-9 14 9-16,-4 19-24 0,5 18-5 15,6 0-22 1,8 27 2-16,6 15-5 0,12 4-2 16,14 1-24-16,4-7-15 15,9-5-47-15,15-6-75 16,1-8-291-16</inkml:trace>
        </inkml:traceGroup>
      </inkml:traceGroup>
    </inkml:traceGroup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9:37.83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0AC3CE8-4C6F-44A4-971B-3C911BAF8E95}" emma:medium="tactile" emma:mode="ink">
          <msink:context xmlns:msink="http://schemas.microsoft.com/ink/2010/main" type="inkDrawing" rotatedBoundingBox="5942,9917 13365,4144 13951,4898 6529,10671" semanticType="callout" shapeName="Other">
            <msink:sourceLink direction="with" ref="{64F0355E-E812-45F0-A252-9A9D0B4B9896}"/>
            <msink:sourceLink direction="with" ref="{BDAFA373-1FEE-4686-8F61-F2462C2BDA09}"/>
          </msink:context>
        </emma:interpretation>
      </emma:emma>
    </inkml:annotationXML>
    <inkml:trace contextRef="#ctx0" brushRef="#br0">39 5774 176 0,'0'0'117'0,"0"0"-114"15,0 0 18-15,0 0 53 16,0 0 11-16,0 0-36 0,0 0-4 15,-26 0 5-15,22 0-10 16,2 0-27-16,-3 0 17 16,2 0 6-16,3 0-8 15,0 0-12-15,0 0-4 16,0 0-4-16,0 0-3 16,0 0-2-16,0 0-3 15,0-6 0-15,0-2 2 16,0-1-2-16,0-5 0 15,0 0 0-15,0-2 1 16,0-2-1-16,0-3 0 16,0-1 2-16,0 2-1 0,8 0-1 15,-2-3 1-15,2-1 1 16,2 0-3-16,2-8 1 16,0 1 0-16,3 2 0 15,-1-6 0-15,2 3 0 16,1 2 0-16,-4-2 1 15,1 4-2-15,-1 1 2 16,-2 3-2-16,4-2 4 16,-5 3-4-16,4-4 1 15,-1 0 0-15,4-6 0 16,1-4 0-16,0-4 1 16,5-7-1-16,5 0 0 15,-1-4 3-15,0 1-3 16,3 1 1-16,2 4-2 15,3-1 2-15,1-3-1 0,0 0 1 16,6 3-1 0,-6-4 0-16,0 1-3 0,0 1 3 15,-1 0 0-15,1-3 0 16,1 3 0-16,2-4 0 16,3 0 0-16,2-3 1 15,4 2-1-15,0-4 2 16,5 0-2-16,0 1 0 15,-1 1 1-15,2 3 0 16,0 1 0-16,4 3 0 16,-6 2-1-16,5 0 0 15,-4 0 4-15,1-2-3 0,2-3 1 16,-2 3-2 0,6-1 0-16,-3 1 4 0,5-2 0 15,-4 0 5-15,-1 2-3 16,-2 0-3-16,0-1-1 15,-5 5 1-15,2 0 0 16,1 1-2-16,0 0-1 16,1 5 0-16,3 0 1 15,0-2 2-15,-3 0 0 16,3-1 1-16,0-2 3 16,-1 4-1-16,-2-1 2 15,-1 4-7-15,-4 1 4 16,4 0-5-16,0 1 5 0,-1-3-3 15,2 2 0 1,2-2 4-16,-2-1-6 0,-1-2 6 16,-1 5-5-16,-2 0-1 15,1 1 4-15,-1 0-3 16,-2 2 0-16,1 1 0 16,4 2-1-16,0-2 1 15,4-1 0-15,3-5 0 16,-2 4 1-16,4-3-1 15,0 1-1-15,-4 0 0 16,4 1 0-16,3-4 7 16,2 2 0-16,7 1-5 15,1-1-1-15,5 3 0 16,-2 0-1-16,-3 2 2 0,-4-1-2 16,-1 1 0-16,1-1 3 15,0-2-3-15,-1 1 0 16,3-1 3-16,-3-1-2 15,-4-2 0-15,-1 1 0 16,-3 0 1-16,-4 2-2 16,2-2 0-16,-2 0 2 15,-4 3-2-15,-2-2 3 16,1 4-3-16,-5-2 0 16,2 2 2-16,-2 0-1 15,-5 1-1-15,-1 8 1 16,1-4 0-16,2 0 2 15,6 3-3-15,0-2 0 0,5-1 0 16,2-2 1 0,7 2-1-16,2-2 1 0,0 2-3 15,-1 1 3-15,0-2-1 16,0-2 2-16,5 0 0 16,4-1 9-16,3-4 7 15,3 2 5-15,2-5-9 16,-3 4-5-16,-5 4 15 15,-6 1-14-15,-3 4-5 16,-9 4-5-16,-7 5 3 16,-7 4-1-16,-8 4-2 15,-12 1-1-15,-8 3-8 16,-8 4-36-16,-7 0-47 0,0 7-65 16,-13 22-147-16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9:38.28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F7700CE-2998-4342-9FCF-AD5577909000}" emma:medium="tactile" emma:mode="ink">
          <msink:context xmlns:msink="http://schemas.microsoft.com/ink/2010/main" type="writingRegion" rotatedBoundingBox="12196,6142 12889,6142 12889,7103 12196,7103"/>
        </emma:interpretation>
      </emma:emma>
    </inkml:annotationXML>
    <inkml:traceGroup>
      <inkml:annotationXML>
        <emma:emma xmlns:emma="http://www.w3.org/2003/04/emma" version="1.0">
          <emma:interpretation id="{7DB5C99E-56BF-41C1-AB22-5E992A9A1A91}" emma:medium="tactile" emma:mode="ink">
            <msink:context xmlns:msink="http://schemas.microsoft.com/ink/2010/main" type="paragraph" rotatedBoundingBox="12196,6142 12889,6142 12889,7103 12196,7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4B072B-E51C-4C7C-8FC5-181767508C9E}" emma:medium="tactile" emma:mode="ink">
              <msink:context xmlns:msink="http://schemas.microsoft.com/ink/2010/main" type="line" rotatedBoundingBox="12196,6142 12889,6142 12889,7103 12196,7103"/>
            </emma:interpretation>
          </emma:emma>
        </inkml:annotationXML>
        <inkml:traceGroup>
          <inkml:annotationXML>
            <emma:emma xmlns:emma="http://www.w3.org/2003/04/emma" version="1.0">
              <emma:interpretation id="{333F9FD4-BB3B-45D9-8874-7AC478B0BA5C}" emma:medium="tactile" emma:mode="ink">
                <msink:context xmlns:msink="http://schemas.microsoft.com/ink/2010/main" type="inkWord" rotatedBoundingBox="12196,6142 12889,6142 12889,7103 12196,7103"/>
              </emma:interpretation>
              <emma:one-of disjunction-type="recognition" id="oneOf0">
                <emma:interpretation id="interp0" emma:lang="" emma:confidence="0">
                  <emma:literal>p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0 0 534 0,'0'0'42'0,"0"0"45"15,11 180 31 1,-7-94-21-16,-1 3-29 0,-3-2-18 16,5-5-11-16,-1-6-6 15,2-9-23-15,2-11 0 16,-4-13-10-16,1-15 0 15,-1-13-4-15,1-13-39 16,-2-2-40-16,-2-26-58 16,-1-21-123-16</inkml:trace>
          <inkml:trace contextRef="#ctx0" brushRef="#br0" timeOffset="574.5955">-185 193 461 0,'0'0'35'15,"0"0"-23"-15,0 0 35 16,0 0-9-16,0 0 12 16,0 0 39-16,-34-32-61 15,34 4-27-15,3-10 2 0,16-5 2 16,8-5-1-16,3 4 7 16,2 2 13-16,3 7-6 15,1 13-14-15,3 11 1 16,3 11-3-16,7 0 1 15,6 9 21-15,2 15 11 16,-2 5-5-16,-5 3-9 16,-5-8-2-16,-6 0 2 15,-7-5-14-15,-8-3 10 16,-9-1-4-16,-8-5-9 16,-5-2-3-16,-2 1-1 15,0-3 1-15,-24 3 10 16,-24 2 0-16,-22 2-10 0,-6-2-2 15,-2-2 3-15,11-4-3 16,15-5 2-16,17 0 1 16,16 0-2-1,7 0 0-15,7 0 10 0,5 0-8 16,0-6-2-16,0-8-9 16,21-2-13-16,14-1-25 15,7 1-71-15,4 2-102 16,0-3-344-16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09T13:59:36.768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77 0,'51'0'94,"0"0"-79,-25 0-15,25 0 16,26 0-16,-51 0 16,0 0-16,-1 0 15,52 0-15,26 0 16,-26 0-16,0 0 16,0 0-16,-26 0 15,-25 0-15,-1 0 16,1 0-16,0 0 15,-1 0 1,1 0 0,0 0-1,-1 0-15,1 0 16,25 0-16,-25 0 16,25 0-16,1 0 15,25 0-15,51 0 16,-51 0-16,-26 0 15,1 0-15,-1 0 16,26-25-16,-26 25 16,-25 0-1,25 0 1,-25 0 0,-1 0 15,1 0-16,-26-26 17,0 0-17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9:39.80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6D0DD0B-FE11-448B-8B20-44477DD408B2}" emma:medium="tactile" emma:mode="ink">
          <msink:context xmlns:msink="http://schemas.microsoft.com/ink/2010/main" type="writingRegion" rotatedBoundingBox="14275,3530 20345,2009 20820,3902 14749,5423"/>
        </emma:interpretation>
      </emma:emma>
    </inkml:annotationXML>
    <inkml:traceGroup>
      <inkml:annotationXML>
        <emma:emma xmlns:emma="http://www.w3.org/2003/04/emma" version="1.0">
          <emma:interpretation id="{5977DC7C-1328-4A81-97CC-E868168E012D}" emma:medium="tactile" emma:mode="ink">
            <msink:context xmlns:msink="http://schemas.microsoft.com/ink/2010/main" type="paragraph" rotatedBoundingBox="14275,3530 20345,2009 20820,3902 14749,5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C37E66-E702-4A57-902E-2321EC0ACFBB}" emma:medium="tactile" emma:mode="ink">
              <msink:context xmlns:msink="http://schemas.microsoft.com/ink/2010/main" type="line" rotatedBoundingBox="14275,3530 20345,2009 20711,3469 14640,4990"/>
            </emma:interpretation>
          </emma:emma>
        </inkml:annotationXML>
        <inkml:traceGroup>
          <inkml:annotationXML>
            <emma:emma xmlns:emma="http://www.w3.org/2003/04/emma" version="1.0">
              <emma:interpretation id="{BDAFA373-1FEE-4686-8F61-F2462C2BDA09}" emma:medium="tactile" emma:mode="ink">
                <msink:context xmlns:msink="http://schemas.microsoft.com/ink/2010/main" type="inkWord" rotatedBoundingBox="14316,3697 14865,3559 15059,4331 14510,4469">
                  <msink:destinationLink direction="with" ref="{70AC3CE8-4C6F-44A4-971B-3C911BAF8E9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393 225 61 0,'0'0'226'15,"0"0"-99"-15,0 0 59 0,0 0-29 16,0 0-67-16,0 0-21 16,-31-31-28-16,31 31-12 15,0 0-11-15,8 0-8 16,7 0-2-16,2-3 0 16,1-8-3-16,-5-1 5 15,1-8 1-15,1-5-5 16,-11-2-1-16,-4-2-3 15,0 5 1-15,-12 1-2 16,-19 7-1-16,-16 11-8 16,-12 5-18-16,-14 19-17 15,-2 30 6-15,4 11 9 16,18 7 28-16,20 9 8 0,21-1-5 16,12 11 4-16,0-5 17 15,30 0 16-15,18-13-12 16,14-10-17-16,4-19-3 15,2-16-4-15,-7-17-4 16,-3-6 3-16,-4 0 2 16,-8-17-5-16,-5-8-45 15,-11-3-80-15,-11 4-129 16</inkml:trace>
        </inkml:traceGroup>
        <inkml:traceGroup>
          <inkml:annotationXML>
            <emma:emma xmlns:emma="http://www.w3.org/2003/04/emma" version="1.0">
              <emma:interpretation id="{E0A170E7-FFBF-41CE-9461-C94C121F9B2C}" emma:medium="tactile" emma:mode="ink">
                <msink:context xmlns:msink="http://schemas.microsoft.com/ink/2010/main" type="inkWord" rotatedBoundingBox="15399,3248 16778,2903 17144,4363 15764,47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90.8531">2219-631 485 0,'0'0'54'0,"0"0"-46"16,0 0 82-16,83 112 7 16,-40-28-5-16,7 19-17 15,3 12-6-15,-4 9-25 16,-5 4-15-16,-13 1-15 16,-10-6-12-16,-12-12 0 15,-6-13 2-15,-3-12-2 16,0-13-2-16,0-15 0 15,0-15-16-15,0-12-65 0,5-20-172 16,-1-11-297 0</inkml:trace>
          <inkml:trace contextRef="#ctx0" brushRef="#br0" timeOffset="656.4762">1159-389 396 0,'0'0'46'0,"-27"113"12"15,20-26 78-15,7 22-38 16,0 11-14-16,0 10 16 15,16-11-40-15,7-18-25 16,1-13-5-16,4-18-11 16,1-16-2-16,1-13-17 15,-3-14-3-15,2-15-3 16,-5-12-26-16,1 0-57 0,2-12-42 16,-6-17-167-1</inkml:trace>
          <inkml:trace contextRef="#ctx0" brushRef="#br0" timeOffset="1245.1132">1558-93 377 0,'0'0'18'0,"0"0"39"16,-2 127 66-16,2-68-45 15,15-4-17-15,14-9-10 0,2-8-28 16,8-17-23-16,-1-14-5 16,0-7 5-16,-1-13 13 15,5-29-13-15,-1-15-21 16,-2-9-79-16,-8-2-17 15,-12 11 91-15,-12 11 26 16,-7 16 28-16,0 14 55 16,-3 9-3-16,-7 7 0 15,-3 0-37-15,1 36 0 16,2 22-30-16,-2 21 44 16,3 5-13-16,4-2-15 15,5-9-10-15,0-10 4 16,0-7-12-16,8-3-11 15,7-11 0-15,3-8-2 16,3-4-1-16,0-12-29 0,-3-12-48 16,3-5-44-16,-3-1-36 15,0-4-210-15</inkml:trace>
        </inkml:traceGroup>
        <inkml:traceGroup>
          <inkml:annotationXML>
            <emma:emma xmlns:emma="http://www.w3.org/2003/04/emma" version="1.0">
              <emma:interpretation id="{29F4C130-E59F-4A4F-9864-2E7C900E8084}" emma:medium="tactile" emma:mode="ink">
                <msink:context xmlns:msink="http://schemas.microsoft.com/ink/2010/main" type="inkWord" rotatedBoundingBox="17660,2854 20386,2171 20563,2877 17837,356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66.3901">3291-685 268 0,'0'0'32'16,"0"0"75"-16,0 0 14 15,0 0-12-15,0 0-1 16,0 0-57-16,-32-58-51 16,32 87 6-16,0 15 10 0,18 12 45 15,4 1-32 1,2 2-13-16,9-8 10 0,-2-7-3 16,5-9-13-16,-1-11-8 15,-4-12-2-15,0-10 0 16,-4-2 9-16,0-8-5 15,-2-22 4-15,-4-8-8 16,-6-5-4-16,-3-4-16 16,-10 0 10-16,-2 0 0 15,0 1 10-15,0 6-10 16,-6 12 4-16,-3 12 3 16,4 10 2-16,1 6-10 15,1 0-1-15,3 12-7 16,0 21 19-16,0 9 5 15,16 2-4-15,8 3-1 0,9-2 0 16,0-7 1 0,10-12-2-16,-6-7-2 0,5-13 3 15,-3-6 2-15,-6-1 2 16,0-26-2-16,-8-8 2 16,-7-6-4-16,-9-7 1 15,-9 1 0-15,0-3 6 16,0 9 20-16,-14 8 4 15,5 12-20-15,3 12-7 16,6 6 0-16,0 3-4 0,0 0-40 16,6 4-38-1,20 18 31-15,5 2-96 16,4 1-149-16,1-2-31 16</inkml:trace>
          <inkml:trace contextRef="#ctx0" brushRef="#br0" timeOffset="3548.3453">4181-453 540 0,'0'0'29'0,"0"0"60"16,0 0-1-16,120 0-24 15,-67-3-35-15,4-5 10 16,-7 1-6-16,-11 1-29 16,-17 6-4-16,-14 0-50 15,-8 0-128-15,-9 3-327 16</inkml:trace>
          <inkml:trace contextRef="#ctx0" brushRef="#br0" timeOffset="3685.3045">4333-332 749 0,'0'0'52'16,"0"0"4"-16,0 0 19 0,0 0-33 16,158 18-26-16,-104-19-8 15,-2-18-8-15,1-6-114 16,-6-3-308-16</inkml:trace>
          <inkml:trace contextRef="#ctx0" brushRef="#br0" timeOffset="4260.0381">4895-767 308 0,'0'0'133'15,"0"0"-86"-15,0 0 71 16,0 129-47-16,5-96-1 16,10-6-29-16,3-3-11 15,3-7-14-15,1-4 7 16,-1-7-7-16,-1-6-15 15,1 0 5-15,0-11 7 16,3-20-1-16,0-8-12 16,-6-1-30-16,-4 1 5 15,-10 3 15-15,-4 10 3 0,0 7 7 16,0 10 4 0,0 7 7-16,0 2 5 0,0 0-16 15,0 26-1-15,0 8 1 16,0 10 16-16,5-5 5 15,13-2-12-15,7-12 14 16,2-6-20-16,5-10 0 16,-1-9 7-16,3 0 9 15,-6-3 3-15,-2-18-15 16,-8-7 4-16,-5-5-6 16,-5 0-5-16,-7-3 15 15,-1-3-5-15,0 2 13 16,0 6-4-16,0 9-2 0,-1 13-12 15,-2 6 3-15,1 3-8 16,2 0-20-16,0 0-22 16,0 8-19-16,0 7-26 15,2 4-29-15,11-5-175 16,4-5-120-16</inkml:trace>
          <inkml:trace contextRef="#ctx0" brushRef="#br0" timeOffset="4764.2872">5809-809 391 0,'0'0'179'0,"0"0"-28"15,0 0-54-15,138 9 2 16,-86-9-37-16,-7-6-50 16,-6-2-12-16,-17-1-18 15,-10 8-45-15,-12 1-67 16,0 0-282-16</inkml:trace>
          <inkml:trace contextRef="#ctx0" brushRef="#br0" timeOffset="4619.8669">5796-969 656 0,'0'0'125'16,"0"0"-63"-16,0 0-8 15,0 0 0-15,0 0-22 16,49-125 0-16,-37 100 11 15,-6 1-20-15,-1 6-4 16,-1 3-12-16,-4 7 4 16,0 5-2-16,0 0 4 15,0 3-1-15,0 0-12 16,0 0-8-16,0 9-4 16,0 17 12-16,0 13 2 15,0 8-1-15,0 4 2 16,0-1 4-16,-4-6-6 15,2-12-2-15,-2-5-8 0,4-11-26 16,-3-6-13-16,1-3-43 16,-5-6-50-16,-2-1-103 15,-2 0-226-15</inkml:trace>
        </inkml:traceGroup>
      </inkml:traceGroup>
      <inkml:traceGroup>
        <inkml:annotationXML>
          <emma:emma xmlns:emma="http://www.w3.org/2003/04/emma" version="1.0">
            <emma:interpretation id="{01DE98E1-BAEC-4A2B-82E6-D0185EC7C184}" emma:medium="tactile" emma:mode="ink">
              <msink:context xmlns:msink="http://schemas.microsoft.com/ink/2010/main" type="line" rotatedBoundingBox="18158,3818 20416,3331 20561,4007 18303,4494"/>
            </emma:interpretation>
          </emma:emma>
        </inkml:annotationXML>
        <inkml:traceGroup>
          <inkml:annotationXML>
            <emma:emma xmlns:emma="http://www.w3.org/2003/04/emma" version="1.0">
              <emma:interpretation id="{492649EF-2D61-4B72-819A-324FD63BE780}" emma:medium="tactile" emma:mode="ink">
                <msink:context xmlns:msink="http://schemas.microsoft.com/ink/2010/main" type="inkWord" rotatedBoundingBox="18162,3839 19961,3452 20102,4106 18303,449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379.0207">3762 331 440 0,'0'0'128'0,"0"0"-34"16,0 0-6-16,0 0-18 16,0 0-10-16,0 0-37 15,27-77-10-15,7 60-2 16,2 2 5-16,0 9-5 15,-4 6-2-15,-7 0-5 16,-6 12-4-16,-7 11-3 16,-6 7-1-16,-6 5 4 15,0 4 15-15,0 2 6 16,-9-3 9-16,0-2-11 16,9-5-9-16,0-2-3 0,0-1 1 15,18-7-6-15,15-2 13 16,0-7 4-16,6-6-8 15,0-4-1-15,-5-2-7 16,-2 0-3-16,-2 0-7 16,2-6-29-16,-2-6-44 15,-6-2-92-15,-2 1-401 16</inkml:trace>
          <inkml:trace contextRef="#ctx0" brushRef="#br0" timeOffset="6632.3197">4564 372 750 0,'0'0'55'0,"0"0"-5"15,0 0 46-15,157-23-31 16,-114 17-28-16,-8 3-34 16,-8 0-3-16,-9 1-30 15,-11 2-47-15,-7 0-155 16,-4 11-234-16</inkml:trace>
          <inkml:trace contextRef="#ctx0" brushRef="#br0" timeOffset="6760.196">4611 592 631 0,'0'0'28'0,"0"0"47"16,0 0 56-16,140 73-83 16,-79-70-21-16,3-3-27 15,-4 0-3-15,-6-5-107 16,-12-8-270-16</inkml:trace>
          <inkml:trace contextRef="#ctx0" brushRef="#br0" timeOffset="7193.5145">5209 349 189 0,'0'0'281'0,"0"0"-239"16,0 0 75-16,53-133-29 15,-31 105 0-15,1 5-24 16,-6 10-21-16,-4 11-18 15,-4 2-19-15,0 4 1 16,-1 28-3-16,-2 10 15 16,-2 6 17-16,1 3 15 15,4-6-21-15,3-6-4 16,3-6-14-16,4-7-8 16,4-7-4-16,1-5-3 15,6-11-4-15,5-3-36 16,5-9-40-16,2-21-132 15,-4-8-419-15</inkml:trace>
        </inkml:traceGroup>
        <inkml:traceGroup>
          <inkml:annotationXML>
            <emma:emma xmlns:emma="http://www.w3.org/2003/04/emma" version="1.0">
              <emma:interpretation id="{446A349F-1F5B-43F4-87CC-50B246FBFD6F}" emma:medium="tactile" emma:mode="ink">
                <msink:context xmlns:msink="http://schemas.microsoft.com/ink/2010/main" type="inkWord" rotatedBoundingBox="19980,3425 20416,3331 20496,3701 20060,3795"/>
              </emma:interpretation>
              <emma:one-of disjunction-type="recognition" id="oneOf4"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&gt;</emma:literal>
                </emma:interpretation>
                <emma:interpretation id="interp8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7503.9042">5796 169 634 0,'0'0'29'15,"0"0"19"-15,0 0 9 16,0 0 9-16,0 0-9 16,124-41-15-16,-92-10-25 0,1-7-6 15,-9-3-9 1,-12 2 6-16,-12 12-8 0,-7 11 1 16,-31 9 4-16,-10 15-5 15,-8 12 26-15,4 0 14 16,-4 22-19-16,3 22-21 15,10 8 1-15,11 5 0 16,17-1-2-16,15 0-14 16,0-11-99-16,15-12-122 15</inkml:trace>
        </inkml:traceGroup>
      </inkml:traceGroup>
    </inkml:traceGroup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08:00.15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2692451-FDE9-49AC-B879-788468303AB7}" emma:medium="tactile" emma:mode="ink">
          <msink:context xmlns:msink="http://schemas.microsoft.com/ink/2010/main" type="writingRegion" rotatedBoundingBox="17127,4861 23978,5056 23900,7810 17049,7615"/>
        </emma:interpretation>
      </emma:emma>
    </inkml:annotationXML>
    <inkml:traceGroup>
      <inkml:annotationXML>
        <emma:emma xmlns:emma="http://www.w3.org/2003/04/emma" version="1.0">
          <emma:interpretation id="{1B26414C-3AD3-437C-8DF2-BE50AEFC98AA}" emma:medium="tactile" emma:mode="ink">
            <msink:context xmlns:msink="http://schemas.microsoft.com/ink/2010/main" type="paragraph" rotatedBoundingBox="17127,4861 23978,5056 23919,7130 17068,6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D3C676-322B-4A1E-BE3C-D60383CF412A}" emma:medium="tactile" emma:mode="ink">
              <msink:context xmlns:msink="http://schemas.microsoft.com/ink/2010/main" type="line" rotatedBoundingBox="17127,4861 23978,5056 23919,7130 17068,6935"/>
            </emma:interpretation>
          </emma:emma>
        </inkml:annotationXML>
        <inkml:traceGroup>
          <inkml:annotationXML>
            <emma:emma xmlns:emma="http://www.w3.org/2003/04/emma" version="1.0">
              <emma:interpretation id="{D2F84CD4-BC53-4217-8695-23833CAABE28}" emma:medium="tactile" emma:mode="ink">
                <msink:context xmlns:msink="http://schemas.microsoft.com/ink/2010/main" type="inkWord" rotatedBoundingBox="17127,4861 20307,4951 20248,7026 17068,6935">
                  <msink:destinationLink direction="with" ref="{260A3A9E-CCFE-47EE-9419-A3C8AD5146A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14085 394 370 0,'0'0'72'16,"0"0"-35"-16,0 0 13 15,0 0 59-15,0 0-29 16,0 0-42-16,-12 103-15 16,38-93 1-16,1-10 2 15,3 0 2-15,2-6 4 0,-2-19-3 16,-6-10-11 0,-3-6-18-16,-8-6 0 0,-8 2-6 15,-5-2-28-15,0 9 0 16,-30 8 29-16,-11 7-5 15,-11 16-8-15,-12 7 15 16,-14 41-9-16,-3 26 12 16,0 15 0-16,18 12 8 15,24 1 24-15,24-1 5 16,15-2-11-16,6-11 0 16,33-10 5-16,13-16-2 15,10-13-16-15,6-15-8 16,10-16 3-16,-2-11-7 15,3 0-1-15,-4-30-14 16,-11 1-100-16,-12 2-44 16,-22 12-271-16</inkml:trace>
          <inkml:trace contextRef="#ctx0" brushRef="#br0" timeOffset="654.1836">15031-42 575 0,'0'0'27'0,"-44"158"-6"0,25-30 112 16,-7 26-15-16,5 15-5 15,15-2-34-15,6-8-44 16,0-28-30-16,30-33 1 15,2-28-4-15,4-22-2 16,0-19-7-16,6-16-9 16,3-13-56-16,3-3-42 15,0-32-49-15,-7-8-342 16</inkml:trace>
          <inkml:trace contextRef="#ctx0" brushRef="#br0" timeOffset="1096.0184">15362 468 592 0,'0'0'36'16,"0"0"-26"-16,0 0 40 15,21 148 1-15,10-104-14 16,13-11-3-16,6-12-16 16,5-18-10-16,4-3 6 15,2-19 26-15,1-24-22 16,0-17-18-16,-1-6-2 16,-6-5-56-16,-9-1-35 0,-17 8 18 15,-14 14 5-15,-15 16 4 16,0 19 66-16,-5 15 71 15,-14 4 36-15,-1 40-88 16,-1 17 27-16,5 15 17 16,7 11-4-16,4 1-8 15,5-8-25-15,0-12-17 16,0-18-1-16,9-13-8 16,11-8-11-16,-1-8 8 15,4-10-16-15,5-8-57 16,-5-3-37-16,-1 0 5 15,-4-18-242-15</inkml:trace>
          <inkml:trace contextRef="#ctx0" brushRef="#br0" timeOffset="1469.6585">16465-265 337 0,'0'0'25'0,"0"0"83"0,142 171 1 15,-76-34 14-15,3 36-3 16,-11 40-10-16,-6 11-38 16,-22-1-25-16,-15-13-16 15,-15-31 3-15,0-26-16 16,-11-28-5-16,-17-22-5 16,4-23-1-16,6-27-3 15,7-22-4-15,11-20-3 16,0-11-78-16,12-33-48 15,20-23-183-15</inkml:trace>
        </inkml:traceGroup>
        <inkml:traceGroup>
          <inkml:annotationXML>
            <emma:emma xmlns:emma="http://www.w3.org/2003/04/emma" version="1.0">
              <emma:interpretation id="{87B0A7BF-CB59-4241-9030-2CF7D713078B}" emma:medium="tactile" emma:mode="ink">
                <msink:context xmlns:msink="http://schemas.microsoft.com/ink/2010/main" type="inkWord" rotatedBoundingBox="21064,5496 23963,5579 23936,6539 21036,64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15.7927">18696 1015 561 0,'0'0'92'16,"0"0"-24"-16,0 0-6 15,0 0 23-15,0 0-28 16,154-26-3-16,-97 20-28 16,-11 3-16-16,-7 3-6 15,-9 0-4-15,-16 5-5 0,-14 21-63 16,-6 12-81 0,-36 2-136-16,-15 4-210 0</inkml:trace>
          <inkml:trace contextRef="#ctx0" brushRef="#br0" timeOffset="4431.3348">18749 1285 694 0,'0'0'31'0,"0"0"62"16,0 0-6-16,164 0-33 15,-104-6-31-15,-2-15-15 16,4 0-5-16,-9 1-3 16,-14 4-151-16,-24 3-378 15</inkml:trace>
          <inkml:trace contextRef="#ctx0" brushRef="#br0" timeOffset="3590.7698">17704 702 191 0,'0'0'58'15,"0"0"90"-15,0 0-5 16,0 0-44-16,0 0-37 16,0 0-22-16,-14-21-13 15,14 21-23-15,0 4-4 16,0 25 0-16,0 17 26 0,0 8 1 16,8 12 5-16,7-2-17 15,-1-4 5-15,4-9-11 16,3-10-9-16,0-11 4 15,-2-7 1-15,1-11-4 16,-2-9 1-16,1-3 2 16,2-3 1-16,5-21 9 15,-2-9-11-15,-3-7-1 16,-3 0-4-16,-4-4 1 16,-7-1-8-16,-5 5-7 15,-2 1 4-15,0 9 0 16,0 11-5-16,0 4 15 15,0 11-2-15,0 4 4 16,0 0-5-16,0 0-31 16,3 17 25-16,6 13 8 0,0 14 3 15,4 4 10-15,1 8 11 16,7-1-10-16,1-12-10 16,4-9 13-16,-2-16-5 15,-3-10 6-15,0-8 0 16,-3 0 4-16,5-10 2 15,-1-28 29-15,4-6-29 16,-7-12-2-16,-2 1-6 16,-10-3 3-16,-2 2-4 15,-5 12 7-15,0 9-9 16,0 10-6-16,0 13-6 16,0 8 2-16,0 4-9 0,6 0-54 15,12 0-57-15,12 9 1 16,2 6-61-16,7 6-167 15</inkml:trace>
          <inkml:trace contextRef="#ctx0" brushRef="#br0" timeOffset="5729.025">19606 717 542 0,'0'0'24'0,"0"0"39"0,0 0-43 16,0 0-10-16,0 0 6 16,0 0 39-16,3 114-4 15,12-65 1-15,4-2-17 16,4-3-1-16,-4-9-5 15,1-11-11-15,-2-7-10 16,-4-9-3-16,-1-6-1 16,-2-2 14-16,8 0 5 15,1-21-8-15,5-11-4 16,-2-5-11-16,-2-7-13 16,-11 3-16-16,-5 5 0 15,-5 4 4-15,0 10 19 16,0 10 5-16,0 5 0 0,-2 7-11 15,-1 0 7-15,3 2-16 16,0 20 21-16,0 7 6 16,0 10-3-16,3 2-3 15,11-1 6-15,4-3-2 16,5-9-2-16,2-9 4 16,1-9 6-16,-2-10-1 15,0 0 6-15,-5 0 21 16,2-22-9-16,-3-11-17 15,-1-6-7-15,-4-6 5 16,-7-6-5-16,-1-5-2 16,-5 0 5-16,0 5 3 0,0 13-5 15,0 13-1 1,0 12-2-16,0 12-3 0,0 1-9 16,3 0-13-16,6 14-25 15,5 8 9-15,4 3-23 16,4-3-46-16,5-5-28 15,6-7-145-15,-1-8 130 16</inkml:trace>
          <inkml:trace contextRef="#ctx0" brushRef="#br0" timeOffset="6045.9028">20345 485 520 0,'0'0'86'0,"0"0"-57"0,0 0 68 16,0 0-35-16,9 110-14 15,18-89-12-15,8-7-11 16,1-10 4-16,3-4 5 16,0 0-9-16,-7-23 11 15,-11-8-30-15,-8-5 0 16,-13-2 0-16,0-3 0 15,-12 6 5-15,-19 6 2 16,-5 12-2-16,-3 6-4 0,3 11-1 16,-2 0-6-16,2 25-12 15,0 18-13-15,-2 13-55 16,2 6-108-16,0-5-236 16</inkml:trace>
        </inkml:traceGroup>
      </inkml:traceGroup>
    </inkml:traceGroup>
    <inkml:traceGroup>
      <inkml:annotationXML>
        <emma:emma xmlns:emma="http://www.w3.org/2003/04/emma" version="1.0">
          <emma:interpretation id="{D47DDFDF-CCFB-4D9E-90F0-CDB75E169910}" emma:medium="tactile" emma:mode="ink">
            <msink:context xmlns:msink="http://schemas.microsoft.com/ink/2010/main" type="paragraph" rotatedBoundingBox="21065,7060 23695,6736 23800,7587 21170,79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239EFE-58A5-4D5B-842F-632D361C1256}" emma:medium="tactile" emma:mode="ink">
              <msink:context xmlns:msink="http://schemas.microsoft.com/ink/2010/main" type="line" rotatedBoundingBox="21065,7060 23695,6736 23800,7587 21170,7911"/>
            </emma:interpretation>
          </emma:emma>
        </inkml:annotationXML>
        <inkml:traceGroup>
          <inkml:annotationXML>
            <emma:emma xmlns:emma="http://www.w3.org/2003/04/emma" version="1.0">
              <emma:interpretation id="{05E6690A-2F04-4CAF-B577-BD8DEF6205AC}" emma:medium="tactile" emma:mode="ink">
                <msink:context xmlns:msink="http://schemas.microsoft.com/ink/2010/main" type="inkWord" rotatedBoundingBox="21065,7060 21683,6984 21773,7718 21156,779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081.9408">17718 1980 544 0,'0'0'64'16,"0"0"6"-16,0 0 2 15,0 0 3-15,0 0-11 16,0 0-11-16,-2-20-8 16,20-1-31-16,9-5-12 15,8-1 5-15,-1 1-5 16,-7 10 1-16,-7 8-2 16,-4 8-1-16,-2 0-3 0,-7 28-6 15,-5 15-5-15,-2 14 14 16,0 14 30-16,-9 8-6 15,-2-3-8-15,4-6-7 16,7-6-3-16,0-13 5 16,7-4 0-16,17-7-1 15,14-9 0-15,3-6-4 16,8-9-4-16,8-12-1 16,4-4-1-16,0 0-28 15,-1-10-66-15,0-12-66 16,-1-4-183-16</inkml:trace>
        </inkml:traceGroup>
        <inkml:traceGroup>
          <inkml:annotationXML>
            <emma:emma xmlns:emma="http://www.w3.org/2003/04/emma" version="1.0">
              <emma:interpretation id="{395990B0-F828-435F-819E-F51122B345DA}" emma:medium="tactile" emma:mode="ink">
                <msink:context xmlns:msink="http://schemas.microsoft.com/ink/2010/main" type="inkWord" rotatedBoundingBox="21990,6965 23697,6755 23800,7587 22093,7797"/>
              </emma:interpretation>
              <emma:one-of disjunction-type="recognition" id="oneOf3">
                <emma:interpretation id="interp3" emma:lang="" emma:confidence="0">
                  <emma:literal>-2°</emma:literal>
                </emma:interpretation>
                <emma:interpretation id="interp4" emma:lang="" emma:confidence="0">
                  <emma:literal>-1°</emma:literal>
                </emma:interpretation>
                <emma:interpretation id="interp5" emma:lang="" emma:confidence="0">
                  <emma:literal>-20</emma:literal>
                </emma:interpretation>
                <emma:interpretation id="interp6" emma:lang="" emma:confidence="0">
                  <emma:literal>-10</emma:literal>
                </emma:interpretation>
                <emma:interpretation id="interp7" emma:lang="" emma:confidence="0">
                  <emma:literal>=ro</emma:literal>
                </emma:interpretation>
              </emma:one-of>
            </emma:emma>
          </inkml:annotationXML>
          <inkml:trace contextRef="#ctx0" brushRef="#br0" timeOffset="7296.5926">18684 2221 784 0,'0'0'75'0,"0"0"-70"16,0 0 59-16,126-56-30 15,-82 46-22-15,-6 8-12 16,-8 2-22-16,-17 0-119 16,-13 19-272-16</inkml:trace>
          <inkml:trace contextRef="#ctx0" brushRef="#br0" timeOffset="7432.0042">18770 2465 812 0,'0'0'60'0,"0"0"-54"15,0 0-1-15,117 10 13 16,-64-10-18-16,7-14-15 16,3-6-170-16,2-2-344 15</inkml:trace>
          <inkml:trace contextRef="#ctx0" brushRef="#br0" timeOffset="7919.7537">19516 2221 513 0,'0'0'96'16,"0"0"-3"-16,0 0-59 15,-8-134 3-15,34 87-2 16,8-3-21-16,4 5-8 16,-5 13 2-16,-9 11 42 15,-8 15-19-15,-7 6-20 16,0 4-8-16,0 30 4 16,-4 17 32-16,-2 16 26 15,-3 9-20-15,2 2 3 16,5-6-22-16,4-10-10 15,7-17-8-15,1-8-3 16,-1-15-4-16,0-8-1 16,0-8 0-16,5-6-11 0,2 0-68 15,7-12 5 1,0-12-106-16,1-2-138 0,-9 5-166 16</inkml:trace>
          <inkml:trace contextRef="#ctx0" brushRef="#br0" timeOffset="8378.3181">20139 1765 366 0,'0'0'127'16,"0"0"-10"-16,0 0-38 15,0 0-12-15,18 114-10 16,8-105-1-16,1-9-18 0,3 0 0 16,5-20 3-16,-4-16-22 15,-5-11-10-15,-11-3 1 16,-15 5-7-16,0 5 20 16,-14 6-13-16,-14 4 15 15,-7 16 16-15,-2 11-7 16,1 3-30-16,-4 36 0 15,3 22-8-15,-1 8-4 16,11 3-76-16,17-16-87 16,10-16-201-16</inkml:trace>
        </inkml:traceGroup>
      </inkml:traceGroup>
    </inkml:traceGroup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13:37.28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F5AF072-72D2-43FA-BF7B-5FC20733277E}" emma:medium="tactile" emma:mode="ink">
          <msink:context xmlns:msink="http://schemas.microsoft.com/ink/2010/main" type="writingRegion" rotatedBoundingBox="1306,1031 23705,1094 23657,18176 1257,18113"/>
        </emma:interpretation>
      </emma:emma>
    </inkml:annotationXML>
    <inkml:traceGroup>
      <inkml:annotationXML>
        <emma:emma xmlns:emma="http://www.w3.org/2003/04/emma" version="1.0">
          <emma:interpretation id="{75E8FE20-0659-40BA-843C-6B471FE7E0D9}" emma:medium="tactile" emma:mode="ink">
            <msink:context xmlns:msink="http://schemas.microsoft.com/ink/2010/main" type="paragraph" rotatedBoundingBox="3015,1229 18466,763 18526,2723 3075,31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63AA08-DF84-47A1-99E3-BE3FA0A2EBE6}" emma:medium="tactile" emma:mode="ink">
              <msink:context xmlns:msink="http://schemas.microsoft.com/ink/2010/main" type="line" rotatedBoundingBox="3015,1229 18466,763 18526,2723 3075,3188"/>
            </emma:interpretation>
          </emma:emma>
        </inkml:annotationXML>
        <inkml:traceGroup>
          <inkml:annotationXML>
            <emma:emma xmlns:emma="http://www.w3.org/2003/04/emma" version="1.0">
              <emma:interpretation id="{42346F88-1475-4626-B0BA-99A7E56041AA}" emma:medium="tactile" emma:mode="ink">
                <msink:context xmlns:msink="http://schemas.microsoft.com/ink/2010/main" type="inkWord" rotatedBoundingBox="3015,1229 6996,1109 7055,3068 3075,31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91 39 0,'0'0'72'0,"0"0"-9"15,0 0 25-15,0 0 6 0,0 0 6 16,0 0-29-16,21-91-39 16,-21 91-32-16,2 0-19 15,2 10-23-15,8 27 42 16,-3 22 42-16,0 31 12 16,-7 27-2-16,-2 31 11 15,0 8-30-15,-2-5-15 16,-1-19-13-16,3-25 14 15,0-19-11-15,5-22-8 16,11-17-5-16,2-27-56 16,5-22-288-16</inkml:trace>
          <inkml:trace contextRef="#ctx0" brushRef="#br0" timeOffset="-282.7041">35 154 453 0,'0'0'23'15,"0"0"28"-15,0 0 12 16,0 0-9-16,0 0-5 16,0 0-36-16,0 0-8 15,-51-63-5-15,51 55-8 16,0 5 8-16,0 0 13 15,0 3-13-15,0 0-4 16,0 0-6-16,0 0-8 0,0 0 5 16,-5 9 12-16,-5 17 1 15,-7 17 10-15,-3 21 0 16,-8 10-8-16,-4 15 14 16,-2 6-9-16,-7 0-5 15,2 2 5-15,3-9-2 16,6-5 6-16,6-12-5 15,3-7-5-15,3-7 0 16,4-12 3-16,2-10-4 16,8-12 0-16,4-9 0 15,0-8-3-15,0-6-30 16,0 0-42-16,3-11-37 16,7-19 36-16,7-9-7 0,-4-5 65 15,1-4 9-15,2-2 4 16,-1 2-103-16,2-6-19 15</inkml:trace>
          <inkml:trace contextRef="#ctx0" brushRef="#br0" timeOffset="1434.0941">-2201-91 487 0,'0'0'219'16,"0"0"-219"-16,0 0 11 15,0 0-5-15,0 0 105 16,107 162-25-16,-60-78-5 15,-2 7-35-15,0 1-24 0,-8-1-19 16,-5-16 4 0,-5-4-6-16,-5-11 0 0,4-2 0 15,0-10-1-15,1-11-2 16,3-18-20-16,-2-19-103 16,2-4-107-16,-7-40-438 15</inkml:trace>
          <inkml:trace contextRef="#ctx0" brushRef="#br0" timeOffset="411.6092">463 979 483 0,'0'0'13'0,"0"0"47"15,119 75 32 1,-60-75-15-16,11-6-44 0,8-38-2 16,-2-13-28-16,-6-24 3 15,-11-11-6-15,-17-5-44 16,-27 6 39-16,-15 9 5 16,-18 19 27-16,-35 10 31 15,-10 15 23-15,-8 19 9 16,7 17-48-16,7 2-5 15,10 21-24-15,13 24-13 16,8 10-2-16,20 10 0 16,6 6-2-16,18-3-33 15,30-2-41-15,15-17-70 16,6-16-42-16,-1-21-178 0</inkml:trace>
          <inkml:trace contextRef="#ctx0" brushRef="#br0" timeOffset="753.2499">1216 761 623 0,'0'0'2'0,"0"125"43"16,24-68 19-1,18-6-20-15,8-11-2 0,9-14-8 16,5-17-25-16,2-9-6 16,2-32 12-16,1-30-13 15,-7-24 1-15,-12-17-3 16,-23-2-39-16,-23 10 39 16,-4 15 59-16,-40 21 39 15,-15 14-24-15,-9 19-45 16,1 15-5-16,2 11-24 15,4 4-1-15,8 37-7 16,5 8-30-16,4 13-79 16,5-2-143-16</inkml:trace>
          <inkml:trace contextRef="#ctx0" brushRef="#br0" timeOffset="1762.1744">-1466-115 606 0,'0'0'15'0,"0"0"-15"15,0 0 0-15,0 0 21 16,0 0 52-16,2 162-38 16,-2-90-5-16,4 12-8 15,-4 15 26-15,0 20 4 16,0 28-7-16,-6 17 1 16,-7 17-9-16,-4-7-23 15,8-12 3-15,2-22-10 16,1-19-3-16,3-18 2 15,1-19-5-15,2-19 0 16,0-20 1-16,0-17-2 0,0-15-52 16,9-13-139-16,6-9-169 15</inkml:trace>
          <inkml:trace contextRef="#ctx0" brushRef="#br0" timeOffset="2350.166">-1076 746 754 0,'0'0'21'0,"0"0"18"16,0 0 46-16,0 0-22 15,0 0-54-15,0 0-2 0,130 0 50 16,-54 0-31-16,0 0-16 16,-5 0-9-16,-9 0 5 15,-11 0-6-15,-15 0-2 16,-12 6-32-16,-17 11-73 15,-7 10-139-15</inkml:trace>
          <inkml:trace contextRef="#ctx0" brushRef="#br0" timeOffset="2521.7026">-1019 1232 792 0,'0'0'33'16,"0"0"53"-16,0 0 22 0,141 51-49 15,-87-51 7-15,-1 0-29 16,-5 0-24-16,-7 0-13 16,-8 4-17-16,-11 4-90 15,-17 3-267-15</inkml:trace>
        </inkml:traceGroup>
        <inkml:traceGroup>
          <inkml:annotationXML>
            <emma:emma xmlns:emma="http://www.w3.org/2003/04/emma" version="1.0">
              <emma:interpretation id="{5B4B61CB-4A31-4924-B525-6F403C2B2E58}" emma:medium="tactile" emma:mode="ink">
                <msink:context xmlns:msink="http://schemas.microsoft.com/ink/2010/main" type="inkWord" rotatedBoundingBox="9452,1245 12799,1144 12833,2273 9486,23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33.1942">4569 363 729 0,'0'0'50'0,"0"0"-40"15,0 0 64-15,0 0-11 16,0 0-18-16,0 0-22 15,93 41 11-15,-61-76-5 16,2-12 0-16,-4-11-22 16,-10-5-1-16,-13 5-5 15,-7 2-2-15,-3 7 1 0,-31 5-4 16,-11 11-4-16,-13 4 2 16,0 12 6-16,-7 17 2 15,2 3 1-15,1 44-2 16,2 26 0-16,15 19 5 15,14 12 4-15,22 8 2 16,9-1-3-16,6 0 0 16,31-8 0-16,8-19-8 15,9-18-1-15,16-26-6 16,2-15-19-16,7-14-45 16,-2-11-58-16,-9 0-193 15</inkml:trace>
          <inkml:trace contextRef="#ctx0" brushRef="#br0" timeOffset="4395.7879">5059 757 573 0,'0'0'48'0,"9"104"41"16,25-54-16-16,12-10 38 15,8-10-39-15,6-12-22 16,-2-16-19-16,0-2-18 16,-6-22-1-16,-8-31-10 15,-8-17 6-15,-11-14 0 16,-19-2-5-16,-6 4 9 16,-19 16 0-16,-29 14 21 15,-12 19-3-15,-2 18-4 16,3 15 2-16,7 0-7 15,8 32-21-15,11 23 0 16,12 16-3-16,18 8-10 16,3-4-49-16,42-4-34 0,24-15-50 15,6-18-133-15</inkml:trace>
          <inkml:trace contextRef="#ctx0" brushRef="#br0" timeOffset="4840.8256">6224 581 898 0,'0'0'59'0,"0"0"-15"0,0 0 8 16,36-135 7 0,-36 99-11-16,0 2-10 0,-27-1-24 15,-14 7-14-15,-16 10-1 16,-16 7-3-16,-12 7 2 15,3 4-4-15,11 0 6 16,20 5 0-16,16 5-1 16,19 4 0-16,16 3-1 15,0 7-13-15,34 8-2 16,33 7 15-16,15 12 2 16,7 10-1-16,-5 10-1 15,-4 2 2-15,-13-4 0 16,-11-11 0-16,-17-12-2 15,-21-7 1-15,-18-5-3 16,-3-6 4-16,-37-4 14 0,-14-10 8 16,-8-8-7-16,-4-6-3 15,1 0-2-15,6-14-3 16,13-2-7-16,14 1 0 16,16 3-6-16,14 0-19 15,2-3-26-15,32-2-36 16,23-7-109-16,12-4-161 15</inkml:trace>
          <inkml:trace contextRef="#ctx0" brushRef="#br0" timeOffset="5236.256">6119 183 653 0,'0'0'406'0,"0"0"-406"16,0 0-11-16,0 0 11 16,201-21 57-16,-71-3-16 15,11-8-13-15,-4-3-18 16,-10 8-10-16,-12 8-21 15,-13 15-49-15,-13 4-73 16,-25 0-97-16</inkml:trace>
          <inkml:trace contextRef="#ctx0" brushRef="#br0" timeOffset="5056.0367">6737 525 797 0,'0'0'23'0,"-32"115"30"15,16-45 67-15,5-4-40 16,7-11-40-16,0-9-19 16,4-14-7-16,0-11-11 15,0-9-3-15,0-12-3 16,13 0-55-16,0-38-66 16,1-24-78-16,-7-17-463 15</inkml:trace>
          <inkml:trace contextRef="#ctx0" brushRef="#br0" timeOffset="5565.5075">7129 823 779 0,'0'0'51'16,"0"0"1"-16,155 49 36 16,-93-49-34-16,-5-41 5 15,3-29-23-15,-3-18-5 16,-12-10-19-16,-15 0-1 15,-25 15-11-15,-8 11 7 16,-43 19-2-16,-18 15 18 0,-4 22 12 16,-1 16-18-16,7 16-17 15,8 33 0-15,14 23-3 16,14 22-1-16,19 9-33 16,7 5-49-16,28-19-103 15,29-17-342-15</inkml:trace>
        </inkml:traceGroup>
        <inkml:traceGroup>
          <inkml:annotationXML>
            <emma:emma xmlns:emma="http://www.w3.org/2003/04/emma" version="1.0">
              <emma:interpretation id="{1C5278AA-AD9E-4AE2-9150-2A5523F02ECE}" emma:medium="tactile" emma:mode="ink">
                <msink:context xmlns:msink="http://schemas.microsoft.com/ink/2010/main" type="inkWord" rotatedBoundingBox="14442,1384 14639,1378 14664,2202 14467,2208">
                  <msink:destinationLink direction="with" ref="{18223345-759B-4EE0-8C93-74EAD691E05E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264.7096">9334 866 761 0,'0'0'33'0,"0"0"-23"0,0 0 28 16,0 0 55-16,0 0-27 16,-10-114 1-16,2 111-14 15,4 3-2-15,-4 0-40 16,-1 1-11-16,-4 23-3 15,-2 6 1-15,3 1-4 16,7-5-57-16,5-7-84 16,0-13-135-16,12-6-369 15</inkml:trace>
          <inkml:trace contextRef="#ctx0" brushRef="#br0" timeOffset="13025.851">9289 211 779 0,'0'0'9'0,"0"0"-9"16,0 0 0-16,0 0 10 16,0 0 14-16,0 0 16 15,0 0-16-15,0 0 2 16,32 49 9-16,-10-66 0 16,4-15 10-16,0-4-27 15,-8-1 2-15,-9 3 1 0,-8 10 11 16,-1 10-15-1,0 5-8-15,0 9-3 0,-1 0-6 16,-22 14-10-16,-7 24-12 16,0 11-17-16,9 4-54 15,12-1-91-15,9-3-290 16</inkml:trace>
        </inkml:traceGroup>
        <inkml:traceGroup>
          <inkml:annotationXML>
            <emma:emma xmlns:emma="http://www.w3.org/2003/04/emma" version="1.0">
              <emma:interpretation id="{C3F093D1-3D50-4350-90C5-2CA2C300E19A}" emma:medium="tactile" emma:mode="ink">
                <msink:context xmlns:msink="http://schemas.microsoft.com/ink/2010/main" type="inkWord" rotatedBoundingBox="15537,1087 18474,999 18504,2023 15568,2111">
                  <msink:destinationLink direction="with" ref="{18223345-759B-4EE0-8C93-74EAD691E05E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274.8551">10503 449 176 0,'0'0'218'0,"-83"107"-150"16,53-62 16-16,10-7-20 15,7-14 4-15,5-12-14 16,7-6-29-16,1-6-14 16,0-2-6-16,0-34 14 15,18-15 36-15,12-18-50 16,7-8 4-16,12-8 0 15,2-3-1-15,3-7 2 16,0 3-4-16,-6 3 5 16,-4 10-1-16,-10 13-1 15,-7 12-2-15,-10 22 21 16,-11 17-5-16,-3 15 11 0,-3 0-34 16,1 43 3-1,-1 31-3-15,0 31 36 0,0 17-10 16,0 2-14-16,0-14-3 15,0-21-8-15,0-21 0 16,0-12 2-16,3-11-3 16,11-21-13-16,5-15-88 15,7-9-98-15,5-25-244 16</inkml:trace>
          <inkml:trace contextRef="#ctx0" brushRef="#br0" timeOffset="10622.8395">11175 429 109 0,'0'0'605'16,"13"110"-597"-16,31-63 26 15,7-20-1-15,6-18 24 16,3-9 28-16,6-18-39 15,0-28-39-15,-1-14-7 16,-8-11 0-16,-16-4-30 16,-23 2 3-16,-18 7 27 15,-15 11 3-15,-36 9 20 16,-13 17 42-16,-9 17-7 0,-2 12-23 16,4 0 4-16,12 33-29 15,11 12-10-15,17 14-2 16,19 8 2-16,12 4-2 15,18 0-6-15,37 0-39 16,17-1-76-16,8-11-170 16</inkml:trace>
          <inkml:trace contextRef="#ctx0" brushRef="#br0" timeOffset="11035.4506">11946 421 689 0,'0'0'33'15,"0"0"-7"-15,3 151 14 16,28-98 31-16,13-3-11 15,10-15-40-15,8-14 1 16,1-20-8-16,2-1 8 16,-7-39-3-16,-5-15-3 15,-10-17-15-15,-16-3-2 16,-15 2-25-16,-12 5 18 0,-22 7 4 16,-29 11 5-16,-12 11 54 15,-2 14-2-15,6 16 3 16,14 8 9-16,11 0-44 15,7 35-20-15,3 10-4 16,13 15 4-16,8 6-4 16,3 1-1-16,30-3-21 15,26-5-44-15,14-11-49 16,7-14-146-16</inkml:trace>
          <inkml:trace contextRef="#ctx0" brushRef="#br0" timeOffset="11399.9163">12767 558 590 0,'0'0'16'0,"0"0"44"15,79 123 14-15,-26-102-11 16,7-20 26-16,8-1-19 16,5-43-35-16,-5-22 5 15,-8-13-30-15,-24-6-5 0,-25 1-5 16,-11 6 0-16,-38 5 7 16,-28 14 33-16,-12 17 36 15,-2 19-13-15,7 19-15 16,14 3-15-16,6 38-30 15,10 23-2-15,10 15-2 16,7 9-1-16,14 2-4 16,12-7-71-16,9-6-35 15,30-13-91-15,5-21-388 16</inkml:trace>
        </inkml:traceGroup>
      </inkml:traceGroup>
    </inkml:traceGroup>
    <inkml:traceGroup>
      <inkml:annotationXML>
        <emma:emma xmlns:emma="http://www.w3.org/2003/04/emma" version="1.0">
          <emma:interpretation id="{85343921-9BAA-4905-8A36-B6C457E1ECC6}" emma:medium="tactile" emma:mode="ink">
            <msink:context xmlns:msink="http://schemas.microsoft.com/ink/2010/main" type="paragraph" rotatedBoundingBox="2182,2992 5819,1781 6475,3752 2839,49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D69982-B950-467F-BAA4-164E102AE10A}" emma:medium="tactile" emma:mode="ink">
              <msink:context xmlns:msink="http://schemas.microsoft.com/ink/2010/main" type="line" rotatedBoundingBox="2182,2992 5819,1781 6475,3752 2839,4963"/>
            </emma:interpretation>
          </emma:emma>
        </inkml:annotationXML>
        <inkml:traceGroup>
          <inkml:annotationXML>
            <emma:emma xmlns:emma="http://www.w3.org/2003/04/emma" version="1.0">
              <emma:interpretation id="{D824F3DD-18D7-427B-BBEE-9A79B2FD8073}" emma:medium="tactile" emma:mode="ink">
                <msink:context xmlns:msink="http://schemas.microsoft.com/ink/2010/main" type="inkWord" rotatedBoundingBox="4028,3343 6108,2650 6272,3139 4192,3832"/>
              </emma:interpretation>
              <emma:one-of disjunction-type="recognition" id="oneOf4"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é</emma:literal>
                </emma:interpretation>
                <emma:interpretation id="interp8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99290.8166">-1188 2021 222 0,'0'0'59'0,"0"0"5"16,0 0 86-16,0 0-39 0,0 0-47 16,0 0-26-16,0 0-12 15,0 0 1-15,0 0-4 16,0 0-9-16,0 0 1 15,0 0-4-15,0 0-4 16,2 0 6-16,-2 0-11 16,3 0 9-16,1 0 1 15,2-2-9-15,3-1 5 16,5 0-4-16,3 2 1 16,4-4-3-16,-2 2 0 15,10-2 1-15,2-1-1 16,5 1 0-16,5 0 0 15,6-2 1-15,2 5-3 16,4-4 1-16,-1 3 2 16,3-2-3-16,2-4 1 0,3 1 1 15,3-2 1 1,3-2 3-16,0 3 1 0,3 3-5 16,-2-1-1-16,-1 3-1 15,4-3 1-15,5 3-1 16,5-3 0-16,9-2 0 15,3 3 0-15,2 0 0 16,-4-5 3-16,-4 5-5 16,-6-3 5-16,-6 1 2 15,-7 4 3-15,-5 4-5 16,-7 0-2-16,-5 0 5 16,-9 0 2-16,1 0 4 0,-9 0 0 15,-5 0 3 1,-8 0-6-16,-11 0 0 0,-5 0 4 15,-4 0 0 1,0 0 30-16,0 0-4 0,0 0-20 16,0 0 6-16,-9 0-25 15,-9 0-20-15,-1-3-55 16,-1 0-69-16,1-6-224 16</inkml:trace>
        </inkml:traceGroup>
        <inkml:traceGroup>
          <inkml:annotationXML>
            <emma:emma xmlns:emma="http://www.w3.org/2003/04/emma" version="1.0">
              <emma:interpretation id="{BC91D77D-5607-47B5-A845-99B1CF84B187}" emma:medium="tactile" emma:mode="ink">
                <msink:context xmlns:msink="http://schemas.microsoft.com/ink/2010/main" type="inkWord" rotatedBoundingBox="2182,2992 3130,2677 3786,4648 2839,4963"/>
              </emma:interpretation>
            </emma:emma>
          </inkml:annotationXML>
          <inkml:trace contextRef="#ctx0" brushRef="#br0" timeOffset="296713.0047">-2087 1355 710 0,'0'0'54'0,"0"0"-50"15,0 0 4-15,0 0 7 16,0 0-12-16,0 0 9 15,0 0 8-15,-66 48-10 16,59-33-3-16,-2 7 1 16,-6 3-2-16,-6 14 5 0,-14 8-1 15,-6 7 9 1,1 7 63-16,-2 4-77 0,10 4-2 16,1 4 3-16,5 4 2 15,4 6-3-15,4 7 3 16,4 11-5-16,6 8 6 15,4 8-4-15,-1 7 2 16,1-3-2-16,-2-1 3 16,3-7 0-16,3-8 0 15,0-11-3-15,16-6 6 16,15-11-6-16,2-6 0 16,6-12-4-16,-3-14 5 15,3-9-2-15,-5-12 11 16,-2-3 9-16,-6-4-6 0,-7-9-13 15,-2-2 0 1,-8-6-2-16,-2 0 0 0,-5 0 2 16,1 0-4-16,-3 0 0 15,0 0 0-15,0 1 0 16,0-1 1-16,0 0-2 16,0 0-5-16,0 0-20 15,0 0-32-15,0 0-17 16,0 0-165-16,0-4-261 15</inkml:trace>
        </inkml:traceGroup>
      </inkml:traceGroup>
    </inkml:traceGroup>
    <inkml:traceGroup>
      <inkml:annotationXML>
        <emma:emma xmlns:emma="http://www.w3.org/2003/04/emma" version="1.0">
          <emma:interpretation id="{EE81EFE5-E1CF-4BA1-A5FC-5CBE5CB99066}" emma:medium="tactile" emma:mode="ink">
            <msink:context xmlns:msink="http://schemas.microsoft.com/ink/2010/main" type="paragraph" rotatedBoundingBox="3058,4459 22834,3861 22881,5428 3105,60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A63DA4-75A1-45B2-9D63-EAEF6061055D}" emma:medium="tactile" emma:mode="ink">
              <msink:context xmlns:msink="http://schemas.microsoft.com/ink/2010/main" type="line" rotatedBoundingBox="3058,4459 22834,3861 22881,5428 3105,6027"/>
            </emma:interpretation>
          </emma:emma>
        </inkml:annotationXML>
        <inkml:traceGroup>
          <inkml:annotationXML>
            <emma:emma xmlns:emma="http://www.w3.org/2003/04/emma" version="1.0">
              <emma:interpretation id="{179F17A9-AE36-440A-B6E8-B9A8A3F01855}" emma:medium="tactile" emma:mode="ink">
                <msink:context xmlns:msink="http://schemas.microsoft.com/ink/2010/main" type="inkWord" rotatedBoundingBox="3059,4517 3359,4507 3395,5685 3095,5694"/>
              </emma:interpretation>
              <emma:one-of disjunction-type="recognition" id="oneOf5">
                <emma:interpretation id="interp9" emma:lang="" emma:confidence="0">
                  <emma:literal>'</emma:literal>
                </emma:interpretation>
                <emma:interpretation id="interp10" emma:lang="" emma:confidence="0">
                  <emma:literal>J</emma:literal>
                </emma:interpretation>
                <emma:interpretation id="interp11" emma:lang="" emma:confidence="0">
                  <emma:literal>j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297386.1852">-2144 3205 400 0,'0'0'175'0,"0"0"-137"16,0 0 53-16,0 0-49 16,0 0 5-16,0 0-47 15,-13-10 2-15,35 10 1 16,8 0 4-16,5 20 4 15,1 5-6-15,0 15 7 16,0 14 10-16,2 17 17 16,-10 14-25-16,1 13-2 15,-14 0-3-15,-3 6 4 16,-8 1-1-16,-4-1 6 0,0-6 7 16,0-9-13-1,-3-21-5-15,-7-18-1 0,-4-17-3 16,-4-13 1-16,-3-11 5 15,-4-9-5-15,-5 0 10 16,-2-20 0-16,1-16-12 16,-1-16 4-16,2-12-6 15,4-15 2-15,8-13 0 16,9-9-1-16,9-2-1 16,0-2 0-16,8 9 0 15,16 9 4-15,4 4-4 16,0 14 0-16,-4 14 0 0,-3 14 3 15,-8 19-3-15,-5 14-1 16,-7 8-41-16,-1 1-114 16,0 26-76-16,0 5-261 15</inkml:trace>
        </inkml:traceGroup>
        <inkml:traceGroup>
          <inkml:annotationXML>
            <emma:emma xmlns:emma="http://www.w3.org/2003/04/emma" version="1.0">
              <emma:interpretation id="{3083A4E7-6DB0-44C1-A81D-BC0E1906691F}" emma:medium="tactile" emma:mode="ink">
                <msink:context xmlns:msink="http://schemas.microsoft.com/ink/2010/main" type="inkWord" rotatedBoundingBox="3665,4441 5766,4377 5814,5945 3713,6008">
                  <msink:destinationLink direction="with" ref="{AB4516A2-8FA5-4791-9D82-299AF518F937}"/>
                </msink:context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7180.0216">-1391 3610 74 0,'0'0'89'0,"0"0"5"16,0 0-20-16,0 0 21 15,0 0-7-15,-55-113 6 16,40 95-3-16,-2 0-5 16,1-1-16-16,1 4 23 15,3 6-29-15,3 3-16 16,4 3-14-16,1 3-12 15,2 0-22-15,2 9-15 16,0 34 8-16,9 20 7 0,15 22 7 16,5 10 3-1,4 3-5-15,4-4 2 0,1-11-3 16,1-18-4 0,0-20 0-16,-4-20 0 0,-4-14-2 15,-1-11-6-15,-1-5-6 16,6-34 11-16,4-20-10 15,4-16-18-15,1-9-46 16,-4 0-9-16,-5 0 5 16,-11 8 11-16,-6 6 38 15,-10 10 32-15,-8 20 2 16,0 17 31-16,0 17 33 16,0 6 24-16,-5 24-70 15,-4 36 6-15,-3 30 35 0,2 27-10 16,2 23-10-16,7 3 8 15,1 0-13-15,0-12-21 16,10-20-9-16,8-15 1 16,0-20-6-16,-1-21-1 15,-4-23 0-15,-4-12-49 16,3-12-34-16,-1-8-62 16,4-4-48-16,-2-27-231 15</inkml:trace>
          <inkml:trace contextRef="#ctx0" brushRef="#br0" timeOffset="17489.6131">-410 3085 754 0,'0'0'27'0,"0"0"-15"16,0 0 98-16,0 0-47 0,0 154-11 15,0-96-18-15,4-3-22 16,5-4-8-16,-1-3-2 15,-2-5-2-15,6-9-73 16,-6-9-176-16</inkml:trace>
          <inkml:trace contextRef="#ctx0" brushRef="#br0" timeOffset="17776.0807">-110 3941 954 0,'0'0'7'15,"0"0"44"-15,142 9 39 16,-78-6-62-16,-1 0-21 16,-1 1-5-16,-14 2-2 15,-12 2-53-15,-28 4-237 16</inkml:trace>
          <inkml:trace contextRef="#ctx0" brushRef="#br0" timeOffset="17937.533">-4 4391 911 0,'0'0'13'16,"0"0"10"-16,184 61 32 15,-101-48 2-15,1-9-40 16,5-4-17-16,-3 0-78 16,-16-24-182-16</inkml:trace>
        </inkml:traceGroup>
        <inkml:traceGroup>
          <inkml:annotationXML>
            <emma:emma xmlns:emma="http://www.w3.org/2003/04/emma" version="1.0">
              <emma:interpretation id="{69893FDB-C6D8-4CCE-BC1B-F31AEE842596}" emma:medium="tactile" emma:mode="ink">
                <msink:context xmlns:msink="http://schemas.microsoft.com/ink/2010/main" type="inkWord" rotatedBoundingBox="6370,4953 8573,4886 8602,5850 6399,5917">
                  <msink:destinationLink direction="with" ref="{AB4516A2-8FA5-4791-9D82-299AF518F937}"/>
                </msink:context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8500.7628">1161 3879 245 0,'0'0'454'0,"0"0"-430"0,0 0 28 16,16-116-23-16,32 73 20 15,14 1 5-15,6 9-13 16,1 13-8-16,-6 16-22 16,-6 4 3-16,-7 16 4 15,-7 25-4-15,-11 16 1 16,-17 14 1-16,-15 6-3 15,-17 6 2-15,-31-5 0 16,-10-8 6-16,-12-6-4 16,3-8 7-16,5-10 17 15,14-2-11-15,18-8-2 0,16-5-8 16,14-2-12 0,0 1-5-16,30-3 7 0,19 2-4 15,9-2 4-15,11-6-9 16,4-5 2-16,0-8-3 15,-2-8-42-15,1 0-19 16,-3-8-51-16,-7-12-87 16,-10-2-368-16</inkml:trace>
          <inkml:trace contextRef="#ctx0" brushRef="#br0" timeOffset="18862.5498">2037 4437 563 0,'0'0'141'16,"0"0"-121"-16,0 0 28 16,141 75 50-16,-73-75 26 15,6-13-65-15,-4-27-26 16,-3-13-8-16,-10-12-11 15,-14-2-8-15,-20-1-5 16,-19-1 1-16,-4 9-2 16,-34 5-1-16,-23 13 1 0,-11 20 7 15,-12 22 4 1,-5 2 5-16,8 38 3 0,12 16-3 16,17 4-16-16,21-3 0 15,18-4-2-15,9-5-1 16,14-14-6-16,41-7-39 15,20-17-39-15,11-10-124 16,4 0-320-16</inkml:trace>
          <inkml:trace contextRef="#ctx0" brushRef="#br0" timeOffset="19209.1389">2817 4167 632 0,'0'0'86'0,"0"0"-36"15,68 115 22-15,-15-90 34 16,5-11-31-16,11-14-14 16,-1 0-25-16,1-38-2 15,-6-20-5-15,-12-19-18 16,-14-11-11-16,-24-1-1 15,-13 0 1-15,-18 13 2 16,-35 16-2-16,-17 21 10 0,-10 21-4 16,-4 18 20-1,4 4 5-15,10 36-19 0,12 15-10 16,19 16-2 0,18 5-5-16,20 2 0 0,1-4-34 15,25-13-42-15,26-13-84 16,14-18-311-16</inkml:trace>
        </inkml:traceGroup>
        <inkml:traceGroup>
          <inkml:annotationXML>
            <emma:emma xmlns:emma="http://www.w3.org/2003/04/emma" version="1.0">
              <emma:interpretation id="{CCD3B6BF-E768-4B81-BC01-32C1531DD22B}" emma:medium="tactile" emma:mode="ink">
                <msink:context xmlns:msink="http://schemas.microsoft.com/ink/2010/main" type="inkWord" rotatedBoundingBox="11103,4504 12271,4469 12303,5538 11135,5573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6411.3058">6071 3600 646 0,'0'0'29'0,"0"0"-22"16,-6 186 56-16,6-89 18 15,0 5 14-15,0-10-52 16,0-21-18-16,1-20-13 16,7-21 4-16,-4-16-4 15,-2-10-4-15,-2-4-1 16,0-7 43-16,-5-31 16 15,-17-18-66-15,-5-13 0 16,-1-11-7-16,1-9 2 16,-1 1-7-16,5 3 6 0,8 6-15 15,8 0-34-15,7-1 51 16,34-1-1-16,25 0 4 16,16 10 1-16,3 17 4 15,-7 24-1-15,-8 21-3 16,-6 9-11-16,-15 31 1 15,-13 21 10-15,-22 11 1 16,-7 2 0-16,-21 2-1 16,-19-12-7-16,-4-8 4 15,1-10-2-15,7-9-15 0,10-16 6 16,12-3 9 0,13-4 1-16,1 2 3 0,9 13-13 15,18 8 14-15,8 15 4 16,-2 13 43-16,1 11 4 15,1-3-11-15,-4-2-13 16,1-9-19-16,1-9-4 16,-1-10 0-16,2-11-4 15,7-13-35-15,2-10-111 16,1-11-308-16</inkml:trace>
          <inkml:trace contextRef="#ctx0" brushRef="#br0" timeOffset="26715.1096">7054 3971 1042 0,'0'0'60'0,"0"0"-57"0,0 0 23 16,0 0 16-16,0 0-35 15,0 0-7-15,3 0-51 16,7 0-120-16,2-18-381 15</inkml:trace>
        </inkml:traceGroup>
        <inkml:traceGroup>
          <inkml:annotationXML>
            <emma:emma xmlns:emma="http://www.w3.org/2003/04/emma" version="1.0">
              <emma:interpretation id="{0D2BDC92-5FF3-4EB0-9AD7-B3DC19104213}" emma:medium="tactile" emma:mode="ink">
                <msink:context xmlns:msink="http://schemas.microsoft.com/ink/2010/main" type="inkWord" rotatedBoundingBox="12939,4517 16593,4406 16623,5369 12968,5480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7360.7561">8082 3521 915 0,'0'0'17'0,"0"0"-3"16,74-105 61-16,-59 64-17 0,-8 1-28 15,-7 6-1-15,0 2-6 16,-34 0-17-16,-11 10-6 15,-15 7-4-15,-11 7 2 16,3 8 1-16,4 0 1 16,12 6 1-16,18 15-1 15,13 8 0-15,19 10-4 16,2 8 3-16,32 10 0 16,25 4 0-16,9 4 1 15,6 4 2-15,4 1 2 16,-3 2-3-16,-7-3-1 15,-16-9 2-15,-17-13 0 16,-22-10-2-16,-11-14 0 0,-21-8 5 16,-26-8 21-16,-15-4-11 15,-8-3-6-15,-4 0 1 16,8 0 1-16,13-6-5 16,19 0 2-16,16 1-8 15,12 1-2-15,6 0-9 16,10 0-60-16,43-6-18 15,25-5-23-15,18-5-128 16,-1-4-489-16</inkml:trace>
          <inkml:trace contextRef="#ctx0" brushRef="#br0" timeOffset="27922.8344">9055 3423 692 0,'0'0'22'15,"0"0"32"-15,0 0 17 0,-119-73-3 16,84 73-36 0,1 0-7-16,-1 23 7 0,4 20-8 15,1 17 2-15,6 13-12 16,6 10 4-16,3 0 10 15,10-2-13-15,5-9-2 16,0-11-8-16,26-11-5 16,8-13-2-16,10-16-3 15,8-10-24-15,6-11-62 16,-3 0-43-16,-4-31-25 16,-10-14-256-16</inkml:trace>
          <inkml:trace contextRef="#ctx0" brushRef="#br0" timeOffset="28331.3271">9163 3793 594 0,'0'0'70'0,"-1"111"27"16,1-55-7-16,0-5-2 16,0-10-34-16,10-10-14 15,2-13-12-15,0-7-17 16,-6-9-11-16,2-2-2 15,-2-15 2-15,1-24 21 16,4-16-12-16,-4-10 3 16,-1-3-11-16,2-1 0 15,-4 3 2-15,4 6-3 16,-2-4 1-16,6 0 0 0,3 0-2 16,9 5-3-1,0 12-1-15,2 9-7 0,-1 19 8 16,-1 11 0-16,2 8 4 15,-1 5-13-15,4 28 2 16,5 17 11-16,2 13 14 16,-1 8 12-16,0 6-3 15,-5-3-11-15,-6-9-2 16,-3-7-5-16,-5-13 0 16,-10-13-5-16,-6-12-8 15,0-10-71-15,-25-10-158 16,-22-6-519-16</inkml:trace>
          <inkml:trace contextRef="#ctx0" brushRef="#br0" timeOffset="28463.6559">9276 3769 89 0,'0'0'881'0,"0"0"-881"16,0 0 3-16,0 0 7 16,129 47 25-16,-55-47-25 15,1 0-10-15,0-10-70 16,-12-17-132-16,-10-4-284 15</inkml:trace>
          <inkml:trace contextRef="#ctx0" brushRef="#br0" timeOffset="28742.6079">9979 3297 768 0,'0'0'36'0,"0"0"-34"15,0 0 47-15,0 117 33 16,0-52-24-16,-6 11 0 16,3 2-25-16,3 0-1 15,0-3-4-15,17-10-6 16,10-8 1-16,9-14-2 16,3-14-11-16,8-15 7 15,2-14-15-15,4 0-2 16,6-20-3-16,1-14-23 15,-3-6-42-15,-11 5-33 16,-8-1-99-16,-14-2-312 0</inkml:trace>
          <inkml:trace contextRef="#ctx0" brushRef="#br0" timeOffset="29138.2897">10533 3814 644 0,'0'0'31'16,"0"0"47"-16,31 130-5 15,-16-108-3-15,2-5-39 16,-1-11-15-16,-2-6-9 0,-4 0-3 16,2-6-4-1,-1-33 18-15,-1-14-18 0,1-9-4 16,1-6-2-16,2-4-11 15,-1-7 0-15,4 2-21 16,-2 3 8-16,1 6 16 16,-1 17 10-16,5 14 4 15,-2 12 21-15,1 9 18 16,4 12-17-16,5 4-1 16,1 8-7-16,4 31 10 15,-1 14 37-15,-1 15-24 16,1 6-2-16,-2-4 1 15,0-8-17-15,-6-12-18 16,-4-10 1-16,-11-10-2 16,-9-8-22-16,-8-9-105 0,-27-13-294 15</inkml:trace>
          <inkml:trace contextRef="#ctx0" brushRef="#br0" timeOffset="29284.829">10829 3678 117 0,'0'0'912'0,"0"0"-912"16,0 0 5-16,123 47 6 16,-60-44 0-16,15-3-11 15,13 0-52-15,14 0-146 0,2-14-396 16</inkml:trace>
        </inkml:traceGroup>
        <inkml:traceGroup>
          <inkml:annotationXML>
            <emma:emma xmlns:emma="http://www.w3.org/2003/04/emma" version="1.0">
              <emma:interpretation id="{393B9F89-7031-4AD7-89BE-5C170D41DCCE}" emma:medium="tactile" emma:mode="ink">
                <msink:context xmlns:msink="http://schemas.microsoft.com/ink/2010/main" type="inkWord" rotatedBoundingBox="17789,4317 22843,4164 22868,5005 17815,5158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9760.2418">12959 3219 721 0,'0'0'13'0,"0"0"82"16,0 0 33-16,-140-27-53 16,100 27-28-16,-4 21-21 15,0 9-3-15,5 11-2 16,8 9 1-16,10 9 18 0,12 7-14 16,9 3-3-16,0-3-2 15,18-6-12-15,19-10-3 16,11-14-6-16,7-15-4 15,6-18 3 1,10-3-38-16,9-24-32 0,7-21-29 16,-6-7-161-16,-12 1-555 15</inkml:trace>
          <inkml:trace contextRef="#ctx0" brushRef="#br0" timeOffset="30204.7433">13239 3557 814 0,'0'0'11'0,"0"0"61"16,-5 124-15-16,5-91 40 16,0-12-46-16,5-6-11 0,2-7-21 15,-2-8-10-15,-4 0-6 16,-1-6 10-16,0-28-4 16,0-13-9-16,0-15-10 15,0-8 2-15,0-8-8 16,0-5 1-16,0 0 0 15,14 9 6-15,19 10-9 16,3 15 8-16,3 17 6 16,-3 8 4-16,-1 10 6 15,-8 8-1-15,-5 6 16 16,-5 0-21-16,-7 10 3 16,-2 19-3-16,-8 8 13 0,0 8-1 15,-8 0 1-15,-7 2 8 16,3 3-3-16,6-2-1 15,6 2-2-15,0 1 8 16,0-4-1-16,14-2-5 16,8-7-1-16,4-7-10 15,2-12-3-15,3-9-3 16,0-2-2-16,5-7-1 16,8-1-34-16,4 0-20 15,3 0-21-15,-9-11-156 16,-4-11-526-16</inkml:trace>
          <inkml:trace contextRef="#ctx0" brushRef="#br0" timeOffset="30549.2522">13989 3307 606 0,'0'0'81'15,"0"0"-81"-15,0 0 55 16,0 0 34-16,0 0 0 16,13 128-24-16,-1-90 0 0,2 1-37 15,4-4 13 1,5-2-5-16,5-4-16 0,4-1-1 16,7-1 6-1,3-4 2-15,6-5-3 0,3-8 5 16,-1-7-9-16,-2-3-14 15,1 0-4-15,0-9 7 16,-6-5-8-16,-4 5 0 16,-12 0-2-16,-10 3-9 15,-11 1-47-15,-6-1-8 16,0-5 9-16,-27 1-146 16,-9-5-206-16</inkml:trace>
          <inkml:trace contextRef="#ctx0" brushRef="#br0" timeOffset="30722.2215">14078 3399 742 0,'0'0'200'0,"0"0"-195"16,0 0 22-16,118-8 8 15,-79-3-15-15,-7 0-20 16,-3-6-25-16,-11-1-165 15,-17-2-382-15</inkml:trace>
          <inkml:trace contextRef="#ctx0" brushRef="#br0" timeOffset="30848.5227">14082 3140 607 0,'0'0'407'0,"0"0"-383"16,0 0-7-16,0 0-8 15,0 0-9-15,165-53 0 16,-58 42-91-16,7 2-134 15,-7 7-236-15</inkml:trace>
          <inkml:trace contextRef="#ctx0" brushRef="#br0" timeOffset="31181.9265">15116 3015 173 0,'0'0'282'0,"0"0"-230"15,-123-44 21-15,63 31 40 16,1 2-15-16,14 1 8 0,11 4-39 15,16 4 33-15,10 2-70 16,4 0-17-16,4 0-11 16,0 25-2-16,0 9-2 15,0 13 2-15,25 13 13 16,7 6 9-16,7 10 2 16,-3 1 2-16,-2-4-1 15,-9-3 3-15,-6-12 13 16,-13-12-2-16,-6-11-22 15,0-10-8-15,-19-12 0 16,-12-5-3-16,0-8 2 16,-2 0-8-16,4 0-2 15,5 0-37-15,9-3-25 16,11-2-1-16,4-1-23 0,0 2-190 16,19-4-403-1</inkml:trace>
          <inkml:trace contextRef="#ctx0" brushRef="#br0" timeOffset="31599.1896">15264 3230 658 0,'0'0'52'15,"0"0"-29"-15,0 0 30 0,0 0-4 16,0 0 36-16,0 0-12 16,0 62-14-16,0-29-16 15,0 5-15-15,0 2 1 16,4 1-7-16,1 3-1 16,-1-5-3-16,5 0-1 15,3-5 1-15,5-1 3 16,5-2-6-16,5-6 3 15,8-3-3-15,10-8-2 16,3-2 9-16,9-7 0 16,2-5-11-16,-3 0-6 15,-4 0 2-15,-14-7-7 0,-8 3-4 16,-12-2 1-16,-9-1-24 16,-5-4-6-16,-4-1 0 15,0-6-22-15,-4-3-22 16,-20-3-48-16,-9-3-181 15,-3-4-289-15</inkml:trace>
          <inkml:trace contextRef="#ctx0" brushRef="#br0" timeOffset="31763.5109">15310 3397 787 0,'0'0'113'16,"0"0"-73"-16,125 0 79 15,-56 0-74-15,-1 0-9 16,-6-12-9-16,-13-3-27 0,-11-5-5 16,-25 0-91-16,-13-7-285 15</inkml:trace>
          <inkml:trace contextRef="#ctx0" brushRef="#br0" timeOffset="31883.52">15440 3138 1004 0,'0'0'0'15,"0"0"25"-15,0 0-27 16,127-41 2-16,-47 24-101 16,4 2-102-16,-4 2-313 0</inkml:trace>
          <inkml:trace contextRef="#ctx0" brushRef="#br0" timeOffset="32313.3669">16051 3287 836 0,'0'0'72'0,"-21"151"58"15,12-74-63-15,2-15 18 16,2-15-25-16,4-22-36 16,1-12-6-16,0-11 2 15,0-2-10-15,0 0 1 16,0-19 4-16,0-21-15 16,0-21-15-16,9-4-12 15,7-8-4-15,-5 1 8 16,1 11-7-16,-6 14 2 15,-3 21-9-15,-3 15 37 16,0 11-3-16,0 0 0 16,0 37-13-16,0 21 16 0,0 14 16 15,0 7 6-15,9 3 1 16,21-13-4-16,15-13 5 16,14-20-20-16,10-21 4 15,6-15 3-15,2-21 10 16,-4-24-3-16,-6-16-1 15,-13-8-9-15,-17-2-6 16,-22 1-2-16,-15 11-7 16,0 7-1-16,-9 17-12 15,-6 13-6-15,3 14 4 0,5 8-20 16,2 0-25 0,5 9-113-16,0 12-58 0,0 2-242 15</inkml:trace>
          <inkml:trace contextRef="#ctx0" brushRef="#br0" timeOffset="32724.6234">16495 3038 694 0,'0'0'335'16,"0"0"-335"-16,144-39 33 0,-70 33-22 16,10 6 2-1,9 0-9-15,8 0 1 0,-3 6-5 16,-7 10-13-16,-14 3-186 15,-15-2-389-15</inkml:trace>
          <inkml:trace contextRef="#ctx0" brushRef="#br0" timeOffset="32553.5692">16978 3385 786 0,'0'0'94'0,"-11"123"50"16,11-63-70-16,0-11 1 0,0-12-43 16,0-10-23-16,6-13-7 15,0-11 6-15,2-3-8 16,-7 0-55-16,-1-29-29 16,0-13-380-16</inkml:trace>
          <inkml:trace contextRef="#ctx0" brushRef="#br0" timeOffset="32895.7852">17516 3494 954 0,'0'0'21'0,"0"0"76"0,15 122-53 16,1-110-28-16,2-8-11 16,5-4-5-16,7-27-53 15,0-25-284-15</inkml:trace>
          <inkml:trace contextRef="#ctx0" brushRef="#br0" timeOffset="33039.7319">17549 2873 1140 0,'0'0'28'16,"0"0"-23"-16,0 0 25 15,0 0-30-15,0 0-8 16,0 0-122-16,-15-22-305 16</inkml:trace>
        </inkml:traceGroup>
      </inkml:traceGroup>
    </inkml:traceGroup>
    <inkml:traceGroup>
      <inkml:annotationXML>
        <emma:emma xmlns:emma="http://www.w3.org/2003/04/emma" version="1.0">
          <emma:interpretation id="{5F47B965-EC06-4760-A855-F1B7E3E40A33}" emma:medium="tactile" emma:mode="ink">
            <msink:context xmlns:msink="http://schemas.microsoft.com/ink/2010/main" type="paragraph" rotatedBoundingBox="6815,6139 22860,6689 22805,8288 6760,773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5310AAF-3609-40A7-BA82-15C935BADF8E}" emma:medium="tactile" emma:mode="ink">
              <msink:context xmlns:msink="http://schemas.microsoft.com/ink/2010/main" type="line" rotatedBoundingBox="6815,6139 22860,6689 22805,8288 6760,7739"/>
            </emma:interpretation>
          </emma:emma>
        </inkml:annotationXML>
        <inkml:traceGroup>
          <inkml:annotationXML>
            <emma:emma xmlns:emma="http://www.w3.org/2003/04/emma" version="1.0">
              <emma:interpretation id="{8CB6768A-0A7F-47E8-AB6C-EB6956749C62}" emma:medium="tactile" emma:mode="ink">
                <msink:context xmlns:msink="http://schemas.microsoft.com/ink/2010/main" type="inkWord" rotatedBoundingBox="6807,6348 10354,6470 10321,7441 6774,7319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17013.8424">2511 5623 330 0,'0'0'222'0,"0"0"-182"16,0 0 39-16,0 0 55 16,132-10-40-16,-67-2-16 15,-2 2-45-15,-6-1-9 16,-9 1-17-16,-9 6-6 15,-12 1 0-15,-6 3-1 0,-12 0-30 16,-9 0-104-16,0 24 5 16,-22 4-18-16,-22 3-331 15</inkml:trace>
          <inkml:trace contextRef="#ctx0" brushRef="#br0" timeOffset="217194.2549">2593 5884 539 0,'0'0'83'0,"0"0"27"16,0 0 37-16,169 2-42 15,-109-2-43-15,-3-4-28 16,-6-5-10-16,-4 1-21 0,-8 4-3 16,-11 1-16-16,-7 3-95 15,-15 0-196-15</inkml:trace>
          <inkml:trace contextRef="#ctx0" brushRef="#br0" timeOffset="215857.5189">2061 5492 452 0,'0'0'120'0,"0"0"-75"15,0 0 45-15,0 0-6 16,0 0-36-16,0 0-16 16,0 0 8-16,0 0 11 15,74-49-9-15,-49 26-22 16,-5-6-5-16,-2-1-8 15,-6 3-2-15,-12-3-4 16,0 2 3-16,-7 5-2 16,-27 4-2-16,-14 8-13 15,-12 9 6-15,-7 2 7 16,-12 19-3-16,3 22-19 0,2 8 22 16,8 9 4-1,12-1-3-15,13 3 0 0,16 5 1 16,16 1 4-16,9 6-1 15,0-3 6-15,27-7 4 16,9-7-4-16,6-10 7 16,4-13 6-16,10-8 2 15,1-12 0-15,2-10 0 16,-7-2-8-16,-3 0 4 16,-13 0-8-16,-9-2-12 15,-8-4 0-15,-8 4-2 16,-8 2-10-16,1 0-41 0,1 0-36 15,5 0-71 1,2 0-87-16</inkml:trace>
          <inkml:trace contextRef="#ctx0" brushRef="#br0" timeOffset="217882.4302">3356 5743 0 0,'0'0'672'15,"0"0"-671"-15,0 0 18 16,0 0 38-16,0 0 5 16,0 0 0-16,40-62-22 15,-25 21-2-15,2-6-19 0,-1-4-7 16,-7-5 2-1,0 3-14-15,-4-1 2 0,-4 3 1 16,-1 8-3-16,0 9 0 16,0 14 3-16,0 12-3 15,0 6 0-15,0 2 0 16,0 4-3-16,0 29 3 16,0 23 0-16,15 15 16 15,-1 11 6-15,-1 6-10 16,1-9-10-16,-1-15-2 15,1-17 0-15,3-17 0 16,1-11-38-16,0-11-34 16,3-8-85-16,-6 0-239 15</inkml:trace>
          <inkml:trace contextRef="#ctx0" brushRef="#br0" timeOffset="218512.1585">3918 5261 738 0,'0'0'24'0,"0"0"73"0,0 0-44 16,137-57-16-16,-103 37-18 16,-7 2-13-16,-10 7-6 15,-13 6-23-15,-4 5-46 16,-7 0-67-16,-29 0-209 15,-9 16 92-15,-3 5 119 16,-1-1 133-16,9 0 1 16,1 4 92-16,7-3 3 15,7 3-9-15,7-3 75 0,9 3-99 16,1-3 14 0,7 2 20-16,1 0-35 0,0-5-19 15,0 1 5-15,9-10-19 16,15-2-21-16,10-3 2 15,10-4 6-15,4 0-5 16,-8 0 3-16,-3 0 5 16,-7 0 2-16,-3 4-15 15,-8 16 16-15,-5-3-11 16,-8 8 9-16,-6 4-3 16,0 2 0-16,-14 1-4 15,-13-1-6-15,-3-6 4 16,0-6-7-16,1-9-2 15,4-1-1-15,2-4-2 0,11-5-13 16,6 0-32-16,6 0-49 16,0-6-91-16,23-11-236 15</inkml:trace>
          <inkml:trace contextRef="#ctx0" brushRef="#br0" timeOffset="218904.1289">4328 5507 442 0,'0'0'86'0,"0"0"31"15,0 0-10-15,0 0-9 16,118 109-50-16,-73-109-31 16,-5 0 7-16,-1-21-1 15,-9-14-8-15,-12-7-3 16,-13 0-9-16,-5 0 2 16,-17 4 2-16,-20 6 2 15,-14 9 7-15,-2 7 30 16,5 13-20-16,6 3-11 0,9 2-3 15,10 27-12-15,8 15-6 16,8 4 6-16,7 1-29 16,0-6-7-16,36-9-60 15,12-10-31-15,7-12-189 16</inkml:trace>
          <inkml:trace contextRef="#ctx0" brushRef="#br0" timeOffset="219306.3282">4842 5396 211 0,'0'0'126'16,"0"0"53"-16,0 0-42 15,0 0-19-15,0 0-46 16,142 82-4-16,-106-82 3 16,0 0-32-16,-6-25-19 15,-4-10-8-15,-13-8-4 0,-7 0-3 16,-6-2-2-1,-4 1-1-15,-28 5-2 0,-12 6 0 16,-4 13 25-16,0 11 12 16,8 9-22-1,8 0-1-15,9 18-14 0,5 20-1 16,9 7-17-16,6 5-53 16,3-7-89-16,0-11-252 15</inkml:trace>
          <inkml:trace contextRef="#ctx0" brushRef="#br0" timeOffset="269580.5512">3820 6036 109 0,'0'0'0'0,"0"0"0"16,0 0 32-16,0 0-19 16,-132-17-13-16,111 17 0 15,1 0 14-15,-1 0-3 16,3 0-11-16,0 0 0 16,2 0 38-16,2 0-25 15,-2 0-13-15,-3 0-56 16,4 0-7-16</inkml:trace>
        </inkml:traceGroup>
        <inkml:traceGroup>
          <inkml:annotationXML>
            <emma:emma xmlns:emma="http://www.w3.org/2003/04/emma" version="1.0">
              <emma:interpretation id="{E7ACDFBD-C890-4E9D-9C94-0C387221465B}" emma:medium="tactile" emma:mode="ink">
                <msink:context xmlns:msink="http://schemas.microsoft.com/ink/2010/main" type="inkWord" rotatedBoundingBox="11475,6299 12321,6328 12266,7927 11420,789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4765.2094">6538 5055 579 0,'0'0'25'16,"0"0"57"-16,0 0 13 16,0 0 29-16,0 0-31 15,0 0-65-15,0-68-28 16,5 104 0-16,4 20 20 16,3 21 7-16,0 21 11 15,-3 18-7-15,-3 13-6 16,1 3 5-16,-2-10-22 15,-1-21 2-15,1-20-8 16,-5-15-2-16,0-20-18 0,0-13-44 16,0-13-145-16,0-19-227 15</inkml:trace>
          <inkml:trace contextRef="#ctx0" brushRef="#br0" timeOffset="35385.2372">6254 5958 529 0,'0'0'41'16,"0"0"62"-16,0 0-36 16,0 0 11-16,0 0-44 15,0 0-27-15,-30 22-4 16,30 42 14-16,18 15 19 15,12 16 13-15,6-3 1 0,8-5-27 16,1-14-13-16,1-17-1 16,1-19 8-16,4-17 7 15,-1-13-3-15,1-7-9 16,0-17 20-16,0-21-9 16,-3-12-12-16,-10-1-7 15,-8 1 2-15,-14 7-6 16,-14 4 0-16,-2 3 0 15,-14 4-16-15,-25-4-3 16,-12-5-12-16,-15 5 6 16,-11 1-3-16,-4 7 22 15,8 5 5-15,14 6 1 16,23 7 22-16,19 1 15 16,17 1-4-16,5-3-27 0,52-8 3 15,30-5-6-15,26-3 10 16,4 4-8-16,-7 7-3 15,-24 9 1-15,-22 7-3 16,-20 0 0-16,-22 0-47 16,-17 0-41-16,-5 0-210 15</inkml:trace>
        </inkml:traceGroup>
        <inkml:traceGroup>
          <inkml:annotationXML>
            <emma:emma xmlns:emma="http://www.w3.org/2003/04/emma" version="1.0">
              <emma:interpretation id="{F68200AF-F397-4F84-B3DE-C846CBD5ED65}" emma:medium="tactile" emma:mode="ink">
                <msink:context xmlns:msink="http://schemas.microsoft.com/ink/2010/main" type="inkWord" rotatedBoundingBox="13406,6807 16137,6901 16099,8007 13368,7913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6680.1144">8258 6118 434 0,'0'0'71'0,"0"0"16"15,0 0-21-15,0 0-1 16,0 0-26-16,0 0-24 16,0 0-12-16,-83 145 9 0,83-84 13 15,8 2 12-15,23-6-11 16,13-8-10-16,9-15-11 15,5-12-4-15,2-20 0 16,-2-2 7-16,-9-19 12 16,-4-22 10-16,-3-13-16 15,-7-10-3-15,-13-7-11 16,-11-1-1-16,-11 7-1 16,-14 6 2-16,-31 11 6 15,-15 13 22-15,-6 15 1 16,-2 14-11-16,2 6-9 15,2 23-7-15,8 30-2 16,9 10-1-16,16 10 1 16,19 0 0-16,12 0-5 0,0-3 5 15,21-10-1-15,13-13-12 16,3-13-22-16,2-10 8 16,-3-16 8-16,0-8-5 15,3 0-29-15,-5-27-2 16,1-12 9-16,-3-14 12 15,-2-14-18-15,-2-10-28 16,-2-11-5-16,-4-6 42 16,-8-5 43-16,-2 0 1 15,-6 1 2-15,-2 2 10 16,-1 7 16-16,0 16 22 16,-3 19 17-16,0 20 3 15,0 25-16-15,5 9-5 0,5 6-50 16,8 38 0-16,5 22 18 15,1 22 39-15,-4 21 6 16,-4 8-3-16,-5 7-29 16,-1-6-21-16,-5-10-9 15,-1-18 2-15,5-18-3 16,-3-13-15-16,6-16-72 16,-1-19-93-16,-4-20-368 15</inkml:trace>
          <inkml:trace contextRef="#ctx0" brushRef="#br0" timeOffset="47039.5383">9228 6388 763 0,'0'0'2'16,"0"0"11"-16,129-89 31 15,-87 47 15-15,-4 0-19 16,-10-3-23-16,-13-7-13 16,-12 4 1-16,-3 1-2 15,-7 5-3-15,-23 13 3 16,1 9 21-16,-5 14-5 16,-1 6-18-16,-1 13 12 15,1 34-13-15,1 21 8 16,10 16 1-16,10 6-4 0,14-7-2 15,2-7-3-15,37-15-4 16,13-16 4-16,12-14-12 16,6-15-11-16,1-16-2 15,-1-4-63-15,-3-35 5 16,-10-8-81-16,-11-8-224 16</inkml:trace>
          <inkml:trace contextRef="#ctx0" brushRef="#br0" timeOffset="47408.406">9697 6079 326 0,'0'0'42'0,"0"0"12"0,0 0 35 15,0 0 37-15,7 154-61 16,11-91-5-16,9-1-37 16,8-9-2-16,6-16-14 15,7-12 13-15,1-16 1 16,4-9-6-16,-5-1 12 15,-6-32-4-15,-4-12-10 16,-10-10 0-16,-8-7-8 16,-11-2 1-16,-9-1 0 15,0 11 47-15,0 7-6 16,-9 8-22-16,-2 10-6 0,2 10 0 16,2 5-7-1,4 6-11-15,3 4-1 16,0 2 0-16,0 0-9 15,0 0-16-15,10 0 9 0,1 2-3 16,1 0-47-16,-8 0-15 16,1 0-2-16,-1 0 11 15,-2 0-63-15,-2 0-74 16,0 0-66-16</inkml:trace>
          <inkml:trace contextRef="#ctx0" brushRef="#br0" timeOffset="47902.0411">10388 6266 454 0,'0'0'273'0,"0"0"-246"0,39 129 13 15,6-107 65-15,8-14-20 16,9-8-15-16,4-17-25 16,0-28-14-16,0-18-14 15,-12-13-17-15,-10-6 0 16,-23 1-11-16,-21 11 7 16,-17 14 4-16,-40 14 12 15,-15 18 15-15,-12 18 12 16,-2 6 14-16,11 29-38 15,16 22-15-15,19 18-1 0,22 9-2 16,18 5-2 0,18-2-25-16,53-20-38 0,31-21-38 15,26-17-156-15,14-17-530 16</inkml:trace>
        </inkml:traceGroup>
        <inkml:traceGroup>
          <inkml:annotationXML>
            <emma:emma xmlns:emma="http://www.w3.org/2003/04/emma" version="1.0">
              <emma:interpretation id="{CA07066E-6284-47E0-830B-FE69E487DB45}" emma:medium="tactile" emma:mode="ink">
                <msink:context xmlns:msink="http://schemas.microsoft.com/ink/2010/main" type="inkWord" rotatedBoundingBox="16904,7086 19462,7174 19443,7738 16884,7651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8930.714">11878 6018 515 0,'0'0'72'16,"0"0"-3"-16,0 0 9 15,68 122-14-15,-32-107-2 16,1-8-11-16,-3-7-21 0,0 0-11 15,-7-33 5-15,-6-6-4 16,-7-7-9-16,-11-4-6 16,-3 5 4-16,-24 4 4 15,-26 8-11-15,-16 12 18 16,-12 14-13-16,1 7 0 16,6 16-3-16,14 17-4 15,21 6 0-15,23-1-1 16,13 0 0-16,6-3-1 15,37-5-2-15,14-6 1 16,11-15 0-16,7-9-3 16,-6 0-13-16,-10-9-27 15,-12-17-5-15,-11 4 7 16,-15 5 33-16,-11 5-7 16,-10 9 18-16,0 3 15 0,0 0 22 15,-9 0-26 1,-9 24-10-16,-4 11 1 0,8 7-1 15,7 10 13-15,7-3-6 16,4-5 0-16,26-6-5 16,9-11 1-16,6-10 5 15,8-16 22-15,4-1-16 16,0-16-8-16,-3-21-4 16,-6-5-2-16,-7-3-1 15,-11-2-24-15,-12 3 3 16,-10 2 4-16,-8 6 11 15,0 12 1-15,-14 7 5 16,-2 10 3-16,2 7 3 16,1 5-6-16,4 29-1 0,1 14 1 15,8 7 4-15,0 2 6 16,3-3 0-16,24-11-3 16,12-12-7-16,14-17 8 15,5-14-4-15,7 0 1 16,-2-29-5-16,-6-9-16 15,-9-6-20-15,-7-1-5 16,-14 0 16-16,-9 3 22 16,-12 8 3-16,-6 5 8 15,0 7 28-15,-12 5-11 16,-1 7-5-16,-1 5-1 16,1 5-8-16,1 0-11 15,3 18-5-15,1 11 3 0,3 13 2 16,5 2 8-16,0-2 7 15,10-5-4-15,20-7 4 16,13-11-2-16,10-8-13 16,10-11 0-16,6 0 1 15,2-29-1-15,-4-13-48 16,-9-3-30-16,-6-4-43 16,-13 2-164-16,-13 2-107 15</inkml:trace>
          <inkml:trace contextRef="#ctx0" brushRef="#br0" timeOffset="49484.9908">13469 5826 119 0,'0'0'215'0,"0"0"-128"0,0 0 81 16,0 0 0-16,-11 155-56 16,11-95-6-16,0 2-37 15,0-9-10-15,0-8-27 16,9-12-13-16,2-10-9 15,-1-14-7-15,-4-3-1 16,-6-6-2-16,3 0 3 16,-3 0 3-16,0 0-2 15,0-14 9-15,0-1-10 16,0-1 3-16,0 1-5 16,0-3-1-16,0-3 3 0,2-4-3 15,2-2 0-15,-1-4-2 16,6-1-6-16,-3 3-3 15,6 5-3-15,2 3 8 16,4 1 5-16,7 10-1 16,3 1 0-16,6 5-2 15,1 4 1-15,1 0-6 16,-5 19 6-16,-4 12-5 16,-6 3 8-16,-12 5 0 15,-9-3 1-15,0-7 0 16,0-3 5-16,0-11-4 15,-7-8-1-15,7-5 0 0,0-2 4 16,0-9-5 0,25-25-7-16,16-9-12 0,12-3 4 15,4 15 13-15,-2 9 2 16,-2 19 6-16,-8 3-1 16,-9 12 2-16,-6 18 0 15,-10 6 12-15,-10 1-16 16,-5-5-1-16,-5-4-4 15,0-7-42-15,0-13-163 16,0-8-634-16</inkml:trace>
        </inkml:traceGroup>
        <inkml:traceGroup>
          <inkml:annotationXML>
            <emma:emma xmlns:emma="http://www.w3.org/2003/04/emma" version="1.0">
              <emma:interpretation id="{C20D5C05-2A56-41A4-A70F-46CA509A74F5}" emma:medium="tactile" emma:mode="ink">
                <msink:context xmlns:msink="http://schemas.microsoft.com/ink/2010/main" type="inkWord" rotatedBoundingBox="19978,6686 22857,6785 22828,7637 19949,7538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9942.0667">14858 6033 607 0,'0'0'72'0,"0"0"-47"16,0 0-18-16,87-140 34 16,-87 104 66-16,-17 0-21 15,-11 10-46-15,-5 5-21 16,4 10 11-16,5 11-11 16,5 0 1-16,1 15-20 15,1 23 2-15,4 12 2 16,8 12 4-16,5 2 11 0,2 0-6 15,31-6-7 1,7-10-6-16,13-10 0 0,10-19 1 16,11-14-1-16,-4-5-4 15,1-20-1-15,-14-18-46 16,-9-5-47-16,-7-1 5 16,-14-2 20-16,-14 7 68 15,-13 5 5-15,0 6 6 16,-4 12 74-16,-11 8-10 15,-6 8 4-15,-2 3-46 16,-4 29-19-16,2 11 7 16,11 6 13-16,14-2 9 15,0-3-32-15,14-8-4 16,17-13-2-16,17-14-2 16,14-9-11-16,13-15-56 0,8-26-97 15,-2-7-214-15</inkml:trace>
          <inkml:trace contextRef="#ctx0" brushRef="#br0" timeOffset="50242.5302">15540 5706 772 0,'0'0'161'0,"0"0"-42"16,0 0-62-16,137-126-28 16,-32 89 10-16,7-3-18 15,-1 7-16-15,-7 7-4 16,-23 8-1-16,-17 9-58 15,-26 9-31-15,-27 17-140 16,-11 30-157-16,-20 13 20 16</inkml:trace>
          <inkml:trace contextRef="#ctx0" brushRef="#br0" timeOffset="50093.9531">15876 6031 669 0,'0'0'125'0,"0"0"70"15,0 131-93-15,0-92-40 16,9-10-13-16,4-12-25 16,-4-7-20-16,0-10-4 15,-4 0-3-15,-5-39-26 16,0-17-66-16,0-16-152 15,-27 0-102-15</inkml:trace>
          <inkml:trace contextRef="#ctx0" brushRef="#br0" timeOffset="50986.4063">16202 5763 208 0,'0'0'295'16,"-8"145"-106"-16,8-89-80 16,18-8-7-16,17-16-34 0,5-15 16 15,9-16-33-15,-3-1 11 16,-4-21-8-16,-7-17-22 15,-13-13-19-15,-13-5-8 16,-9 0-3-16,-9 5 2 16,-28 10 0-16,-10 14 1 15,-2 15 6-15,1 12-11 16,2 5-3-16,4 29-4 16,6 16 7-16,6 9 0 15,15 2-2-15,11 1-2 16,4-2 3-16,6-10 1 15,21-6-6-15,3-16 5 16,1-9-17-16,-1-17-8 0,2-2 2 16,3-18-2-16,-4-18-8 15,-1-4-29-15,-4-3-33 16,-8 2 50-16,-9 6 5 16,-5 4-2-16,-4 8 43 15,0 7 0-15,0 6 2 16,0 7 8-16,0 3 43 15,0 3-40-15,0 25-13 16,0 15 49-16,-9 12 8 16,5 2-27-16,1-1 5 15,3-6-7-15,0-11-10 16,21-8-4-16,4-9 12 16,4-16-23-16,4-6-1 0,5 0 0 15,5-22 1 1,5-15-3-16,0-4-3 0,-2 4-23 15,-9 9 7-15,-14 16 15 16,-13 9 1-16,-5 3-10 16,-5 6 13-16,3 18 4 15,3 5 6-15,1 0 7 16,10-4 2-16,5-8-16 16,5-10 5-16,9-7 10 15,8 0-16-15,9-33 12 16,1-15-14-16,1-12-15 15,-6-8-17-15,-13 3-19 0,-14 8 23 16,-13 18 25 0,-9 18 3-16,0 12 9 0,0 9 44 15,-4 4-11-15,-1 29-36 16,5 14 15-16,0 8 26 16,21 3-28-16,23-4-2 15,13-12-1-15,3-7-15 16,6-14-2-16,-10-9-25 15,-17-6-56-15,-24-6-46 16,-15 0-307-16</inkml:trace>
        </inkml:traceGroup>
      </inkml:traceGroup>
    </inkml:traceGroup>
    <inkml:traceGroup>
      <inkml:annotationXML>
        <emma:emma xmlns:emma="http://www.w3.org/2003/04/emma" version="1.0">
          <emma:interpretation id="{4184F0AC-B4D1-42C0-A359-0E61C96C0E17}" emma:medium="tactile" emma:mode="ink">
            <msink:context xmlns:msink="http://schemas.microsoft.com/ink/2010/main" type="paragraph" rotatedBoundingBox="3041,8234 23557,8205 23559,9519 3043,95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75228F-5657-4CE4-A414-129B82EFD25D}" emma:medium="tactile" emma:mode="ink">
              <msink:context xmlns:msink="http://schemas.microsoft.com/ink/2010/main" type="line" rotatedBoundingBox="3041,8234 23557,8205 23559,9519 3043,9549">
                <msink:destinationLink direction="with" ref="{890A9959-6D3B-4F10-99F4-75BFDAB28A7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B70D2FC-B789-4BAC-85FF-76E6CA98947B}" emma:medium="tactile" emma:mode="ink">
                <msink:context xmlns:msink="http://schemas.microsoft.com/ink/2010/main" type="inkWord" rotatedBoundingBox="3042,8612 6820,8606 6821,9533 3043,9538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65677.4517">-1448 7801 154 0,'0'0'445'0,"11"132"-382"15,2-78 54-15,2-16-7 16,-1-16-51-16,-4-11-32 16,0-7-27-16,-1-4-1 15,0-17 1-15,3-29-5 16,0-16 5-16,-6-14-75 16,-6-1 23-16,0 4 34 15,-27 9 16-15,-5 15 2 0,-6 14 4 16,10 16 6-16,7 13 34 15,4 6 18-15,16 2-29 16,1 23-30-16,0 3 9 16,16-2 11-16,25-9-23 15,16-17 2-15,20 0-2 16,13-37 2-16,0-19 3 16,-6-7-1-16,-15 2-3 15,-20 16 0-15,-18 22 2 16,-14 13 0-16,-8 10 10 15,-8 27 2-15,-1 30 2 16,0 22 55-16,-13 10-32 16,-8 5-11-16,10-13-17 15,11-8-12-15,0-16-3 16,23-17-36-16,17-17-49 0,8-19-36 16,3-4-247-1</inkml:trace>
          <inkml:trace contextRef="#ctx0" brushRef="#br0" timeOffset="166075.1691">-534 7590 699 0,'0'0'32'16,"0"0"4"-16,0 0 65 0,0 0-63 15,0 0-27-15,0 0 4 16,-12 55-1-16,12-21 6 16,0 6 8-16,0 7-3 15,0 3 0-15,0 0-1 16,0-2-6-16,0-2-7 16,0-8 6-16,3 1-11 15,14-6 5-15,2-4-2 16,9-4-6-16,9-6 7 15,8-8 7-15,11-7 15 16,-2-4-3-16,-1 0-1 16,-8 0-14-16,-6-2-5 15,-8-9-6-15,-5 1-1 0,-8-1-2 16,-9-2-20 0,-6-1-36-16,-3-2-38 0,-5-1-101 15,-20 0-109-15,-14-3-314 16</inkml:trace>
          <inkml:trace contextRef="#ctx0" brushRef="#br0" timeOffset="166233.412">-489 7792 475 0,'0'0'428'16,"0"0"-424"-16,0 0 8 15,0 0 61-15,0 0-38 0,140-32-18 16,-99 16-13-1,-4-7-4-15,-8-7-120 0,-12-6-339 16</inkml:trace>
          <inkml:trace contextRef="#ctx0" brushRef="#br0" timeOffset="166344.4635">-454 7525 667 0,'0'0'60'0,"0"0"-60"16,0 0-8-16,0 0-149 15,135-48-226-15</inkml:trace>
          <inkml:trace contextRef="#ctx0" brushRef="#br0" timeOffset="166766.8433">-84 7578 583 0,'0'0'74'0,"12"120"53"16,-6-50-4-16,3 3-27 15,0-4-49-15,3-9-21 16,-1-16-12-16,-2-13-14 15,-6-14 4-15,-3-11-8 16,0-6-5-16,-5-4-8 16,-21-30-117-16,-8-9-31 15,5-16 110-15,2-4 8 16,6-3 40-16,14 2 6 16,7 3 2-16,9 6 16 15,34 3 12-15,17 10 13 16,7 10 30-16,9 19-6 0,7 13-27 15,-2 13 17 1,0 37 0-16,-13 11-13 0,-11 14 0 16,-18 6-10-16,-21 1 7 15,-18-2-3-15,-7-6-7 16,-35-12-3-16,-11-12-6 16,-4-15-9-16,1-16-1 15,11-10 1-15,5-9-4 16,10 0-8-16,13-9-3 15,11-10-23-15,6-6-16 16,15-5-28-16,32 0 0 16,7-5-30-16,7-1-167 15,-4 3-417-15</inkml:trace>
          <inkml:trace contextRef="#ctx0" brushRef="#br0" timeOffset="167115.3792">702 7501 906 0,'0'0'300'0,"0"0"-278"15,0 0 67-15,0 0-59 16,0 0-30-16,0 0-7 15,-67-20-34-15,103 16-93 16,16-1 2-16,2 2-400 16</inkml:trace>
          <inkml:trace contextRef="#ctx0" brushRef="#br0" timeOffset="167365.771">1258 7974 821 0,'0'0'34'0,"137"17"95"16,-68-17-67-16,-12-31-21 16,-16-19 9-16,-14-10-6 15,-12-2-31-15,-15-2-2 16,-16 5-1-16,-41 11 25 16,-19 10-13-16,-17 20-12 15,-11 18-10-15,-7 6 0 16,1 41-5-16,4 19-8 15,12 10-76-15,15 2-24 16,17-2-101-16,16-10-281 0</inkml:trace>
          <inkml:trace contextRef="#ctx0" brushRef="#br0" timeOffset="166962.9134">735 7834 154 0,'0'0'562'0,"0"109"-481"16,0-56 31-16,15-11-44 15,6-10-49-15,3-20-19 0,6-12-103 16,-7-23-262-1</inkml:trace>
          <inkml:trace contextRef="#ctx0" brushRef="#br0" timeOffset="165154.247">-1963 7553 660 0,'0'0'34'16,"0"0"-31"-16,0 0 1 15,0 0 28-15,36 126 32 16,-5-107-25-16,8-6-10 0,5-6 2 16,1-7-2-1,-1 0 15-15,-5-20-21 0,-8-10 6 16,-5-12-10-16,-10-8-13 15,-14-1 4-15,-2-5-9 16,-18 4-1-16,-36 7-3 16,-18 6 2-16,-8 10-1 15,3 15-1-15,7 14 3 16,10 1 0-16,10 41 2 16,9 17 2-16,11 26-4 15,18 11 6-15,12 14 2 16,9 6-1-16,30-10 3 15,12-9-7-15,7-18-3 16,2-21-2-16,1-16 1 0,4-17-1 16,1-15-26-16,-3-10-67 15,-3-4-159-15,-16-27-345 16</inkml:trace>
        </inkml:traceGroup>
        <inkml:traceGroup>
          <inkml:annotationXML>
            <emma:emma xmlns:emma="http://www.w3.org/2003/04/emma" version="1.0">
              <emma:interpretation id="{5D822F61-70D2-4CD3-B4CE-6C68A7CC3A9E}" emma:medium="tactile" emma:mode="ink">
                <msink:context xmlns:msink="http://schemas.microsoft.com/ink/2010/main" type="inkWord" rotatedBoundingBox="7743,8915 8005,8914 8006,9541 7744,954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82096.3615">2769 7664 689 0,'0'0'82'0,"0"0"8"16,0 0 9-16,0 0-53 15,0 0-30-15,0 0-10 16,0 0-6-16,0 0-7 15,-12-9-1-15,12 7 5 0,0-2 6 16,0-4 2 0,0 1 7-16,0-4-4 0,0-2-4 15,0 5 16-15,-6 2-6 16,-4 3-9-16,1 3-5 16,-2 0-9-16,-1 5 3 15,-1 16 1-15,4 5-30 16,7 5-73-16,2 0-54 15,0-3-186-15</inkml:trace>
          <inkml:trace contextRef="#ctx0" brushRef="#br0" timeOffset="182457.6429">2726 8173 417 0,'0'0'89'15,"0"0"0"-15,0 0 34 16,0 0 3-16,0 0-53 16,0 0-21-16,10-17-23 15,-10 5-19-15,0 3 10 16,0 4 7-16,-1 5 2 16,-7 0-19-16,2 0-7 0,-3 17-2 15,5 9 3 1,1-3-3-16,3-6-1 0,3-10-8 15,12-7 3-15,6 0 5 16,-5 0 3-16,-1-21 0 16,-6-4-1-16,-4 3-1 15,-5 5-1-15,0 3 2 16,-5 8 1-16,-5 6-3 16,-4 0-8-16,-2 6-4 15,-1 23-43-15,-1 4-137 16,8 0-309-16</inkml:trace>
          <inkml:trace contextRef="#ctx0" brushRef="#br0" timeOffset="183035.2042">2527 7801 345 0,'0'0'82'0,"0"0"-4"0,0 0 11 16,0 0-40-1,0 0-8-15,0 0-10 0,59 26-1 16,-43-44 12-16,-4-2 5 16,-6-1-20-16,2-2-8 15,-8 4-8-15,0 1-4 16,0 7-3-16,0 2 3 15,0 8-7-15,-8 1-1 16,-1 0-15-16,2 1 14 16,2 18-26-16,5 1-36 15,0 3-24-15,0-2-134 16,8-4-174-16</inkml:trace>
          <inkml:trace contextRef="#ctx0" brushRef="#br0" timeOffset="183618.0278">2661 7713 638 0,'0'0'77'16,"0"0"28"-16,0 0 33 16,0 0-43-16,0 0-35 15,0 0-37-15,0 0-22 16,-33-30-1-16,33 27-21 15,0-1-43-15,10 0-75 16,9 0 4-16,-1 4-122 0</inkml:trace>
          <inkml:trace contextRef="#ctx0" brushRef="#br0" timeOffset="183424.8003">2666 8162 129 0,'0'0'27'0,"0"0"66"16,0 0 15 0,0 0-6-16,0 0-22 0,0 0-5 15,52 21-20 1,-43-23-5-16,-1-12-7 0,-4 1-18 16,-2 2-7-16,-2 3 7 15,0 3 11-15,0 5-3 16,0 0-3-16,0 0-30 15,0 0 8-15,0 5-7 16,-2 10 4-16,2-1-5 16,0-4 0-16,0-3-5 15,0-7-37-15,0 0-27 16,8 0 10-16,-2-27-3 16,-2-9-316-16</inkml:trace>
        </inkml:traceGroup>
        <inkml:traceGroup>
          <inkml:annotationXML>
            <emma:emma xmlns:emma="http://www.w3.org/2003/04/emma" version="1.0">
              <emma:interpretation id="{41BF6CC8-7ED7-4E65-8719-53768DF5D13B}" emma:medium="tactile" emma:mode="ink">
                <msink:context xmlns:msink="http://schemas.microsoft.com/ink/2010/main" type="inkWord" rotatedBoundingBox="8684,8226 10500,8224 10501,9417 8686,9420"/>
              </emma:interpretation>
              <emma:one-of disjunction-type="recognition" id="oneOf18">
                <emma:interpretation id="interp26" emma:lang="" emma:confidence="0">
                  <emma:literal>15</emma:literal>
                </emma:interpretation>
                <emma:interpretation id="interp27" emma:lang="" emma:confidence="0">
                  <emma:literal>' 5</emma:literal>
                </emma:interpretation>
                <emma:interpretation id="interp28" emma:lang="" emma:confidence="0">
                  <emma:literal>l 5</emma:literal>
                </emma:interpretation>
                <emma:interpretation id="interp29" emma:lang="" emma:confidence="0">
                  <emma:literal>i 5</emma:literal>
                </emma:interpretation>
                <emma:interpretation id="interp30" emma:lang="" emma:confidence="0">
                  <emma:literal>,5</emma:literal>
                </emma:interpretation>
              </emma:one-of>
            </emma:emma>
          </inkml:annotationXML>
          <inkml:trace contextRef="#ctx0" brushRef="#br0" timeOffset="280027.1532">3608 7114 188 0,'0'0'0'0,"0"0"0"15,0 0 23-15,0 0 71 16,0 0 15-16,0 0-53 16,0 0-11-16,-93-33 27 15,88 33-31-15,2 0 12 16,2 0-35-16,-4 0 1 16,2 0-7-16,-1 0-3 15,-1 0 1-15,1 0-1 16,2 0 17-16,-4 0 20 15,5 0-7-15,-2 0-5 16,1 0-6-16,2 0-1 16,0 0-6-16,0 0-5 0,0 0-4 15,-3 0 0-15,3 0-6 16,0 0 6-16,0 0-6 16,0 0-6-16,0 0 0 15,0 0-4-15,9 0-8 16,20 0 10-16,9 0 2 15,5 0 8-15,8 0-4 16,3 0 0-16,3 0-4 16,1-8 0-16,-1-9 0 15,-5-5 1-15,-13-1 1 16,-10 2 5-16,-12 3-1 16,-8 3-4-16,-9 3 3 0,0 3 4 15,0 1 7-15,0-1-16 16,-5 3 0-16,-4 1-3 15,0 4 3-15,4-2 3 16,2 3-3-16,2 0-3 16,1 0 0-16,0 0 0 15,0 0 3-15,0 0-4 16,0 0 1-16,0 0 2 16,0 0-1-16,0 0-1 15,0 0 2-15,0 0 1 16,-3 0-2-16,3 0 0 15,-2 0 1-15,2 0 1 16,0 0-2-16,0 0-3 0,0 0 3 16,0 0 1-16,0 0 0 15,0 0 1-15,0 0-2 16,0 0 2-16,0 0 0 16,0 0-1-16,-3 0 1 15,3 0-1-15,0 0 0 16,0 0-1-16,0 0 0 15,0 0 2-15,0 0-1 16,0 0 0-16,0 3-6 16,-1 9-7-16,-7 18 8 15,-1 16 6-15,-3 23 1 16,-6 28 1-16,0 16-2 0,5 9 1 16,1-8-1-16,7-20 0 15,5-18 2-15,0-17-2 16,0-9 0-16,0-12 0 15,0-15 0-15,0-8 0 16,0-8-14-16,0-6-50 16,0-1 5-16,0 0-29 15,0 0-67-15,0-10-278 16</inkml:trace>
          <inkml:trace contextRef="#ctx0" brushRef="#br0" timeOffset="280273.8869">3793 7651 536 0,'0'0'102'0,"0"0"-80"15,0 0 41-15,0 0 64 16,177-69-16-16,-92 41-48 15,-10 2-34-15,-11 2-22 16,-14 7-5-16,-3 5-2 16,-14 9-19-16,-8 3-117 15,-13 0-160-15</inkml:trace>
          <inkml:trace contextRef="#ctx0" brushRef="#br0" timeOffset="280605.2252">4446 7705 555 0,'0'0'109'0,"0"0"-9"0,19 137 41 15,-11-89-45-15,1-1-44 16,0-6-25-16,0-6-19 16,3-6 1-16,-6-5-5 15,3-8-4-15,-5-7-5 16,4-3-51-16,-2-6-65 15,1 0-121-15,-2 0-204 16</inkml:trace>
          <inkml:trace contextRef="#ctx0" brushRef="#br0" timeOffset="281049.5501">4733 7187 345 0,'0'0'241'0,"0"0"-171"16,0 0 67-16,156-49-9 15,-96 31-42-15,-1-5-55 16,-7-1-21-16,-5 3-8 15,-9 4-1-15,-5 2-1 16,-15 8-72-16,-17 7-118 16,-1 0-192-16</inkml:trace>
          <inkml:trace contextRef="#ctx0" brushRef="#br0" timeOffset="281603.053">4814 7165 150 0,'0'0'63'0,"0"0"-13"16,0 0 91-16,0 0 3 15,-27 123-47-15,22-79-19 0,-1 3-7 16,2-2-10-1,1-8-17-15,1-8-13 16,2-3-4-16,0-8-1 0,0-8-2 16,0-1-12-16,0-8-5 15,0-1-1-15,0 0 3 16,0 0 3-16,0 0 5 16,0 0-7-16,0 0-10 15,0 0 0-15,0-3 0 16,5-11 5-16,10-7-2 15,10-2 0-15,5 2 1 16,6-6-2-16,5 7-1 16,6 2-1-16,4 3 0 15,1 12 0-15,0 3-1 16,-3 0 0-16,-5 14 1 0,-10 11-3 16,-11 9 3-1,-10 1 2-15,-13 5-1 0,0 1 1 16,-13 4 2-16,-14-3-1 15,-2 0 3-15,5-10-5 16,2-9 1-16,2-10-1 16,7-4 0-16,-1-4 1 15,4-5 0-15,0 0 0 16,0 0 1-16,1 0-3 16,3 0-2-16,-2-6 0 15,-1 2-10-15,0-1-2 16,0 2-33-16,-1 0-79 0,-5 3-124 15,1 0-283-15</inkml:trace>
        </inkml:traceGroup>
        <inkml:traceGroup>
          <inkml:annotationXML>
            <emma:emma xmlns:emma="http://www.w3.org/2003/04/emma" version="1.0">
              <emma:interpretation id="{BFE95042-4C84-47FE-9A2E-D6F82D05C6A1}" emma:medium="tactile" emma:mode="ink">
                <msink:context xmlns:msink="http://schemas.microsoft.com/ink/2010/main" type="inkWord" rotatedBoundingBox="12574,8770 16173,8765 16174,9431 12575,9437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52156.312">7358 7555 534 0,'0'0'54'0,"0"0"18"16,0 0-59-16,0 0 50 15,0 0 27-15,0 152 5 16,9-77-4-16,0 6-39 0,-2-5-14 16,-2-14-13-1,-5-12-19-15,1-17-4 0,-1-13 5 16,0-11 0-16,0-7-6 15,0-2 5-15,0 0 7 16,0-16-13-16,-1-19 0 16,-2-14-6-16,3-13-10 15,0-8-2-15,22-6 0 16,13 0-2-16,5 9 19 16,8 9 1-16,5 17 4 15,-3 15-2-15,1 23-2 16,-2 3-9-16,-2 29 2 15,-11 22 1-15,-13 14 6 16,-14 1 6-16,-9-2-5 16,0-14-1-16,0-20 3 15,0-15-3-15,0-14 0 0,0-1 0 16,13-15-4-16,23-23 4 16,21-11 1-16,13 2 3 15,0 12 0-15,-2 16 4 16,-7 19 2-16,-12 0 4 15,-10 24 0-15,-17 14-4 16,-13 7 0-16,-9 2-4 16,0 2-6-16,-18-6-4 15,2-10-47-15,7-16-109 16,9-17-513-16</inkml:trace>
          <inkml:trace contextRef="#ctx0" brushRef="#br0" timeOffset="53002.603">8954 7723 927 0,'0'0'29'0,"0"0"-25"16,57-104 30-16,-55 66 12 16,-2 1-20-16,0 3-9 15,-11 7 13-15,-10 4-15 16,0 13-1-16,2 6-13 15,-7 4 1-15,0 6-2 16,-1 31-2-16,0 13 1 16,6 15 2-16,15 12 0 0,6 0 6 15,6 3-3-15,29-8-1 16,13-15-3-16,11-18-1 16,10-20 1-16,3-19 5 15,2-13-4-15,-7-27-1 16,-5-14-8-16,-5-3 0 15,-13-3-13-15,-14 2 21 16,-15 8-3-16,-15 12 3 16,0 11-2-16,-18 11-6 15,-6 12 8-15,-5 4 3 16,2 14-3-16,3 25 0 16,4 10 2-16,14 7 5 15,6-1-6-15,9-2-1 0,27-13 4 16,22-9-2-16,12-15-2 15,13-16 1-15,3 0 1 16,-7-17-2-16,-10-20-7 16,-11-2-14-16,-15 1-2 15,-14 2-18-15,-13 10-1 16,-16 7 11-16,0 11 13 16,-9 8 18-16,-18 0 2 15,0 25 6-15,-1 8 7 16,14 6 43-16,14-3-37 15,0-4-11-15,33-5-8 16,18-10-2-16,18-11 1 0,11-6-1 16,4 0 7-16,-6-12-4 15,-11-10 2-15,-18 6-2 16,-14 2-3-16,-17 8-2 16,-11 5-5-16,-5 1-2 15,-2 0-7-15,3 0 14 16,3 16 2-16,7 7 6 15,17 0 4-15,14-5 1 16,15-7 8-16,10-11 3 16,1 0 3-16,1-7-2 15,-9-18-14-15,-8-7 2 16,-15-6-10-16,-13-1 0 16,-17-4 5-16,-9 7-5 0,-12 1-1 15,-23 10 3-15,-7 10-3 16,-2 10 0-16,7 5-3 15,13 9 0-15,15 29-3 16,9 7-45-16,18-2-51 16,30-8-210-16</inkml:trace>
        </inkml:traceGroup>
        <inkml:traceGroup>
          <inkml:annotationXML>
            <emma:emma xmlns:emma="http://www.w3.org/2003/04/emma" version="1.0">
              <emma:interpretation id="{5D5DB734-9226-4333-AB20-A16AD77FB2F2}" emma:medium="tactile" emma:mode="ink">
                <msink:context xmlns:msink="http://schemas.microsoft.com/ink/2010/main" type="inkWord" rotatedBoundingBox="17323,8499 19632,8496 19634,9427 17325,9431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53887.6605">12519 7802 778 0,'0'0'5'0,"0"0"54"0,127-11 21 16,-98-14-34-16,-8-4-8 16,-14-4-16-16,-7 1 12 15,-7-2-11-15,-29 2-11 16,-12 1-5-16,-11 4-6 15,-10 9 0-15,1 12 4 16,-2 6-5-16,1 18-2 16,10 28-2-16,11 15 3 15,10 13 1-15,20 5 0 16,12 2 0-16,6-9 0 16,14-11 2-16,25-13 3 15,10-19-5-15,10-13 0 0,6-16 0 16,-2-8 0-1,-2-32 0-15,-3-9-18 0,-7-8 16 16,-9-12-1-16,-8-4 2 16,-7-9 1-16,-1-9 1 15,-5-7-1-15,2-5 0 16,-2 11 0-16,-11 17 1 16,-7 23-2-16,-3 27-2 15,0 19-1-15,-4 6 4 16,-13 27 0-16,-1 27-2 15,-3 19 2-15,10 8 2 16,7 2-1-16,4 3 4 0,0 3 6 16,15-5-6-16,12-7-3 15,11-19 2-15,7-15-1 16,12-22 2-16,6-19-5 16,9-2 1-16,0-32 0 15,4-17-1-15,-10-2-4 16,-14-3-8-16,-16 7 6 15,-19 5-8-15,-17 11 5 16,0 10 0-16,-14 13 6 16,-11 8 3-16,-5 0 0 15,6 28-2-15,6 10 2 16,13 10 5-16,5 0 5 16,23 1-9-16,22-13 1 0,16-9 2 15,15-17 7 1,12-10-3-16,10-24 2 0,3-25-8 15,-8-19-2-15,-6-11-16 16,-12-5-26-16,-15-4-28 16,-19 2-43-16,-23 1 30 15,-18 13 19-15,-9 18 64 16,-32 16 44-16,-7 24 16 16,0 14 37-16,5 24-9 15,8 34-20-15,11 22-41 16,15 18-10-16,9 6-5 15,9 10 5-15,38-11-11 0,26-15-6 16,23-22-30-16,19-28-118 16,10-21-117-16,-1-17-359 15</inkml:trace>
        </inkml:traceGroup>
        <inkml:traceGroup>
          <inkml:annotationXML>
            <emma:emma xmlns:emma="http://www.w3.org/2003/04/emma" version="1.0">
              <emma:interpretation id="{7C52725B-DE5A-4397-BAA8-EAD9177D5EF2}" emma:medium="tactile" emma:mode="ink">
                <msink:context xmlns:msink="http://schemas.microsoft.com/ink/2010/main" type="inkWord" rotatedBoundingBox="20313,8334 23557,8330 23559,9518 20315,9523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54772.1553">15232 7858 581 0,'0'0'63'0,"0"0"58"0,0 0-74 16,48 120 15-16,-16-115 37 16,-1-5-21-16,-1 0-39 15,1-28-1-15,-6-15-3 16,-2-15-27-16,-8-11-8 16,-8-3 1-16,-7 2-2 15,-9 8-6-15,-25 16 6 16,-10 11 1-16,-4 21 2 15,0 14 6-15,-3 9-7 16,3 35-1-16,5 23-2 0,12 9 2 16,13 8 0-1,16-3 0-15,2-10-1 0,18-13 0 16,20-22 0-16,9-16 0 16,5-20-4-16,1-10-16 15,4-32-12-15,-3-20-58 16,3-13-54-16,0-10 18 15,0-8 117-15,-2-6-154 16,-12 0 54-16,-8-9 54 16,-16 4 56-16,-5 9 3 15,-11 18 101-15,-3 29-55 16,-3 25 71-16,-17 23-4 16,-7 6-66-16,-1 44-15 0,1 24 39 15,7 13-19 1,5 14-16-16,13 4-17 0,2-10 2 15,0-4-7-15,23-10-5 16,7-13-9-16,6-17-3 16,3-16 1-16,5-16-1 15,1-19-1-15,5 0-7 16,1-25-4-16,-2-7-13 16,-5 4-17-16,-14 8 14 15,-16 14 15-15,-8 6 6 16,-3 0 6-16,1 4 1 15,2 13 16-15,6-1-6 16,5-4 24-16,2-4-15 16,11-8 0-16,5 0 2 0,1-16 2 15,-2-16-4-15,-9-12-4 16,-6-3-7-16,-17-8-4 16,-2 2-2-16,-15 3 0 15,-29 12 22-15,-9 16-9 16,-7 16 4-16,-6 6-7 15,3 33-12-15,6 18-5 16,16 6-10-16,25 1-21 16,16-8-20-16,34-14-33 15,28-15-46-15,5-21-363 16</inkml:trace>
          <inkml:trace contextRef="#ctx0" brushRef="#br0" timeOffset="55196.0738">16498 7510 730 0,'0'0'50'0,"-27"148"92"16,22-62-55-16,5-2 1 16,0-4-15-16,11-6-8 15,11-9-27-15,4-7-12 16,-5-13-18-16,-3-16-2 0,-6-12-4 15,-7-14-2 1,-5-3 4-16,0 0-1 0,0-35-3 16,0-21-25-16,0-23-9 15,13-22 2 1,16-8 6-16,10 3-9 0,9 18 7 16,6 24 22-16,-1 28 6 15,-5 21 2-15,-12 15 12 16,-11 0 15-16,-13 27-6 15,-12 14 11-15,0 6 12 16,-25 4-11-16,-25-1-5 16,-2-10-27-16,1-9 0 15,10-15-3-15,15-10-22 16,16-3-16-16,10-3-26 16,1-5-27-16,38-22-95 0,14-9-222 15,6 0-9 1</inkml:trace>
          <inkml:trace contextRef="#ctx0" brushRef="#br0" timeOffset="55562.2354">17125 7565 646 0,'0'0'29'15,"0"0"132"-15,0 105-47 16,0-34-9-16,0 7-16 16,0 2-41-16,3-5-13 15,-2-11-12-15,2-8 1 16,-3-15-6-16,0-16-16 15,0-12 6-15,0-9-8 0,0-4 10 16,0-4 7-16,-3-26-6 16,-6-16-11-16,5-9-9 15,4-11 0-15,0-9-14 16,25 1-29-16,19-2-2 16,6 16 4-16,2 18 42 15,-2 18 8-15,-2 16 1 16,-4 8 8-16,-10 0 8 15,-11 17 1-15,-17 13 2 16,-6 6 4-16,-9 5 5 16,-27-2-7-16,-5-6-8 15,-3-9-4-15,8-7-10 16,8-8-5-16,13-9-34 16,15 0-24-16,0-11-61 15,31-22-267-15</inkml:trace>
          <inkml:trace contextRef="#ctx0" brushRef="#br0" timeOffset="55740.8351">17728 7599 723 0,'0'0'77'0,"0"0"-63"16,0 0 121-16,-8 128-28 15,2-82-47-15,6-7-22 16,0-10-27-16,0-14-11 15,0-12-22-15,5-3-107 16,10-29-123-16</inkml:trace>
          <inkml:trace contextRef="#ctx0" brushRef="#br0" timeOffset="56028.0588">17840 7401 860 0,'0'0'0'0,"0"0"-17"15,0 0 17-15,-10 115 3 16,14-58 19-16,27 5 34 16,5-6 17-16,12-8-33 15,9-16 17-15,1-19-17 16,3-13-7-16,-4-9-13 16,-3-31-3-16,-9-13-6 0,-7-6-2 15,-19-5-5-15,-16 4-3 16,-3 6-1-16,-21 14 0 15,-20 15 1-15,-11 20 3 16,-8 5-4-16,-3 38-2 16,-4 26 1-16,7 20-21 15,18 8-82-15,17-1-165 16</inkml:trace>
        </inkml:traceGroup>
      </inkml:traceGroup>
    </inkml:traceGroup>
    <inkml:traceGroup>
      <inkml:annotationXML>
        <emma:emma xmlns:emma="http://www.w3.org/2003/04/emma" version="1.0">
          <emma:interpretation id="{08347B3F-6405-4A97-BA6C-7D29D69E776A}" emma:medium="tactile" emma:mode="ink">
            <msink:context xmlns:msink="http://schemas.microsoft.com/ink/2010/main" type="paragraph" rotatedBoundingBox="3240,10028 6588,10028 6588,10301 3240,103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4187DCB-21D8-4A53-ABC6-09CFDC185BC6}" emma:medium="tactile" emma:mode="ink">
              <msink:context xmlns:msink="http://schemas.microsoft.com/ink/2010/main" type="inkBullet" rotatedBoundingBox="3237,10273 6583,9978 6591,10066 3245,10360"/>
            </emma:interpretation>
            <emma:one-of disjunction-type="recognition" id="oneOf22">
              <emma:interpretation id="interp34" emma:lang="" emma:confidence="0">
                <emma:literal>-</emma:literal>
              </emma:interpretation>
            </emma:one-of>
          </emma:emma>
        </inkml:annotationXML>
        <inkml:trace contextRef="#ctx0" brushRef="#br0" timeOffset="167951.075">-1854 8940 623 0,'0'0'62'15,"0"0"0"-15,0 0 69 16,0 0-23-16,0 0-44 16,-121 39-19-16,119-39-2 15,2 0-33-15,0 0 19 0,5 0-29 16,29 0 0-1,25 0 0-15,30 0 5 0,25-2 3 16,26-11-1-16,14 4 0 16,13 1 4-16,8 1 16 15,8 2-5-15,7-6 10 16,-2-8-9-16,-1 1-4 16,-5-3-2-16,3 0-10 15,-3-1 20-15,-1-3-5 16,-3-3 11-16,-12 6-3 15,-13 1-11-15,-21 9-6 16,-25 3 6-16,-27 9-2 16,-20 0-8-16,-25 0 4 15,-17 0-10-15,-14 0 0 16,-4 0 0-16,0 0-3 0,-34 0-14 16,-12 0-68-16,-14 0-49 15,-3 0-48-15,-3 4-208 16</inkml:trace>
      </inkml:traceGroup>
    </inkml:traceGroup>
    <inkml:traceGroup>
      <inkml:annotationXML>
        <emma:emma xmlns:emma="http://www.w3.org/2003/04/emma" version="1.0">
          <emma:interpretation id="{AA5A4F33-290C-4272-8803-5F0D2EE992B1}" emma:medium="tactile" emma:mode="ink">
            <msink:context xmlns:msink="http://schemas.microsoft.com/ink/2010/main" type="paragraph" rotatedBoundingBox="3068,10139 20524,10910 20450,12581 2994,118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438EF2-E167-4FC2-A630-0D1391EA00EE}" emma:medium="tactile" emma:mode="ink">
              <msink:context xmlns:msink="http://schemas.microsoft.com/ink/2010/main" type="line" rotatedBoundingBox="3068,10139 20524,10910 20450,12581 2994,11810"/>
            </emma:interpretation>
          </emma:emma>
        </inkml:annotationXML>
        <inkml:traceGroup>
          <inkml:annotationXML>
            <emma:emma xmlns:emma="http://www.w3.org/2003/04/emma" version="1.0">
              <emma:interpretation id="{2617F6BA-8343-48FE-A133-BA17A5BCF3B5}" emma:medium="tactile" emma:mode="ink">
                <msink:context xmlns:msink="http://schemas.microsoft.com/ink/2010/main" type="inkWord" rotatedBoundingBox="3035,10892 5530,11002 5490,11919 2994,11808">
                  <msink:destinationLink direction="with" ref="{542DFA18-0854-401F-BA79-8B3857122095}"/>
                </msink:context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71941.1483">-1133 10151 277 0,'0'0'69'16,"0"0"-14"-16,0 0 43 15,0 0 23-15,0 0-52 16,-32 146 3-16,32-96 11 16,26-1-35-16,7-10-16 15,9-12-19-15,10-19-10 16,2-8-1-16,-1-11 39 16,-3-28-12-16,-7-11-19 15,-11-9-2-15,-10-6-4 16,-14-1 1-16,-8 5-3 0,-5 8 29 15,-29 17 27-15,-7 9-34 16,-4 16 5-16,-6 11-20 16,6 0-9-1,-2 27 0-15,11 19-1 0,12 8-17 16,12 2-43-16,12-6-12 16,14-9-48-16,26-10-104 15,17-17-221-15</inkml:trace>
          <inkml:trace contextRef="#ctx0" brushRef="#br0" timeOffset="172338.0031">-376 10018 473 0,'0'0'277'0,"0"0"-208"0,0 0 17 16,0 0 12-16,-55-107-42 15,26 90-16-15,-1 5-7 16,-5 6-11-16,-1 6-19 16,-3 0 5-16,5 4-4 15,7 15-3-15,4 5-2 16,14 8-4-16,9 5 4 16,0 5-4-16,27 7 1 15,14 7 3-15,7-3-2 16,3 1 3-16,-4-7 0 15,-5-8-2-15,-11-4 2 16,-13-10 6-16,-9-7 1 16,-9-3-5-16,0-8 6 0,-19 3 16 15,-19 1-6-15,-5-5-15 16,5-1-2-16,3-5-1 16,17 0-23-16,9 0-31 15,9 0-11-15,2-8-58 16,32-18-166-16,7-7-181 15</inkml:trace>
          <inkml:trace contextRef="#ctx0" brushRef="#br0" timeOffset="172505.2723">-191 10244 721 0,'0'0'81'0,"0"0"14"15,0 0 14-15,-4 130-48 16,4-108-24-16,0-8-29 15,0-11-7-15,0-3-1 16,4 0-49-16,-2-30-37 16,-2-11-173-16</inkml:trace>
          <inkml:trace contextRef="#ctx0" brushRef="#br0" timeOffset="170694.891">-1830 9863 32 0,'0'0'461'16,"0"0"-416"-16,0 0 49 0,0 0 20 16,0 0-52-16,0 0-40 15,0 0 27-15,-9 77-12 16,26-56 3-16,9-6-16 16,1-2 4-16,0-7-12 15,4-6-2-15,4 0-14 16,-1-10 7-16,-2-16 5 15,-6-7-5-15,-11-6-2 16,-11 4-3-16,-4-1-2 16,-9 4-1-16,-32 6-11 15,-16 8-15-15,-6 13 14 0,-7 5 11 16,-4 5-4 0,-1 30 6-16,1 15-4 0,8 9 4 15,12 10 0-15,15 2 3 16,21 3 5-16,18-1-3 15,0-2 6-15,36-3 7 16,19-5 0-16,9-8 1 16,6-12 6-16,4-16-3 15,-2-21-18-15,-3-6 0 16,-7-3 3-16,-5-24-7 16,-12 2-3-16,-13-3-54 15,-11 9-122-15,-21 10-377 0</inkml:trace>
          <inkml:trace contextRef="#ctx0" brushRef="#br0" timeOffset="172686.9782">-352 9937 932 0,'0'0'76'16,"0"0"12"-16,0 0-12 0,56-141-5 15,-15 103-39 1,2 2-27-16,-2 7-5 0,-4 7-2 16,-8 14-70-16,-7 8-31 15,-7 16-97-15,-15 31-256 16</inkml:trace>
          <inkml:trace contextRef="#ctx0" brushRef="#br0" timeOffset="172862.6938">17 10205 593 0,'0'0'66'15,"0"0"61"-15,151 37 22 16,-104-42-53-16,-9-32-26 16,-10-9-18-16,-14-7-30 15,-14-3-3-15,0 6 18 16,-38 10 11-16,-11 11 7 0,-10 12-21 16,2 16-28-16,4 1-6 15,14 13-1-15,14 31-4 16,14 12-5-16,11 11-60 15,18-1-36 1,39-13-22-16,23-14-179 0</inkml:trace>
        </inkml:traceGroup>
        <inkml:traceGroup>
          <inkml:annotationXML>
            <emma:emma xmlns:emma="http://www.w3.org/2003/04/emma" version="1.0">
              <emma:interpretation id="{D9A9127C-0E02-4F00-8CD3-560EB27137B7}" emma:medium="tactile" emma:mode="ink">
                <msink:context xmlns:msink="http://schemas.microsoft.com/ink/2010/main" type="inkWord" rotatedBoundingBox="6229,10769 9067,10894 9036,11602 6197,11477">
                  <msink:destinationLink direction="with" ref="{542DFA18-0854-401F-BA79-8B3857122095}"/>
                </msink:context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73297.7535">997 9790 981 0,'0'0'40'15,"0"0"-13"-15,102-117 71 16,-27 69-38-16,8 4-32 16,-3 5-21-16,-7 9-7 15,-10 17-15-15,-10 13-61 16,-14 0-56-16,-21 28-196 16,-18 19-362-16</inkml:trace>
          <inkml:trace contextRef="#ctx0" brushRef="#br0" timeOffset="173143.0824">1362 9912 725 0,'0'0'97'0,"0"0"3"16,2 133 3-16,7-97-49 15,0-8-42-15,0-9-4 16,-5-8-6-16,-1-9-2 16,-3-2-46-16,0-4-67 15,-30-20-326-15</inkml:trace>
          <inkml:trace contextRef="#ctx0" brushRef="#br0" timeOffset="173536.4214">1562 10019 665 0,'0'0'50'0,"0"0"91"0,144 82-39 16,-80-82-7-16,2-10-18 15,-2-26-37-15,-7-15-20 16,-14-3-4-16,-19-2-11 16,-24 6-4-16,0 5 4 15,-44 10 6-15,-13 18 6 16,-5 10-10-16,1 7-5 15,8 22 1-15,8 18-3 16,12 13-3-16,15 9 1 16,18-3-11-16,0-5-43 15,34-14-6-15,26-16-18 16,7-17-113-16,3-7-233 0</inkml:trace>
          <inkml:trace contextRef="#ctx0" brushRef="#br0" timeOffset="173863.0124">1891 9778 804 0,'0'0'105'16,"0"0"12"-16,0 0-65 15,80-130 16-15,-14 91-44 16,5-5-24-16,-5 12-1 15,-12 14-81-15,-13 7-162 16,-13 11-539-16</inkml:trace>
          <inkml:trace contextRef="#ctx0" brushRef="#br0" timeOffset="173734.6669">2215 10042 798 0,'0'0'68'16,"0"0"36"-16,21 130-39 15,-11-112-21-15,-1-9-38 0,-4-9-6 16,-5-3-3-1,0-27-15-15,-2-14-140 0,-34-7-318 16</inkml:trace>
          <inkml:trace contextRef="#ctx0" brushRef="#br0" timeOffset="174206.8135">2436 10032 44 0,'0'0'775'0,"0"115"-752"15,0-74 101-15,0-16-52 16,7-18-29-16,2-7-23 16,0 0-14-16,-3-15 9 15,5-27 5-15,-2-14-15 16,1-13-4-16,2-4-1 16,-3-1-8-16,5 2-7 0,-1 7-22 15,4 15 19 1,-2 17 8-16,-2 15 10 0,1 12 0 15,2 6 0 1,7 7-6-16,7 32 6 0,5 17 39 16,5 14-2-16,-1 5-14 15,0 5-2-15,-3-3 11 16,-5-10-16-16,-9-12-13 16,-8-18-3-16,-10-22-22 15,-4-15-59-15,0 0-85 16,-21-35-265-16</inkml:trace>
          <inkml:trace contextRef="#ctx0" brushRef="#br0" timeOffset="174304.9858">2826 9970 595 0,'0'0'159'0,"0"0"-19"15,0 0-64-15,0 0-44 0,0 0-28 16,0 0-4 0,142-43-144-16,-109 37-335 0</inkml:trace>
          <inkml:trace contextRef="#ctx0" brushRef="#br0" timeOffset="174703.167">3092 9662 729 0,'0'0'43'15,"0"0"4"-15,0 0 27 0,0 0-32 16,0 0 8-1,0 0-4-15,0 96-11 0,0-55 2 16,0-5 6 0,0 1-18-16,0 0-4 0,0-2-2 15,4 2-9-15,0-5 6 16,2 0-10-16,8-3 6 16,2-5-6-16,7-4-5 15,7-1 5-15,1-2 0 16,8-4 12-16,0-2-4 15,-1-3-11-15,0-6 1 16,-7-2-4-16,-5 0 0 16,-8 0-47-16,-5-4-35 15,-4-13-26-15,-7-3-72 16,-2-3-352-16</inkml:trace>
          <inkml:trace contextRef="#ctx0" brushRef="#br0" timeOffset="175040.4632">3467 9767 555 0,'0'0'66'16,"0"0"-48"-16,0 0 65 0,0 0-33 15,0 0 9-15,0 0 0 16,0 83 4-16,1-46-21 16,4 3-5-16,-2 1-10 15,1 0-5-15,1-2 0 16,2-4 11-16,4-5 3 16,2-2-16-16,5-7 0 15,8-3 19-15,4-6-16 16,0-5-5-16,-1-6-13 15,1-1 0-15,0 0-1 16,-2 0-1-16,6-5-3 16,-7-10-8-16,-9 1-4 15,-9-5-56-15,-9 2-14 16,0-3-196-16,-27-5-212 16</inkml:trace>
          <inkml:trace contextRef="#ctx0" brushRef="#br0" timeOffset="175234.031">3506 9987 312 0,'0'0'640'15,"0"0"-622"-15,0 0 50 16,119 37-25-16,-91-37-26 16,-1-16-17-16,-6-24-26 15,-13-7-149-15,-8-2-569 0</inkml:trace>
          <inkml:trace contextRef="#ctx0" brushRef="#br0" timeOffset="175323.0187">3525 9662 979 0,'0'0'89'0,"0"0"-86"0,0 0 51 16,0 0-24-16,151-24-16 16,-114 20-11-16,-13 4-3 15,-9 0-83-15,-15 13-243 16</inkml:trace>
        </inkml:traceGroup>
        <inkml:traceGroup>
          <inkml:annotationXML>
            <emma:emma xmlns:emma="http://www.w3.org/2003/04/emma" version="1.0">
              <emma:interpretation id="{0B50174E-B764-4DA4-9A20-44BB65DDC512}" emma:medium="tactile" emma:mode="ink">
                <msink:context xmlns:msink="http://schemas.microsoft.com/ink/2010/main" type="inkWord" rotatedBoundingBox="12155,10541 13702,10609 13628,12280 12081,12211"/>
              </emma:interpretation>
            </emma:emma>
          </inkml:annotationXML>
          <inkml:trace contextRef="#ctx0" brushRef="#br0" timeOffset="80176.0338">8288 10182 996 0,'0'0'0'0,"0"0"16"16,0 0 44-1,0 0-27-15,0 0-33 0,0 0-49 16,-4-10-76-16,65 26-167 16</inkml:trace>
          <inkml:trace contextRef="#ctx0" brushRef="#br0" timeOffset="80043.212">8302 10337 756 0,'0'0'22'0,"0"137"29"16,0-37 40-16,0 1-19 16,9-11-42-16,7-20-26 15,4-28-4-15,2-25-57 16,4-17-120-16,-5-41-256 16</inkml:trace>
          <inkml:trace contextRef="#ctx0" brushRef="#br0" timeOffset="79718.4087">6940 10316 180 0,'0'0'67'15,"0"0"-8"-15,0 0 44 16,-27 110-17-16,25-42 13 15,2 10-50-15,0 2-3 16,0-4-10-16,18-11-9 16,5-13-4-16,4-20-9 15,-2-13 14-15,2-19 1 16,0 0 5-16,0-27-4 16,2-25 3-16,-6-18-19 15,-5-12-14-15,-9 1 2 16,-9 8-2-16,-5 9 1 0,-34 14-3 15,-6 14 2 1,-8 7 0-16,8 9 9 0,3 11 13 16,15 5 3-16,13 2-1 15,11 2 7-15,3 0-27 16,16 0-4-16,21 0-4 16,20 4-1-16,12-2 5 15,8-2 4-15,6 0-4 16,1 0 0-16,3-6-111 15,-7 4-186-15</inkml:trace>
          <inkml:trace contextRef="#ctx0" brushRef="#br0" timeOffset="79207.071">7225 9281 413 0,'0'0'78'0,"0"0"28"15,0 0-10-15,0 0 49 16,0 0-91-16,0 0 1 16,0 0-10-16,-40-51-18 15,40 51-7-15,0 0-7 16,0 0-9-16,0 8-1 15,0 31-3-15,-3 30 3 16,1 22 0-16,-5 20-3 16,-1 7 8-16,-1-5-6 15,3-14 1-15,2-15-1 16,4-14-2-16,0-11 0 16,0-11-26-16,0-9-80 15,0-12-62-15,0-12-57 16,0-4-116-16</inkml:trace>
        </inkml:traceGroup>
        <inkml:traceGroup>
          <inkml:annotationXML>
            <emma:emma xmlns:emma="http://www.w3.org/2003/04/emma" version="1.0">
              <emma:interpretation id="{015AFDC1-087A-4F7D-B10D-318029B857F8}" emma:medium="tactile" emma:mode="ink">
                <msink:context xmlns:msink="http://schemas.microsoft.com/ink/2010/main" type="inkWord" rotatedBoundingBox="14578,11299 17070,11409 17027,12393 14534,12283"/>
              </emma:interpretation>
            </emma:emma>
          </inkml:annotationXML>
          <inkml:trace contextRef="#ctx0" brushRef="#br0" timeOffset="80836.644">9677 10410 653 0,'0'0'49'16,"0"0"17"-16,0 0 39 0,-135-37-43 15,96 37-19 1,3 6-16-16,-5 35-13 0,-1 19-8 16,10 17 1-16,13 12 4 15,14-1-1-15,5-5-7 16,23-18-2-16,22-17-1 15,15-16-11-15,11-23-8 16,1-9 0-16,2-15-18 16,-7-15-5-16,-7-2 7 15,-14 6 34-15,-16 14-1 16,-11 7-32-16,-7 5-2 16,2 0 21-16,2 13 15 15,11 5 0-15,12-4 2 0,16-9 2 16,11-5 23-1,9-13 16-15,3-30-13 0,-10-15-6 16,-16-9 2-16,-20-1-14 16,-29 2 11-16,-3 13 26 15,-42 14 4-15,-14 19-6 16,-10 20-32-16,-5 16-5 16,5 41-10-16,14 9 0 15,22 5-1-15,30-8-87 16,4-18-133-16,41-17-238 15</inkml:trace>
          <inkml:trace contextRef="#ctx0" brushRef="#br0" timeOffset="81280.9399">10463 10518 436 0,'0'0'241'0,"0"0"-237"16,0 0 49-16,133-90 15 15,-85 90 7-15,0 0-14 16,0 28-21-16,-3 17 19 16,-10 10-35-16,-13 2-17 15,-13 1-4-15,-9-4-1 16,-4-11 4-16,-26-1 0 0,-5-11-2 15,4-10-3-15,10-10 2 16,7-11-3-16,13 0-13 16,1-14-21-16,4-16-58 15,31-14-31-15,7-5 18 16,4 2-139-16,-7 4 128 16,-6 13 114-16,-2 9 2 15,-6 12 20-15,-5 9 58 16,-4 6 23-16,-4 33-5 15,-3 12 23-15,-4 10-13 16,-1-2-24-16,2-5-32 16,2-16-39-16,1-17-11 0,7-18-38 15,-2-3-165 1,1-44-102-16</inkml:trace>
          <inkml:trace contextRef="#ctx0" brushRef="#br0" timeOffset="81463.9438">10838 10276 1083 0,'0'0'19'16,"0"0"28"-16,0 0-32 15,0 0-4-15,0 0 5 16,180-86 21-16,-64 54-28 16,9 8-9-16,3 3-44 15,-7 2-87-15,-15 6-178 16,-27 12-346-16</inkml:trace>
          <inkml:trace contextRef="#ctx0" brushRef="#br0" timeOffset="81697.1553">11636 10625 947 0,'0'0'72'0,"0"130"-60"15,5-71 4-15,4-15-3 0,6-19-13 16,13-20-28-16,13-5-133 16,4-39 31-16,-1-23-449 15</inkml:trace>
        </inkml:traceGroup>
        <inkml:traceGroup>
          <inkml:annotationXML>
            <emma:emma xmlns:emma="http://www.w3.org/2003/04/emma" version="1.0">
              <emma:interpretation id="{E0192043-977A-41C1-BAA9-F8C512EBED23}" emma:medium="tactile" emma:mode="ink">
                <msink:context xmlns:msink="http://schemas.microsoft.com/ink/2010/main" type="inkWord" rotatedBoundingBox="18265,11300 20502,11399 20452,12542 18215,12444"/>
              </emma:interpretation>
            </emma:emma>
          </inkml:annotationXML>
          <inkml:trace contextRef="#ctx0" brushRef="#br0" timeOffset="82388.7573">13136 10691 666 0,'0'0'34'0,"-18"182"59"0,14-97-5 16,1-13-30-16,1-21-1 15,2-18-32-15,0-20-20 16,0-13-1-16,0-5 41 16,-12-41-2-16,3-23-43 15,0-20-18-15,2-21 3 16,5-5-18-16,-7 6-5 16,0 17 8-16,0 26 4 15,2 32 19-15,2 25 7 0,5 9 0 16,0 38-8-1,0 31 8-15,0 13 13 0,0 4 4 16,32-12-4-16,16-19-12 16,17-22 3-16,7-21-4 15,6-12 28-15,-3-24 3 16,-7-29-9-16,-11-21-6 16,-9-11-2-16,-12-7 13 15,-7 1-7-15,-14 14 24 16,-8 15-30-16,-7 19-11 15,0 17-3-15,0 13-7 16,0 13-27-16,0 0-44 16,2 24-100-16,7 8-32 15,10 7-332-15</inkml:trace>
          <inkml:trace contextRef="#ctx0" brushRef="#br0" timeOffset="82638.2158">14094 10825 260 0,'0'0'452'0,"0"0"-410"16,149 18 95-16,-108-47-71 16,-7-24-2-16,-11-24-28 15,-17-12-14-15,-6-2 47 16,-23 8 12-16,-31 26-26 16,-17 20-19-16,-8 30-14 15,-6 7-18-15,3 39-4 16,8 27-3-16,20 16 1 0,18 7-14 15,27-5-45-15,9-16-19 16,40-19-4-16,34-20-31 16,7-23-152-16,2-6-350 15</inkml:trace>
          <inkml:trace contextRef="#ctx0" brushRef="#br0" timeOffset="83115.1343">14434 10650 706 0,'0'0'43'0,"-9"160"77"0,9-97-27 16,0-21-5-16,0-18-53 15,9-12-15-15,-2-12-10 16,2 0-7-16,2-29 25 15,5-25-1-15,5-18-20 16,-2-16-5-16,-4-9-2 16,-3 4-10-16,-6 10-16 15,-2 24 12-15,-4 31-2 16,0 22 15-16,0 6-7 16,0 37-2-16,0 29 10 15,0 18 1-15,0 3 2 16,6-8-3-16,17-19 0 15,13-19 1-15,16-18 11 0,12-23-1 16,15-13 11-16,7-40 16 16,0-25-24-16,-8-18 13 15,-15-9-17-15,-7 1 4 16,-16 8-3-16,-8 17-5 16,-11 17-2-16,-12 25-4 15,-9 18-1-15,0 19-19 16,-30 8-21-16,-15 31-34 15,-13 21 6-15,-3 11-75 16,-5 1-129-16,-5 3-280 0</inkml:trace>
        </inkml:traceGroup>
      </inkml:traceGroup>
    </inkml:traceGroup>
    <inkml:traceGroup>
      <inkml:annotationXML>
        <emma:emma xmlns:emma="http://www.w3.org/2003/04/emma" version="1.0">
          <emma:interpretation id="{ED0D4822-1EFE-4639-850B-7B3D6DBC023A}" emma:medium="tactile" emma:mode="ink">
            <msink:context xmlns:msink="http://schemas.microsoft.com/ink/2010/main" type="paragraph" rotatedBoundingBox="4824,12949 4992,14421 4109,14522 3941,130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B64096F-F62C-4658-BB3D-2382FCD5A90D}" emma:medium="tactile" emma:mode="ink">
              <msink:context xmlns:msink="http://schemas.microsoft.com/ink/2010/main" type="inkBullet" rotatedBoundingBox="4824,12949 4926,13842 4694,13869 4592,12976"/>
            </emma:interpretation>
            <emma:one-of disjunction-type="recognition" id="oneOf25">
              <emma:interpretation id="interp37" emma:lang="" emma:confidence="0">
                <emma:literal>-</emma:literal>
              </emma:interpretation>
            </emma:one-of>
          </emma:emma>
        </inkml:annotationXML>
        <inkml:trace contextRef="#ctx0" brushRef="#br0" timeOffset="178614.3361">-392 11653 401 0,'0'0'169'0,"0"0"-100"0,0 0 46 16,0 0 4-16,0 0-51 15,0 0-16-15,0-24-21 16,0 24-27-16,0 0 3 15,0 0-7-15,0 0 3 16,0 0-1-16,0 0 0 16,0 0 7-16,0 0 6 15,0 0-3-15,0 0-8 16,-5 0-3-16,-1 0-1 0,-1 3 0 16,-1 3 0-16,2 2 0 15,-1 2 0-15,-2 7 0 16,0 4 0-16,-2 8-1 15,-2 6 1-15,0 10 0 16,0 11 0-16,1 5-1 16,1 6 1-16,2 6-1 15,5 0 0-15,1-3 1 16,3-7 0-16,0-9-4 16,0-4 2-16,0-5 1 15,9-3 1-15,-2-3-1 16,-2-11-1-16,-1-12-29 0,-2-10-61 15,-2-6-58-15,0 0 64 16,0-5-247-16</inkml:trace>
      </inkml:traceGroup>
      <inkml:traceGroup>
        <inkml:annotationXML>
          <emma:emma xmlns:emma="http://www.w3.org/2003/04/emma" version="1.0">
            <emma:interpretation id="{07CD51B8-B27D-46FA-BAB1-55AC00690810}" emma:medium="tactile" emma:mode="ink">
              <msink:context xmlns:msink="http://schemas.microsoft.com/ink/2010/main" type="line" rotatedBoundingBox="4667,13045 4826,14440 4109,14522 3950,13127"/>
            </emma:interpretation>
          </emma:emma>
        </inkml:annotationXML>
        <inkml:traceGroup>
          <inkml:annotationXML>
            <emma:emma xmlns:emma="http://www.w3.org/2003/04/emma" version="1.0">
              <emma:interpretation id="{0B51C349-41E6-438A-8FED-699811A5F103}" emma:medium="tactile" emma:mode="ink">
                <msink:context xmlns:msink="http://schemas.microsoft.com/ink/2010/main" type="inkWord" rotatedBoundingBox="4667,13045 4826,14440 4109,14522 3950,13127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78067.2318">-1267 11805 470 0,'0'0'68'0,"0"0"-59"16,0 0 29-16,0 0 28 15,0 0-13-15,0 0 14 16,0 0-3-16,168 86 4 15,-97-55-3-15,-1 4-14 16,-3 0-22-16,-10-12-13 16,-9 2-6-16,-8-5 3 15,-5-1-1-15,-6-4-7 16,-8 0-5-16,-9-2-3 16,-8-5-50-16,1-1-50 0,-5-4-96 15,0-3-248-15</inkml:trace>
          <inkml:trace contextRef="#ctx0" brushRef="#br0" timeOffset="178886.6524">-550 12299 479 0,'0'0'94'0,"0"0"-10"0,10 137 27 16,1-74-4-16,2 13-39 16,4 6 7-16,-2 8-28 15,5-3 2-15,-5-5-35 16,1-10-11-16,-1-14-3 15,-3-17 0-15,-4-17-4 16,-2-16-64-16,-6-8-138 16,0-13-290-16</inkml:trace>
        </inkml:traceGroup>
      </inkml:traceGroup>
    </inkml:traceGroup>
    <inkml:traceGroup>
      <inkml:annotationXML>
        <emma:emma xmlns:emma="http://www.w3.org/2003/04/emma" version="1.0">
          <emma:interpretation id="{58E5901F-6D22-4383-8DAE-84EC92CB95D0}" emma:medium="tactile" emma:mode="ink">
            <msink:context xmlns:msink="http://schemas.microsoft.com/ink/2010/main" type="paragraph" rotatedBoundingBox="13387,13384 21250,13208 21272,14187 13409,1436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2C40F9B-BD83-4FA5-95AD-5C96163AA883}" emma:medium="tactile" emma:mode="ink">
              <msink:context xmlns:msink="http://schemas.microsoft.com/ink/2010/main" type="line" rotatedBoundingBox="13387,13384 21250,13208 21272,14187 13409,14362"/>
            </emma:interpretation>
          </emma:emma>
        </inkml:annotationXML>
        <inkml:traceGroup>
          <inkml:annotationXML>
            <emma:emma xmlns:emma="http://www.w3.org/2003/04/emma" version="1.0">
              <emma:interpretation id="{E0BE1E62-73BA-4ACE-A78A-0624AED3F90A}" emma:medium="tactile" emma:mode="ink">
                <msink:context xmlns:msink="http://schemas.microsoft.com/ink/2010/main" type="inkWord" rotatedBoundingBox="13387,13384 17187,13299 17209,14255 13408,14340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83934.4902">8235 12579 689 0,'0'0'7'15,"0"160"31"-15,10-91 11 16,-6-23 11-16,-4-21-21 16,0-17-21-16,0-8 19 15,0-16 45-15,-18-25-82 0,-3-17-10 16,6-10 5-16,3-7 4 15,12-14-11-15,0-12-21 16,18-7-23-16,27 6 20 16,11 14 5-16,2 34 31 15,-5 24 8-15,-7 30 4 16,-9 3-1-16,-12 44 4 16,-14 23 24-16,-11 12-22 15,0 7 18-15,-18-6-20 16,-12-12 3-16,2-10-3 15,7-13 10-15,15-6-14 16,6-7 1-16,0-4-8 0,27-8 6 16,13 1-4-1,9-11-5-15,16-7 9 16,1-6-8-16,5 0-2 0,-4-19-50 16,-1-17-75-16,-5-12-194 15</inkml:trace>
          <inkml:trace contextRef="#ctx0" brushRef="#br0" timeOffset="84286.7115">9141 12757 154 0,'0'0'609'0,"0"124"-591"15,3-77 60-15,10-17-35 16,-2-16-17-16,2-14-26 0,2 0 1 15,5-42 15-15,2-22 2 16,7-17-13-16,-5-11-5 16,-3-5-26-16,-3-3-13 15,-2 5-34-15,0 10 37 16,0 24 36-16,-7 27 6 16,-1 21 18-16,1 13 12 15,1 30-24-15,11 26 26 16,6 22 12-16,8 13-7 15,1 7 16-15,3-2-24 16,-3-6-10-16,-9-18-16 16,-6-23-9-16,-9-21 0 0,-12-19-29 15,0-9-59-15,-16-21-91 16,-25-21-439-16</inkml:trace>
          <inkml:trace contextRef="#ctx0" brushRef="#br0" timeOffset="84389.238">9399 12684 401 0,'0'0'240'16,"0"0"-9"-16,0 0-112 15,0 0-113-15,0 0-5 16,0 0 6-16,156 55-7 16,-82-47-122-16,-6-8-235 15</inkml:trace>
          <inkml:trace contextRef="#ctx0" brushRef="#br0" timeOffset="84784.9662">10061 12875 722 0,'0'0'36'0,"0"0"48"16,0 0 6-16,0 0-24 15,0 0-17-15,0 0-25 16,-47-39-19-16,33-27-1 16,1-4 2-16,1-1-2 15,12-2-3-15,0 7-1 16,24 0-7-16,32 10-2 15,14 18 6-15,11 24 2 16,1 14 0-16,-4 32 0 0,-6 21 1 16,-7 10 3-1,-17 5 15-15,-21 3 14 0,-23 0 4 16,-7-3-10-16,-42-7 22 16,-23-7 11-16,-8-15-19 15,-1-9-4-15,3-13-4 16,16-12-20-16,13-5-10 15,19 0-2-15,17-3-7 16,9-12-32-16,14 1-13 16,31-6-27-16,19 5 7 15,9 0-65-15,0-3-156 16,-7-2-334-16</inkml:trace>
          <inkml:trace contextRef="#ctx0" brushRef="#br0" timeOffset="85186.8667">10703 12599 495 0,'0'0'284'0,"-10"134"-232"16,10-64 34-16,0-13 1 15,0-16-25-15,0-18-16 16,0-10-30-16,3-13-10 15,-3-3 4-15,0-38 15 0,0-20-25 16,0-20-17 0,0-6 7-16,16-4-18 0,14 5-20 15,9 14-32-15,6 19-4 16,1 24 83-16,-4 27 0 16,1 2 2-16,-6 39 18 15,-4 15 22-15,-9 9-1 16,-15 11-3-16,-9 6 12 15,-10-1-1-15,-31-4-1 16,-10-13 32-16,-3-14-13 16,-2-16-29-16,4-12-20 15,11-16-14-15,11-4-3 16,26-22-43-16,4-27-78 16,48-13-17-16,18-2-139 0,7 9-343 15</inkml:trace>
          <inkml:trace contextRef="#ctx0" brushRef="#br0" timeOffset="85418.5844">11501 12848 555 0,'0'0'61'15,"153"16"96"-15,-64-16 44 16,-2-30-144-16,-15-15-31 16,-16-8-7-16,-29-7-2 15,-27-5 7-15,-12 4 34 16,-51 7 6-16,-24 15-22 15,-19 21-16-15,0 18-10 16,8 1-7-16,18 40-6 0,23 15-3 16,30 9-4-1,27 0-25-15,29-5-71 0,53-21-15 16,25-22-137-16,16-17-295 16</inkml:trace>
        </inkml:traceGroup>
        <inkml:traceGroup>
          <inkml:annotationXML>
            <emma:emma xmlns:emma="http://www.w3.org/2003/04/emma" version="1.0">
              <emma:interpretation id="{9DB0009B-EBA1-4B34-A2DA-C3C24A3C676A}" emma:medium="tactile" emma:mode="ink">
                <msink:context xmlns:msink="http://schemas.microsoft.com/ink/2010/main" type="inkWord" rotatedBoundingBox="17559,13387 21252,13305 21272,14187 17579,14269"/>
              </emma:interpretation>
              <emma:one-of disjunction-type="recognition" id="oneOf28">
                <emma:interpretation id="interp40" emma:lang="" emma:confidence="0">
                  <emma:literal>ANO</emma:literal>
                </emma:interpretation>
                <emma:interpretation id="interp41" emma:lang="" emma:confidence="0">
                  <emma:literal>VANO</emma:literal>
                </emma:interpretation>
                <emma:interpretation id="interp42" emma:lang="" emma:confidence="0">
                  <emma:literal>ANo</emma:literal>
                </emma:interpretation>
                <emma:interpretation id="interp43" emma:lang="" emma:confidence="0">
                  <emma:literal>MANO</emma:literal>
                </emma:interpretation>
                <emma:interpretation id="interp44" emma:lang="" emma:confidence="0">
                  <emma:literal>SANO</emma:literal>
                </emma:interpretation>
              </emma:one-of>
            </emma:emma>
          </inkml:annotationXML>
          <inkml:trace contextRef="#ctx0" brushRef="#br0" timeOffset="85864.7371">12355 12479 718 0,'0'0'51'16,"0"120"15"-16,1-55-10 15,11 1 21-15,3-10-7 16,3-8-20-16,2-16-15 16,-5-11-7-16,-3-12 4 15,-8-9-28-15,-4-3 7 16,0-33 19-16,0-25-13 16,-4-15-16-16,-1-11 0 15,5-12-2-15,2-5-11 16,37-3-27-16,23 6-10 15,13 17 7-15,4 30 39 16,0 26 3-16,-12 28 3 16,-7 4 2-16,-19 35 2 0,-20 12 0 15,-21 7 3-15,-13 1-3 16,-43-6 14-16,-7-7 4 16,-3-11-8-16,4-12-11 15,18-11-6-15,19-8-2 16,23-4-23-16,2 0-32 15,33 0-120-15,25-19-46 16,8-7-320-16</inkml:trace>
          <inkml:trace contextRef="#ctx0" brushRef="#br0" timeOffset="86243.9574">13212 12396 757 0,'0'0'77'15,"-32"167"40"-15,29-84-28 0,3-10-24 16,0-13-18-16,3-18-21 16,11-16-9-16,-4-19-6 15,-5-7-5-15,-5-12 1 16,0-37-7-16,0-21-7 16,-2-11-9-16,-2-3 15 15,4-1-19-15,0-5-8 16,30-1-48-16,12 13-94 15,6 20 34-15,0 31 120 16,-7 27 16-16,1 1 31 0,-8 36 8 16,-7 7 36-1,-12 2-18-15,-12 3 9 0,-3 1-15 16,-21 1 11-16,-27-1-8 16,-18-2-27-16,-2-12-3 15,4-8-11-15,17-13-13 16,17-6-2-16,18-9-14 15,12 0-42-15,12 0-34 16,32-15-141-16,13-7-142 16</inkml:trace>
          <inkml:trace contextRef="#ctx0" brushRef="#br0" timeOffset="86388.1008">13652 12567 764 0,'0'0'73'0,"-22"113"54"15,10-54-25-15,3-13-62 16,9-22-28-16,0-18-12 16,0-12-141-16,25-52-214 15</inkml:trace>
          <inkml:trace contextRef="#ctx0" brushRef="#br0" timeOffset="86757.3495">13846 12512 863 0,'0'0'91'0,"-17"162"26"15,17-88-36-15,0-14-17 16,0-16-9-16,5-17-44 16,7-16-8-16,-3-11-2 15,6-15 2-15,14-39 0 16,4-20-3-16,9-18-35 15,0-7-22-15,5 3-10 16,1 8-21-16,4 11-25 16,-1 23 28-16,-3 24 33 15,-5 30 51-15,-6 3 1 16,1 44 30-16,-1 17 47 16,5 11 0-16,-3 4 2 0,-7 0-49 15,-8-4 25-15,-4-13-31 16,-11-9-13-16,-8-20 5 15,-1-18-16-15,-10-15-54 16,-25-3-41-16,1-39-231 16,2-15-255-16</inkml:trace>
          <inkml:trace contextRef="#ctx0" brushRef="#br0" timeOffset="86851.9485">14407 12484 709 0,'0'0'154'0,"0"0"-67"15,0 0-40-15,0 0-7 16,143-27-40-16,-82 15-11 15,1-18-186-15,3-7-431 16</inkml:trace>
          <inkml:trace contextRef="#ctx0" brushRef="#br0" timeOffset="87197.0789">14879 12585 852 0,'0'0'128'0,"-48"153"-25"15,34-90-20-15,11-16-10 16,3-18-17-16,0-13-52 15,0-16 3-15,0 0-1 16,12-45 22-16,5-20-8 16,2-23-20-16,-1-2-3 15,3 5-2-15,-3 13-14 16,-4 27 14-16,-5 25-3 16,-1 20 5-16,1 18-21 15,4 29 15-15,5 10 8 16,5 1-2-16,5-10 2 0,10-10-1 15,13-17 2-15,6-21 0 16,2 0 5-16,-2-35-3 16,-3-15 1-16,-10-9 4 15,-10-7-6-15,-8-7-1 16,-8 1 3-16,-9-1-3 16,-3 13-63-16,1 11-51 15,2 23-60-15,-1 24-314 16</inkml:trace>
          <inkml:trace contextRef="#ctx0" brushRef="#br0" timeOffset="87423.7448">15575 12579 276 0,'0'0'353'0,"0"0"-305"0,111 125 87 16,-57-117-30-16,11-8 26 16,1-28-76-16,-3-23-44 15,-7-13 26-15,-20-6-15 16,-18-1 10-16,-18 0 11 15,-9 9 6-15,-39 14-19 16,-18 22-16-16,-16 26 7 16,-12 12-12-16,-4 46-9 15,2 19 0-15,16 15-12 16,19 9-84-16,14-3-44 16,14-7-166-16</inkml:trace>
        </inkml:traceGroup>
      </inkml:traceGroup>
    </inkml:traceGroup>
    <inkml:traceGroup>
      <inkml:annotationXML>
        <emma:emma xmlns:emma="http://www.w3.org/2003/04/emma" version="1.0">
          <emma:interpretation id="{8F4084AE-10BE-4D04-ABE9-CE2839B0FC9A}" emma:medium="tactile" emma:mode="ink">
            <msink:context xmlns:msink="http://schemas.microsoft.com/ink/2010/main" type="paragraph" rotatedBoundingBox="1266,15008 23666,15071 23662,16159 1263,16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7FB538-6D8A-4794-832F-B93457C696E2}" emma:medium="tactile" emma:mode="ink">
              <msink:context xmlns:msink="http://schemas.microsoft.com/ink/2010/main" type="line" rotatedBoundingBox="1266,15008 23666,15071 23662,16159 1263,16096"/>
            </emma:interpretation>
          </emma:emma>
        </inkml:annotationXML>
        <inkml:traceGroup>
          <inkml:annotationXML>
            <emma:emma xmlns:emma="http://www.w3.org/2003/04/emma" version="1.0">
              <emma:interpretation id="{15305332-02BF-4D6A-9106-86E9F32D6A06}" emma:medium="tactile" emma:mode="ink">
                <msink:context xmlns:msink="http://schemas.microsoft.com/ink/2010/main" type="inkWord" rotatedBoundingBox="1266,15008 5821,15021 5818,16092 1263,16079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57517.0089">-2452 13757 381 0,'0'0'159'0,"0"0"-55"15,0 0-12-15,0 0-32 16,-132-14 3-16,96 14-13 0,-3 22-22 15,-2 12-2-15,-3 13-6 16,4 9-5-16,1 3-1 16,7 0 4-16,7 3 2 15,8 4 1-15,11 7 11 16,6 8 2-16,0 1-4 16,26-4-8-16,14-11-5 15,8-10-2-15,9-10-4 16,-2-10-8-16,0-12-1 15,-4-10-2-15,0-11-6 16,-2-4-1-16,-4-4-50 16,4-28-30-16,-5-8-87 15,-10-5-252-15</inkml:trace>
          <inkml:trace contextRef="#ctx0" brushRef="#br0" timeOffset="357847.7367">-2205 14588 337 0,'0'0'63'16,"0"0"161"-16,153 17-104 15,-96-29-52-15,0-27-19 0,-10-16 9 16,-8-15-9-1,-13-6-16-15,-17 1 5 0,-9 10 5 16,-22 10 21-16,-30 9 2 16,-16 18-28-16,-14 17-20 15,0 11-5-15,9 9-9 16,16 30 0-16,20 13-4 16,21 5 0-16,16 8-5 15,0 4-36-15,35-5-36 16,22-15-10-16,13-21-83 15,5-28-201-15</inkml:trace>
          <inkml:trace contextRef="#ctx0" brushRef="#br0" timeOffset="358415.0073">-1655 14168 581 0,'0'0'92'0,"53"142"15"16,-26-68-17-16,3-7 0 16,-3-3-58-16,1-12-15 15,-2-14-1-15,-8-10-12 16,-5-8 4-16,-5-13-4 0,-8-7 2 15,0 0 7-15,0-10 55 16,-21-19-45-16,-11-18-17 16,-2-7 0-16,-7-15-6 15,-2-7 0-15,2-4 0 16,5-2-15-16,6 14-2 16,13 18 6-16,8 20 8 15,8 21 3-15,1 9 0 16,0 0-17-16,31 6 10 15,13 22 2-15,9 11 3 16,4 10 2-16,-3 0 3 16,3-6-1-16,0-8-2 0,-4-18 0 15,-8-11-7 1,-11-6 7-16,-11-8 2 0,-14-29-1 16,-6-19 18-16,-3-15 10 15,0-12-9-15,-24-3-3 16,-5 3 8-16,-1 10-5 15,0 20-12-15,8 20-5 16,10 18-3-16,6 12-2 16,6 3-14-16,0 6-51 15,4 22-14-15,22 7-33 16,2 8-130-16,5 5-127 16</inkml:trace>
          <inkml:trace contextRef="#ctx0" brushRef="#br0" timeOffset="358637.8598">-953 14490 347 0,'0'0'17'16,"120"54"166"-16,-64-54-57 16,-8 0 13-16,-10-38-38 15,-5-17-41-15,-15-6-4 16,-17-6-14-16,-1 9 6 16,-27 9 5-16,-26 11-8 15,-8 16 2-15,-5 16-24 16,3 6-7-16,5 18-12 15,15 24-4-15,17 7-5 16,20 8-18-16,6 3-63 16,18-1-18-16,32-18-33 15,15-25-248-15</inkml:trace>
          <inkml:trace contextRef="#ctx0" brushRef="#br0" timeOffset="357142.7562">-3888 13905 679 0,'0'0'89'0,"0"0"29"15,0 0-27-15,0 0-40 16,50-129-10-16,7 98-7 15,6 7-25-15,6 7-9 16,11 5 0-16,9 8-12 0,4 4-80 16,3 0-121-1,-12 18-311-15</inkml:trace>
          <inkml:trace contextRef="#ctx0" brushRef="#br0" timeOffset="356983.3324">-3952 14274 436 0,'0'0'143'16,"0"0"-80"-16,0 0 7 16,0 0 30-16,132-80 4 15,-61 62-26-15,2 3-27 16,-5-1-13-16,-8 4-21 16,-15-5-17-16,-4 4 0 15,-11-2-1-15,-9 0-13 0,-11 1-46 16,-10-6-66-1,0-4-118-15,-31 5-270 0</inkml:trace>
          <inkml:trace contextRef="#ctx0" brushRef="#br0" timeOffset="356743.6072">-3799 13953 423 0,'0'0'76'0,"0"0"-68"16,0 0 65-16,0 0 6 0,-74-110-42 16,68 100-6-1,2 4-5-15,1 1 26 16,1 5-9-16,-1 0-26 0,3 0 17 16,0 0-3-16,0 0-12 15,0 0-15-15,0 0-4 16,-1 0 0-16,1 0-1 15,-3 0-6-15,-2 0 1 16,1 20-1-16,1 13 7 16,-2 20 13-16,4 15-13 15,-4 9 5-15,2 6 2 16,-1 3-5-16,2 2 2 16,2-4-4-16,0-3 4 15,0-11-1-15,5-11 0 16,13-9 7-16,9-14-8 15,4-10-1-15,9-9 18 16,3-12 5-16,2-5-7 0,3 0 12 16,0-3 15-16,-2-7-19 15,-7-1-9-15,-5 5-11 16,-7 3 0-16,-9-1-5 16,-6 2 0-16,-7-1-3 15,-1 0-22-15,-4-2-18 16,0-5-10-16,0-3-25 15,-18-3-39-15,-7 0-23 16,-5-4-180-16,-8-1-57 16</inkml:trace>
          <inkml:trace contextRef="#ctx0" brushRef="#br0" timeOffset="359166.998">-437 14330 664 0,'0'0'23'0,"18"121"53"16,7-71 17-16,4-20 0 15,5-13-73-15,-2-17-17 16,1 0-3-16,-4-43 9 0,-8-22-7 15,-12-9-2-15,-9-11-12 16,-8-2 10-16,-29 5 2 16,-15 9 3-16,-5 10-2 15,-1 23 12-15,4 19 8 16,7 21-7-16,11 6 9 16,10 37-11-16,17 13-8 15,9 8 2-15,0 3 0 16,23-6 1-16,20-14 7 15,18-15-14-15,5-21-3 16,10-11 1-16,0-26 1 16,-7-29-3-16,-11-12-10 0,-10-8 10 15,-16 2-3 1,-11 14 7-16,-9 16 3 0,-12 17 1 16,0 20 26-16,0 6 25 15,0 0-14-15,0 34-24 16,-3 27-16-16,-4 17 7 15,7 12-1-15,0 0-2 16,3-1-2-16,22-7-3 16,11-7-4-16,9-15-4 15,8-14-15-15,7-18-57 16,-6-17-40-16,-6-11-173 16</inkml:trace>
          <inkml:trace contextRef="#ctx0" brushRef="#br0" timeOffset="359361.215">564 14287 826 0,'0'0'36'15,"0"0"52"-15,-3 115-51 16,3-94-21-16,9-14-16 15,4-7-65-15,-1-15-157 16,-4-30-385-16</inkml:trace>
        </inkml:traceGroup>
        <inkml:traceGroup>
          <inkml:annotationXML>
            <emma:emma xmlns:emma="http://www.w3.org/2003/04/emma" version="1.0">
              <emma:interpretation id="{2D206F87-A324-4605-B84B-3AF91CC5EB6C}" emma:medium="tactile" emma:mode="ink">
                <msink:context xmlns:msink="http://schemas.microsoft.com/ink/2010/main" type="inkWord" rotatedBoundingBox="6287,15178 8468,15184 8466,16046 6284,16039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59901.2018">1191 14439 839 0,'0'0'12'0,"0"0"124"15,155 17-62-15,-91-17-37 16,-1 0 5-16,-5-21-36 16,-13-8-6-16,-15-8-72 15,-18-9-119-15,-12-2-537 16</inkml:trace>
          <inkml:trace contextRef="#ctx0" brushRef="#br0" timeOffset="360044.666">1234 14079 1005 0,'0'0'30'0,"0"0"-19"0,0 0 13 16,0 0-15-16,0 0 25 16,194-3-20-16,-91 0-14 15,8-19-21-15,2-9-255 16,-2 5-493-16</inkml:trace>
          <inkml:trace contextRef="#ctx0" brushRef="#br0" timeOffset="360590.7329">2509 14004 526 0,'0'0'109'15,"27"123"23"-15,-10-56-34 16,-4 0-9-16,5-8-46 16,-4-15-11-16,-4-17-18 15,-4-14-6-15,-6-13-3 16,0 0 10-16,-24-18-5 0,-7-21-10 15,-4-13-22 1,4-12-6-16,5-7-16 0,11-5 21 16,15 4-17-1,0 13-31-15,18 12 57 0,27 17 12 16,17 15 2-16,12 15 3 16,2 0 7-16,-1 41 22 15,-4 12 6-15,-14 14 6 16,-13 3 9-16,-17 3 9 15,-18 0-6-15,-9-3 12 16,-15-5-26-16,-26-10-15 16,-5-16-6-16,-7-18-5 0,5-10-10 15,6-11-5 1,4 0-1-16,14 0-4 0,11-7-16 16,13-1-31-16,0-3-12 15,13 5-45-15,23-10-12 16,8-5-94-16,1-1-259 15</inkml:trace>
          <inkml:trace contextRef="#ctx0" brushRef="#br0" timeOffset="360771.6632">3175 14169 592 0,'0'0'172'0,"0"0"-97"0,6 144 61 15,2-87-65-15,2 2-35 16,2-17-35-16,2-10-1 16,-2-19-7-16,-3-13-110 15,-5-21-397-15</inkml:trace>
          <inkml:trace contextRef="#ctx0" brushRef="#br0" timeOffset="360918.7847">3184 13893 1184 0,'0'0'7'0,"0"0"54"0,0 0-31 16,0 0-30-1,0 0-2-15,0 0-43 0,-4-17-61 16,22 23-29-16,-9 16-285 16</inkml:trace>
          <inkml:trace contextRef="#ctx0" brushRef="#br0" timeOffset="359718.6807">1070 13958 560 0,'0'0'82'0,"2"110"54"16,-2-51-36-16,0 0-19 16,0 4-31-16,0-2-11 15,0-2 2-15,0-4-17 16,3-8 2-16,12-3 0 0,6-5-13 15,5-5 0 1,5 2 4-16,10-6 5 0,7-2-11 16,6-11 23-16,8-3-9 15,-2-8-6-15,-2-6-7 16,-2 0-6-16,-9 0-4 16,-5-6-2-16,-15-8 0 15,-11-2-50-15,-16 0-30 16,0-2-25-16,-12-1-73 15,-19-1-146-15</inkml:trace>
        </inkml:traceGroup>
        <inkml:traceGroup>
          <inkml:annotationXML>
            <emma:emma xmlns:emma="http://www.w3.org/2003/04/emma" version="1.0">
              <emma:interpretation id="{D3C555A5-961B-4D6D-9D90-AE5863A3F9AF}" emma:medium="tactile" emma:mode="ink">
                <msink:context xmlns:msink="http://schemas.microsoft.com/ink/2010/main" type="inkWord" rotatedBoundingBox="12494,15158 19426,15177 19423,16147 12491,16127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88342.8673">7496 13905 643 0,'0'0'61'0,"0"0"51"15,0 0-16-15,0 0-34 16,-54 183-5-16,22-66 1 15,-2 8-5-15,2 3-10 16,6-12-4-16,8-20-17 16,5-26-14-16,4-29-3 0,6-22-5 15,3-17-4-15,0-2 1 16,0-44 3-16,12-32 0 16,13-29 0-16,9-19-22 15,3-7-9-15,-1 3 14 16,0 10-14-16,-4 18 9 15,-7 30 22-15,-8 30 1 16,-7 31-1-16,2 9 0 16,8 34-11-16,9 30 11 15,2 20 23-15,1 16-1 16,-5 10-3-16,-2-4-4 16,2-3 0-16,-1-13-11 0,0-17-4 15,-11-25 0 1,-6-24-12-16,-9-22-62 15,0-2-6-15,-37-35-219 0,-12-9-349 16,-13 1 648-16,-4 5 215 16,6 15 88-16,15 7-152 15,19 10-17-15,22 6-11 16,4 0-60-16,30 0-61 16,36 16 8-16,26-1 18 15,14-13-27-15,6-2-1 16,0-22-108-16,-8-21-177 15,-12-7-155-15</inkml:trace>
          <inkml:trace contextRef="#ctx0" brushRef="#br0" timeOffset="88606.3027">8281 14302 252 0,'0'0'450'16,"0"0"-373"-16,-18 162 36 15,18-88-22-15,7-5-28 16,29-9-41-16,17-19 11 15,8-21-3-15,7-20-7 16,6-14 3-16,-4-41-6 16,-6-20-7-16,-18-10 1 15,-17-1 25-15,-17 4 5 16,-12 12-4-16,0 19-14 16,-17 15-18-16,-7 18-8 15,-6 18 0-15,3 0-5 16,4 32-13-16,7 20-43 0,13 7-44 15,3-5-71-15,19-17-358 16</inkml:trace>
          <inkml:trace contextRef="#ctx0" brushRef="#br0" timeOffset="89048.2291">9092 14577 174 0,'0'0'594'16,"-22"145"-549"-16,20-92 50 16,2-26-20-16,0-18-43 0,0-9-31 15,0-33 26-15,0-29 3 16,0-18-30-16,0-11 6 16,0 4-5-16,-19 8 1 15,-13 13 2-15,-8 18-4 16,1 21 1-16,11 16 0 15,10 11 37-15,15 11-20 16,3 25-16-16,12 3-2 16,32-3-2-16,6-15-5 15,10-16 5-15,6-5 2 16,-1-26 0-16,1-21 4 16,-5-13 1-16,-5-2-3 15,-12 4 2-15,-16 20 6 0,-13 16 24 16,-13 19 31-16,-2 6-33 15,-2 41-32-15,-19 28 8 16,-1 19-2-16,8 6-2 16,14-12-4-16,14-13-15 15,34-21-70-15,12-20-24 16,0-24-103-16,-6-7-136 16,-6-29-111-16</inkml:trace>
          <inkml:trace contextRef="#ctx0" brushRef="#br0" timeOffset="89416.7244">9942 14205 641 0,'0'0'61'0,"0"0"-17"0,0 0 65 15,-48 114-33-15,40-75-22 16,2 3 2-16,3 1-17 15,2-1-16-15,1-3 3 16,0-1-11-16,0-1 5 16,19-5 11-16,14 0-12 15,8-3 22-15,7-7-12 16,9-8 6-16,5-11-12 0,5-3-13 16,4 0 1-1,0-9-6-15,-5-7 0 0,-6 5-3 16,-13 8-2-16,-10 3 0 15,-8 0-1-15,-13 0-6 16,-8 0-38-16,-8 0-21 16,0 0 3-16,0 0 30 15,-17-5-31-15,-4-17-80 16,-3-5-10-16,-9-6-267 16</inkml:trace>
          <inkml:trace contextRef="#ctx0" brushRef="#br0" timeOffset="89585.4492">10021 14462 769 0,'0'0'197'0,"0"0"-170"0,0 0 6 15,0 0 11 1,0 0 5-16,0 0-18 0,161 15-17 16,-92-49-14-16,-7-11-3 15,-14-9-116-15,-19 1-222 16,-17 4-329-16</inkml:trace>
          <inkml:trace contextRef="#ctx0" brushRef="#br0" timeOffset="90030.256">10292 14124 143 0,'0'0'561'16,"0"0"-427"-16,-119-15 54 15,115 15-87-15,4-3-92 16,43-7-6-16,27-9-6 16,18-5-34-16,5 3-98 15,-5 11-15-15,-18 10 32 16,-11 8 78-16,-14 30 40 0,-15 15 4 15,-12 14 48-15,-13 11 36 16,-5 9 25-16,0-1-16 16,0-10-31-16,0-17-20 15,0-17 2-15,0-22-35 16,0-10-12-16,0-10 3 16,0 0 10-16,-6-22-7 15,-6-16-7-15,1-15-3 16,2-10 3-16,2-5 0 15,2 0-21-15,5 15-11 16,0 18 30-16,0 16 2 16,0 17 0-16,0 2-1 15,17 19-15-15,2 28 16 0,7 15 0 16,4 5 3-16,6-5 0 16,3-13 1-16,6-13 12 15,0-20-9-15,2-16 0 16,-2 0 49-16,-5-27-49 15,-2-16 10-15,-6-12 13 16,-5-12-26-16,-5-4-4 16,-1-3-5-16,2 6-48 15,-1 14-54-15,1 20-113 16,-2 20 16-16</inkml:trace>
          <inkml:trace contextRef="#ctx0" brushRef="#br0" timeOffset="90307.7684">11614 14471 706 0,'0'0'12'0,"0"0"74"16,70 133 40-16,-52-107-54 15,-3-12-46-15,-7-5-17 16,-8-9-5-16,0-3 10 16,-35-26 2-16,-10-15-16 15,-15-13-14-15,-2-14 9 16,4-5 5-16,14 2 5 15,19 8 13-15,25 13 30 16,4 6 13-16,49 4-49 16,22 2-8-16,15-1-2 0,3 5-2 15,-3 5 0 1,-2 0-4-16,-9 7-60 0,-10 4-25 16,-20 11-128-16,-22 10-493 15</inkml:trace>
          <inkml:trace contextRef="#ctx0" brushRef="#br0" timeOffset="90647.3861">12096 14496 170 0,'0'0'483'0,"8"120"-439"16,2-83 171-16,4-16-177 0,-2-12 37 15,-3-9-46-15,3-5 1 16,1-29 8-1,2-19-33-15,5-14 1 0,-1-12-6 16,2-2-1-16,-1 0-13 16,6 8 0-16,-1 13 3 15,2 22-1-15,0 16 12 16,3 20 0-16,2 2 0 16,7 36 9-16,5 18 8 15,1 18 9-15,3 6-7 16,-3 2 15-16,1-3 7 15,-8-12-13-15,-8-14-25 16,-12-16 2-16,-13-12-5 16,-5-12-37-16,-15-7-19 15,-33-4-35-15,-17-15-279 0</inkml:trace>
          <inkml:trace contextRef="#ctx0" brushRef="#br0" timeOffset="90759.5339">12400 14533 786 0,'0'0'78'16,"0"0"-60"-16,0 0-17 15,0 0 17-15,168 19-18 16,-84-19-7-16,5-24-112 16,-3-14 4-16,-7-1-348 15</inkml:trace>
          <inkml:trace contextRef="#ctx0" brushRef="#br0" timeOffset="91327.8254">13079 14449 372 0,'0'0'221'0,"0"124"-76"15,-13-59-14-15,5-5-6 16,8-13-49-16,0-13-2 15,0-13-19-15,0-13-30 16,3-8-21-16,-3 0 4 16,0-38 24-16,0-13-15 15,0-18-14-15,-4-4-2 16,-13-5 2-16,2 2-3 16,0 11-2-16,9 23 2 15,2 17-2-15,4 25-1 16,0 0-1-16,4 37-12 15,23 14 13-15,8 10 3 16,4 2 0-16,10-12-1 16,6-11 1-16,6-13 0 0,1-21 3 15,-9-6-2 1,-5-22 4-16,-9-23-4 0,-5-14 9 16,-7-12-5-16,0-6 11 15,0-10-15-15,1-3-1 16,0 4 0-16,-5 8-49 15,-5 24-16-15,-11 24 16 16,-1 30-10-16,-1 8-33 16,-5 46-79-16,0 24 148 15,0 15-55-15,0 12-81 16,0-5 69-16,12-15 59 16,31-16 31-16,19-29 160 0,6-23-39 15,2-17-23 1,-4-8-16-16,-1-32-16 0,-11-16 3 15,-13-6-44-15,-19-11 15 16,-19 1 2-16,-3 3 23 16,-30 3-28-16,-18 14-19 15,-4 18 2-15,-3 24 1 16,1 10-17-16,2 42-4 16,10 35-7-16,18 19-36 15,21 9-67-15,3-13-139 16,42-16-524-16</inkml:trace>
        </inkml:traceGroup>
        <inkml:traceGroup>
          <inkml:annotationXML>
            <emma:emma xmlns:emma="http://www.w3.org/2003/04/emma" version="1.0">
              <emma:interpretation id="{4E93168C-5EC6-43CD-B256-29E94DD4A06E}" emma:medium="tactile" emma:mode="ink">
                <msink:context xmlns:msink="http://schemas.microsoft.com/ink/2010/main" type="inkWord" rotatedBoundingBox="20414,15115 23665,15125 23663,15974 20411,15964"/>
              </emma:interpretation>
              <emma:one-of disjunction-type="recognition" id="oneOf32">
                <emma:interpretation id="interp48" emma:lang="" emma:confidence="0">
                  <emma:literal>Di</emma:literal>
                </emma:interpretation>
                <emma:interpretation id="interp49" emma:lang="" emma:confidence="0">
                  <emma:literal>di</emma:literal>
                </emma:interpretation>
                <emma:interpretation id="interp50" emma:lang="" emma:confidence="0">
                  <emma:literal>Dì</emma:literal>
                </emma:interpretation>
                <emma:interpretation id="interp51" emma:lang="" emma:confidence="0">
                  <emma:literal>De</emma:literal>
                </emma:interpretation>
              </emma:one-of>
            </emma:emma>
          </inkml:annotationXML>
          <inkml:trace contextRef="#ctx0" brushRef="#br0" timeOffset="92410.0666">16181 14207 957 0,'0'0'52'0,"0"0"-43"16,0 0-9-16,0 0 16 16,137 20 0-16,-82-40-16 15,-5-14-8-15,-14-4-138 16,-15-1-309-16</inkml:trace>
          <inkml:trace contextRef="#ctx0" brushRef="#br0" timeOffset="92515.3193">16418 13970 700 0,'0'0'89'0,"0"0"75"15,0 0-44-15,0 0-24 16,0 0-96-16,0 0-5 16,18-28 3-16,62 9-100 15,16-7-246-15</inkml:trace>
          <inkml:trace contextRef="#ctx0" brushRef="#br0" timeOffset="93092.0342">17176 14101 740 0,'0'0'84'15,"0"149"88"-15,0-77-78 16,0-13-34-16,-3-12-20 16,-6-22-5-16,1-10 7 15,-1-15-2-15,-4 0 0 16,-2-15 4-16,-9-24-37 16,9-11-5-16,3-12-2 15,6-4-4-15,6-1 0 16,0 10-27-16,0 4-3 0,4 13 19 15,7 17-3-15,1 13 7 16,1 10 0-16,1 14 3 16,2 29 3-16,-1 12 3 15,3 8 2-15,7-3 1 16,6-7-1-16,10-17 4 16,10-18 7-16,3-16-2 15,0-2 18-15,2-22 12 16,-8-20-18-16,-6-11-11 15,-8-12-4-15,-2-10-2 16,-6-2-4-16,-10 1-12 16,-7 14-28-16,-4 23-17 15,-4 21 7-15,7 18-33 0,2 13-146 16,7 33-5-16,-1 17-11 16,-1 11 63-16,9 6 182 15,5 3 183-15,14-12 85 16,15-9-185-16,12-21 38 15,8-22-63-15,7-19 20 16,-1-9-17-16,-4-33-22 16,-14-11-4-16,-18-8-6 15,-21-3 20-15,-27 4-17 16,0-2-16-16,-32 9-16 16,-23 14-8-16,-18 22 5 15,-15 17-7-15,-13 26-7 0,-6 28-58 16,2 16-32-1,3 3-182-15</inkml:trace>
          <inkml:trace contextRef="#ctx0" brushRef="#br0" timeOffset="91878.7097">15599 14411 863 0,'0'0'23'16,"-29"137"-6"-16,25-86 2 16,1-20 38-16,3-17-21 15,0-14-13-15,0-2 41 0,0-41 18 16,0-21-74-16,-5-18-3 15,-7-7-5-15,-10 0 0 16,-17 11 0-16,-12 16-2 16,-16 23-1-16,3 22 6 15,11 17-2-15,17 3 9 16,20 36-3-16,14 16-3 16,2 7-4-16,27-5-2 15,30-12-4-15,23-21 5 16,16-24 1-16,3-9 0 15,-7-36-4-15,-14-8 0 16,-21-3 4-16,-19 3 6 16,-9 8-2-16,-16 7-3 0,-11 14 28 15,-2 12-26 1,0 12 11-16,-9 1 0 0,-11 37-14 16,-1 23-1-16,3 14 1 15,13 6-4-15,5 0-1 16,0-10 3-16,24-16-17 15,10-16-18-15,-1-18-19 16,4-21-54-16,-1-7-155 16,3-32-315-16</inkml:trace>
          <inkml:trace contextRef="#ctx0" brushRef="#br0" timeOffset="92244.5844">16184 14151 141 0,'0'0'347'16,"0"0"-265"-16,0 0 26 15,0 0-15-15,-24 130-21 16,24-91 4-16,0 5-15 16,0-4-7-16,0 1-12 15,4-2-11-15,22-3 25 16,5-8-9-16,11-9-6 15,7-9-5-15,0-10-9 16,1 0-14-16,-2-9 9 0,-2-7-5 16,1 2-5-1,-5 4 2-15,-4 3-14 0,-10 7 0 16,-13 0-3-16,-7 0 0 16,-8 0-21-16,0-1 12 15,0-6 6-15,0-3-10 16,-8-8-49-16,-2 1-7 15,2-6-35-15,2 1-70 16,-1-1-19-16,-5-2-311 16</inkml:trace>
        </inkml:traceGroup>
      </inkml:traceGroup>
    </inkml:traceGroup>
    <inkml:traceGroup>
      <inkml:annotationXML>
        <emma:emma xmlns:emma="http://www.w3.org/2003/04/emma" version="1.0">
          <emma:interpretation id="{916F2E3D-B9C0-4D9C-AB5B-3D2813544479}" emma:medium="tactile" emma:mode="ink">
            <msink:context xmlns:msink="http://schemas.microsoft.com/ink/2010/main" type="paragraph" rotatedBoundingBox="2834,16578 23381,16861 23360,18360 2814,180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47FEE2-AA22-48AF-987E-5575000C7D22}" emma:medium="tactile" emma:mode="ink">
              <msink:context xmlns:msink="http://schemas.microsoft.com/ink/2010/main" type="line" rotatedBoundingBox="2834,16578 23381,16861 23360,18360 2814,18077"/>
            </emma:interpretation>
          </emma:emma>
        </inkml:annotationXML>
        <inkml:traceGroup>
          <inkml:annotationXML>
            <emma:emma xmlns:emma="http://www.w3.org/2003/04/emma" version="1.0">
              <emma:interpretation id="{53AAB73C-F323-4DF8-BF81-937BC118DE2E}" emma:medium="tactile" emma:mode="ink">
                <msink:context xmlns:msink="http://schemas.microsoft.com/ink/2010/main" type="inkWord" rotatedBoundingBox="2831,16795 6749,16849 6736,17781 2819,17727"/>
              </emma:interpretation>
              <emma:one-of disjunction-type="recognition" id="oneOf33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61746.963">-1990 15693 590 0,'0'0'87'0,"0"0"-25"15,0 0 51-15,0 0-25 16,0 0-23-16,0 0-33 16,27-5 13-16,-23-16-2 15,-4-11-7-15,0-1-27 16,-16-5-9-16,-20 4 0 15,-13-1-4-15,-9 17-22 0,-11 18 12 16,-2 0-3 0,9 32-2-16,17 15 16 0,23 6-2 15,22 13-1-15,10 9-2 16,43 7-2-16,18 9 0 16,11-3 10-16,7-7 0 15,-6-8 0-15,-16-12 3 16,-16-13 2-16,-24-11 8 15,-18-15 2-15,-9-5 2 16,-16-5 16-16,-34-8 5 16,-16-1-27-16,-14-3-8 15,1 0-1-15,5 0 3 0,17-3-4 16,18-1-1 0,19 1-1-16,17 3-2 0,3-1-25 15,32-1-82-15,33-7 6 16,19-13-235-16</inkml:trace>
          <inkml:trace contextRef="#ctx0" brushRef="#br0" timeOffset="362054.9878">-1115 15724 843 0,'0'0'11'0,"0"0"7"0,0 0 69 16,0 0-18-16,0 0-45 15,0 0 10-15,-91-43-2 16,57 43-17-16,-7 20 6 16,-5 20-6-16,-2 13-11 15,-1 12 5-15,12 6-3 16,11 4 3-16,19-1 2 15,7-3 2-15,21-2-9 16,27-10-1-16,11-10 7 16,10-7-8-16,7-16-2 15,10-14-3-15,-2-12-5 16,-3-4-58-16,-2-33-27 0,-16-12-79 16,-15-7-402-16</inkml:trace>
          <inkml:trace contextRef="#ctx0" brushRef="#br0" timeOffset="362421.0107">-648 16235 623 0,'0'0'11'0,"39"110"96"15,-13-68-56-15,-4-16 10 0,4-9-41 16,-4-17 10-1,-4 0-20-15,1-36 3 0,-6-31 11 16,-4-17-24-16,0-11-26 16,-4-11 2-16,2 6-12 15,2 2-12-15,0 21-7 16,3 21 55-16,-3 22 36 16,-3 21 1-16,3 13-23 15,5 4-6-15,4 38 26 16,7 13 33-16,2 22-12 15,2 19 19-15,-5 5-22 16,-3 0-13-16,-7-9-16 0,-5-21-17 16,-5-18-6-1,-4-20-2-15,0-17-50 0,-9-16-32 16,-21-2-26 0,-6-32-235-16</inkml:trace>
          <inkml:trace contextRef="#ctx0" brushRef="#br0" timeOffset="362518.9409">-398 16177 569 0,'0'0'140'15,"0"0"-37"-15,0 0-85 16,0 0 5-16,0 0-15 16,136-4-8-16,-81 4-85 15,-3 0-372-15</inkml:trace>
          <inkml:trace contextRef="#ctx0" brushRef="#br0" timeOffset="362855.3717">66 15703 507 0,'0'0'257'0,"0"0"-209"16,0 0 48-16,0 0-46 15,0 0-33-15,0 0 6 16,-1 94 14-16,1-42-3 15,0 9-2-15,1 8 10 16,11 2-5-16,3 3-9 16,8-2-11-16,5-7 9 0,13-5 6 15,12-8-14 1,5-13 7-16,8-17-24 0,-1-13-1 16,-3-9 1-16,1-1-2 15,-2-23-9-15,1-4-32 16,-8 0-12-16,-1 2-35 15,-10-1-61-15,-11 0-154 16</inkml:trace>
          <inkml:trace contextRef="#ctx0" brushRef="#br0" timeOffset="363348.9403">934 15827 203 0,'0'0'459'15,"0"0"-444"-15,0 0 30 16,0 0 1-16,0 0 10 16,0 0 9-16,1 2-5 15,-1 7-20-15,3 6-14 16,-3 3 3-16,0 9-6 15,0 7-8-15,0 4 2 16,0 1-1-16,0 3-6 16,0 0-3-16,0-2 5 15,0-1-1-15,0-6 3 0,0-1-5 16,6-1-1-16,12-2-2 16,3-1 16-16,2-2-7 15,4-3-4-15,4-3 13 16,13-2 1-16,3-4 13 15,5-1-9-15,-1-5-10 16,1-1 0-16,-7-4-12 16,-6-3-4-16,-8 0-3 15,-4 0 2-15,-3-6-1 16,-10-9-1-16,-8 1-32 16,-6-1-12-16,0-2-20 15,0 4-7-15,-9 0 7 16,-6 0-14-16,0 0-111 0,0-4-116 15,-2-2-175-15</inkml:trace>
          <inkml:trace contextRef="#ctx0" brushRef="#br0" timeOffset="363581.0382">976 16104 838 0,'0'0'36'0,"0"0"-20"0,0 0 78 15,0 0-31 1,165-3-19-16,-114-2-20 0,-7 2-19 16,-10-4-5-16,-11-11-17 15,-9-8-104-15,-14-9-172 16</inkml:trace>
          <inkml:trace contextRef="#ctx0" brushRef="#br0" timeOffset="363770.9451">1019 15731 1050 0,'0'0'17'16,"0"0"-8"-16,0 0 6 16,0 0-13-16,0 0 12 15,169-24-2-15,-84 12-12 16,1 1-25-16,1-13-264 15,-2 3-435-15</inkml:trace>
        </inkml:traceGroup>
        <inkml:traceGroup>
          <inkml:annotationXML>
            <emma:emma xmlns:emma="http://www.w3.org/2003/04/emma" version="1.0">
              <emma:interpretation id="{FCB1524D-5117-4515-A049-69AC067CB21B}" emma:medium="tactile" emma:mode="ink">
                <msink:context xmlns:msink="http://schemas.microsoft.com/ink/2010/main" type="inkWord" rotatedBoundingBox="6456,17025 7179,17035 7164,18137 6441,18127"/>
              </emma:interpretation>
              <emma:one-of disjunction-type="recognition" id="oneOf34">
                <emma:interpretation id="interp53" emma:lang="" emma:confidence="0">
                  <emma:literal>A</emma:literal>
                </emma:interpretation>
                <emma:interpretation id="interp54" emma:lang="" emma:confidence="0">
                  <emma:literal>N</emma:literal>
                </emma:interpretation>
                <emma:interpretation id="interp55" emma:lang="" emma:confidence="0">
                  <emma:literal>K</emma:literal>
                </emma:interpretation>
                <emma:interpretation id="interp56" emma:lang="" emma:confidence="0">
                  <emma:literal>F</emma:literal>
                </emma:interpretation>
                <emma:interpretation id="interp57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364902.7886">1254 15889 289 0,'0'0'156'0,"0"0"5"16,0 0-51-16,0 0-40 16,0 0-70-16,0 0 0 15,-18 81 43-15,18-4-8 16,-2 16 28-16,2 11-16 15,0 10-1-15,0-1-8 16,0-8-6-16,2-17-11 16,2-22-7-16,1-22-9 15,-2-21-4-15,1-14 1 0,1-9-1 16,-5 0 1 0,0-19 5-16,0-27 11 0,0-23-18 15,0-16 3-15,0-15-3 16,0-8-3-16,0-10-8 15,0 0-4-15,0 7 14 16,13 9 0-16,4 14 1 16,-2 23 3-16,2 20 1 15,-2 23-2-15,1 17-2 16,10 5-7-16,5 29-10 16,10 30 17-16,7 28 10 15,3 23 16-15,-4 16 12 16,-4 2-11-16,-5-8-14 15,-11-22-7-15,-8-19-6 16,-10-27-2-16,-4-24-1 0,-5-16-37 16,0-12-9-16,-11-12-11 15,-20-33-178-15,-11-19-354 16</inkml:trace>
          <inkml:trace contextRef="#ctx0" brushRef="#br0" timeOffset="365054.2579">1373 16172 551 0,'0'0'351'15,"0"0"-300"-15,0 0-18 16,0 0 29-16,123-9 10 16,-40 9-14-16,2-6-22 15,-4-1-22-15,-10 1-14 0,-12 1-36 16,-11-1-97-16,-14 1-164 16</inkml:trace>
        </inkml:traceGroup>
        <inkml:traceGroup>
          <inkml:annotationXML>
            <emma:emma xmlns:emma="http://www.w3.org/2003/04/emma" version="1.0">
              <emma:interpretation id="{D8344DEC-5F1E-4E19-86E5-FFCC156F7246}" emma:medium="tactile" emma:mode="ink">
                <msink:context xmlns:msink="http://schemas.microsoft.com/ink/2010/main" type="inkWord" rotatedBoundingBox="7755,17143 7858,17145 7857,17202 7754,17200"/>
              </emma:interpretation>
              <emma:one-of disjunction-type="recognition" id="oneOf35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64228.4834">2641 15823 532 0,'0'0'75'0,"0"0"75"16,0 0-38-16,0 0-73 15,0 0-11-15,0 0-1 16,-25 32 0-16,25-22-5 16,0-1-12-16,0-5 5 15,0-2 0-15,0-2-7 16,0 0 3-16,0 0 3 0,0 0 19 15,0-15 7 1,0 0-8-16,0 6-15 0,0 0-3 16,-5 9 9-16,2-3 4 15,2 3-13-15,-2 0-14 16,3 0-2-16,0 0-8 16,0 0-6-16,-2 6-10 15,2 0-6-15,-3-5-22 16,-3 4-16-16,-6-2 13 15,-6 0-180-15,-7-1-363 16</inkml:trace>
        </inkml:traceGroup>
        <inkml:traceGroup>
          <inkml:annotationXML>
            <emma:emma xmlns:emma="http://www.w3.org/2003/04/emma" version="1.0">
              <emma:interpretation id="{AED1F38F-3FF2-45EF-ADDF-31D6661DBCF1}" emma:medium="tactile" emma:mode="ink">
                <msink:context xmlns:msink="http://schemas.microsoft.com/ink/2010/main" type="inkWord" rotatedBoundingBox="13082,17168 15726,17204 15717,17913 13072,17876"/>
              </emma:interpretation>
              <emma:one-of disjunction-type="recognition" id="oneOf36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93926.9078">7896 16013 520 0,'0'0'256'16,"-30"152"-159"-16,24-73 3 16,6-12-40-16,0-19-17 15,0-17-30-15,0-18-5 0,0-13-8 16,4-18 0-16,1-35-9 16,-1-20 9-16,1-9-17 15,-1 1 17-15,5 9 0 16,11 6-1-16,17 14 1 15,11 16 0-15,16 16 0 16,9 20-1-16,7 20 1 16,0 33 12-16,-4 14 9 15,-7 11-8-15,-16 6 8 16,-14-1 8-16,-19-4 19 16,-20-8-7-16,0-9-8 15,-36-14-19-15,-22-12 10 0,-8-16 0 16,-6-12-5-16,-4-8-17 15,3 0-1-15,13-11-1 16,18-4-4-16,17 0-17 16,17 4-15-16,8-1-21 15,30 3-19-15,32-4-19 16,22 0-13-16,12 1-104 16,-3 0-149-16</inkml:trace>
          <inkml:trace contextRef="#ctx0" brushRef="#br0" timeOffset="94272.6366">8892 16042 575 0,'0'0'99'0,"0"0"-29"16,0 0-14-16,0 0-25 15,0 0 32-15,0 0-3 16,-22 119 7-16,13-70-30 16,4 2-15-16,-1 1-5 15,5-3 3-15,1-6 13 16,0-7-12-16,12-6-14 16,16-6-5-16,16-7 6 0,12-5-1 15,7-8 12 1,0-4-3-16,-1 0-5 0,-7 0-10 15,-10 0-1-15,-4-12-8 16,-8-3-44-16,-15 0-29 16,-13-3-40-16,-5 1-141 15,-19 2-288-15</inkml:trace>
          <inkml:trace contextRef="#ctx0" brushRef="#br0" timeOffset="94405.7489">8912 16374 646 0,'0'0'271'0,"0"0"-253"16,0 0-16-16,0 0 48 0,0 0-21 16,0 0-29-16,152 0-2 15,-121-27-186-15,-16-1-173 16</inkml:trace>
          <inkml:trace contextRef="#ctx0" brushRef="#br0" timeOffset="94519.2056">9008 16187 589 0,'0'0'74'16,"0"0"111"-16,0 0-7 15,0 0-75-15,0 0-64 16,0 0-38-16,17-98-2 16,79 71-49-16,15-3-168 15,12-6-204-15</inkml:trace>
          <inkml:trace contextRef="#ctx0" brushRef="#br0" timeOffset="94778.3107">9937 15903 568 0,'0'0'293'0,"0"0"-277"15,0 0 59-15,0 0-18 16,-109 125-9-16,86-69-8 16,8 8 5-16,13 2-1 15,2 2-14-15,5-3 9 16,25-3 1-16,14-9-8 15,11-11-13-15,17-13 3 0,8-19-5 16,1-10-17 0,-1-10-2-16,-2-25-47 0,-6-5-53 15,-6 0-46 1,-14 1-261-16</inkml:trace>
        </inkml:traceGroup>
        <inkml:traceGroup>
          <inkml:annotationXML>
            <emma:emma xmlns:emma="http://www.w3.org/2003/04/emma" version="1.0">
              <emma:interpretation id="{32921201-84B4-4E9D-889C-B7A937C88AC0}" emma:medium="tactile" emma:mode="ink">
                <msink:context xmlns:msink="http://schemas.microsoft.com/ink/2010/main" type="inkWord" rotatedBoundingBox="17545,17241 20446,17281 20435,18076 17534,18036"/>
              </emma:interpretation>
              <emma:one-of disjunction-type="recognition" id="oneOf37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95669.5147">12379 16034 798 0,'0'0'38'0,"-24"135"66"16,16-55-32-16,7-2-15 16,1-11-36-16,0-22-4 15,0-19-15-15,0-16-2 16,0-10 2-16,0-21 4 16,0-28-6-16,-8-15-23 15,1-16-10-15,2-2-20 16,5 4 5-16,3 11 29 15,33 13 19-15,21 21 1 16,14 24-1-16,9 9 24 16,-1 31 8-16,-3 28-15 15,-6 12-2-15,-14 7-7 16,-13 3 36-16,-23-3-12 0,-20-5 9 16,-15-4 3-16,-36-10 10 15,-17-14-3-15,-7-11-17 16,-3-10-21-16,6-16-7 15,10-8-6-15,14 0-1 16,18-11 0-16,21-13-12 16,9-12-50-16,31-4-10 15,34-7 2-15,16 4-3 16,11 1-75-16,-5 11-101 16,-10 4-101-16</inkml:trace>
          <inkml:trace contextRef="#ctx0" brushRef="#br0" timeOffset="95936.3505">13173 16504 538 0,'0'0'15'15,"0"0"24"-15,178 40 77 16,-101-50 9-16,6-38 14 16,-4-19-74-16,-11-8-45 15,-24-4 28-15,-32 8-4 16,-12 10 23-16,-44 17 5 15,-25 22-29-15,-12 22-31 16,-12 6-6-16,-4 43-6 0,15 17 0 16,20 7-3-1,35-1-28-15,27-7-37 0,18-9-7 16,47-20-18-16,14-19-61 16,10-17-139-16,0-8-317 15</inkml:trace>
          <inkml:trace contextRef="#ctx0" brushRef="#br0" timeOffset="96325.914">14026 16237 673 0,'0'0'60'0,"-10"158"55"15,10-85-1-15,0-8-3 0,10-14-66 16,5-16-11-16,-3-14-17 15,-2-21-15-15,-10 0 0 16,0-41 16-16,0-21-15 16,0-24-3-16,-3-6-9 15,3-6-12-15,0 2 1 16,28 12-10-16,13 18-3 16,8 21 6-16,4 22 27 15,4 23 1-15,0 0 5 16,2 36 23-16,-2 16 4 15,-6 9 25-15,-18 4-48 16,-18-1 11-16,-15-9-11 16,-28-5 10-16,-31-14 16 0,-12-5-11 15,-2-10-12 1,11-7-10-16,20-5-3 0,18-8-31 16,24-1-5-16,24 0-64 15,44-24-113-15,20-15-166 16</inkml:trace>
          <inkml:trace contextRef="#ctx0" brushRef="#br0" timeOffset="96714.6178">14856 16304 684 0,'0'0'102'0,"-39"175"-8"0,36-87-15 15,3-15 20-15,8-16-37 16,13-22-45-16,-3-17-11 15,-5-18-2-15,-2-9-3 16,-4-39 1-16,-4-20-2 16,-3-14-5-16,0-10 4 15,0-1-3-15,0-4 3 16,2 8-17-16,25 10-22 16,12 16-6-16,5 22 9 15,1 22 37-15,-3 19 12 16,-5 2 17-16,-2 35-7 15,-8 14 4-15,-6 7 8 16,-10 3 27-16,-11 0-19 16,0-8 27-16,-29-8-25 15,-10-9-9-15,-6-12-22 0,-3-9-4 16,0-9-6-16,9-3-3 16,18-3-26-16,19 0-24 15,7-4-18-15,43-12-50 16,18-3-75-16,6 0-65 15</inkml:trace>
        </inkml:traceGroup>
        <inkml:traceGroup>
          <inkml:annotationXML>
            <emma:emma xmlns:emma="http://www.w3.org/2003/04/emma" version="1.0">
              <emma:interpretation id="{A28FB989-893D-433D-9FD4-AB794BB10D84}" emma:medium="tactile" emma:mode="ink">
                <msink:context xmlns:msink="http://schemas.microsoft.com/ink/2010/main" type="inkWord" rotatedBoundingBox="21161,17129 22212,17143 22201,17920 21150,17905"/>
              </emma:interpretation>
              <emma:one-of disjunction-type="recognition" id="oneOf38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96872.5857">15972 16255 793 0,'0'0'41'0,"0"132"145"0,-3-61-78 16,-14-9-67-16,7-16-41 15,2-28-2-15,8-18-93 16,0-45-138-16,8-29-584 16</inkml:trace>
          <inkml:trace contextRef="#ctx0" brushRef="#br0" timeOffset="96983.9514">16071 15936 353 0,'0'0'473'0,"0"0"-453"15,-48-120 52-15,37 112 74 16,4 8-78-16,5 0-68 15,2 19-49-15,0 3-108 16,14-3-460-16</inkml:trace>
          <inkml:trace contextRef="#ctx0" brushRef="#br0" timeOffset="97202.9272">16644 16347 607 0,'0'0'110'15,"141"83"48"-15,-72-71-101 16,-10-12-16-16,-14-14 2 15,-21-29 3-15,-18-10-12 16,-6-7 61-16,-21 0 10 16,-30 5-47-16,-18 14-32 15,-9 18-10-15,-2 22-16 16,9 1 0-16,10 43-15 16,18 24-4-16,22 11-42 15,21 0-70-15,31-14-78 16,45-26-453-16</inkml:trace>
        </inkml:traceGroup>
        <inkml:traceGroup>
          <inkml:annotationXML>
            <emma:emma xmlns:emma="http://www.w3.org/2003/04/emma" version="1.0">
              <emma:interpretation id="{F0880F0C-7DC5-45DF-B5B5-4D189C77D717}" emma:medium="tactile" emma:mode="ink">
                <msink:context xmlns:msink="http://schemas.microsoft.com/ink/2010/main" type="inkWord" rotatedBoundingBox="23312,16860 23381,16861 23364,18105 23294,18104"/>
              </emma:interpretation>
              <emma:one-of disjunction-type="recognition" id="oneOf39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97713.5162">18110 16774 623 0,'0'0'78'0,"0"0"-14"0,0 0 114 15,0 0-32-15,0 0-80 16,0 0-43-16,34-86-17 16,-29 72 16-16,-5 8 81 15,0 6-36-15,0 0-48 16,-6 10-19-16,-12 15-2 16,-3 4-20-16,4-1-40 15,8-9-42-15,9-15-57 16,0-4-550-16</inkml:trace>
          <inkml:trace contextRef="#ctx0" brushRef="#br0" timeOffset="97480.6705">18120 15539 949 0,'0'0'77'15,"0"0"-47"-15,0 0 11 0,0 0-16 16,0 0 23-16,0 157-10 16,2-65-11-16,-2 5-14 15,0 1-13-15,0 0-31 16,0-10-83-16,-2-10-135 15,-5-14-293-15</inkml:trace>
        </inkml:traceGroup>
      </inkml:traceGroup>
    </inkml:traceGroup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16:34.17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42DFA18-0854-401F-BA79-8B3857122095}" emma:medium="tactile" emma:mode="ink">
          <msink:context xmlns:msink="http://schemas.microsoft.com/ink/2010/main" type="inkDrawing" rotatedBoundingBox="2899,12445 9313,11809 9324,11921 2910,12557" semanticType="underline" shapeName="Other">
            <msink:sourceLink direction="with" ref="{2617F6BA-8343-48FE-A133-BA17A5BCF3B5}"/>
            <msink:sourceLink direction="with" ref="{D9A9127C-0E02-4F00-8CD3-560EB27137B7}"/>
          </msink:context>
        </emma:interpretation>
      </emma:emma>
    </inkml:annotationXML>
    <inkml:trace contextRef="#ctx0" brushRef="#br0">0 653 489 0,'0'0'49'0,"0"0"-11"16,0 0 25-16,0 0-32 16,0 0-4-16,0 0 22 15,36-12-20-15,-17 11 0 16,3 1 10-16,7-3 6 0,2 3-25 16,4 0-2-16,1 0-1 15,7 0 11-15,3 0-6 16,-1 0 3-16,6 0-11 15,-6 0-2-15,3 0-8 16,0 0-4-16,2 0 3 16,2 0-1-16,5 0 2 15,2 0-4-15,6 0 0 16,1 0-1-16,-3 0-1 16,3 0 2-16,3 0 1 15,2-2 1-15,1-4-1 16,3-1-1-16,3 1 1 0,-2 0-1 15,2 0 0-15,-2-1-2 16,3 0 2-16,-4-3 0 16,2-1 1-16,-1 1 0 15,-1 2 1-15,1-3-1 16,-6 5-1-16,1 0 2 16,-1 0-2-16,3 0 0 15,0 0-2-15,9 0 2 16,3-3 5-16,-1 1-5 15,2-2-1-15,-2-1-5 16,-1 0 6-16,0-1 0 16,-2 5 1-16,3-1 0 15,-1-1-1-15,-4 2-3 0,0-1 3 16,-4 1 5 0,0 0-5-16,0 0 0 0,-4-2 0 15,1 1 1-15,0-1-1 16,-1 3 0-16,-5 1 1 15,0-1-1-15,-6-1 0 16,5 1-1-16,2 0 1 16,7-2-1-16,4-1 2 15,-3 2 0-15,-2 3 0 16,-3-1-2-16,-1-1 1 16,-1-2-1-16,3-2 1 15,4-4 0-15,3 5 0 16,5-1 0-16,-4-1 0 0,3 1-4 15,-3 1 4-15,1-5 0 16,1 6 3-16,-6-4-3 16,-3-1 0-16,-1 2-2 15,0 0 4-15,-1-1-2 16,0-1 3-16,-3 1-1 16,-1-2 4-16,1 1 0 15,-1 1-4-15,-5-1 9 16,-1 4-3-16,-8 0-7 15,-15 6-1-15,-8-2-1 16,-14 5-5-16,-15 0-38 16,0 0-140-16,-17 6-59 15,-26 14-373-15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16:41.09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0 498 0,'0'0'266'16,"0"0"-192"-16,0 0 63 15,0 0-39-15,0 0-60 16,0 0-38-16,6 0-9 16,-3 0-61-16,-1 0-146 15,-2 0-375-15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16:57.80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8223345-759B-4EE0-8C93-74EAD691E05E}" emma:medium="tactile" emma:mode="ink">
          <msink:context xmlns:msink="http://schemas.microsoft.com/ink/2010/main" type="inkDrawing" rotatedBoundingBox="13997,2773 18126,2520 18129,2563 14000,2815" semanticType="underline" shapeName="Other">
            <msink:sourceLink direction="with" ref="{C3F093D1-3D50-4350-90C5-2CA2C300E19A}"/>
            <msink:sourceLink direction="with" ref="{1C5278AA-AD9E-4AE2-9150-2A5523F02ECE}"/>
          </msink:context>
        </emma:interpretation>
      </emma:emma>
    </inkml:annotationXML>
    <inkml:trace contextRef="#ctx0" brushRef="#br0">-1 252 475 0,'0'0'18'0,"0"0"56"16,0 0-35-16,0 0 28 15,0 0-9-15,0 0-34 16,-13-6-14-16,13 6-10 16,0 0 0-16,9 0 0 15,7-2 2-15,4 2 0 0,2 0-2 16,13-3 4-16,7 1-2 16,8-2 24-16,4-3 19 15,3 1-32-15,5 0-3 16,8-2 11-16,13-1-1 15,6 0-1-15,7 1-3 16,2-1 1-16,-1 2-4 16,1-2-9-16,7 3-3 15,9 1 16-15,5-2-9 16,1-2 1-16,4 3-4 16,-1 0-4-16,3 3 10 0,-1-3-1 15,0 1-4-15,6-1 3 16,5-2-5-16,4-2 1 15,-1-1 2-15,-4-1-3 16,-9 0 3-16,-3-1-6 16,-4 2 16-16,-5 3-16 15,-11 4 1-15,-7 1-2 16,-7 3 3-16,-5 0 2 16,-2 0 2-16,-3 0-7 15,-9 0 10-15,-7 0-7 16,-5 0-1-16,-9 0 1 15,-7-3 4-15,-9 1-4 16,-9 1-3-16,-13 1 0 16,-7 0-3-16,-4 0-52 15,0 0-30-15,-24 3-150 0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17:00.11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B4516A2-8FA5-4791-9D82-299AF518F937}" emma:medium="tactile" emma:mode="ink">
          <msink:context xmlns:msink="http://schemas.microsoft.com/ink/2010/main" type="inkDrawing" rotatedBoundingBox="3858,6510 8043,6196 8047,6246 3862,6560" semanticType="underline" shapeName="Other">
            <msink:sourceLink direction="with" ref="{3083A4E7-6DB0-44C1-A81D-BC0E1906691F}"/>
            <msink:sourceLink direction="with" ref="{69893FDB-C6D8-4CCE-BC1B-F31AEE842596}"/>
          </msink:context>
        </emma:interpretation>
      </emma:emma>
    </inkml:annotationXML>
    <inkml:trace contextRef="#ctx0" brushRef="#br0">0 325 300 0,'0'0'52'0,"0"0"-28"16,0 0 34-16,0 0 14 15,0 0-1-15,0 0-17 16,39-1-13-16,-21-2-16 0,1-2 1 16,4 1-17-1,5-1-1-15,10 2-2 0,7-6 4 16,5 5 1-16,7 0-6 16,3 0 2-16,-1 1 0 15,2 3 1-15,5-2-4 16,0 2 3-16,4-1 1 15,0-4 1-15,-2 4 8 16,1-3-6-16,2-1-5 16,4-1 0-16,2-2 7 15,1-1-4-15,1 1-2 16,0 0 5-16,-3 1-6 16,8 5-6-16,5-3 6 15,6 2-4-15,3-4 5 0,-1 3-3 16,-3-1-2-16,2 3 4 15,4-2-6-15,1-4 7 16,6 0-3-16,0-4-2 16,-1-1 7-16,3-1-4 15,-3-1 4-15,4 1-1 16,-5-1 2-16,-5 4-3 16,3-1 1-16,0 5 1 15,3 1-6-15,-3-1 7 16,-7 1-6-16,-12 2-3 15,-6 3-1-15,-10-2 9 16,-2-1 0-16,-6 2-2 16,-7 0-6-16,-10-2 10 0,-11 2-2 15,-10 1-4-15,-8-3 3 16,-7 4-5-16,-5 0-3 16,-2 0 0-16,0 0-5 15,0 0-37-15,-9 13-103 16,-23 10-213-16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17:23.71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5BB80A1-EACB-429E-BB90-824A2CEC733A}" emma:medium="tactile" emma:mode="ink">
          <msink:context xmlns:msink="http://schemas.microsoft.com/ink/2010/main" type="writingRegion" rotatedBoundingBox="20146,963 24923,1016 24914,1800 20137,1748">
            <msink:destinationLink direction="with" ref="{091AC16F-E579-4840-8FBB-101ADC6A9CFA}"/>
          </msink:context>
        </emma:interpretation>
      </emma:emma>
    </inkml:annotationXML>
    <inkml:traceGroup>
      <inkml:annotationXML>
        <emma:emma xmlns:emma="http://www.w3.org/2003/04/emma" version="1.0">
          <emma:interpretation id="{E553BC4E-96D1-4073-82D4-8B81F1DD65BF}" emma:medium="tactile" emma:mode="ink">
            <msink:context xmlns:msink="http://schemas.microsoft.com/ink/2010/main" type="paragraph" rotatedBoundingBox="20146,963 24923,1016 24914,1800 20137,1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1A0C2A-89F5-40DB-AFA4-D2FA87111158}" emma:medium="tactile" emma:mode="ink">
              <msink:context xmlns:msink="http://schemas.microsoft.com/ink/2010/main" type="line" rotatedBoundingBox="20146,963 24923,1016 24914,1800 20137,1748"/>
            </emma:interpretation>
          </emma:emma>
        </inkml:annotationXML>
        <inkml:traceGroup>
          <inkml:annotationXML>
            <emma:emma xmlns:emma="http://www.w3.org/2003/04/emma" version="1.0">
              <emma:interpretation id="{9FAD9800-24A8-4C97-8D94-4618787DA695}" emma:medium="tactile" emma:mode="ink">
                <msink:context xmlns:msink="http://schemas.microsoft.com/ink/2010/main" type="inkWord" rotatedBoundingBox="20146,972 23387,1007 23378,1783 20137,17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15130-292 737 0,'0'0'27'0,"0"0"25"0,0 0 91 16,0 0-82-16,0 0-31 15,0 0-5-15,128 103-7 16,-109-103 1-16,-2 0-12 16,-5-17 9-16,-11-9-8 15,-1-3 1-15,-1-2-1 16,-29 6-8-16,-14 5 0 16,-5 10 6-16,-9 10-1 15,1 0-5-15,5 34 0 16,8 16 3-16,12 13-2 15,19 12-1-15,13-2 3 16,1 1-1-16,37-5 0 16,12-15-2-16,8-8 6 0,7-12-6 15,1-7 1-15,0-11-3 16,-4-11 0-16,-4-5-77 16,-2-6-50-16,-11-21-184 15</inkml:trace>
          <inkml:trace contextRef="#ctx0" brushRef="#br0" timeOffset="502.3374">15707 208 757 0,'0'0'56'0,"0"0"19"15,0 105-13-15,0-95-19 16,0-10-33-16,0-10-8 16,0-28-2-16,0-22 0 15,0-13-34-15,0-4 4 16,-3 1-3-16,-18 9 28 16,-10 9 5-16,-6 17 8 15,6 16 7-15,7 12 18 16,13 12 33-16,11 1-29 15,0 0-37-15,0 18 0 16,27 3-1-16,14-3-1 0,12-12-11 16,7-6 8-16,6 0 5 15,-7-22 9-15,-8-7-6 16,-15 1-2-16,-17 7 7 16,-8 8 12-16,-11 10 18 15,0 3-10-15,0 11-24 16,0 32-3-16,-12 21 4 15,-6 13 10-15,4-3-15 16,11-9 0-16,3-11-10 16,0-15-74-16,8-13-78 15,5-16-98-15,1-10-256 16</inkml:trace>
          <inkml:trace contextRef="#ctx0" brushRef="#br0" timeOffset="832.8836">16085-104 583 0,'0'0'111'0,"0"0"-104"16,0 0 41-16,0 0 22 15,0 0-26-15,0 0-13 16,-2 126-3-16,2-85-7 15,0 5 5-15,0-4-4 0,0 1-3 16,0-3 4-16,5-7 4 16,8-5-15-16,5-1 16 15,3-8-12-15,9-4-3 16,-1-4 5-16,5-7-5 16,-4-2-11-16,-3-2 6 15,-1 0-6-15,-3 0-2 16,-5-4 0-16,-5 0-4 15,-1-3-28-15,-3 1-6 16,-4-5-14-16,-4 1-40 16,-1-8-46-16,0-3-74 15,0-4-157-15</inkml:trace>
          <inkml:trace contextRef="#ctx0" brushRef="#br0" timeOffset="1008.5138">16119 95 624 0,'0'0'117'16,"0"0"-96"-16,0 0 28 16,0 0-10-16,0 0 14 15,0 0-10-15,102-8-10 16,-72-3-33-16,-4-8-17 16,-11-6-157-16,-7 1-155 15,-8-1-123-15</inkml:trace>
          <inkml:trace contextRef="#ctx0" brushRef="#br0" timeOffset="1093.4278">16190-101 59 0,'0'0'273'0,"0"0"74"0,0 0-239 16,0 0-99-16,0 0-9 15,0 0-50-15,131-95-403 16</inkml:trace>
          <inkml:trace contextRef="#ctx0" brushRef="#br0" timeOffset="1467.6615">16499 1 266 0,'0'0'336'0,"0"132"-197"16,0-71 21-16,0-14-59 16,0-13-53-16,0-21-33 15,0-9-1-15,0-4-4 16,-4-15 23-16,-5-26-18 0,-5-19-15 16,4-10-21-16,-2-4-14 15,7 3-3-15,5 11 34 16,0 13-22-16,3 16 16 15,24 15 10-15,8 16-1 16,12 0-6-16,8 36 7 16,7 15 22-16,-1 7 7 15,1 4-8-15,-8 0-1 16,-4 0 26-16,-13-9-8 16,-13-8-16-16,-16-8-18 15,-8-14 1-15,-4-3 6 16,-27-13 4-16,-8-2-1 15,-3-5-11-15,-1 0-3 0,1 0-10 16,13 0-18 0,11 0-7-16,15-2 9 0,3-1-38 15,13-7-148-15,22-4-66 16</inkml:trace>
          <inkml:trace contextRef="#ctx0" brushRef="#br0" timeOffset="1826.4066">17075-215 1003 0,'0'0'61'16,"0"0"-43"-16,0 0 39 15,0 0-44-15,0 0-13 16,0 0-1-16,-75-2-31 0,90 2-83 16,14 0-105-16,2 0-423 15</inkml:trace>
          <inkml:trace contextRef="#ctx0" brushRef="#br0" timeOffset="1678.3567">17209 38 721 0,'0'0'90'0,"0"104"21"0,0-45-26 15,0-14-54-15,0-14-25 16,0-12-6-16,0-10 0 15,0-9-46-15,9-4-116 16,0-35-306-16</inkml:trace>
          <inkml:trace contextRef="#ctx0" brushRef="#br0" timeOffset="2082.3391">17401 237 515 0,'0'0'211'0,"121"94"-64"16,-57-67-15-16,-8-14-93 0,-12-13-14 15,-11-4 2 1,-14-29 15-16,-10-14-16 0,-9-9-10 16,0 1-5-16,-28 6 2 15,-16 5-11-15,-3 14 2 16,1 15 3-16,4 7 3 15,7 8 10-15,8 14-20 16,9 25-4-16,9 11-37 16,9 3-67-16,0-9-126 15,26-14-311-15</inkml:trace>
          <inkml:trace contextRef="#ctx0" brushRef="#br0" timeOffset="3705.5984">18161 384 48 0,'0'0'548'16,"0"0"-472"-16,0 0 31 0,0 0-15 16,0 0-34-1,0 0-7-15,0 7 0 0,0-10-9 16,0-9-30-16,0-1-7 15,0 6 0-15,0 6 17 16,-3 1 5-16,-6 0-14 16,-2 3-7-16,-1 18-5 15,-4 4 2-15,10-2-3 16,3-4 0-16,3-8-5 16,0-7-1-16,0-4 4 15,0 0 0-15,7 0 0 16,5-11-14-16,-1-8 7 15,-4-7-9-15,-5 9-6 16,-2 8 11-16,0 6-11 16,-2 3-68-16,-14 1-65 0,-5 19-186 15</inkml:trace>
          <inkml:trace contextRef="#ctx0" brushRef="#br0" timeOffset="3320.2899">18144-56 433 0,'0'0'132'0,"0"0"-70"15,0 0 14-15,0 0-27 16,0 0-20-16,0 0-9 15,-9 50-12-15,14-44 2 16,2-6 9-16,-2 0 6 16,1 0 12-16,-2-6 12 15,1-11-13-15,-5-4-18 16,0 2-8-16,0-3-3 16,0 6-5-16,0 2 14 15,-6 8-3-15,1 6-3 16,-2 0 1-16,2 0-11 15,1 5-8-15,-1 18-22 16,5 3-80-16,0 3-85 0,0-2-276 16</inkml:trace>
        </inkml:traceGroup>
        <inkml:traceGroup>
          <inkml:annotationXML>
            <emma:emma xmlns:emma="http://www.w3.org/2003/04/emma" version="1.0">
              <emma:interpretation id="{70CEEAB0-A362-464A-8379-654AAED9C9AF}" emma:medium="tactile" emma:mode="ink">
                <msink:context xmlns:msink="http://schemas.microsoft.com/ink/2010/main" type="inkWord" rotatedBoundingBox="23966,1005 24923,1016 24915,1691 23958,16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473.0436">18963-200 38 0,'0'0'55'15,"0"0"-17"-15,0 0-12 16,0 0 14-16,0 0 5 0,0 0-17 16,-66 105-11-16,50-78 26 15,-2 2-10-15,-3 4-17 16,-2-3-10-16,4 0 15 15,2-2-3-15,4-4-8 16,1-3 4-16,5-6-6 16,3-4 3-16,1-6-11 15,3-4 0-15,0-1-7 16,0 0-6-16,0 0-10 16,0 0 23-16,0-4 16 15,3-9-8-15,6 1-6 16,2-8 7-16,2 1-8 0,7-9-1 15,-2-2 0-15,0 2 2 16,3-4-2-16,1-3 1 16,2 0 1-16,2-1-2 15,-4-2 2-15,1 3-1 16,-2 2 0-16,-7 3 5 16,-1 11-3-16,-8 5 2 15,-2 8-3-15,-3 1 7 16,0 5 38-16,0 0-6 15,0 0-37-15,0 0-4 16,0 0-18-16,0 0 8 16,0 11 10-16,4 10 5 15,2 7 17-15,3 9 0 16,6 10 12-16,-1 6 20 16,-4 4-13-16,-2 2-1 0,-4-6 1 15,-4-4-8 1,0-4 9-16,0-5-13 0,0-2-17 15,0-3-7-15,0-3-2 16,0-11-1-16,0-3 0 16,0-9-2-16,0-4-27 15,0-4-43-15,0-1-66 16,0 0-200-16</inkml:trace>
          <inkml:trace contextRef="#ctx0" brushRef="#br0" timeOffset="18928.8399">18991-230 98 0,'0'0'61'0,"0"0"-33"15,0 0 28-15,0 0-1 16,-83 120 2-16,63-82-20 0,-1-4 20 16,-1 1 2-16,1-7-14 15,3 0-4-15,3-5-1 16,3-5-24-16,3-2-1 15,0-1-3-15,6-7-2 16,1-3-5-16,-1-5-4 16,3 0-1-16,0 0-4 15,0 0-6-15,0 0 2 16,5-13 8-16,11-6 6 16,7-4-4-16,-1-6-2 15,4-1-5-15,-1-3-2 16,-2 0 6-16,1 1 1 0,0-1 1 15,0 0 2-15,0 1-2 16,-1-4-1-16,-1 5 7 16,-1 1-6-16,-6 9 4 15,-6 6 0-15,-4 9 1 16,-2 6 15-16,-3 0-12 16,0 0-9-16,0 0-14 15,0 0 11-15,4 13 3 16,2 4 7-16,3 3-7 15,3 9 1-15,-3 5-2 16,0 10 3-16,-4 6 2 16,-2 4 1-16,-3 4 13 15,0-3 7-15,0 1 9 0,0-6-12 16,0-2-10-16,0-9-2 16,4-11-3-16,-2-9-7 15,1-10 0 1,-2-5-1-16,4-4-30 0,2 0-42 15,2 0-11-15,-3 0-112 16,2-7-172-16</inkml:trace>
          <inkml:trace contextRef="#ctx0" brushRef="#br0" timeOffset="18040.2505">19408-6 82 0,'0'0'166'0,"0"0"-128"0,0 0 33 16,0 0 17-16,0 0-14 15,0 0-24-15,-51 98-6 16,51-69 5-16,0 5 1 16,5 3-9-16,13-1 2 15,6-4 7-15,3-5-13 16,-1-7 11-16,-2-7-34 16,3-10 10-16,1-3 1 15,4-1 12-15,-1-25-24 16,1-8 8-16,-3-3-12 0,-7-5-4 15,-8-2 0-15,-8-1 4 16,-6 0-9-16,0 1 0 16,-20 6 0-16,-18 4-2 15,-2 10 2-15,-4 9-3 16,-1 11 3-16,2 4 2 16,4 0-2-16,5 15-1 15,6 9-5-15,10-1-19 16,7 1-36-16,7-6-63 15,4-2-68-15,0-8-247 16</inkml:trace>
          <inkml:trace contextRef="#ctx0" brushRef="#br0" timeOffset="19527.1033">19399 80 119 0,'0'0'43'0,"0"0"14"0,0 0 19 16,0 0 5-16,0 0 1 15,0 0 28-15,-51 112-62 16,51-81-21-16,0 0-11 16,9 2 26-16,12-7-5 15,5-1-12-15,3-8 3 16,4-7 5-16,0-8-13 16,1-2 44-16,-2 0-46 15,-2-21 4-15,-3-12-4 16,-1-5 1-16,-5-7-14 15,-6-2-1-15,-6-5-3 0,-9 1-2 16,0 3 1-16,-27 5-7 16,-13 10-18-16,-5 15 11 15,2 9 14-15,4 9 3 16,7 0 0-16,2 19-3 16,7 15 0-16,10 2-1 15,7 3-1-15,6 6-92 16,0 2-89-16,0 5-287 15</inkml:trace>
        </inkml:traceGroup>
      </inkml:traceGroup>
    </inkml:traceGroup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18:25.19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91AC16F-E579-4840-8FBB-101ADC6A9CFA}" emma:medium="tactile" emma:mode="ink">
          <msink:context xmlns:msink="http://schemas.microsoft.com/ink/2010/main" type="inkDrawing" rotatedBoundingBox="19900,-3 25432,855 25085,3089 19553,2230" hotPoints="25818,1952 22394,2665 19222,1191 22646,478" semanticType="enclosure" shapeName="Ellipse">
            <msink:sourceLink direction="with" ref="{85BB80A1-EACB-429E-BB90-824A2CEC733A}"/>
          </msink:context>
        </emma:interpretation>
      </emma:emma>
    </inkml:annotationXML>
    <inkml:trace contextRef="#ctx0" brushRef="#br0">443 0 237 0,'0'0'83'16,"0"0"-9"-16,0 0-9 16,0 0-8-16,0 0-18 15,-134 74-6-15,107-56-8 16,-6 6 31-16,1 3-7 15,-2 5 83-15,5 0-130 16,2 1 3-16,2 2 6 16,2-3-11-16,2 2 21 15,3 1 8-15,6-3-23 16,3 1 1-16,5 3-6 0,-1 3 0 16,5 9 1-16,0 2 1 15,0 3-2-15,0 3 0 16,0 3 0-16,9 0 1 15,5-2 0-15,2-5-2 16,5-4 7-16,2-3-6 16,4-1-1-16,4 2 4 15,11-1-4-15,8 0-4 16,12 4 2-16,8 0 2 16,7 0 3-16,10 3 0 15,0-7-3-15,-1-2-1 16,4-1 1-16,-1-3 5 0,1 2-3 15,0-7-1 1,-1-3-1-16,-3-4-10 0,-2-2 10 16,3-4 9-16,-3 6-9 15,4-6 7-15,-1 0-7 16,-2-1 2-16,0-4 0 16,-1-1-4-16,-3-2 0 15,3-4 2-15,2 0 8 16,3-1-8-16,1-2-3 15,0-1 3-15,-3-2 3 16,0 5-3-16,2 1 0 16,-8 1 0-16,-1 2 1 15,-3 1 6-15,-2 0-1 0,0 2 3 16,5-5-1 0,-1 0 0-16,1-7 2 0,0-3 3 15,-1 0-2-15,-4 0 10 16,-4 0-7-16,-5-6 4 15,-13-5-1-15,-9 4-15 16,-13-4 4-16,-10-1-3 16,-6-3-3-16,-4-3 2 15,-7-11-4-15,-4-4-25 16,-3-6-61-16,-33-4-213 16</inkml:trace>
    <inkml:trace contextRef="#ctx0" brushRef="#br0" timeOffset="2180.2329">269 4 266 0,'0'0'20'0,"0"0"-11"0,0 0 86 16,0 0 54-16,0 0-42 15,0 0-27-15,-8 12-9 16,8-12-9-16,0 0-52 15,0 0-9-15,0 0-1 16,9-4 8-16,12-8-2 16,3-1 0-16,11 2-4 15,1-3-1-15,3 4 2 16,5-1-1-16,4 2 1 16,-3 0-3-16,6-1 1 15,-5 0-1-15,6 0 4 16,-3 3-2-16,7 0-1 15,-2-1 1-15,6 1 2 0,-4-1-1 16,1 2-2-16,0 2 1 16,-1 1 2-16,1-3-1 15,1 1-1-15,1-1 4 16,-2 3-2-16,-1 2-4 16,-7-4 3-16,2 5-3 15,-1 0 0-15,-2 0 5 16,0 0-1-16,2 0 0 15,-2 0-3-15,2 0 1 16,1 0 3-16,1 0 2 16,-1 0-7-16,5 0 4 15,3 0 0-15,-2 0-3 16,0 0 1-16,-1 0 0 0,-5 0-1 16,-3 0 1-16,3 5-2 15,-6-3-2-15,3 5 2 16,0-1 2-16,0 0-2 15,3-2-1-15,1 1 1 16,2-1 1-16,-2 0 1 16,5-2-2-16,-2 3 0 15,2-2 0-15,-2 6 0 16,-1-3 0-16,-1 0 0 16,0 2 2-16,-4-4-2 15,-2 2-1-15,2 0 1 16,0-1 5-16,-1-1-5 15,1 1 1-15,2-2 7 16,-1-2-4-16,0 4 3 0,1-3 7 16,-2-1-13-16,-1 4 2 15,5-3 4-15,0 4-1 16,1 5-4-16,3-4 3 16,2 6 2-16,1-1-5 15,-2 1 4-15,-1-1-2 16,-5-1 3-16,-3 3-3 15,-1-4-3-15,-4 1 5 16,-2-2 3-16,0-3-5 16,-1 3-1-16,-2-3 2 15,0 0-4-15,-3 3 5 16,0-1-2-16,-4-3 2 16,-2 2-3-16,0-1-3 0,-3-2 5 15,0 1-5-15,1 1 1 16,5-2 1-16,2 0 2 15,1 3 8-15,2-6-6 16,-10 4 1-16,2-2-6 16,-3 3 2-16,-4-3 0 15,1 4-1-15,-4 0-1 16,1-3 1-16,-6 2-2 16,1 0 0-16,1 0 0 15,-2 1-2-15,3-2 2 16,1 1 2-16,1-1-2 15,-4 1-2-15,-1-2 2 0,-4 2 2 16,-2-1-2-16,-3 1-8 16,2 1 3-16,-4 4-5 15,1 1 6-15,-1 5 4 16,2 1 1-16,3 3 7 16,3 5-6-16,-3 1-2 15,3 5-1-15,-1 4 1 16,-2 5 1-16,0 4-1 15,0 4 1-15,1 9 2 16,-4 4-3-16,-1 7 0 16,-1 4 0-16,-1-5 2 15,-3 1-2-15,0 1-4 16,0 1 4-16,0 10 1 0,0 9-1 16,0 3 0-16,-4 4 1 15,-5-13-1-15,-6-6-3 16,6-7 1-16,-2-8 2 15,-1-6-2-15,6-3 4 16,-1-10-2-16,1-7 0 16,1-9 0-16,1-8-3 15,-2-6-6-15,4-5 5 16,-2-2-1-16,-4 0-2 16,-1 1 7-16,-6-1-1 15,-3 0 1-15,-2-1-4 16,-2 3 3-16,-1-3 1 0,-2 3 0 15,-2-1 3-15,-3 1-3 16,-3 0 0-16,-10-3 0 16,3 2 0-16,-4-3 2 15,-1-1-1-15,0 0 1 16,-2-4-1-16,-2 0 1 16,-8 0-2-16,-9 0 5 15,-10-11-5-15,-11 1-1 16,-7-4 1-16,-7 4 2 15,-6 2 1-15,-7 1-2 16,0 5-1-16,-1 2-1 16,9 0 1-16,9 0-3 15,10 0 3-15,7 0-1 16,10 4 1-16,8 1-3 16,10-4 3-16,11 1 3 0,9-2-3 15,11 0-16-15,8 0-35 16,8 0-41-16,2 0-121 15,-1 0-469-15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18:31.35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90A9959-6D3B-4F10-99F4-75BFDAB28A72}" emma:medium="tactile" emma:mode="ink">
          <msink:context xmlns:msink="http://schemas.microsoft.com/ink/2010/main" type="inkDrawing" rotatedBoundingBox="2471,8202 11559,7689 11691,10019 2603,10532" hotPoints="11260,7886 11313,9993 2731,10207 2678,8101" semanticType="enclosure" shapeName="Rectangle">
            <msink:sourceLink direction="with" ref="{3B75228F-5657-4CE4-A414-129B82EFD25D}"/>
          </msink:context>
        </emma:interpretation>
      </emma:emma>
    </inkml:annotationXML>
    <inkml:trace contextRef="#ctx0" brushRef="#br0">500 597 572 0,'0'0'53'0,"0"0"25"0,0 0-10 16,0 0 7-16,0 0-35 15,0 0-18-15,-33 0-22 16,33 0-2-16,5 0 2 16,13-4 13-16,7-3-5 15,2-1-3-15,6 1 3 16,4 1-8-16,3 2 3 15,8-2 0-15,9 0 2 16,6 3 2-16,13-3-3 16,5-2-2-16,8 1 4 15,-4-4 4-15,5-1 0 0,-5-2 3 16,0-3-11 0,3 1 2-16,0 1-3 0,-1 3-1 15,-1 1 4-15,-3 4-4 16,-1-2 1-16,-2 4-1 15,0 2 1-15,-1-3 0 16,4 5-1-16,-3-4 0 16,0 2 4-16,-4 2-4 15,-1-1 0-15,1 2 0 16,-1-4 0-16,6 1 0 16,-1 2 5-16,1-4-5 15,1-1-1-15,1 1 0 0,-2-3 1 16,2-1 0-1,1 3 0-15,0-3 0 0,1-1 0 16,-1 2-3-16,-5-2 3 16,1-1 0-16,-2 1 1 15,-3-1-1-15,1 3 2 16,-1-1-2-16,3 5 1 16,-1-3 2-16,1 1-3 15,4 2 1-15,0-3-1 16,2 1 0-16,8 1 1 15,-4-3 0-15,1 5-1 16,0-3-1-16,-4 0 0 16,1 0 0-16,6 2 1 15,1-5 0-15,3 3 0 16,-3-2-3-16,1-1 3 0,-7 3 1 16,-3 0 0-1,-1 2-1-15,-2 0 2 0,2 0-2 16,1 0 0-16,0-1 2 15,0-1-2-15,5-2 0 16,5 1 1-16,6 0 0 16,0 3-1-16,1 0-1 15,-8 0 0-15,-1-1 1 16,-2 1 0-16,6 0 0 16,1 1-1-16,-1-5 1 15,-3 4 0-15,-3-5 0 16,-2 1 0-16,-1 1 1 0,-2 3-1 15,0 2 6 1,0 0-5-16,-1 2 0 0,-2 0-1 16,0 0 1-16,-2 2 1 15,0 4-2-15,-7 3 1 16,3-5-1-16,-9 1-1 16,-2 1 1-16,-8-2 0 15,-12 7-4-15,-1 2 1 16,-8 2 0-16,-5 7-3 15,2 2 2-15,-4 5 2 16,1 4 4-16,-3 6 1 16,0 6-3-16,-6 6 1 15,0 4-1-15,-3-2 2 16,-4-5-1-16,-2-1-1 16,-6 5 0-16,-3 6 2 0,-3 9-2 15,0 9 1 1,0 5 1-16,0 7-1 0,0-2 1 15,0 2-2-15,0 8-2 16,1 5 2-16,-1 1 3 16,0 0-3-16,0-9-1 15,-10-5 1-15,-7-10 0 16,4-7 0-16,-4-1 0 16,4-11 1-16,-1-8-1 15,1-4 0-15,1-12 0 16,1-8 0-16,-1-9 0 15,-1-3 1-15,-4-7-1 0,-1 2 3 16,-5 1-2-16,-4-2-1 16,-4 0 2-16,-8 1-1 15,-6 0-1-15,-4 3 0 16,1-2 0-16,-3-2 2 16,5 3-2-16,-5-3 0 15,2 0 0-15,0-6-1 16,-1 2 1-16,2-4 3 15,-3 2-3-15,4-3-3 16,-1 0 3-16,-3 3 0 16,-1-3 0-16,-6 0 0 15,0 0 1-15,-4 0-1 16,-1 0 3-16,-3 0-3 16,-3 0 0-16,-3 0-1 0,-5 3 1 15,-3 2 1-15,-1 4-1 16,-3-1 0-16,0 0 0 15,-2 1 0-15,0-1 2 16,-1-3-2-16,-5-4 2 16,-1 1-2-16,-2-2 3 15,1 0-2-15,4 0-1 16,2 0-1-16,4 0 0 16,1 1 1-16,-1-1 1 15,3 3-1-15,0-1 2 16,4 0-2-16,2 2 4 0,-3-4-2 15,3 0-2 1,0 0 4-16,-1 0-4 0,-2 0 4 16,2 0-3-16,-3 0-1 15,4 0 1-15,0 0 3 16,-2 0 1-16,-5 0-5 16,-1 0-2-16,-1 0-2 15,4 0 4-15,3 0 1 16,7 0 0-16,4-4 1 15,-1-3-2-15,1 3-1 16,0-4 1-16,0-1 4 16,1 1-2-16,4-3-1 15,-1 0 4-15,3 0-4 16,-1 2-1-16,2 1 0 16,-2-1 6-16,5 2-4 0,1-2 2 15,-1 1 2-15,1 1-4 16,-2-1 11-16,2 7-13 15,0 1 3-15,3 0-1 16,3 0-1-16,-1 0-1 16,4 0 0-16,-4 0 5 15,-2 0-2-15,1 0-3 16,-4 0 0-16,-3 0-2 16,0 0 4-16,-5 0-2 15,2 0 0-15,3 0 0 16,3 0 2-16,4 0-2 15,-1 0-2-15,1 0 0 0,2 0 2 16,0 0 0-16,4 1-1 16,4-1 1-16,1 3 0 15,3-1 1-15,1 1-1 16,1-2 2-16,2 0-2 16,-3 3-2-16,7-3 2 15,-7 1 2-15,4-1 0 16,-4 4-2-16,0-3 0 15,4 2 0-15,-4 0 0 16,2 1 0-16,-4-1 0 16,-2-2 0-16,1 2 0 15,-6-2 0-15,1 1 0 16,-2 0-1-16,-3 3 1 0,1-3 0 16,5 0-3-1,0 0 2-15,0 0 1 0,-5-1 0 16,-1 1 0-16,-2-1 0 15,-8 2 0-15,-2 0-2 16,1 2-3-16,2 3 4 16,9-3-1-16,4 7 1 15,5-4 0-15,0 1-4 16,3 1 5-16,0-1-1 16,1-1 1-16,-1 5 0 15,-3-2 0-15,-1 1-1 16,-4 0-2-16,8-2 1 15,6-1 2-15,3-8 1 16,4 3-1-16,2-4 1 0,0-1-2 16,-1 0 2-16,-1 0-2 15,0 0 1-15,-4 0 0 16,-1 0 0-16,-1-12-1 16,4-3 1-16,-2 4-1 15,4-6 0-15,-1 2 0 16,1-4 1-16,1-1-1 15,-1 0 1-15,1-5 0 16,4 2-6-16,4-3 6 16,2-6-4-16,3-2 4 15,5-9 0-15,4-10 2 16,0-7-2-16,0-4 0 16,1-7 3-16,20-4-3 0,2-4 0 15,2-5 1-15,1 1-2 16,-7 0 1-16,-2 1 0 15,-7 4 1-15,0 2-1 16,-4 12 0-16,-6 2 0 16,0 11 2-16,0 3 0 15,0 4-2-15,0 5 0 16,0 3 0-16,0 10 0 16,0 3 1-16,0 7 0 15,0 4-1-15,0 5 0 0,0 6 0 16,0 1-2-1,0 0 2-15,0 0-9 0,0 0 3 16,0 0 4-16,0 0-6 16,0 0 7-16,0 1 1 15,4 8-3-15,2 0-4 16,2 0-4-16,-2 1-21 16,1 2-57-16,-1-1-20 15,-1 2-59-15,-5 2-249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09T13:59:51.52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3572716-DD73-4262-894D-A0B105598130}" emma:medium="tactile" emma:mode="ink">
          <msink:context xmlns:msink="http://schemas.microsoft.com/ink/2010/main" type="inkDrawing" rotatedBoundingBox="4413,15444 8721,15327 8752,16489 4445,16606" hotPoints="8608,15851 8346,16895 4847,16017 5109,14973" semanticType="enclosure" shapeName="Rectangle"/>
        </emma:interpretation>
      </emma:emma>
    </inkml:annotationXML>
    <inkml:trace contextRef="#ctx0" brushRef="#br0">847 77 0,'25'-25'63,"1"-1"-48,25 26-15,26 0 31,-51 0-31,76 0 16,1 0-16,51 0 16,-26 0-16,-25 0 15,0 0-15,-27 0 16,-24 0-16,50 0 16,-102 26-1,77-26 1,26 0-16,-52 0 15,52 0-15,-26 0 16,-26 0-16,26 0 16,0 0-16,0 0 15,0 0-15,26 0 16,-1 0-16,-25 0 16,103 0-16,-103 0 15,51 0-15,-25 0 16,25 0-16,-25 0 15,-26 0-15,-26 0 16,-25 0-16,-1 0 16,1-26 15,25 26-31,1 0 16,-1 0-16,0 0 15,-25 0-15,25 0 16,-25-26 15,0 26-15,-52 26 140,26 25-140,0-25-16,-26 51 15,1 0-15,25 0 16,-26-51-16,0-1 15,26 1-15,-25 25 16,25 1-16,0-27 16,-26 1-16,26 0 15,0-1-15,0 27 16,0-27-16,0 1 16,0 0-16,0-1 15,0 1-15,0-1 16,0 1-16,0 0 15,0-1 1,0 1-16,-26-26 31,26 26-15,0-1 0,-25 1-16,25 0 15,0-1-15,0 1 16,0 0-1,-26-26 64,0 0-79,1 0 15,-52 0 1,51 0-16,-51 0 15,0 0-15,-26 0 16,26 0-16,-51 0 16,26 0-16,-104 0 15,129 0-15,-77 0 16,77 0 0,-51 0-16,26-26 15,-52 0-15,25 26 0,52 0 16,-51 0-1,51 0-15,-51-25 16,0 25-16,25-26 16,0 26-16,-25 0 15,51-26-15,51 26 16,-76 0 0,-52 0-16,77 0 15,-26 0-15,78 0 16,-52 0-1,51 0-15,-51 0 16,51 0-16,-25 0 16,0-25-16,25 25 15,-25 0-15,25 0 32,0 0-1,1 0-31,-1 0 15,0 0 1,-25 0-16,-26 0 16,0 0-1,0 0-15,26 0 16,51-26 171,0 0-171,26 26-16,-1-51 16,1 25-16,-1 1 15,27-52-15,-27 26 16,52-26 0,-25 51-16,-27-25 0,52-52 15,-25 52-15,-27 25 16,-25 0-16,26 26 15,0 0 17,-26-25-32,0-1 15,25 26 17,27 0 171,-27 0-203,52 0 15,-25-26 1,25 1 0,-52 25 15,1-52-31</inkml:trace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0:43.16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AFECDE-C02F-4528-9E38-FCACC475C8F2}" emma:medium="tactile" emma:mode="ink">
          <msink:context xmlns:msink="http://schemas.microsoft.com/ink/2010/main" type="writingRegion" rotatedBoundingBox="3127,470 25134,200 25326,15908 3319,16178"/>
        </emma:interpretation>
      </emma:emma>
    </inkml:annotationXML>
    <inkml:traceGroup>
      <inkml:annotationXML>
        <emma:emma xmlns:emma="http://www.w3.org/2003/04/emma" version="1.0">
          <emma:interpretation id="{58B65CDB-A15A-4C60-9977-40760AC30A8F}" emma:medium="tactile" emma:mode="ink">
            <msink:context xmlns:msink="http://schemas.microsoft.com/ink/2010/main" type="paragraph" rotatedBoundingBox="3131,462 25141,388 25145,1728 3135,1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E28450-61A2-4781-9ED4-F977230BD438}" emma:medium="tactile" emma:mode="ink">
              <msink:context xmlns:msink="http://schemas.microsoft.com/ink/2010/main" type="line" rotatedBoundingBox="3131,462 25141,388 25145,1728 3135,1801"/>
            </emma:interpretation>
          </emma:emma>
        </inkml:annotationXML>
        <inkml:traceGroup>
          <inkml:annotationXML>
            <emma:emma xmlns:emma="http://www.w3.org/2003/04/emma" version="1.0">
              <emma:interpretation id="{7D408FE0-6577-454A-9F34-F3EF7095EA57}" emma:medium="tactile" emma:mode="ink">
                <msink:context xmlns:msink="http://schemas.microsoft.com/ink/2010/main" type="inkWord" rotatedBoundingBox="3131,462 7050,449 7054,1645 3135,16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0 482 994 0,'0'0'10'16,"0"0"-8"-16,133-148 14 15,-7 66 44-15,23 5-27 16,4 7-25-16,-15 17-3 15,-23 16-5-15,-13 20-10 16,-10 17-33-16,-10 14-22 16,-15 42-93-16,-27 18-132 15</inkml:trace>
          <inkml:trace contextRef="#ctx0" brushRef="#br0" timeOffset="-191.2574">857 438 777 0,'0'0'57'0,"0"0"-31"0,0 0 33 16,0 0-24-16,-13 115-22 15,13-38 4-15,0 16 24 16,1 1-12-16,8-8-14 16,0-13-9-16,-3-13-3 15,-1-16-1-15,-4-14-4 16,-1-11-1-16,3-14-41 16,-3-5-75-16,0-19-40 15,0-24-279-15</inkml:trace>
          <inkml:trace contextRef="#ctx0" brushRef="#br0" timeOffset="360.4642">1350 646 475 0,'0'0'121'0,"0"0"-16"15,0 0-12-15,0 0-37 16,0 0-44-16,0 0-4 15,-46 88 6-15,41-33 12 0,5 6 3 16,0-3-17 0,9-1 10-16,18-3-1 0,11-8-5 15,3-2 2-15,2-13-1 16,2-7 7-16,-3-11-14 16,-4-3-7-16,-8-5 3 15,-3-5-1-15,-6 0-4 16,-3 0-1-16,-4-3-16 15,-5-9-32-15,-6-3-64 16,-3-2-85-16,0-3-268 16</inkml:trace>
          <inkml:trace contextRef="#ctx0" brushRef="#br0" timeOffset="660.5605">1450 518 758 0,'0'0'47'0,"0"0"-26"15,0 0-20-15,0 0 0 0,0 0-2 16,176-74-71-16,-85 47-263 16</inkml:trace>
          <inkml:trace contextRef="#ctx0" brushRef="#br0" timeOffset="537.0111">1439 840 607 0,'0'0'8'0,"0"0"66"16,0 0-7-16,137-21-32 15,-98 9-31-15,-7-5-4 16,-8 0-70-16,-12-10-212 16</inkml:trace>
          <inkml:trace contextRef="#ctx0" brushRef="#br0" timeOffset="911.6226">2347 355 483 0,'0'0'30'16,"-123"2"45"-16,58 14 33 0,7 5-39 16,7 6 17-1,10 7-39-15,9 11 0 16,5 11-29-16,8 8-1 0,13 8-1 15,6-2-5-15,0 0 4 16,30-3-12-16,15-13-1 16,12-6 1-16,14-13-3 15,10-18-41-15,14-17-49 16,-1-6-60-16,-4-38-198 16</inkml:trace>
          <inkml:trace contextRef="#ctx0" brushRef="#br0" timeOffset="1367.1566">3028 828 561 0,'0'0'75'16,"26"145"-15"-16,-13-81 71 15,-2-17-68-15,-5-14-20 16,-2-12-15-16,-2-14-2 15,-2-7-16-15,0 0 22 16,0-28 14-16,-9-20-35 16,-12-15-11-16,-2-6-5 15,-4-7-16-15,2-1-13 0,-2 11 1 16,4 13-25 0,9 19 36-16,5 19 22 15,9 15 5-15,0 0-5 0,5 37-22 16,22 14 15-1,5 13 7-15,7-3 4 0,9-5 2 16,6-15-5-16,8-19-2 16,-1-17 4-16,-1-5 3 15,-7-31 33-15,-12-20 6 16,-11-13-21-16,-15-7-6 16,-8-8-2-16,-7 5-2 15,0 9-4-15,-12 13-10 16,-10 20 1-16,-6 13-2 15,6 13-32-15,1 6-57 16,7 2-66-16,10 25-94 16,4 14-288-16</inkml:trace>
          <inkml:trace contextRef="#ctx0" brushRef="#br0" timeOffset="1577.6268">3712 1059 421 0,'0'0'113'16,"0"0"45"-16,151-49-79 15,-118-9-23-15,-14-17-4 16,-14-8-10-16,-5 2 20 16,-20 8 2-16,-22 15-11 15,-8 14-34-15,1 24 4 16,1 20-16-16,4 6-7 16,8 52-13-16,6 17 12 0,13 17-51 15,17 2-19 1,9-17-101-16,38-15-142 0</inkml:trace>
        </inkml:traceGroup>
        <inkml:traceGroup>
          <inkml:annotationXML>
            <emma:emma xmlns:emma="http://www.w3.org/2003/04/emma" version="1.0">
              <emma:interpretation id="{716EC96D-3771-4604-A12B-59CA1EF28DF2}" emma:medium="tactile" emma:mode="ink">
                <msink:context xmlns:msink="http://schemas.microsoft.com/ink/2010/main" type="inkWord" rotatedBoundingBox="7428,870 11092,858 11095,1682 7431,16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39.7804">6847 554 865 0,'0'0'162'0,"0"0"-162"15,0 0-76 1,0 0-80-16,0 0-158 16,0 0-153-16</inkml:trace>
          <inkml:trace contextRef="#ctx0" brushRef="#br0" timeOffset="3347.6494">7144 977 579 0,'0'0'81'0,"27"132"61"16,-15-81-41-16,-4-16-50 15,-3-14-25-15,-4-13-11 16,-1-8-4-16,0 0 30 16,0-25 21-16,0-26-49 15,0-21-13-15,3-18-9 16,8-11 2-16,5 3-26 15,2 3 3-15,3 22 19 0,-1 19 11 16,-2 25 1 0,-2 19 0-16,5 10-1 0,6 18 0 15,8 33 4-15,1 17 11 16,-1 9 13-16,-4 6-5 16,-1-7-4-16,-6-8-9 15,0-10-8-15,-10-21-2 16,-5-16-22-16,-8-18-37 15,-1-3-26-15,-10-18-117 16</inkml:trace>
          <inkml:trace contextRef="#ctx0" brushRef="#br0" timeOffset="3468.9486">7316 879 754 0,'0'0'116'0,"0"0"21"16,0 0-77-16,0 0-60 0,0 0-5 15,120 4 5-15,-19 12 0 16,25-7-48-16,17-7-112 15,12-2-182-15</inkml:trace>
          <inkml:trace contextRef="#ctx0" brushRef="#br0" timeOffset="1940.2021">4368 409 719 0,'0'0'15'16,"0"0"1"-16,0 0 39 0,0 0-10 15,0 0-7-15,-62 135 5 16,55-78-12-16,5 16-6 16,2 2-10-16,0 4-9 15,0-7 1-15,2-5-7 16,19-5 3-16,3-11 8 15,9-8-7-15,9-12 0 16,6-12-3-16,5-14-1 16,4-5 0-16,0-10 4 15,-3-22-2-15,-6-3-2 16,-9-3-2-16,-12 8-19 16,-6 3-21-16,-12 5-48 15,-9 8-96-15,0 3-246 16</inkml:trace>
          <inkml:trace contextRef="#ctx0" brushRef="#br0" timeOffset="2340.7226">4986 858 330 0,'0'0'98'0,"0"148"37"16,18-80-47-16,18-14-23 16,12-18 0-16,6-13 1 15,11-15-20-15,1-8-2 16,1-21 6-16,0-25-23 15,-7-19-15-15,-15-7 1 16,-20-5-10-16,-23 3 1 16,-2 7 9-16,-38 11 32 15,-14 14-31-15,-6 18 11 16,1 19 1-16,5 5-8 16,13 26-18-16,12 25-1 15,13 10-19-15,14 10-31 0,9-6-21 16,36-9-59-16,20-18-42 15,11-19-303-15</inkml:trace>
          <inkml:trace contextRef="#ctx0" brushRef="#br0" timeOffset="2740.7151">6062 439 628 0,'0'0'14'0,"0"0"2"16,-170 149 42-16,125-80 15 0,15 3-18 15,15 0-7-15,12-7-13 16,3-3-11-16,22-6-24 16,25-11 5-16,10-12-2 15,9-15-3-15,5-18-11 16,-3 0-2-16,-7-28 0 15,-4-18 6-15,-13-7-2 16,-12-1-6-16,-14 2-39 16,-14 10 17-16,-4 13 35 15,0 10 2-15,-4 16 13 16,-10 3 49-16,1 8-38 16,4 28-20-16,4 13 11 0,2 12 17 15,3 1-14-15,0-5-16 16,15-8 2-16,8-12-4 15,4-16-5-15,3-17-81 16,7-4-83-16,1-31-282 16</inkml:trace>
          <inkml:trace contextRef="#ctx0" brushRef="#br0" timeOffset="2913.1025">6757 891 798 0,'0'0'19'0,"0"0"-14"0,37 139-2 15,-22-104-3-15,6-17-34 16,0-18-153-16,-1-7-294 16</inkml:trace>
        </inkml:traceGroup>
        <inkml:traceGroup>
          <inkml:annotationXML>
            <emma:emma xmlns:emma="http://www.w3.org/2003/04/emma" version="1.0">
              <emma:interpretation id="{D8D92563-59CE-4A21-8512-236754C04471}" emma:medium="tactile" emma:mode="ink">
                <msink:context xmlns:msink="http://schemas.microsoft.com/ink/2010/main" type="inkWord" rotatedBoundingBox="12607,982 13170,980 13173,1684 12609,168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78.4011">9601 665 14 0,'0'0'261'16,"0"0"-100"-16,0 0 19 16,0 0-58-16,-62-104-20 15,58 104-36-15,-2 0 9 16,3 0-44-16,-6 8-28 16,0 24 0-16,-3 15 1 15,1 18 5-15,4 5 2 0,5 2-7 16,2 1 0-16,0-6 7 15,0-5-3 1,11-9-8-16,14-9 0 0,5-11 5 16,11-10 2-16,11-11 10 15,1-10 15-15,6-2-5 16,-4-5-4-16,-5-19-11 16,-5-3-4-16,-6-1-5 15,-12 5-3-15,-9 3-15 16,-10 6-19-16,-8-4-25 15,0 1-39-15,-30 5-161 16,-15-4-219-16</inkml:trace>
          <inkml:trace contextRef="#ctx0" brushRef="#br0" timeOffset="4128.6811">9514 858 776 0,'0'0'152'15,"0"0"-149"-15,0 0 5 16,0 0 42-16,165-6-17 15,-103 0-17-15,-5-6-16 16,-11-9-1-16,-6-8-73 16,-15-6-140-16,-16-6-235 15</inkml:trace>
          <inkml:trace contextRef="#ctx0" brushRef="#br0" timeOffset="4255.2417">9675 524 717 0,'0'0'134'0,"0"0"21"0,0 0-62 16,0 0-91-16,0 0-1 15,0 0-1-15,150-4 0 16,-48 16-77-16,9-5-163 16</inkml:trace>
        </inkml:traceGroup>
        <inkml:traceGroup>
          <inkml:annotationXML>
            <emma:emma xmlns:emma="http://www.w3.org/2003/04/emma" version="1.0">
              <emma:interpretation id="{FDCE8B27-595D-498D-B3AE-F711E1916327}" emma:medium="tactile" emma:mode="ink">
                <msink:context xmlns:msink="http://schemas.microsoft.com/ink/2010/main" type="inkWord" rotatedBoundingBox="14726,761 17593,751 17596,1574 14729,158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051.8923">12376 1025 498 0,'0'0'20'0,"0"0"80"16,150 34 11-16,-92-34-40 15,2-22 28-15,-3-20-23 0,-8-10-33 16,-9-6-14 0,-16-5-5-16,-18-2 19 0,-6 5 11 15,-26 2 3-15,-19 11-14 16,-12 16-6-16,-3 14 2 15,1 17-35-15,-1 6-4 16,12 36-11-16,12 19 4 16,13 11-23-16,19 4-18 15,4-4-10-15,31-8 3 16,25-15-24-16,11-16-27 16,12-22-108-16,2-11-189 15</inkml:trace>
          <inkml:trace contextRef="#ctx0" brushRef="#br0" timeOffset="5491.4334">13465 556 716 0,'0'0'65'0,"0"0"-9"16,0 0 61-16,0 0-30 15,0 0 0-15,9-117-6 16,-35 95-56-16,-10 1 8 16,-12 7-3-16,-11 8-26 15,-10 6-4-15,1 0-4 16,7 8 3-16,13 14-8 0,16 6 2 16,16 9-6-16,16 10-2 15,0 12-1-15,36 10 1 16,24 6 4-16,10 2-11 15,12-9 2-15,2-6-6 16,-11-8 9-16,-14-16 13 16,-21-10 2-16,-23-4 2 15,-15-7-4-15,-9-5 8 16,-44 0 6-16,-19-8 7 16,-11-4-5-16,2 0-5 15,15 0 3-15,15 0-4 16,15-7-4-16,18 4-2 15,10-3-6-15,8-4-36 16,18-5-64-16,30-9-79 16,18-8-63-16</inkml:trace>
          <inkml:trace contextRef="#ctx0" brushRef="#br0" timeOffset="5831.2674">13531 413 1044 0,'0'0'36'0,"0"0"-30"15,0 0-6-15,191-64 8 16,-94 43-3-16,7 1-5 16,-3 10-4-16,-7 4-31 15,-5 6-18-15,-9 0-73 16,-14 1-118-16,-13 16-311 15</inkml:trace>
          <inkml:trace contextRef="#ctx0" brushRef="#br0" timeOffset="5669.3768">13786 755 542 0,'0'0'28'0,"0"0"110"16,0 0-17-16,57 131-42 16,-46-97-34-16,-2-10-17 15,0-13-25-15,-2-10-3 0,-1-1-20 16,-3-24-98 0,-3-22-151-16</inkml:trace>
          <inkml:trace contextRef="#ctx0" brushRef="#br0" timeOffset="5954.0249">14436 723 157 0,'0'0'543'16,"-26"127"-472"-16,26-83 26 16,0-14-75-16,3-24-22 15,20-6-96-15,4-30-83 16</inkml:trace>
          <inkml:trace contextRef="#ctx0" brushRef="#br0" timeOffset="4773.6935">11979 499 161 0,'0'0'547'0,"0"0"-474"16,0 0 39-1,0 0-3-15,0 0-53 0,0 0-8 16,-9-64-15-16,5 46-8 15,-1 0-4-15,-4 0-9 16,-3 3 4-16,-1 2-5 16,-5 6-6-16,-5 7-4 15,-7 0-1-15,-8 3-5 16,-5 32 1-16,-8 20 4 16,4 20 0-16,8 12 0 15,9 5-1-15,18 2 1 16,12-12 2-16,0-8-2 15,15-17 0-15,18-10-2 16,15-11-3-16,9-17 1 16,12-17-12-16,11-2-49 0,6-30-33 15,-2-19-82-15,-7 0-222 16</inkml:trace>
        </inkml:traceGroup>
        <inkml:traceGroup>
          <inkml:annotationXML>
            <emma:emma xmlns:emma="http://www.w3.org/2003/04/emma" version="1.0">
              <emma:interpretation id="{4F05759A-8632-4318-8E06-C293B3EE363D}" emma:medium="tactile" emma:mode="ink">
                <msink:context xmlns:msink="http://schemas.microsoft.com/ink/2010/main" type="inkWord" rotatedBoundingBox="18477,816 19949,811 19951,1499 18479,150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543.5357">15389 663 890 0,'0'0'21'0,"27"156"70"16,-8-90-27-16,-1-16-13 16,-4-18-29-16,-3-13-16 15,-4-13-3-15,-5-6-2 16,-2-6 3-16,0-27-4 16,-5-17-33-16,-22-7-14 15,-8-6-21-15,-1-3-51 16,9-3 78-16,15 12 40 15,12 4-41-15,17 12 32 16,37 8 10-16,21 12 6 16,26 10 36-16,9 11-8 15,4 2-9-15,0 28 17 16,-12 13-3-16,-9 3-2 16,-22 2 10-16,-23-1-2 0,-30 2-14 15,-18-6-10 1,-27 0 0-16,-31-4 1 0,-19-6-12 15,-4-9-4-15,1-4 0 16,6-8-6-16,17-1-6 16,17-7-11-16,17-2 0 15,23-2-2-15,0 0-17 16,39-13-57-16,24-9-67 16,13-5-98-16</inkml:trace>
          <inkml:trace contextRef="#ctx0" brushRef="#br0" timeOffset="6835.9177">16769 754 630 0,'0'0'234'0,"-27"154"-181"0,15-89 50 15,6-22-77-15,6-20-26 16,0-23-5-16,0-16-65 15,19-42 29-15,11-22-128 16,-3-7-182-16,-10-3-59 16,-17 4 410-16,-3 3 414 15,-30 10-382-15,-5 16 107 16,10 18 109-16,8 22-100 0,14 15-31 16,6 2-114-16,0 15-3 15,23 19-89-15,17 10-42 16,16 0-252-16</inkml:trace>
        </inkml:traceGroup>
        <inkml:traceGroup>
          <inkml:annotationXML>
            <emma:emma xmlns:emma="http://www.w3.org/2003/04/emma" version="1.0">
              <emma:interpretation id="{F9B84DD9-F293-450B-AFD9-D1DB2CCF507B}" emma:medium="tactile" emma:mode="ink">
                <msink:context xmlns:msink="http://schemas.microsoft.com/ink/2010/main" type="inkWord" rotatedBoundingBox="20688,799 25142,784 25145,1728 20691,174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250.1028">17578 1091 855 0,'0'0'26'0,"16"116"24"16,-8-74 48-16,-4-20-56 16,-4-11-31-16,0-11-4 15,-3-19 25-15,-15-31-5 16,2-23-25-16,5-10 8 15,11-15-7-15,0-9-1 16,23 0-2-16,20 8-30 16,10 20-11-16,1 23 34 15,-1 22 7-15,-8 18 7 0,-6 16-2 16,-8 0-3 0,-10 29-1-16,-13 9 14 0,-8 7-12 15,-24 7-3-15,-27-3 10 16,-15-5 3-16,-5-8 2 15,6-9-15-15,16-9-5 16,16-8-52-16,27-4-59 16,6-6-138-16</inkml:trace>
          <inkml:trace contextRef="#ctx0" brushRef="#br0" timeOffset="7721.9713">18117 908 727 0,'0'0'26'0,"-33"117"105"15,23-70-31-15,-2-15-27 16,6-13-40-16,1-11-23 15,2-8 8-15,-1-8 15 16,-4-26 10-16,2-22-40 16,3-12-3-16,3-11-1 15,0 2-4-15,12 4 0 16,14 5 0-16,5 9 2 0,8 13-1 16,2 11 0-16,0 10 3 15,-2 13 0-15,-8 11-3 16,-5 1-2-16,-8 7 0 15,-9 24 4-15,-9 12-6 16,0 15 4-16,-35 6 4 16,-5 5 10-16,1-9 5 15,7-11 2-15,16-9-10 16,10-8-2-16,6-5-3 16,0-6-1-16,25-9-1 15,13-3 0-15,13-9 0 16,7 0-27-16,9-24-60 15,2-8-133-15,-12 6-167 16</inkml:trace>
          <inkml:trace contextRef="#ctx0" brushRef="#br0" timeOffset="7973.1293">18612 1006 577 0,'0'0'17'0,"0"0"103"0,0 0-31 16,155 24-17-16,-89-42-9 15,-4-14-6-15,-13-7-48 16,-14-3 19-16,-23 1 18 16,-12-2-8-16,-15 2-11 15,-35 7-16-15,-17 7 6 16,-15 15-11-16,6 12-6 16,7 7-5-16,16 30 2 0,17 7-1 15,18 1-41-15,18-2-13 16,7-6-15-16,40-7-48 15,19-11 9-15,17-17-138 16</inkml:trace>
          <inkml:trace contextRef="#ctx0" brushRef="#br0" timeOffset="8357.4855">19194 883 199 0,'0'0'610'15,"0"0"-600"-15,-47 133 76 16,43-109-4-16,4-7-27 0,0-12-35 16,0-5-10-1,0 0 11-15,0-33 29 0,0-14-50 16,0-17-8-16,0-7 1 16,13 2-5-16,8 1-8 15,9 6-8-15,8 15-8 16,4 13 7-16,3 17 18 15,5 17 6-15,-2 0-10 16,3 27 15-16,-3 15 9 16,-7 4-7-16,-11 7 19 15,-17 2 6-15,-13 0 3 16,0-4 9-16,-39-6 5 16,-9-8-12-16,-9-6 3 15,0-13-16-15,4-8-15 0,13-7-4 16,13-3-35-16,18 0-24 15,9-15-27-15,31-9-179 16,26-7-505-16</inkml:trace>
          <inkml:trace contextRef="#ctx0" brushRef="#br0" timeOffset="8658.9104">19752 855 635 0,'0'0'59'0,"0"0"63"16,-2 129-57-16,35-107-21 15,11-16 13-15,11-6-6 16,4-6-5-16,6-33-21 16,-7-8-7-16,-8-9-14 15,-13-6 4-15,-12 0-4 16,-13 2 6-16,-12 5 6 15,0 12-5-15,-17 15-5 16,-3 17 7-16,-1 11-13 16,0 4-9-16,8 22-36 15,4 9-26-15,9-3-39 0,12-9-84 16,27-12-82 0</inkml:trace>
          <inkml:trace contextRef="#ctx0" brushRef="#br0" timeOffset="9211.6381">20427 355 623 0,'0'0'9'15,"0"0"75"-15,0 0 37 16,145-27-36-16,-107 27-2 15,-2 21-23-15,-6 11-35 16,-15 2-3-16,-12 9-1 0,-3 4 9 16,-22 4-12-16,-16 5 4 15,-6 0-8-15,4-1-4 16,4-2-2-16,9-1-3 16,9-7-1-16,10-4-4 15,8-8-1-15,0-10-4 16,12-9-12-16,20-14-33 15,13 0 15-15,16-17-6 16,6-13-39-16,-3-8-52 16,-14 3-103-16,-19 9 6 15,-14 7 130-15,-11 13 99 16,-6 6 187-16,0 6 2 0,-18 22-106 16,-5 11 21-1,1 3-36-15,5-5-11 0,8-8-30 16,9-13-24-16,0-14-3 15,26-2-56-15,13-28 10 16,-1-18 9-16,-4-9-102 16,-16 0 113-16,-10 0 26 15,-8-1 168-15,0 2-163 16,-14 5 1-16,-16 11 44 16,3 9-8-16,6 12-20 15,12 11-22-15,9 6-21 16,0 2-142-16,13 19-106 15,18 1-141-15</inkml:trace>
          <inkml:trace contextRef="#ctx0" brushRef="#br0" timeOffset="9588.3721">21369 636 706 0,'0'0'52'16,"0"0"10"-16,0 0 86 15,-126-106-72-15,82 94-24 16,2 12-6-16,3 0-21 16,3 18-24-16,1 23-1 15,10 7-3-15,10 2-11 16,15 0-20-16,0-5-5 16,24-4 17-16,18-9 17 0,3-13-26 15,5-8-5-15,1-11-15 16,-5 0 29-16,-6-18 20 15,-10-14 2-15,-12-2 1 16,-14-6 11-16,-4-1 18 16,0-4 24-16,-31 1-10 15,-13 5-9-15,-10 3-13 16,-3 18-14-16,1 13-4 16,2 5 0-16,4 33-8 15,7 16 4-15,16 7-52 16,22-5-54-16,5-12-134 15,45-20-334-15</inkml:trace>
          <inkml:trace contextRef="#ctx0" brushRef="#br0" timeOffset="10053.1829">21353 622 579 0,'0'0'98'0,"-26"118"37"16,17-53-20-16,0-4-2 0,0-7-46 15,3-13-10 1,3-11-12-16,2-18-29 0,1-7-7 16,0-5-4-16,0 0 8 15,0-16 26-15,0-20-39 16,15-15 0-16,6-10-23 15,0-5-3-15,-3 3-24 16,-3 11 11-16,-6 20 2 16,-5 20 36-16,-1 12 0 15,-1 0 0-15,1 21-26 16,4 13 21-16,4 0 4 16,2-2 2-16,5-10 2 15,6-11-2-15,-6-11 0 16,5 0 11-16,0-18 30 15,-2-19-8-15,-3-6-16 16,-9-1 5-16,-8 4-4 16,-1-1-14-16,0 11-3 0,0 7-1 15,0 11-10-15,5 6-47 16,14 6-52-16,4 0-137 16,-4 13-44-16,-2 10-172 15</inkml:trace>
          <inkml:trace contextRef="#ctx0" brushRef="#br0" timeOffset="10541.1582">21763 636 442 0,'0'0'162'0,"0"0"-116"16,0 0 18-16,0 0-9 16,0 0 21-16,0 0-6 0,-75 132-4 15,66-98-14-15,-3 2-26 16,6 3 14-16,1-2-10 15,5 2 2-15,0 0 11 16,0-4-7-16,9-9-11 16,14-3-4-16,2-8 2 15,0-9-15-15,-1-6 2 16,-2 0 4-16,-2-14-14 16,1-14-7-16,-3 2-38 15,-5 0-10-15,-4 7 2 16,-4 0 17-16,-5 7 2 15,0 0-46-15,-6-1-113 16,-17 5 76-16,-2-1 96 0,-1 3 21 16,13 1 1-1,4 4 46-15,9 1 56 0,0-5-103 16,0-4-26-16,22-7-15 16,7-7-11-16,-2-8 16 15,-5-8 36-15,-4-6 67 16,-6-4 32-16,-3-3 46 15,-4 4-27-15,-1 9-24 16,1 10 8-16,1 7-20 16,1 9-52-16,-1 2-30 15,6 7-15-15,7 2-57 16,2 2-53-16,-3 0-23 16,-18 0-268-16</inkml:trace>
        </inkml:traceGroup>
      </inkml:traceGroup>
    </inkml:traceGroup>
    <inkml:traceGroup>
      <inkml:annotationXML>
        <emma:emma xmlns:emma="http://www.w3.org/2003/04/emma" version="1.0">
          <emma:interpretation id="{700D9829-03C7-4532-A88F-CB904FDF2134}" emma:medium="tactile" emma:mode="ink">
            <msink:context xmlns:msink="http://schemas.microsoft.com/ink/2010/main" type="paragraph" rotatedBoundingBox="3709,3201 22762,2615 22869,6088 3816,6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5432FF-7753-4AAD-97C6-CC575497159F}" emma:medium="tactile" emma:mode="ink">
              <msink:context xmlns:msink="http://schemas.microsoft.com/ink/2010/main" type="inkBullet" rotatedBoundingBox="3727,3187 4936,3172 4955,4736 3746,4750"/>
            </emma:interpretation>
            <emma:one-of disjunction-type="recognition" id="oneOf6">
              <emma:interpretation id="interp6" emma:lang="" emma:confidence="0">
                <emma:literal>1)</emma:literal>
              </emma:interpretation>
              <emma:interpretation id="interp7" emma:lang="" emma:confidence="0">
                <emma:literal>1</emma:literal>
              </emma:interpretation>
              <emma:interpretation id="interp8" emma:lang="" emma:confidence="0">
                <emma:literal>7)</emma:literal>
              </emma:interpretation>
              <emma:interpretation id="interp9" emma:lang="" emma:confidence="0">
                <emma:literal>I)</emma:literal>
              </emma:interpretation>
              <emma:interpretation id="interp10" emma:lang="" emma:confidence="0">
                <emma:literal>i)</emma:literal>
              </emma:interpretation>
            </emma:one-of>
          </emma:emma>
        </inkml:annotationXML>
        <inkml:trace contextRef="#ctx0" brushRef="#br0" timeOffset="11695.0548">606 3686 502 0,'0'0'144'0,"0"0"-11"15,142 75-23-15,-63-73-43 0,1-2-21 16,-5-6-31 0,-4-19-14-16,-10-6 6 0,-8-2-7 15,-14-2-84-15,-22-2-270 16</inkml:trace>
        <inkml:trace contextRef="#ctx0" brushRef="#br0" timeOffset="11566.7177">721 2978 805 0,'0'0'76'0,"0"0"-29"15,0 0 31-15,0 0-33 16,0 0-23-16,0 0-11 16,16 45 12-16,13-41-13 15,-2-4-4-15,1 0 2 16,-4-24 8-16,-3-4 1 16,-4-5-7-16,-7 0-2 15,-2 1-7-15,-8 9 1 16,0 2-2-16,0 10-3 15,0 6-3-15,0 5-6 0,0 0-3 16,0 18-43-16,1 24 36 16,16 23 22-16,1 20-1 15,0 7 1-15,-1-5 0 16,-8-11-25-16,-9-20-73 16,0-17 41-16,-17-8-53 15,-24-1-103-15,-13-1-310 16</inkml:trace>
        <inkml:trace contextRef="#ctx0" brushRef="#br0" timeOffset="11919.5153">1355 2717 447 0,'0'0'280'16,"146"40"-269"-16,-61 38 120 15,-5 39-14-15,-9 43-35 16,-20 26-17-16,-26 20-32 0,-23-7-25 16,-2-28-8-1,-39-30-2-15,-14-32-5 0,-1-31-30 16,5-25-40-16,9-30-212 16,18-23-413-16</inkml:trace>
      </inkml:traceGroup>
      <inkml:traceGroup>
        <inkml:annotationXML>
          <emma:emma xmlns:emma="http://www.w3.org/2003/04/emma" version="1.0">
            <emma:interpretation id="{726CE8DE-366C-4EC2-BF0C-50F44D62B23D}" emma:medium="tactile" emma:mode="ink">
              <msink:context xmlns:msink="http://schemas.microsoft.com/ink/2010/main" type="line" rotatedBoundingBox="6322,3349 22581,3150 22594,4173 6334,4372"/>
            </emma:interpretation>
          </emma:emma>
        </inkml:annotationXML>
        <inkml:traceGroup>
          <inkml:annotationXML>
            <emma:emma xmlns:emma="http://www.w3.org/2003/04/emma" version="1.0">
              <emma:interpretation id="{BD17F465-02EF-4CA6-849F-AF2DD66D9B7F}" emma:medium="tactile" emma:mode="ink">
                <msink:context xmlns:msink="http://schemas.microsoft.com/ink/2010/main" type="inkWord" rotatedBoundingBox="6322,3349 11599,3285 11611,4308 6334,437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332.0513">4483 3374 731 0,'0'0'22'16,"-9"124"27"-16,9-66 32 15,0-15 11-15,9-18-48 16,8-11-33-16,-2-14-9 15,-1-3-2-15,4-40 21 16,1-21-21-16,-5-16-51 16,-10-3-77-16,-4 2 2 15,-16 12 37-15,-16 13 86 16,-3 20 3-16,8 19 7 16,9 13 103-16,6 4 11 0,11 6-69 15,1 20-25-15,13 7 5 16,26-4-4-16,16-10-14 15,6-14 1-15,2-5 2 16,-5-8-9-16,-19-6 35 16,-12 8-7-16,-11 6-7 15,-7 10-27-15,-1 36 5 16,-8 21 18-16,0 15 2 16,0 5-12-16,-8-10-5 15,8-14-10-15,8-14-28 16,29-23-98-16,10-26-168 15</inkml:trace>
          <inkml:trace contextRef="#ctx0" brushRef="#br0" timeOffset="13689.4843">5366 3423 239 0,'0'0'542'0,"21"108"-503"15,-11-64 50-15,-2-20-26 16,-6-10-27-16,-2-12-32 16,0-2 14-16,-10-23 35 15,-18-22-53-15,-2-17-16 16,4-10 16-16,13-14-2 0,10-11 1 16,3-4-2-16,33 2 2 15,16 17-1-15,12 27 4 16,-3 27 10-16,-4 23 6 15,-3 5-11-15,-7 28 7 16,-12 23 11-16,-17 13-7 16,-15 8-7-16,0 2-2 15,-24-8-1-15,-11-8 2 16,-1-16-10-16,6-15-5 16,13-17-31-16,17-10-59 15,5-8-110-15,29-25-414 16</inkml:trace>
          <inkml:trace contextRef="#ctx0" brushRef="#br0" timeOffset="14149.0774">6071 3301 466 0,'0'0'107'0,"29"147"26"16,-13-87-42-16,-4-17-26 16,-3-13-47-16,-4-17 0 15,-5-7-11-15,0-6 0 0,0 0 33 16,-5-19 16 0,-13-25-56-16,-1-19 0 0,8-14-7 15,11-9-14-15,0-4-6 16,23 6-2-16,22 13 5 15,7 15 15-15,4 21 7 16,-6 18 2-16,-7 17 2 16,-8 0 7-16,-13 28 1 15,-16 17 6-15,-6 14-2 16,-9 4-12-16,-22 1 7 16,-8 1 1-16,3-16-7 15,10-2 2-15,12-3-5 16,14-5-5-16,0 0 4 15,17-2-3-15,18-4 4 16,5-3 2-16,1-7 3 0,5-8-5 16,-1-15-13-16,1 0-62 15,0-10-61-15,-1-19-355 16</inkml:trace>
          <inkml:trace contextRef="#ctx0" brushRef="#br0" timeOffset="12769.4776">3192 3104 881 0,'0'0'80'0,"149"-52"-69"16,-33 19 78-16,7 0-37 15,0 1-18-15,-7 4-12 16,-8 9-18-16,-12 10-4 16,-14 9-11-16,-27 17-76 15,-40 26-117-15,-15 13-204 16</inkml:trace>
          <inkml:trace contextRef="#ctx0" brushRef="#br0" timeOffset="12919.2702">3461 3613 865 0,'0'0'40'0,"0"0"-20"16,0 0 45-16,92 116 6 16,-26-95-29-16,9-6-24 15,5-11-13-15,9-4-5 16,11 0-74-16,7-33-166 16,-3-12-310-16</inkml:trace>
          <inkml:trace contextRef="#ctx0" brushRef="#br0" timeOffset="12595.9191">3536 2986 462 0,'0'0'73'0,"0"0"78"16,0 0-34-16,0 0-90 15,0 0 7-15,-10 180 72 16,10-78-36-16,0-1-27 16,1-15-13-16,11-20-24 15,-3-23-6-15,0-22 0 16,-4-12-12-16,-1-9-48 15,-4-10-90-15,0-31-105 16</inkml:trace>
          <inkml:trace contextRef="#ctx0" brushRef="#br0" timeOffset="14522.6403">6823 3221 562 0,'0'0'28'0,"0"0"-12"16,0 0 43-1,0 0-28-15,0 0-5 0,0 0-1 16,0 82 29-16,-5-55-11 15,4 0-1-15,-2-1 1 16,3 1-2-16,0 1-14 16,0 1-8-16,0 0-2 15,3 3-7-15,15-4 4 16,7-3-1-16,7-4 5 16,7-3 15-16,6-9-2 15,3-5 5-15,0-4-4 16,-4 0-18-16,-4 0-10 15,-5 0-3-15,-6 0 0 16,-4 0-1-16,-13 0-24 16,-6 0-43-16,-6 0-18 0,0 0-27 15,0-10-57-15,-15-11-614 16</inkml:trace>
          <inkml:trace contextRef="#ctx0" brushRef="#br0" timeOffset="14680.8669">6832 3397 701 0,'0'0'20'16,"0"0"-12"-16,123 13 4 16,-76-24-12-16,-14-22-69 0,-14-3-444 15</inkml:trace>
          <inkml:trace contextRef="#ctx0" brushRef="#br0" timeOffset="14807.2836">6875 3123 753 0,'0'0'194'0,"0"0"-73"16,0 0-7-16,0 0-29 15,0 0-53-15,-15-109-32 16,95 94-6-16,19 0-6 16,14 6-100-16,12-1-48 15,1 5-206-15</inkml:trace>
          <inkml:trace contextRef="#ctx0" brushRef="#br0" timeOffset="22882.9404">7804 3081 749 0,'0'0'30'16,"0"0"103"-16,0 0-61 15,-139-54-16-15,111 41-12 16,6 4-2-16,-1 7 1 16,2 2-20-16,-1 0-23 15,-4 5-1-15,1 18-1 16,1 18 2-16,7 7-1 15,16 13-2-15,1 3-1 16,27 9 4-16,18-2 0 16,7 3 0-16,2-1 1 0,-5-10 1 15,-12-6-1-15,-19-10 0 16,-18-11-1-16,0 0 0 16,-25-9 0-16,-16-5 5 15,-10-6 6-15,1-5-4 16,7-7-2-16,13-2-5 15,12 0-1-15,16-2 1 16,2 0-47-16,29 0-79 16,23-17 12-16,13-6-102 15,1-5-494-15</inkml:trace>
          <inkml:trace contextRef="#ctx0" brushRef="#br0" timeOffset="23314.2503">8116 3461 475 0,'0'0'184'0,"0"0"-126"15,0 0 27-15,0 0 3 16,0 0-62-16,0 0-1 15,0-2-6-15,0 2 5 16,0 0-6-16,0 0 0 0,0 0 0 16,-6 8-6-16,-6 9 5 15,1 1 5-15,-6 3 1 16,4-1-13-16,-1 1-2 16,-2 0-5-16,7 3 0 15,0 0 1-15,3 3-1 16,6-1-2-16,0 3-1 15,0 0 0-15,18-2 1 16,6-5-1-16,9-3 2 16,5-9 0-16,8-2 2 15,-1-8 5-15,3 0-5 16,-3 0-4-16,-7-20-19 0,-9-4-37 16,-10-1-31-16,-19-6-160 15,0-5-387-15</inkml:trace>
          <inkml:trace contextRef="#ctx0" brushRef="#br0" timeOffset="23455.8784">8012 3693 745 0,'0'0'41'16,"0"0"10"-16,125 8 0 16,-73-24-23-16,1-21-28 15,-8-6-45-15,-12-1-85 16,-18 6-190-16,-15 8 18 15</inkml:trace>
          <inkml:trace contextRef="#ctx0" brushRef="#br0" timeOffset="23568.6336">8219 3410 441 0,'0'0'336'0,"0"0"-107"0,0 0-95 15,0 0-54-15,0 0-75 16,0 0-3-16,63-64-2 16,2 44 0-16,-2 3-43 15,-19 6-103-15,-26 11-383 16</inkml:trace>
        </inkml:traceGroup>
        <inkml:traceGroup>
          <inkml:annotationXML>
            <emma:emma xmlns:emma="http://www.w3.org/2003/04/emma" version="1.0">
              <emma:interpretation id="{E30DD29C-7C1C-40F5-A777-BEA7B456BB3B}" emma:medium="tactile" emma:mode="ink">
                <msink:context xmlns:msink="http://schemas.microsoft.com/ink/2010/main" type="inkWord" rotatedBoundingBox="12299,3418 14284,3393 14294,4181 12308,420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5654.1581">9721 3031 527 0,'0'0'22'16,"0"0"117"-16,0 0-54 16,-146-60 2-16,106 47-35 15,1 9 18-15,-5 4-23 16,3 0-18-16,-4 11-19 16,-3 21-6-16,3 17 18 15,2 17-7-15,8 12 7 16,14 6-15-16,19 2 11 15,2-4-14-15,27-10-3 16,26-5-1-16,15-19-4 0,8-17-21 16,4-16-29-1,4-15-27-15,-3-13-62 0,-10-21-141 16,-15-6-286-16</inkml:trace>
          <inkml:trace contextRef="#ctx0" brushRef="#br0" timeOffset="15881.5038">9816 3600 436 0,'0'0'34'16,"0"0"10"-16,138 65 121 16,-55-65-80-16,7-9-21 0,0-26-31 15,-10-9-14 1,-17-2 0-16,-21 0-6 0,-24 1 18 16,-18 7 9-16,-18 5 16 15,-34 8-8-15,-13 12-7 16,-6 13-29-16,8 0-9 15,6 29 7-15,18 13-20 16,13 2 7-16,25-3-84 16,1-7-114-16,43-18-150 15</inkml:trace>
          <inkml:trace contextRef="#ctx0" brushRef="#br0" timeOffset="16292.6579">10730 3430 258 0,'0'0'465'0,"-21"142"-421"0,21-81 73 16,0-17-10-16,0-14-59 16,4-13-28-16,5-15-7 15,-1-2-12-15,-1-21 15 16,-2-26 6-16,-1-15-22 15,-4-6-28-15,0 1 7 16,0 5 16-16,-21 7 4 16,0 18 1-16,3 16 3 15,8 17 13-15,-1 4 7 16,2 31-19-16,3 21-4 16,2 6 18-16,4-3-9 0,15-12 2 15,33-17-11-15,13-17 2 16,15-9 2-16,-1-16 22 15,-9-22 4-15,-9-9-12 16,-15-6-1-16,-9-3-2 16,-9-6-12-16,-13 7-3 15,-11 11-2-15,0 12-40 16,0 19-21-16,-2 13-41 16,-2 0-140-16</inkml:trace>
        </inkml:traceGroup>
        <inkml:traceGroup>
          <inkml:annotationXML>
            <emma:emma xmlns:emma="http://www.w3.org/2003/04/emma" version="1.0">
              <emma:interpretation id="{332CC03F-305F-4F49-9CAD-4FD402F10260}" emma:medium="tactile" emma:mode="ink">
                <msink:context xmlns:msink="http://schemas.microsoft.com/ink/2010/main" type="inkWord" rotatedBoundingBox="15035,3274 18752,3228 18761,3947 15044,399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6580.4892">12582 2981 741 0,'0'0'68'0,"-32"133"13"16,20-55 35-16,3-8-28 0,6-14-29 15,3-15-25 1,0-17-27-16,0-14 1 0,0-8-8 16,0-2-3-1,0-14-41-15,-9-21-86 0,-19-17-609 16</inkml:trace>
          <inkml:trace contextRef="#ctx0" brushRef="#br0" timeOffset="16721.3594">11904 2913 910 0,'0'0'20'16,"158"-38"-14"-16,-38 17-7 15,11-3 2-15,-3 11 1 16,-14 7-2-16,-10 6-108 15,-17 0-136-15,-16 11-307 16</inkml:trace>
          <inkml:trace contextRef="#ctx0" brushRef="#br0" timeOffset="17004.3188">13084 3085 270 0,'0'0'43'0,"0"0"92"16,-24 107 5-16,14-69-31 16,1 0-34-16,4-3 14 15,5-2-23-15,0 0 2 0,0-3-22 16,18-1-12 0,12-2 10-16,8-7-10 0,13-5 2 15,8-9-3-15,11-6-8 16,8 0-7-16,-1-17-14 15,-8-7-4-15,-15-3-16 16,-15 5-48-16,-21 2-36 16,-18 4-64-16,-4-4-334 15</inkml:trace>
          <inkml:trace contextRef="#ctx0" brushRef="#br0" timeOffset="17162.6494">13156 3123 896 0,'0'0'53'0,"0"0"-53"16,0 0 8-16,140 33 14 15,-86-33-10-15,-1 0-12 16,-10-9-89-16,-18-10-321 16</inkml:trace>
          <inkml:trace contextRef="#ctx0" brushRef="#br0" timeOffset="17275.5026">13222 2969 984 0,'0'0'35'0,"0"0"25"16,0 0-51-16,0 0-9 15,0 0-48-15,191-33-73 16,-73 16-225-16</inkml:trace>
          <inkml:trace contextRef="#ctx0" brushRef="#br0" timeOffset="17498.1366">14167 2792 785 0,'0'0'11'15,"-124"-4"45"-15,67 4 62 16,5 21-47-16,9 11-27 16,10 15-10-16,11 13-19 15,11 14 0-15,11 10-6 16,0-5 1-16,33-2-4 15,20-19-3-15,12-21-3 16,10-25-17-16,5-12-83 16,-1-23-142-16,-7-22-413 0</inkml:trace>
          <inkml:trace contextRef="#ctx0" brushRef="#br0" timeOffset="17898.4193">14545 3198 711 0,'0'0'31'16,"0"141"58"-16,0-83-7 15,0-15 1-15,0-11-24 16,0-14-41-16,0-8-11 16,0-10-1-16,0 0 9 0,-3-19 3 15,-7-24-18-15,1-17-22 16,0-11 1-16,4-7-17 15,1 2-21-15,-1 14-10 16,1 23-4-16,1 25 66 16,3 14 7-16,0 8 10 15,0 31-3-15,18 15 24 16,9-1 7-16,7-4-11 16,12-16 3-16,5-14-13 15,3-19 31-15,3 0 11 16,-4-28-10-16,-10-20 1 15,-7-8-15-15,-6-7-22 16,-7-4-2-16,-10 8-9 16,-8 6-2-16,-5 9-24 15,0 17-63-15,4 9-76 0,4 15-377 16</inkml:trace>
          <inkml:trace contextRef="#ctx0" brushRef="#br0" timeOffset="18129.4872">15318 3293 332 0,'0'0'107'16,"137"-27"120"-16,-75-16-138 15,-11-12-32-15,-15-1-14 16,-18-5-4-16,-18 1 23 0,0 8 1 16,-39 14-4-16,-14 11 15 15,-8 18-36-15,-10 9-20 16,-1 28-13-16,1 25-5 15,14 15 0-15,22 5-51 16,28-4-6-16,14-10-17 16,55-20-124-16,18-20-147 15</inkml:trace>
        </inkml:traceGroup>
        <inkml:traceGroup>
          <inkml:annotationXML>
            <emma:emma xmlns:emma="http://www.w3.org/2003/04/emma" version="1.0">
              <emma:interpretation id="{2627E796-9548-48F3-9497-1995908D02FD}" emma:medium="tactile" emma:mode="ink">
                <msink:context xmlns:msink="http://schemas.microsoft.com/ink/2010/main" type="inkWord" rotatedBoundingBox="19134,3204 22582,3162 22591,3936 19144,397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0711.5298">18807 2936 217 0,'0'0'155'0,"0"0"-45"16,-1 106 57-16,-11-55-51 15,4 5 5-15,4 0-32 16,4-7-31-16,0-6-24 15,3-7-2-15,19-3 2 16,9-2 4-16,9-5 7 16,8-4-8-16,6-8-1 15,-1-7-14-15,-5-7-13 16,-7 0-2-16,-8 0-7 16,-11-3 0-16,-5-9-22 0,-8-3-23 15,-8-1-16-15,-1-5-38 16,0-4-84-16,-30-5-246 15</inkml:trace>
          <inkml:trace contextRef="#ctx0" brushRef="#br0" timeOffset="20839.0911">18947 3143 787 0,'0'0'50'0,"0"0"-42"15,0 0 11-15,0 0-14 16,134 39-5-16,-87-64-90 15,-11-9-517-15</inkml:trace>
          <inkml:trace contextRef="#ctx0" brushRef="#br0" timeOffset="20963.4962">19132 2901 855 0,'0'0'157'0,"0"0"-50"0,0 0-33 16,0 0-71-16,0 0-1 15,0 0 3-15,166-36-5 16,-96 27-66-16,-14 7-96 15,-29 2-513-15</inkml:trace>
          <inkml:trace contextRef="#ctx0" brushRef="#br0" timeOffset="18549.8623">16067 2898 625 0,'0'0'53'16,"0"0"9"-16,-57 154 26 15,54-86 22-15,3-3-32 16,7-5-37-16,32-8-4 15,11-11-4-15,12-14-10 16,5-17-8-16,7-10-3 16,0-10 2-16,-2-24-6 15,-3-9-8-15,-15-1-26 0,-10 0-8 16,-19 1 16 0,-14 5-4-16,-8 4 7 0,-3 6 13 15,0 13 2-15,0 7 4 16,-3 8 21-16,-2 0-14 15,1 6-11-15,-1 29-5 16,1 18 5-16,-1 9 2 16,5 4 8-16,0-7 3 15,0-9-1-15,9-9-9 16,12-16-3-16,3-8-34 16,9-14-56-16,-6-3-216 15</inkml:trace>
          <inkml:trace contextRef="#ctx0" brushRef="#br0" timeOffset="19781.7332">16486 3248 455 0,'0'0'128'0,"0"0"-119"15,30 126 31-15,17-103 25 16,10-14 39-16,9-9-49 16,0-3-18-16,1-30-6 15,-6-10 7-15,-8-8-16 16,-17-4-14-16,-15-5-3 16,-21 5 22-16,0 6 7 15,-35 6 25-15,-14 13-25 16,-8 12-10-16,2 12-10 15,7 6 3-15,9 15-11 0,9 29-6 16,12 13-4 0,14 12 0-16,4-5-22 0,31-7-20 15,29-14-24-15,17-14-87 16,15-21-289-16</inkml:trace>
          <inkml:trace contextRef="#ctx0" brushRef="#br0" timeOffset="20171.6681">17704 2723 753 0,'0'0'1'0,"0"0"12"0,-132 56 4 15,93 2 16-15,4 16 58 16,12 18-27-16,10 5-21 15,11-3-10-15,2-14-12 16,15-21-18-16,23-22 1 16,7-21-4-16,9-16 9 15,6-3-5-15,-1-30-3 16,-2-10-1-16,-12-6-12 16,-6 0-5-16,-16-3 1 15,-10 9 14-15,-10 10 2 16,-3 13 4-16,0 14 15 15,0 6 16-15,-9 18-32 16,-7 26-3-16,1 16 8 16,3 11 1-16,10-4-5 15,2-7 0-15,0-8-4 0,27-16-1 16,12-12-29-16,8-18-74 16,4-6-215-16</inkml:trace>
          <inkml:trace contextRef="#ctx0" brushRef="#br0" timeOffset="20353.6933">18432 3238 852 0,'0'0'66'0,"-18"104"11"16,10-54-25-16,8-12 2 15,0-16-42-15,0-8-12 16,12-14-32-16,11-7-46 15,-1-29-46-15,1-12-457 16</inkml:trace>
        </inkml:traceGroup>
      </inkml:traceGroup>
      <inkml:traceGroup>
        <inkml:annotationXML>
          <emma:emma xmlns:emma="http://www.w3.org/2003/04/emma" version="1.0">
            <emma:interpretation id="{1A12CAA8-4A8C-40DC-9F25-FD2A0991407A}" emma:medium="tactile" emma:mode="ink">
              <msink:context xmlns:msink="http://schemas.microsoft.com/ink/2010/main" type="line" rotatedBoundingBox="4489,5642 22838,5077 22869,6088 4520,6653"/>
            </emma:interpretation>
          </emma:emma>
        </inkml:annotationXML>
        <inkml:traceGroup>
          <inkml:annotationXML>
            <emma:emma xmlns:emma="http://www.w3.org/2003/04/emma" version="1.0">
              <emma:interpretation id="{86857200-79F4-4A67-8534-F18DDEB44A30}" emma:medium="tactile" emma:mode="ink">
                <msink:context xmlns:msink="http://schemas.microsoft.com/ink/2010/main" type="inkWord" rotatedBoundingBox="4491,5713 5079,5695 5095,6208 4507,622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1858.5935">1364 5435 775 0,'0'0'144'16,"0"0"-137"-16,0 0 19 0,132 3 68 16,-48-3-39-1,2-7-5-15,-5-3-32 0,-10 3-18 16,-17 6 0-16,-13-1-20 15,-14 2-49-15,-15 0-85 16,-12-6-228-16</inkml:trace>
          <inkml:trace contextRef="#ctx0" brushRef="#br0" timeOffset="22022.4384">1683 5243 826 0,'0'0'56'0,"0"121"-35"0,0-39 56 16,13 0-24 0,10-4-36-16,10-13-17 0,9-14-6 15,11-24-157-15,7-27-239 16</inkml:trace>
        </inkml:traceGroup>
        <inkml:traceGroup>
          <inkml:annotationXML>
            <emma:emma xmlns:emma="http://www.w3.org/2003/04/emma" version="1.0">
              <emma:interpretation id="{67B8743C-CFA5-414F-9274-42FDADCBF803}" emma:medium="tactile" emma:mode="ink">
                <msink:context xmlns:msink="http://schemas.microsoft.com/ink/2010/main" type="inkWord" rotatedBoundingBox="5906,5755 8783,5666 8809,6509 5932,659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4611.9007">2782 5581 468 0,'0'0'56'15,"0"0"80"-15,12 162-32 16,-6-86 29-16,3 2-46 15,-2 0-39-15,2-12-19 16,-1-17-8-16,-2-20-13 16,1-17-7-16,-5-7 4 0,1-5-4 15,-3 0 6-15,0-14 4 16,0-20-11-16,0-17-2 16,0-11-5-16,0-7 0 15,9-6-9-15,4-7 5 16,5-2 1-16,3-4-7 15,2 2 11-15,3 9-7 16,-7 16 7-16,-2 22 6 16,-8 18 1-16,-5 15 0 15,4 6 5-15,2 25-3 16,8 27 12-16,8 18 8 16,-1 11 6-16,-1 8 0 0,3 2-9 15,-1-8-13-15,0-17-6 16,-8-16-1-16,-9-21-16 15,-6-13-23-15,-3-8-18 16,-8-5-115-16,-23-3-84 16,-12-6-121-16,-2-18 139 15,-3-5 238-15,3 0 201 16,9 7 83-16,8 5-27 16,17 8-72-16,6 8-40 15,5-1-94-15,5 2-51 16,27 0-2-16,16-5 2 15,13-4 0-15,5-8-28 16,1-5-108-16,-4-3-182 16</inkml:trace>
          <inkml:trace contextRef="#ctx0" brushRef="#br0" timeOffset="24858.3878">3508 5677 637 0,'0'0'88'0,"33"127"-17"15,1-74 50-15,7-13-49 16,6-15-32-16,2-17-23 16,-1-8 15-16,2-24 21 15,-3-20-20-15,-8-13 0 16,-11-5-16-16,-14-1-4 0,-10-1-4 16,-4 4-6-16,0 6-3 15,-9 10 0-15,-4 13-5 16,4 15-30-16,9 11-15 15,0 5-51-15,0 0-320 16</inkml:trace>
          <inkml:trace contextRef="#ctx0" brushRef="#br0" timeOffset="25209.3671">4404 5900 455 0,'0'0'23'0,"0"0"140"16,22 106-78-16,-19-96-20 0,-1-8 9 16,-2-2-19-16,0 0 26 15,0-22-34-15,0-19-28 16,0-12-18-16,9-11 0 16,0-8-1-16,3-4 0 15,-2-7-10-15,8-1-7 16,7 7-3-16,3 5 4 15,5 18 0-15,-1 21 16 16,-1 19-3-16,5 14 3 16,3 9 0-16,10 40 9 15,-1 17 16-15,0 17-1 16,0 5 6-16,-8-5-16 16,-3-14-7-16,-10-14-5 0,-9-20-2 15,-8-16 0-15,-10-10-40 16,-10-9-110-16,-32 0-184 15</inkml:trace>
          <inkml:trace contextRef="#ctx0" brushRef="#br0" timeOffset="25322.6537">4674 5677 839 0,'0'0'154'16,"0"0"-92"-16,0 0-57 16,0 0-3-16,118-36-2 15,-51 16-7-15,-1-3-175 16,-10-2-408-16</inkml:trace>
          <inkml:trace contextRef="#ctx0" brushRef="#br0" timeOffset="25681.4156">5247 5674 724 0,'0'0'31'16,"0"0"62"-16,66 144-9 16,-40-112-7-16,-7-14-41 15,-4-7-23-15,-9-11-6 16,-6 0-4-16,0-30 19 15,0-15-12-15,-10-13-10 16,-14-4 0-16,-3 0-1 16,0 6 1-16,0 10-1 15,6 13 1-15,10 14-2 16,5 13 4-16,6 6-4 0,0 11-12 16,11 22 5-1,17 16 9-15,10-1 2 0,4-6-2 16,10-10 10-16,4-11-10 15,1-15 14-15,-6-6 8 16,-9-14-5-16,-13-19-2 16,-9-8 12-16,-14 0-12 15,-6-2-13-15,0 2-2 16,0 8-9-16,-2 4-68 16,-5 14-62-16,7 11-147 15,0 4-269-15</inkml:trace>
        </inkml:traceGroup>
        <inkml:traceGroup>
          <inkml:annotationXML>
            <emma:emma xmlns:emma="http://www.w3.org/2003/04/emma" version="1.0">
              <emma:interpretation id="{EE82E67A-DDFD-448E-9912-5C2B856E29FA}" emma:medium="tactile" emma:mode="ink">
                <msink:context xmlns:msink="http://schemas.microsoft.com/ink/2010/main" type="inkWord" rotatedBoundingBox="9365,5629 12877,5521 12902,6325 9390,643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6004.9932">6236 5282 581 0,'0'0'89'0,"0"0"84"16,133-25-41-16,-87 25-60 15,-1 0-15-15,-1 14-11 16,-9 12-26-16,-8 3-7 16,-15 6-6-16,-12 6-1 15,0 6 8-15,-17 6 19 0,-19 4-6 16,-8 6-6 0,5-1-7-16,8-4 7 0,13-7-18 15,10-9-3 1,8-9-1-16,0-7-1 0,30-14 1 15,14-7-6-15,19-5-52 16,15-24-26-16,12-21-16 16,2-6-91-16,-12-3-211 15</inkml:trace>
          <inkml:trace contextRef="#ctx0" brushRef="#br0" timeOffset="26382.5703">7236 5512 587 0,'0'0'49'0,"0"0"73"0,17 144-6 16,-11-105-43-16,3-9-19 15,3-9-30-15,-6-9-12 16,1-10-6-16,-5-2-5 16,2-3 3-16,1-27 8 15,-1-13-12-15,4-10 0 16,-1-7 1-16,2-5-3 15,2-10 0-15,7-7-13 16,7 4-36-16,10 8-18 16,4 20-22-16,-3 29 90 15,-4 21 1-15,-5 2 6 16,3 41 44-16,-3 19 41 0,3 15-9 16,-3 11-22-16,0 5-1 15,2-7-13-15,-5-7-18 16,1-17-10-16,-7-18-15 15,-4-19-3-15,-5-12-6 16,-9-13-56-16,0 0-43 16,-27-11-65-16,-18-16-749 15</inkml:trace>
          <inkml:trace contextRef="#ctx0" brushRef="#br0" timeOffset="26499.9408">7528 5627 940 0,'0'0'72'16,"0"0"-67"-16,0 0 7 15,0 0 19-15,144 10-16 16,-76-10-12-16,11 0-3 0,9-6-138 16,-6-13-244-16</inkml:trace>
          <inkml:trace contextRef="#ctx0" brushRef="#br0" timeOffset="26813.2118">8234 5575 388 0,'-40'-49'230'0,"17"2"-46"16,16-1-33-16,7 3-39 16,39-4-55-16,27-1-18 15,18 6-11-15,12 2-18 16,5 9-10-16,-3 12-1 16,-7 6-52-16,-9 15-44 15,-16 0-120-15,-15 16-357 16</inkml:trace>
          <inkml:trace contextRef="#ctx0" brushRef="#br0" timeOffset="26697.2623">8437 5677 723 0,'0'0'21'0,"0"0"123"16,57 142-50-16,-34-112-30 15,-2-11-32-15,-7-10-24 16,-10-9-5-16,-4 0-2 16,0-27-1-16,-19-12-61 0,-25-8-175 15,-18-1-153-15</inkml:trace>
          <inkml:trace contextRef="#ctx0" brushRef="#br0" timeOffset="27131.1771">9099 5429 514 0,'0'0'107'16,"0"0"17"-16,-14 156-19 16,14-102 28-16,3-3-44 15,20-4-12-15,7-4-31 16,7-5-1-16,15-10 4 0,6-10 0 16,8-9-6-16,8-9-14 15,1 0-10-15,-4-11-10 16,-5-11-6-16,-9-4-3 15,-16 3-23-15,-19-2-33 16,-17 1-40-16,-5-2-45 16,-32 0-83-16,-25 1-313 15</inkml:trace>
          <inkml:trace contextRef="#ctx0" brushRef="#br0" timeOffset="27264.0869">9260 5560 230 0,'0'0'779'16,"0"0"-743"-16,0 0-20 15,0 0-7-15,0 0 11 16,0 0-20-16,108-1-7 0,-78-26-143 16,-12-3-561-16</inkml:trace>
          <inkml:trace contextRef="#ctx0" brushRef="#br0" timeOffset="27372.7328">9327 5358 1060 0,'0'0'95'15,"0"0"61"-15,0 0-66 16,0 0-58-16,0 0-29 15,0 0-3-15,167-106 0 16,-77 85-24-16,1 0-155 16,-19 12-203-16</inkml:trace>
        </inkml:traceGroup>
        <inkml:traceGroup>
          <inkml:annotationXML>
            <emma:emma xmlns:emma="http://www.w3.org/2003/04/emma" version="1.0">
              <emma:interpretation id="{D743F6C2-E302-4AF7-BB9A-B0155DBE2925}" emma:medium="tactile" emma:mode="ink">
                <msink:context xmlns:msink="http://schemas.microsoft.com/ink/2010/main" type="inkWord" rotatedBoundingBox="14446,5542 17495,5448 17520,6253 14471,634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9236.0709">12125 5388 262 0,'0'0'296'0,"0"0"-167"16,-27 144-39-16,21-93-4 16,1 1-14-16,-2-6-20 15,-1 0-23-15,2-5-5 16,-1-4-3-16,2-8-6 16,1-8-4-16,4-12-2 15,-2-9-7-15,-2 0 14 16,1-15 23-16,-2-24-28 0,5-14-11 15,0-9 3 1,5-6-3-16,22-3-3 0,6 2 2 16,5 3-8-16,4 11 6 15,-3 11-2-15,-2 19 5 16,-2 24-1-16,-1 1-7 16,1 29 4-16,-2 20 0 15,0 15 4-15,-9 7 5 16,-6 1 0-16,-6-5-5 15,-7-12-5-15,-5-16-47 16,0-17-78-16,-23-18-255 16</inkml:trace>
          <inkml:trace contextRef="#ctx0" brushRef="#br0" timeOffset="29374.1219">12125 5600 969 0,'0'0'52'0,"0"0"-49"16,0 0 15-16,117-2 10 15,-37 2-18-15,1-6-10 16,5-11-50-16,-9-8-187 16,-8-3-394-16</inkml:trace>
          <inkml:trace contextRef="#ctx0" brushRef="#br0" timeOffset="29725.7262">12782 5523 699 0,'0'0'80'0,"-18"112"25"15,18-59-23-15,0-8 3 16,0-12-43-16,0-14-20 16,4-9-15-16,1-10-4 15,-5 0 5-15,3-29 4 16,-2-18-8-16,-1-16-4 16,0-10-22-16,0 2-18 15,-4 0 23-15,-11 12 13 16,-2 17-9-16,5 16 11 15,6 16 2-15,3 10 17 16,3 12-17-16,0 27-7 16,5 11 7-16,20-3 3 15,7-5-1-15,3-14-2 16,5-11 2-16,2-17 1 16,0 0 1-16,-3-27 18 15,-7-19-17-15,-6-6-4 0,-10-4-1 16,-2-5-38-16,-8 7-58 15,1 3-117-15,-4 9-336 16</inkml:trace>
          <inkml:trace contextRef="#ctx0" brushRef="#br0" timeOffset="30146.0732">13382 5459 667 0,'0'0'86'15,"0"0"58"-15,0 114-40 0,0-93-51 16,-11-9-31-16,-1-6 8 16,-1-6 11-16,-4 0-14 15,-1 0-16-15,-4-20-10 16,-1-13 5-16,5-17-5 16,6-10-1-16,6-9-1 15,6-2 0-15,0 5-8 16,0 15-19-16,11 15 13 15,5 16 5-15,7 18-8 16,2 2 2-16,2 28 3 16,5 26 11-16,-2 10 2 15,0 4 0-15,2-6 0 16,2-10 2-16,-1-17 5 16,0-15 3-16,-4-20-3 15,1 0 12-15,1-37 7 0,4-18 13 16,-5-15-32-16,-7-3-5 15,-8 3 1-15,-8 1-3 16,-4 15-6-16,-3 12-27 16,0 18-7-16,0 9-14 15,9 13-83-15,2 2-276 16</inkml:trace>
          <inkml:trace contextRef="#ctx0" brushRef="#br0" timeOffset="30383.0836">13946 5479 182 0,'0'0'42'0,"118"55"181"0,-50-55-36 16,1 0-23-16,-10-32-63 15,-8-15-38-15,-15-11-24 16,-15 1-10-16,-19-6 0 16,-2 4 16-16,-18 6 9 15,-23 10-4-15,-6 15-14 16,-2 13-22-16,-1 15-14 15,-1 12-2-15,7 36 0 16,16 14-17-16,23 8-47 16,7-1-27-16,47-12-105 15,21-14-230-15</inkml:trace>
          <inkml:trace contextRef="#ctx0" brushRef="#br0" timeOffset="28457.0383">11369 5101 576 0,'0'0'58'15,"0"0"39"-15,0 0 52 0,0 0-92 16,0 0-48-16,-38 111 15 16,37-18 43-16,1 12-25 15,0-3-1-15,0-7-12 16,18-12-16-16,4-15-13 16,4-20 0-16,1-16-10 15,9-21-69-15,3-11-57 16,0-14-83-16,-4-26-368 15</inkml:trace>
          <inkml:trace contextRef="#ctx0" brushRef="#br0" timeOffset="28795.3248">11364 5621 1006 0,'0'0'37'16,"0"0"-36"-16,0 0 14 0,125-18 32 16,-42 7-4-16,2-4-29 15,3 2-14-15,-10-2-26 16,-7 2-92-16,-13 3-171 16</inkml:trace>
          <inkml:trace contextRef="#ctx0" brushRef="#br0" timeOffset="28650.5461">11757 5213 525 0,'0'0'327'0,"0"0"-313"16,1 145 19-16,11-78 66 15,-1-3-49-15,2-3-17 16,4-5-16-16,-5-14-17 16,-6-13-1-16,-6-5-39 15,0-15-148-15,-27-6-492 16</inkml:trace>
        </inkml:traceGroup>
        <inkml:traceGroup>
          <inkml:annotationXML>
            <emma:emma xmlns:emma="http://www.w3.org/2003/04/emma" version="1.0">
              <emma:interpretation id="{4D0B9AAA-34BC-4CA9-AAE7-A8310F7E3A30}" emma:medium="tactile" emma:mode="ink">
                <msink:context xmlns:msink="http://schemas.microsoft.com/ink/2010/main" type="inkWord" rotatedBoundingBox="18148,5221 18888,5198 18912,5974 18172,599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0821.5808">15022 4982 961 0,'0'0'45'0,"125"-62"-5"15,-24 26 53-15,5-3-28 16,-1 1-39-16,-7 6-16 16,-11 6-10-16,-17 16-4 15,-30 10-70-15,-38 3-86 0,-13 30-446 16</inkml:trace>
          <inkml:trace contextRef="#ctx0" brushRef="#br0" timeOffset="30950.4742">15207 5119 808 0,'0'0'201'0,"0"0"-196"16,0 0 23-16,0 0 44 16,171 41-24-16,-82-51-35 15,6-14-13-15,-10 7-121 16,-26 11-595-16</inkml:trace>
          <inkml:trace contextRef="#ctx0" brushRef="#br0" timeOffset="30671.0565">15211 5207 700 0,'0'0'44'0,"9"139"86"16,8-74-30-16,1-12-17 16,0-15-44-16,-4-18-35 15,-2-14-4-15,-6-6-11 16,-6-11-20-16,0-23-26 16,0-15-282-16</inkml:trace>
          <inkml:trace contextRef="#ctx0" brushRef="#br0" timeOffset="31066.833">15599 5491 983 0,'0'0'33'0,"0"0"-16"16,0 0 33-16,0 0-50 15,0 0-29-15,0 0-370 16</inkml:trace>
        </inkml:traceGroup>
        <inkml:traceGroup>
          <inkml:annotationXML>
            <emma:emma xmlns:emma="http://www.w3.org/2003/04/emma" version="1.0">
              <emma:interpretation id="{52A03A87-BD65-4CBE-9E55-376D1F7302F0}" emma:medium="tactile" emma:mode="ink">
                <msink:context xmlns:msink="http://schemas.microsoft.com/ink/2010/main" type="inkWord" rotatedBoundingBox="19907,5278 22841,5188 22867,6037 19933,6128"/>
              </emma:interpretation>
              <emma:one-of disjunction-type="recognition" id="oneOf16">
                <emma:interpretation id="interp20" emma:lang="" emma:confidence="0">
                  <emma:literal>STO</emma:literal>
                </emma:interpretation>
                <emma:interpretation id="interp21" emma:lang="" emma:confidence="0">
                  <emma:literal>Sio</emma:literal>
                </emma:interpretation>
                <emma:interpretation id="interp22" emma:lang="" emma:confidence="0">
                  <emma:literal>Sto</emma:literal>
                </emma:interpretation>
                <emma:interpretation id="interp23" emma:lang="" emma:confidence="0">
                  <emma:literal>sto</emma:literal>
                </emma:interpretation>
                <emma:interpretation id="interp24" emma:lang="" emma:confidence="0">
                  <emma:literal>gio</emma:literal>
                </emma:interpretation>
              </emma:one-of>
            </emma:emma>
          </inkml:annotationXML>
          <inkml:trace contextRef="#ctx0" brushRef="#br0" timeOffset="32122.6191">18286 5091 233 0,'0'0'416'16,"0"0"-409"-16,0 0 63 15,0 0 17-15,0 0 2 16,0 0-14-16,76-94-8 16,-73 73-16-16,-3 0-1 15,0-2-17-15,-13 1-21 0,-17-1 3 16,-6 9-8 0,-8 4-7-16,1 10-5 0,7 0-10 15,8 4 6-15,12 22 7 16,16 13-8-16,0 20 2 15,16 14 8-15,21 6 0 16,-1 5 0-16,3-1 1 16,-3-7 0-16,-9-7 4 15,-11-12 8-15,-11-13 3 16,-5-11 9-16,-6-12-7 16,-24-10-10-16,-11-10 20 15,-2-1-12-15,-4 0-12 16,9-16-4-16,4-5-14 15,13 0-9-15,21-4-27 0,0 1-24 16,40 0-32-16,25-3-136 16,6-3-353-16</inkml:trace>
          <inkml:trace contextRef="#ctx0" brushRef="#br0" timeOffset="32445.7553">18484 4922 156 0,'0'0'817'16,"0"0"-697"-16,0 0-25 15,0 0-85-15,66-109 0 16,11 88 2-16,19 1-4 16,10 8-8-16,-4 3-9 15,-6 7-76-15,-19 2-30 16,-26 2-233-16</inkml:trace>
          <inkml:trace contextRef="#ctx0" brushRef="#br0" timeOffset="32314.1333">18741 5251 716 0,'0'0'152'16,"0"0"-119"-16,0 0 73 16,-9 137-37-16,9-106-24 15,0-10-19-15,8-9-22 16,-4-9-4-16,5-3-3 16,-3-20-26-16,-1-24-43 15,-5-14-326-15</inkml:trace>
          <inkml:trace contextRef="#ctx0" brushRef="#br0" timeOffset="32704.4533">19221 5429 803 0,'0'0'39'15,"129"41"19"-15,-51-41 47 16,-1 0-3-16,-2-39-41 15,-10-16-37-15,-17-12-10 16,-24-8-7-16,-21 1 13 16,-3 5 22-16,-44 13-17 15,-17 12 8-15,-14 18-9 0,-10 19-21 16,1 7-3 0,2 28-1-16,9 21-12 0,13 11-44 15,17 5-58-15,16-4-113 16,12 0-431-16</inkml:trace>
          <inkml:trace contextRef="#ctx0" brushRef="#br0" timeOffset="31472.8098">17304 5101 729 0,'0'0'8'15,"0"0"111"-15,0 0-69 16,0 0 25-16,-99-108-16 15,72 100-4-15,-8 8-24 0,-13 0-22 16,-12 26-7-16,-8 22 1 16,-1 12 7-16,18 15-3 15,13 7 5-15,23 0 8 16,15 1-20-16,6-12 5 16,46-19-5-16,20-24-23 15,19-28-37-15,10 0-14 16,-6-33-51-16,-12-4-94 15,-25 9-109-15,-19 8-37 16</inkml:trace>
          <inkml:trace contextRef="#ctx0" brushRef="#br0" timeOffset="31673.8139">17414 5483 188 0,'0'0'138'0,"0"0"50"16,0 0 2-16,0 0-63 0,123 40-38 16,-63-46-16-16,2-22-5 15,-5-11-27-15,-15-9-13 16,-12-6-3-16,-25-4-5 15,-5 5 19-15,-23 5-9 16,-26 17-15-16,-16 20 9 16,-10 11-24-16,-3 21-2 15,10 31-4-15,15 12-19 16,31 4-37-16,22-7-60 16,25-16-144-16,46-18-305 15</inkml:trace>
        </inkml:traceGroup>
      </inkml:traceGroup>
    </inkml:traceGroup>
    <inkml:traceGroup>
      <inkml:annotationXML>
        <emma:emma xmlns:emma="http://www.w3.org/2003/04/emma" version="1.0">
          <emma:interpretation id="{32ABD4D1-B9FD-4732-980F-7113B96A1F7D}" emma:medium="tactile" emma:mode="ink">
            <msink:context xmlns:msink="http://schemas.microsoft.com/ink/2010/main" type="paragraph" rotatedBoundingBox="4333,6999 24060,6559 24099,8292 4372,87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1B5074-B2E5-4C61-AA94-19F181E4BAD3}" emma:medium="tactile" emma:mode="ink">
              <msink:context xmlns:msink="http://schemas.microsoft.com/ink/2010/main" type="line" rotatedBoundingBox="4333,6999 24060,6559 24099,8292 4372,8733"/>
            </emma:interpretation>
          </emma:emma>
        </inkml:annotationXML>
        <inkml:traceGroup>
          <inkml:annotationXML>
            <emma:emma xmlns:emma="http://www.w3.org/2003/04/emma" version="1.0">
              <emma:interpretation id="{E989F39D-D374-4857-AD09-94F22B6BA2AC}" emma:medium="tactile" emma:mode="ink">
                <msink:context xmlns:msink="http://schemas.microsoft.com/ink/2010/main" type="inkWord" rotatedBoundingBox="4345,7527 5157,7509 5169,8027 4357,8045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3723.3255">1218 7314 369 0,'0'0'592'16,"0"0"-587"-16,0 0 4 16,205-6 73-16,-91-22-5 15,2-2-45-15,-4 0-26 16,-17 4-6-16,-17 7-18 15,-19-1-86-15,-29 4-184 16</inkml:trace>
          <inkml:trace contextRef="#ctx0" brushRef="#br0" timeOffset="33902.6292">1653 7057 753 0,'0'0'140'0,"0"0"-135"15,0 0 30-15,3 133 63 16,18-64-51-16,3 1-24 16,6-5-13-16,9-4-10 15,6-10-12-15,3-9-72 16,0-21-182-16</inkml:trace>
        </inkml:traceGroup>
        <inkml:traceGroup>
          <inkml:annotationXML>
            <emma:emma xmlns:emma="http://www.w3.org/2003/04/emma" version="1.0">
              <emma:interpretation id="{F89D78A3-0FE9-42EB-908F-73C0B4C43121}" emma:medium="tactile" emma:mode="ink">
                <msink:context xmlns:msink="http://schemas.microsoft.com/ink/2010/main" type="inkWord" rotatedBoundingBox="5888,7425 9121,7353 9138,8110 5905,8182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5021.7709">4091 7372 738 0,'0'0'0'15,"0"0"-11"-15,146-11-346 16</inkml:trace>
          <inkml:trace contextRef="#ctx0" brushRef="#br0" timeOffset="35363.2993">5083 7252 800 0,'0'0'42'0,"0"0"68"0,0 0-7 15,-3-120-49-15,-30 86-8 16,-13 8-28-16,-4 7-11 16,0 12-7-16,-2 7 0 15,8 0-7-15,13 17 7 16,14 9 0-16,17 7-1 15,8 11-1-15,32 5 2 16,14 6 4-16,8 1 6 16,-5-2-4-16,-4-4-1 15,-13-3 19-15,-11-9 9 16,-19-8-4-16,-10 0 1 16,0-11-8-16,-27-2-8 15,-13-5-1-15,-11-9-3 0,2-3-10 16,12 0-7-16,11 0-47 15,23 0-9-15,3-11-38 16,47-16-167-16,15-6-372 16</inkml:trace>
          <inkml:trace contextRef="#ctx0" brushRef="#br0" timeOffset="35741.0891">5993 7089 628 0,'0'0'47'0,"0"0"135"16,-11-104-44-16,-31 76-91 16,-10 9-7-1,-7 11-13-15,-7 8-6 0,0 8-9 16,1 23-5-16,11 10 2 16,13 8 9-16,19 7 5 15,22 5-14-15,0 3-8 16,28-3 7-16,23-3-1 15,7-9 3-15,5-8-2 16,-6-6-3-16,-5-4 4 16,-11-12 16-16,-15-2-13 15,-14-8-5-15,-12-3-7 16,0 3 13-16,-38 3 20 16,-15 2-22-16,-13 5-4 0,-4-5-7 15,8-2-1-15,15-4 1 16,17-3-3-16,17-4-40 15,13-1-15-15,10 0-43 16,37-8-115-16,10-18-182 16</inkml:trace>
          <inkml:trace contextRef="#ctx0" brushRef="#br0" timeOffset="34545.092">2879 7256 318 0,'0'0'145'0,"0"116"81"15,0-50-94-15,8-8-26 0,-4-6-42 16,4-16-20 0,-4-13-24-16,-2-13-9 0,-2-10-9 15,0 0 23-15,-5-21 15 16,-17-13-40-16,-4-13-11 15,-1-6-10-15,0-9-9 16,6-6-4-16,6-4-11 16,15-2 27-16,0 5 15 15,29 9 1-15,19 10 2 16,7 17 2-16,-5 19 13 16,-5 14 4-16,-7 5-5 15,-14 32-3-15,-17 10 4 16,-7 9-14-16,-21 0 4 15,-24-2-5-15,-6-9 0 0,1-10-44 16,14-15-18-16,18-12 37 16,18-8 23-16,24-8-47 15,42-19 27-15,22 4 22 16,12 4 6-16,-2 13 0 16,-5 6 54-16,-13 6 4 15,-11 24-3-15,-12 9-31 16,-19 9 7-16,-17 5 2 15,-21-1-7-15,0-1-5 16,-41-4 6-16,-16-6-5 16,-9-5-15-16,1-10-12 15,10-8-2-15,13-10-16 16,18-8-50-16,18 0-32 0,6 0-49 16,24-22-303-16</inkml:trace>
          <inkml:trace contextRef="#ctx0" brushRef="#br0" timeOffset="34930.0752">3924 7466 643 0,'0'0'56'0,"0"0"95"16,33 112-51-16,-22-96-47 0,-2-7-41 15,-6-7-5-15,-3-2 2 16,0-4 29-16,0-22-1 16,0-16-37-16,-5-7-17 15,-2-11 3-15,7-7-10 16,0-6-25-16,0-7-29 16,13 7-1-16,13 11-6 15,1 22 71-15,-5 18 14 16,1 21 15-16,1 1 18 15,8 26 8-15,7 20 30 16,6 15 13-16,3 9-36 16,-3 5-5-16,-6-2-9 15,-4-6-15-15,-11-14-15 16,-12-17-2-16,-11-18-2 16,-1-10-62-16,-18-8-97 0,-24-5-610 15</inkml:trace>
        </inkml:traceGroup>
        <inkml:traceGroup>
          <inkml:annotationXML>
            <emma:emma xmlns:emma="http://www.w3.org/2003/04/emma" version="1.0">
              <emma:interpretation id="{B7033E2E-1142-4958-B355-728A60AD7184}" emma:medium="tactile" emma:mode="ink">
                <msink:context xmlns:msink="http://schemas.microsoft.com/ink/2010/main" type="inkWord" rotatedBoundingBox="9618,7508 10551,7487 10566,8172 9634,8193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6644.6131">6530 7394 408 0,'0'0'284'0,"-26"129"-195"0,23-65 29 16,3-11-19 0,0-9-36-16,0-16-21 0,0-14-16 15,3-8-16-15,0-6-7 16,-3 0 7-16,0-29 10 15,0-14-20-15,0-16-1 16,0-11-19-16,0-8-20 16,0-7 4-16,10-3 3 15,21 7-50-15,5 12 14 16,4 17 34-16,4 25 35 16,2 18 2-16,6 9 38 15,5 21-6-15,4 27-6 16,1 12 27-16,0 10-14 15,-5 4-24-15,-9-3 0 16,-9-6-10-16,-17-16-6 16,-13-15-1-16,-9-10-45 0,-13-16-98 15,-35-8-70-15,-18 0-342 16</inkml:trace>
          <inkml:trace contextRef="#ctx0" brushRef="#br0" timeOffset="36760.062">6812 7445 869 0,'0'0'138'16,"0"0"-39"-16,0 0-84 15,0 0-11-15,152-12 19 16,-66 12-15-16,4 0-8 16,3 0-13-16,6 0-110 15,-4-9-159-15</inkml:trace>
        </inkml:traceGroup>
        <inkml:traceGroup>
          <inkml:annotationXML>
            <emma:emma xmlns:emma="http://www.w3.org/2003/04/emma" version="1.0">
              <emma:interpretation id="{5A5DDF44-564A-4F40-8607-DD9BF400DB7D}" emma:medium="tactile" emma:mode="ink">
                <msink:context xmlns:msink="http://schemas.microsoft.com/ink/2010/main" type="inkWord" rotatedBoundingBox="12044,7139 15703,7058 15731,8281 12072,8363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8191.6751">11573 7188 915 0,'0'0'52'0,"0"0"14"16,-72-107-18-16,38 75 14 16,-3 7-21-16,-6 7-22 15,-10 16-9-15,-13 2-10 16,-5 18-7-16,1 21 4 15,8 6-6-15,19 4 5 16,20 3 0-16,23 3-5 16,0 3 8-16,48-2 0 15,14-7 0-15,13-2 1 16,-3-10 2-16,-3-5-1 16,-10-4 2-16,-16-10 0 15,-17-4-2-15,-17-6 1 16,-9 3-1-16,-13-5 14 15,-34 0 29-15,-13-1-35 0,-14 0-6 16,-6-1 0-16,7 2-3 16,10 2-1-16,15 5-1 15,20-7-24-15,19 0-8 16,9 1-8-16,14-7-57 16,31 0 35-16,17 0-26 15,7-7-109-15,3-18-235 16</inkml:trace>
          <inkml:trace contextRef="#ctx0" brushRef="#br0" timeOffset="38565.604">11507 7168 511 0,'0'0'280'0,"0"0"-64"0,0 0-93 16,0 0-83-16,60-113-27 15,50 72 2-15,16-4-4 16,5 5-10-16,-6 3-1 16,-12 15-58-16,-16 14-51 15,-17 8-147-15,-27 3-195 16</inkml:trace>
          <inkml:trace contextRef="#ctx0" brushRef="#br0" timeOffset="38418.2247">11952 7344 631 0,'0'0'144'0,"0"0"-36"0,-12 142 19 16,12-98-26-16,17-10-55 16,5-11-30-16,-1-14-13 15,-3-9-3-15,-4 0-25 16,-5-27-43-16,-9-17-163 16,0-4-503-16</inkml:trace>
          <inkml:trace contextRef="#ctx0" brushRef="#br0" timeOffset="38688.1096">12480 7265 692 0,'0'0'81'15,"0"0"83"-15,0 121-53 0,0-101-21 16,0-13-60 0,9-7-30-16,13 0-21 0,11-11-76 15,11-22-387 1</inkml:trace>
          <inkml:trace contextRef="#ctx0" brushRef="#br0" timeOffset="37125.553">9273 6806 615 0,'0'0'88'0,"0"0"3"0,0 0-13 16,-80-122-29-16,46 112 19 15,-1 10-31-15,1 21-10 16,-7 44-15-16,1 40 22 16,2 32 24-16,9 22-29 15,17 10 1-15,12-12-6 16,3-18-18-16,33-27-6 15,8-32-1-15,9-30 0 16,8-26-33-16,10-21-11 16,6-3-55-16,2-35-208 15</inkml:trace>
          <inkml:trace contextRef="#ctx0" brushRef="#br0" timeOffset="37514.5857">10037 7147 401 0,'0'0'295'15,"0"0"-243"-15,0 0 53 0,0 0-4 16,0 0-12-16,0 0-39 16,-57-88-23-16,43 88 6 15,-4 0-13-15,-7 0 0 16,-2 25-19-16,-8 8 7 16,0 10 3-16,4 11-9 15,4 11 5-15,10 11 12 16,16-1-1-16,1 0-4 15,15-11-8-15,24-18-5 16,10-13-1-16,9-25-9 16,8-8-33-16,7-24-23 15,7-20-60-15,-9-1-185 16</inkml:trace>
          <inkml:trace contextRef="#ctx0" brushRef="#br0" timeOffset="37755.6111">10411 7545 491 0,'0'0'122'0,"0"0"38"0,115 24-18 16,-61-24-50-16,3-18-33 16,-5-16-24-16,-8-6-9 15,-19-4-8-15,-14-4-3 16,-11 1-2-16,-6-3 5 16,-32 5-9-16,-8 9 6 15,-10 13 17-15,-2 14-18 16,3 9-14-16,7 9-8 15,11 33 1-15,11 11 0 16,23 9-52-16,6-1-12 0,51-10-10 16,19-12-83-16,15-14-140 15</inkml:trace>
        </inkml:traceGroup>
        <inkml:traceGroup>
          <inkml:annotationXML>
            <emma:emma xmlns:emma="http://www.w3.org/2003/04/emma" version="1.0">
              <emma:interpretation id="{E40E691E-31F8-49AF-B787-AF838684537A}" emma:medium="tactile" emma:mode="ink">
                <msink:context xmlns:msink="http://schemas.microsoft.com/ink/2010/main" type="inkWord" rotatedBoundingBox="17018,7502 18227,7475 18240,8044 17031,8071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9219.6143">14091 7477 748 0,'0'0'28'15,"0"0"80"-15,-25 107-13 16,25-92-45-16,0-7-28 15,0-8-18-15,-2 0 5 16,-11-13 2-16,-10-26-11 16,-10-11-27-16,-3-8-6 15,5 0 22-15,5 1 11 16,15 1 4-16,11-3-2 16,9 6-2-16,46 4 0 15,20 8 0-15,16 13 0 16,-2 16 10-16,-6 12 4 0,-12 8-7 15,-11 34 19-15,-5 6 11 16,-14 14-10-16,-16 4-6 16,-20 0 9-16,-5-3-4 15,-32-10 0-15,-20-8 3 16,-8-13-10-16,-4-12-13 16,7-11-5-16,8-9-1 15,14 0-34-15,17-5-19 16,18-21-15-16,18-7-52 15,39-6-179-15,15 0-173 16</inkml:trace>
          <inkml:trace contextRef="#ctx0" brushRef="#br0" timeOffset="39431.9272">14678 7352 427 0,'0'0'174'0,"0"0"17"16,0 0-72-16,134 108-71 16,-113-90-30-16,-5-12-18 15,-1-6-29-15,2-10-90 16,-1-24-33-16,-1-6-345 15,-7-5 497-15,-8-2 202 16,0-2 88-16,0-6-103 16,-5 6-52-16,-4 7-85 15,6 7-33-15,3 16-11 0,0 13-6 16,14 6-62-16,26 10-156 16,20 16-23-16,20 7-182 15</inkml:trace>
        </inkml:traceGroup>
        <inkml:traceGroup>
          <inkml:annotationXML>
            <emma:emma xmlns:emma="http://www.w3.org/2003/04/emma" version="1.0">
              <emma:interpretation id="{3676D160-B7BE-4250-8227-1ED293916D9E}" emma:medium="tactile" emma:mode="ink">
                <msink:context xmlns:msink="http://schemas.microsoft.com/ink/2010/main" type="inkWord" rotatedBoundingBox="19121,7176 21295,7128 21314,7962 19140,8011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40185.2858">16137 7400 392 0,'0'0'77'0,"0"0"67"15,-16 111-49-15,14-91 6 16,-1-10-13-16,2-3-31 0,1-7-25 15,-8 0 2 1,-4-9 3-16,-3-28-37 0,-6-12-4 16,2-15-15-16,-1-10 0 15,5-12-4-15,8-9 3 16,7-3 11-16,3 0-34 16,42 12 33-16,19 16-3 15,12 22 13-15,3 25 1 16,-8 20 42-16,-8 3 2 15,-7 31-16-15,-20 14-2 16,-15 10 2-16,-21 3-11 16,0-1 6-16,-35-5 9 15,-13-12-17-15,-1-11-10 16,2-10-1-16,6-8-5 16,14-11-57-16,20 0-24 0,7-5-128 15,21-20-458-15</inkml:trace>
          <inkml:trace contextRef="#ctx0" brushRef="#br0" timeOffset="40602.3455">16641 7186 620 0,'0'0'81'0,"-7"115"54"0,7-66-15 16,0-13-30-16,10-12-42 15,-4-11-37-15,-1-12-3 16,-5-1-7-16,0-6 14 16,0-27-12-16,-6-14-3 15,-9-15-7-15,6-3-3 16,7-7-8-16,2-1 12 16,9-2-10-16,32 8-19 15,10 10 21-15,3 13 14 16,-1 17 0-16,-14 19 2 15,-11 8 11-15,-8 2 3 16,-11 32 5-16,-9 18 10 16,0 10 9-16,-24 6-6 15,-8-2-10-15,8-12-3 16,8-9 3-16,11-9-23 0,5-11 0 16,0-3-1-1,35-11-17-15,11-7-10 0,16-4-23 16,9 0-22-16,-5-9-63 15,-9-5-131-15,-18 3-171 16</inkml:trace>
          <inkml:trace contextRef="#ctx0" brushRef="#br0" timeOffset="40815.689">17224 7243 225 0,'0'0'244'0,"0"0"-63"16,0 0-69-16,0 0 0 16,0 0-25-16,0 0-19 15,140 41-29-15,-108-75 0 16,-7-9 2-16,-11-4-20 0,-13-5 18 15,-1 1-20-15,-19 4-6 16,-25 11-2-16,-8 10 2 16,-2 20-13-16,-4 6-10 15,3 26 1-15,10 19 1 16,10 5-17-16,25 2-25 16,10-7-29-16,37-11-2 15,25-13-152-15,4-19-279 16</inkml:trace>
          <inkml:trace contextRef="#ctx0" brushRef="#br0" timeOffset="41182.7955">17606 7254 810 0,'0'0'60'0,"0"0"55"0,-3 105-12 16,3-95-38-16,0-8-46 15,0-2-11-15,0-16 24 16,0-25 4-16,-1-14-36 16,-7-5-18-16,4-5-23 15,2 3 3-15,2-3 12 16,0 10-3-16,27 8 7 16,17 12 12-16,6 17 1 15,7 16 9-15,0 2 0 16,-8 30 10-16,-5 22 21 15,-9 12 11-15,-13 9 2 0,-13 3 10 16,-9 1-23 0,-4-12 8-16,-31-11-1 0,-4-15-2 15,-3-13-21-15,0-14-8 16,13-9-7-16,8-3-40 16,21-7-60-16,9-22-64 15,39-6-357-15</inkml:trace>
          <inkml:trace contextRef="#ctx0" brushRef="#br0" timeOffset="41322.3244">18178 7357 866 0,'0'0'164'16,"0"0"-116"-16,0 0 68 0,0 0-30 16,0 0-86-16,0 0-1 15,-46 14-135-15,60-28-356 16</inkml:trace>
        </inkml:traceGroup>
        <inkml:traceGroup>
          <inkml:annotationXML>
            <emma:emma xmlns:emma="http://www.w3.org/2003/04/emma" version="1.0">
              <emma:interpretation id="{EB21C562-1885-43F0-B6D6-D9FB82BBE355}" emma:medium="tactile" emma:mode="ink">
                <msink:context xmlns:msink="http://schemas.microsoft.com/ink/2010/main" type="inkWord" rotatedBoundingBox="22062,6603 24060,6559 24099,8292 22101,8337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1805.4417">18944 6777 993 0,'0'0'40'0,"0"0"42"16,0 0-11-16,0 0-71 16,0 0-15-16,0 0-126 15,56-69-262-15</inkml:trace>
          <inkml:trace contextRef="#ctx0" brushRef="#br0" timeOffset="41687.303">19037 7013 911 0,'0'0'60'15,"0"0"0"-15,-28 147 2 0,23-111-33 16,5-10-29 0,0-13-21-16,0-8-38 0,0-5-92 15,-3-11-141-15</inkml:trace>
          <inkml:trace contextRef="#ctx0" brushRef="#br0" timeOffset="42203.339">19358 6991 670 0,'0'0'27'0,"0"124"148"16,0-69-65-16,-8-14 4 16,2-15-52-16,3-13-47 15,2-9-3-15,1-4 1 16,0 0 26-16,-3-25 7 15,3-18-46-15,0-17-2 16,0-9-27-16,0-10 6 16,4 6 5-16,4 11-16 15,-7 22 21-15,-1 19 13 16,3 15 3-16,-3 6-3 16,2 8-3-16,1 29 3 15,-2 13 2-15,7 8 7 0,1-9-4 16,4-5-3-16,10-9 3 15,4-14-3-15,1-10 0 16,1-11 16-16,1-3 2 16,0-32 22-16,2-14-26 15,-2-9-13-15,-8-1 0 16,-8-3-3-16,-7 6-1 16,-5 8-9-16,1 7-14 15,3 12-30-15,6 14-48 16,3 13-81-16,1 2-166 0</inkml:trace>
          <inkml:trace contextRef="#ctx0" brushRef="#br0" timeOffset="42528.333">19854 6814 130 0,'-113'-83'289'0,"113"47"-16"16,20 8-115-16,28-3-77 15,9 2 28-15,7 5-63 16,0 6-26-16,-10 5-11 16,-15 7-9-16,-18 6-33 15,-20 0-91-15,-1 20-163 16,-18 11-117-16</inkml:trace>
          <inkml:trace contextRef="#ctx0" brushRef="#br0" timeOffset="42410.1428">19854 6814 353 0,'0'0'158'16,"0"0"33"-16,0 0-57 15,7 146 31-15,1-102-68 16,-4-6-33-16,2-6-27 15,-3-12-9-15,-1-9-17 16,-2-10-8-16,0-1-3 16,0 0-1-16,0-11-40 15,-6-16-87-15,-15-9-53 0,-2-7-23 16,-2-8-243 0</inkml:trace>
          <inkml:trace contextRef="#ctx0" brushRef="#br0" timeOffset="42647.6228">19854 6814 613 0,'52'-32'136'15,"-52"38"-12"-15,0-2 1 0,0-2-37 16,24 0-28-16,10-2-18 16,8 0-42-16,3-2-14 15,-6-8-168-15,-3 2-769 16</inkml:trace>
          <inkml:trace contextRef="#ctx0" brushRef="#br0" timeOffset="42802.6624">20215 7078 847 0,'0'0'51'0,"0"0"67"15,0 0-21-15,0 0-20 16,0 0-62-16,0 0-15 0,27-6-27 16,-2-21-91-16,1-2-661 15</inkml:trace>
          <inkml:trace contextRef="#ctx0" brushRef="#br0" timeOffset="43272.1509">20536 6107 614 0,'0'0'325'0,"0"0"-323"0,140 54 8 16,-77 25 35 0,-4 34 19-16,-3 25 38 0,-8 17-13 15,-17 13-29-15,-17-8-18 16,-14-8-34-16,-11-13-1 15,-35-19-3-15,-9-16-2 16,-6-10-2-16,4-18-1 16,4-12-18-16,10-13-75 15,2-12-68-15,6-11-149 16</inkml:trace>
        </inkml:traceGroup>
      </inkml:traceGroup>
    </inkml:traceGroup>
    <inkml:traceGroup>
      <inkml:annotationXML>
        <emma:emma xmlns:emma="http://www.w3.org/2003/04/emma" version="1.0">
          <emma:interpretation id="{040ECB3B-2556-4B8B-A983-4C22027FC7F3}" emma:medium="tactile" emma:mode="ink">
            <msink:context xmlns:msink="http://schemas.microsoft.com/ink/2010/main" type="paragraph" rotatedBoundingBox="3316,9065 23134,8894 23160,11831 3341,12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011AEC-429C-4DE8-985B-63C237B0E0F8}" emma:medium="tactile" emma:mode="ink">
              <msink:context xmlns:msink="http://schemas.microsoft.com/ink/2010/main" type="inkBullet" rotatedBoundingBox="3316,9065 4855,9052 4870,10863 3332,10876"/>
            </emma:interpretation>
            <emma:one-of disjunction-type="recognition" id="oneOf24">
              <emma:interpretation id="interp32" emma:lang="" emma:confidence="0">
                <emma:literal>2)</emma:literal>
              </emma:interpretation>
              <emma:interpretation id="interp33" emma:lang="" emma:confidence="0">
                <emma:literal>27</emma:literal>
              </emma:interpretation>
              <emma:interpretation id="interp34" emma:lang="" emma:confidence="0">
                <emma:literal>2</emma:literal>
              </emma:interpretation>
              <emma:interpretation id="interp35" emma:lang="" emma:confidence="0">
                <emma:literal>2a</emma:literal>
              </emma:interpretation>
              <emma:interpretation id="interp36" emma:lang="" emma:confidence="0">
                <emma:literal>2))</emma:literal>
              </emma:interpretation>
            </emma:one-of>
          </emma:emma>
        </inkml:annotationXML>
        <inkml:trace contextRef="#ctx0" brushRef="#br0" timeOffset="45857.5318">510 9062 703 0,'0'0'55'16,"0"0"12"-16,0 0 40 16,0 0-37-16,-119 16-59 15,113-42-9-15,6-7 8 16,0-7-10-16,9-6-4 15,23 4 1-15,4 11-10 16,6 16 9-16,2 15 1 16,-4 0-2-16,-1 35-1 0,-12 12 4 15,-10 13 0-15,-17 5 2 16,0 5 0-16,-30-3 0 16,-18-3-8-16,-6-9-1 15,-16-8 9-15,0-5 0 16,1-10 1-16,10-10-1 15,15-15 0-15,17-7-10 16,18 0 5-16,9-9-12 16,0-2 14-16,17 7-1 15,25 4 4-15,15 15 0 16,12 21 35-16,-3 12 10 16,-2 2 5-16,-12 4-7 0,-8-9-22 15,-8-11-13 1,-6-8-7-16,0-17-1 0,3-9-37 15,6-11-42-15,-1-28-152 16,-10-10-386-16</inkml:trace>
        <inkml:trace contextRef="#ctx0" brushRef="#br0" timeOffset="46112.0319">1078 8597 695 0,'0'0'76'0,"164"133"128"15,-65-37-92-15,-4 20-11 16,-6 20-18-16,-9 17-26 16,-14 6-29-16,-23 5-16 15,-25-3-10-15,-18-12-2 16,-6-13-1-16,-30-22-10 15,-10-18-64-15,-9-17-37 16,-6-13-88-16,-8-16-470 16</inkml:trace>
      </inkml:traceGroup>
      <inkml:traceGroup>
        <inkml:annotationXML>
          <emma:emma xmlns:emma="http://www.w3.org/2003/04/emma" version="1.0">
            <emma:interpretation id="{C5D5757B-8B1E-4735-9391-D45BF1739F6C}" emma:medium="tactile" emma:mode="ink">
              <msink:context xmlns:msink="http://schemas.microsoft.com/ink/2010/main" type="line" rotatedBoundingBox="5920,9211 23136,9062 23144,10016 5928,10165"/>
            </emma:interpretation>
          </emma:emma>
        </inkml:annotationXML>
        <inkml:traceGroup>
          <inkml:annotationXML>
            <emma:emma xmlns:emma="http://www.w3.org/2003/04/emma" version="1.0">
              <emma:interpretation id="{688D4EA2-9EE3-4E2F-826B-150A16E256B6}" emma:medium="tactile" emma:mode="ink">
                <msink:context xmlns:msink="http://schemas.microsoft.com/ink/2010/main" type="inkWord" rotatedBoundingBox="5920,9233 10998,9189 11006,10057 5928,10101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50745.6058">3835 9298 624 0,'0'0'71'15,"-13"114"-26"-15,13-68 41 16,0-8-13-16,0-17-2 0,0-8-33 15,0-9-26-15,0-4-6 16,0-6 1-16,0-31-7 16,-3-18-4-16,-3-11-34 15,-8-1 16-15,-8-1 19 16,-13 4 1-16,-4 8 4 16,0 11 7-16,6 17 1 15,12 11 13-15,12 11 8 16,9 6-14-16,0 0-17 15,4 0-9-15,24 0 9 16,11 0 0-16,9-8-1 16,0-7 1-16,-6-2 4 15,-4-2 3-15,-14 7 2 16,-8 4 10-16,-2 8 9 0,-5 0-16 16,0 40-6-16,-2 22 18 15,-7 20-3-15,0 9-16 16,0-3-2-16,0-12-3 15,0-12-23-15,0-13-31 16,32-17-34-16,8-15-118 16,2-19-358-16</inkml:trace>
          <inkml:trace contextRef="#ctx0" brushRef="#br0" timeOffset="51184.0938">4476 9413 827 0,'0'0'23'0,"39"130"44"15,-16-87-14-15,-5-17-22 16,-3-13-17-16,-6-13-10 15,-9-2 1-15,0-35 8 16,-3-16-12-16,-20-13-1 16,-7-5 0-16,3-4 3 15,1-1-2-15,16 0 3 0,10 7-3 16,13 3 0-16,40 12 3 16,15 14-2-1,7 14 23-15,-4 22 5 0,-5 4-21 16,-9 13 4-16,-18 19 6 15,-14 9-3-15,-23-2-8 16,-2 4-5-16,-36 1 4 16,-17-4 6-16,-8-4-3 15,8-10-10-15,14-8-4 16,21-10-28-16,16-5-33 16,2-3-48-16,36 0-225 15,17-8-194-15</inkml:trace>
          <inkml:trace contextRef="#ctx0" brushRef="#br0" timeOffset="51633.6188">5146 9253 358 0,'0'0'307'0,"0"0"-234"16,5 146 32-16,4-107-3 16,6-10-21-16,-6-11-51 0,-4-12-15 15,-1-6-10-15,-4 0 2 16,0-18 33-16,-3-26-24 16,-12-15-16-16,3-12-3 15,4-4 3-15,8 4 0 16,0 1-5-16,12 15-4 15,14 12 3 1,1 13 4-16,-1 18 1 0,-7 11-1 16,2 1-5-16,-3 6 3 15,-4 22 3-15,-7 9 1 16,-7 10 0-16,0 7 2 16,-9 1 9-16,-7-3 2 15,2-10 4-15,11-2-8 16,3-9-6-16,0-4-1 15,24-1 3-15,3-6-5 0,8-10 0 16,1-8-1 0,3-2-76-16,2-7-55 0,-7-18-159 15</inkml:trace>
          <inkml:trace contextRef="#ctx0" brushRef="#br0" timeOffset="50147.8798">2789 8940 843 0,'0'0'41'15,"0"0"-34"-15,203-62 56 0,-111 38-11 16,-8 7-30-16,-9 8-17 16,-13 9-5-16,-13 3-56 15,-17 26-93-15,-27 14-166 16</inkml:trace>
          <inkml:trace contextRef="#ctx0" brushRef="#br0" timeOffset="50283.9848">2864 9404 786 0,'0'0'30'16,"0"0"-11"-16,0 0 35 16,66 110 30-16,1-86-41 15,20 0-25-15,11-7-18 16,7-10-55-16,-8-7-258 0</inkml:trace>
          <inkml:trace contextRef="#ctx0" brushRef="#br0" timeOffset="49991.4013">2971 8927 603 0,'0'0'131'16,"0"0"-80"-16,0 0 48 15,0 0-30-15,0 0-33 16,0 0-27-16,0 0 38 0,3 164-6 16,12-97-21-16,2-10 5 15,-1-4-11-15,-5-13-14 16,-4-11 0-16,-2-11-22 15,-5-5-47-15,0-13-69 16,0 0-74-16,-14-17-298 16</inkml:trace>
          <inkml:trace contextRef="#ctx0" brushRef="#br0" timeOffset="52008.8006">5564 9088 522 0,'0'0'65'15,"0"0"-59"-15,0 0 15 16,0 0 91-16,0 0-27 0,0 0-28 16,39 79-10-16,-34-48 2 15,-1 2-9-15,1-1-14 16,-4 0-10-16,4-8 3 15,0-1 13-15,-1-5-17 16,4-2 4-16,4 1-1 16,-2-2 2-16,2 2-6 15,2-4-8-15,2-2 3 16,2-2 1-16,6-3-4 16,6 0 8-16,5-6 0 15,4 0 2-15,-1 0-9 16,-1 0-4-16,-5-8-3 0,-5-2-20 15,-11-2-21 1,-11 0-22-16,-5-1-27 0,0 2-125 16,-18-4-268-16</inkml:trace>
          <inkml:trace contextRef="#ctx0" brushRef="#br0" timeOffset="52164.6967">5578 9175 1010 0,'0'0'33'0,"0"0"-33"16,0 0 7-16,0 0 4 15,0 0 8-15,135-16-19 16,-97 1-12-16,-5-5-126 16,-14-4-222-16</inkml:trace>
          <inkml:trace contextRef="#ctx0" brushRef="#br0" timeOffset="52568.7018">5722 9029 91 0,'0'0'711'0,"0"0"-663"16,0 0 7-16,0 0-48 16,120-49-7-16,11 12 0 15,21-7-119-15,10-1-116 16,-4 9-67-16,-16 4 51 16,-27 8 251-16,-30 7 138 15,-36 10 79-15,-32 7-22 0,-17 0-133 16,-32 0 66-1,-32 18-44-15,-21 7-24 16,-5 4-14-16,4-2 13 16,20-4-10-16,26-5-3 0,22 0-18 15,18 0-28-15,4 8-5 16,44 3 5-16,23 7 9 16,16-3 8-16,6 3-11 15,-2 1 0-15,-10 2 0 16,-21 0 3-16,-18 1 14 15,-22-9 1-15,-20 4-7 16,-10-5-8-16,-39-3 4 16,-26 1 0-16,-9-1-9 15,1-2-3-15,15-5 2 0,20-5-3 16,21-5-17 0,22-8-35-16,5-2-20 15,38 0-100-15,28-22-34 0,14-10-249 16</inkml:trace>
          <inkml:trace contextRef="#ctx0" brushRef="#br0" timeOffset="52987.1608">7281 9023 582 0,'0'0'40'0,"0"0"23"16,0 0 21-16,0 0-24 15,0 0-6-15,0 0-9 16,-54 88-3-16,42-49 7 15,3 5-15-15,3 4-6 16,6-4-7-16,0-1 5 16,0-4-10-16,20-7 4 0,13 0 6 15,4-3 12 1,10-7-6-16,1-5-10 0,2-3-3 16,2-12-10-16,-7-2-2 15,-4 0-7-15,-7-11 0 16,-11-6-18-16,-9-2-25 15,-14 1-21-15,0-1-26 16,-11-5-97-16,-28 3-206 16</inkml:trace>
          <inkml:trace contextRef="#ctx0" brushRef="#br0" timeOffset="53234.4995">7254 9243 865 0,'0'0'202'0,"0"0"-196"16,0 0-4-1,0 0 42-15,0 0-24 0,0 0-12 16,102 16-8-16,-73-22-62 16,-7-21-57-16,-8-2-131 15,-14-3-78-15,0 3 328 16,-32-1 187-16,-2 5 38 16,2 2-28-16,11 7-87 15,9 6-12-15,12 6-15 16,3 4-83-16,45 0-1 15,34-3-19-15,36-7-63 16,33-6-156-16,25-7-495 16</inkml:trace>
        </inkml:traceGroup>
        <inkml:traceGroup>
          <inkml:annotationXML>
            <emma:emma xmlns:emma="http://www.w3.org/2003/04/emma" version="1.0">
              <emma:interpretation id="{EC6B19CB-364C-466A-80C6-27CEB43799CD}" emma:medium="tactile" emma:mode="ink">
                <msink:context xmlns:msink="http://schemas.microsoft.com/ink/2010/main" type="inkWord" rotatedBoundingBox="11920,9418 13635,9403 13641,10098 11926,10113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53753.4456">9266 8969 609 0,'0'0'83'15,"0"0"-58"-15,-125-14 84 16,81 14-34-16,-4 3 8 16,0 26-25-16,-2 12-15 15,-1 16-11-15,3 8-5 16,12 7 5-16,14 3-10 0,20-6-7 15,2-1-9-15,20-11-3 16,20-14-3-16,16-18-5 16,10-23-28-16,2-2-9 15,7-31-24-15,-6-3-59 16,-10-1-65-16,-17 12-33 16,-18 13 69-16,-15 10 112 15,-9 0 42-15,0 15 5 16,0 15 162-16,0 5-16 15,7 0-68-15,19-5 11 16,10-9-20-16,5-12-8 16,5-9-13-16,-1-3-4 15,-6-26-18-15,-7-8-10 16,-19-6-11-16,-13-2-2 0,0-4 7 16,-18 3-3-16,-21 2 2 15,-6 11 3-15,-3 12 11 16,0 14-24-16,7 7-4 15,7 4-7-15,13 17-10 16,16 5-58-16,5-9-50 16,44-8-81-16,16-9-226 15</inkml:trace>
          <inkml:trace contextRef="#ctx0" brushRef="#br0" timeOffset="54136.1237">10034 9321 535 0,'0'0'125'0,"0"113"43"16,0-51-33-16,0-6-31 16,0-11-46-16,-2-16-23 15,-2-13-13-15,-1-16-13 16,-2 0 2-16,-4-19 12 16,-4-21-17-16,-3-13-6 15,8-4-10-15,2-4-4 16,2 1-20-16,6 11 0 15,-3 14 9-15,3 18-13 16,0 17 34-16,0 8-10 0,8 28 4 16,16 11 10-1,9 4 13-15,7-8-8 0,15-6-3 16,9-13 10 0,7-16 20-16,1-8-7 0,-7-9 0 15,-11-30-5-15,-15-10-7 16,-14-5-8-16,-16-5 2 15,-9-3-7-15,0-2-1 16,0 9-16-16,-16 8-20 16,7 14-31-16,4 16-99 15,5 17-192-15</inkml:trace>
        </inkml:traceGroup>
        <inkml:traceGroup>
          <inkml:annotationXML>
            <emma:emma xmlns:emma="http://www.w3.org/2003/04/emma" version="1.0">
              <emma:interpretation id="{CAE2B7E5-B00E-4AAB-A76D-0E957CE6C86D}" emma:medium="tactile" emma:mode="ink">
                <msink:context xmlns:msink="http://schemas.microsoft.com/ink/2010/main" type="inkWord" rotatedBoundingBox="15009,9161 16354,9150 16362,10021 15017,10033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55256.1758">12848 8982 569 0,'0'0'24'16,"0"0"36"-16,0 0 51 15,-31 132-4-15,26-92-25 16,5 3-23-16,0-3-15 16,0-6-1-16,5-6-11 0,16 0 0 15,7-4-1-15,7-7 8 16,5-2 13-16,7-8-18 16,-2-1-3-16,0-6-12 15,-1 0-11-15,-7 0-5 16,-4-11-3-16,-10-4-24 15,-11-1-23-15,-12-2-31 16,0-4-32-16,-35 0-50 16,-17-5-108-16,-11-3-282 15</inkml:trace>
          <inkml:trace contextRef="#ctx0" brushRef="#br0" timeOffset="55382.544">12785 9124 970 0,'0'0'63'0,"0"0"-62"15,0 0 38-15,150 0-3 0,-91 0-29 16,-2-19-7-16,-9-8-43 16,-13-2-109-16,-22-1-250 15</inkml:trace>
          <inkml:trace contextRef="#ctx0" brushRef="#br0" timeOffset="55496.0434">13011 8904 269 0,'0'0'424'15,"0"0"-269"-15,0 0-10 16,0 0-129-16,0 0-16 15,0 0-161-15,129-98-232 16</inkml:trace>
          <inkml:trace contextRef="#ctx0" brushRef="#br0" timeOffset="54871.351">11996 9413 761 0,'0'0'4'0,"0"0"90"16,0 134-45-16,0-115 45 15,4-14-84-15,-2-5-3 16,-2-4 12-16,0-35 40 16,-6-16-59-16,-17-19-17 15,-4-4 15-15,-3-6-5 0,8-3 5 16,8-1 2-1,14 2-5-15,0 6-14 0,41 6 1 16,22 17-1-16,12 16 19 16,8 19 12-16,-5 18 13 15,-11 4 0-15,-14 32-7 16,-18 15 3-16,-25 11 1 16,-10 2 3-16,-15-3-1 15,-32-9-8-15,-5-6 8 16,-7-14 0-16,7-9-10 15,16-8-13-15,14-11 6 16,16 0-7-16,6 0 0 16,9 0-20-16,25 0-5 15,14-3 16-15,3 3 8 16,-3 3 0-16,-8 23 1 16,-5 6 2-16,-11 7 17 0,-6 1 0 15,-6 1 0-15,0 2-8 16,-3-4-8-16,5-3-3 15,5-7-2-15,10-8-42 16,7-12-57-16,8-9-30 16,4-12-311-16</inkml:trace>
        </inkml:traceGroup>
        <inkml:traceGroup>
          <inkml:annotationXML>
            <emma:emma xmlns:emma="http://www.w3.org/2003/04/emma" version="1.0">
              <emma:interpretation id="{A6F17199-0B8E-44B1-AD29-7D866D96AD93}" emma:medium="tactile" emma:mode="ink">
                <msink:context xmlns:msink="http://schemas.microsoft.com/ink/2010/main" type="inkWord" rotatedBoundingBox="17050,9115 18726,9100 18732,9817 17057,9832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55856.899">13976 8927 665 0,'0'0'29'0,"54"119"131"0,-41-62-48 15,-8-6-19-15,-2-5-22 16,-3-11-27-16,0-11-19 15,0-12-12-15,0-8-4 16,0-4-2-16,-5 0 6 16,-16-25-3-16,-1-21-9 15,-4-14-1-15,1-10-16 16,10 0-6-16,3 8 0 16,7 15-13-16,5 22 27 15,0 15 6-15,0 10 2 16,9 7-14-16,20 30 4 0,4 14 10 15,9 9 10-15,3 2 13 16,5-9-8-16,5-8-4 16,2-16 7-16,-7-18-1 15,-5-11 2-15,-10-9 3 16,-10-30 2-16,-10-13-8 16,-7-6-13-16,-8-9-3 15,0-3-3-15,0 2-17 16,0 5-30-16,0 8-16 15,22 12-34-15,19 14-125 16,11 16-210-16</inkml:trace>
          <inkml:trace contextRef="#ctx0" brushRef="#br0" timeOffset="56198.027">14825 8943 506 0,'0'0'100'16,"42"160"73"-16,-27-84-37 15,2-16-33-15,-4-19-46 16,-1-22-1-16,-6-11-44 15,-6-8-4-15,0-8 12 16,0-23 37-16,-10-15-56 16,-16-9-1-16,-5-9-4 15,-1-1 4-15,2-1-1 16,12 4 1-16,15 11-11 16,3 7 9-16,32 10-12 15,23 9-6-15,13 13 14 16,7 12 2-16,0 7 3 15,-4 34-2-15,-5 15 3 16,-13 9 22-16,-19 7-2 16,-20 1 1-16,-14-1 5 0,-9-8-1 15,-32-8-5-15,-6-14-5 16,-2-13-6-16,8-10-1 16,7-11-8-16,11-8-38 15,19 0-51-15,4-11-48 16,22-14-513-16</inkml:trace>
          <inkml:trace contextRef="#ctx0" brushRef="#br0" timeOffset="56333.9571">15599 9316 806 0,'0'0'214'0,"0"0"-208"16,0 0 52-16,0 0 7 15,0 0-65-15,0 0-5 16,-31 41-117-16,31-50-755 15</inkml:trace>
        </inkml:traceGroup>
        <inkml:traceGroup>
          <inkml:annotationXML>
            <emma:emma xmlns:emma="http://www.w3.org/2003/04/emma" version="1.0">
              <emma:interpretation id="{B6AB0C00-6886-4F10-87BF-463F5265EB40}" emma:medium="tactile" emma:mode="ink">
                <msink:context xmlns:msink="http://schemas.microsoft.com/ink/2010/main" type="inkWord" rotatedBoundingBox="19830,9103 23136,9075 23144,10008 19838,10036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56826.5323">17175 8958 318 0,'0'0'621'16,"0"0"-585"-16,0 0 41 15,0 0-3-15,3-113-15 16,-3 75-33-16,0 0-5 15,-11-4-17-15,-20 6-1 16,-14 7-3-16,-16 11-5 16,-9 15 3-16,-5 3-4 0,4 19 5 15,17 18 0 1,18 8-4-16,22 11 2 0,14 6-8 16,20 13 10-16,26 1 1 15,9-2 3-15,3-9-1 16,-5-9-1-16,-10-11 16 15,-16-14-1-15,-15-10 3 16,-10-11 0-16,-2-4-5 16,-24-2 10-16,-24 0 10 15,-14-2-29-15,-2 3-5 16,9-2 0-16,16 0-16 16,17 0-33-16,14 2-8 15,8-2-27-15,26-3-94 16,34 0-89-16,17-14-408 15</inkml:trace>
          <inkml:trace contextRef="#ctx0" brushRef="#br0" timeOffset="57105.5818">17718 8969 769 0,'0'0'52'0,"0"0"49"15,0 0-31-15,0 0-3 16,0 0-26-16,0 0-10 16,-107-98-10-16,81 98-6 15,-1 20-10-15,-7 22-5 0,-2 16 3 16,-1 13 4 0,4 10 1-16,15-3-5 0,14-7-2 15,4-12-1-15,9-17-2 16,22-18-9-16,11-18-13 15,13-6 11-15,14-23-78 16,3-20-206-16</inkml:trace>
          <inkml:trace contextRef="#ctx0" brushRef="#br0" timeOffset="57421.5648">17854 9303 810 0,'0'0'36'16,"0"0"34"-16,0 0 17 0,0 0-22 15,0 0-34 1,0 0-16-16,-49 94-8 0,49-111 35 16,18-20-13-16,12-20-29 15,6-14-6-15,0-1-16 16,3-3-8-16,-3 7-9 16,-4 16 0-16,-7 12 23 15,-7 18 13-15,-6 16 3 16,-3 6 2-16,2 0 2 15,5 26 11-15,7 11 20 16,3 7-3-16,4 7-1 16,1 0-12-16,-5-2-7 0,-8-4-10 15,-9-7 1 1,-9-9-3-16,-5-11-74 0,-32-11-96 16,-13-7-202-16</inkml:trace>
          <inkml:trace contextRef="#ctx0" brushRef="#br0" timeOffset="57543.5111">17923 9210 860 0,'0'0'62'16,"0"0"-56"-16,0 0 40 15,0 0-4-15,148 25-40 16,-79-25-2-16,-1 0-106 16,-2-6-241-16</inkml:trace>
          <inkml:trace contextRef="#ctx0" brushRef="#br0" timeOffset="57863.3558">18723 8824 32 0,'0'0'699'16,"0"0"-668"-16,0 0 18 15,0 0 28-15,0 0 18 16,0 0-38-16,-48 139-15 16,39-85 1-16,3 3-3 15,3 2 5-15,3-4-2 0,0-1-15 16,5-6 5 0,17-9-19-16,8-7 8 0,9-10-13 15,6-8-3-15,13-12 4 16,8-2-10-16,4-3-22 15,0-19-66-15,-7 2-74 16,-15 0-153-16,-14-1-155 16</inkml:trace>
          <inkml:trace contextRef="#ctx0" brushRef="#br0" timeOffset="58275.1894">19305 9158 513 0,'0'0'96'0,"0"0"53"16,0 120-8-16,5-67-20 16,1 1-21-16,10-7-45 15,5-6-23-15,2-6-8 16,2-10-4-16,-5-11-10 16,1-9-6-16,-8-5 0 15,-1 0 2-15,-1-24 1 16,1-15 1-16,-1-10-8 15,1-12-16-15,4-10-5 16,2-11-13-16,9-6-1 16,5 0-1-16,8 7 2 15,-1 20-10-15,-4 20 26 16,-8 22 18-16,-9 13 3 0,-4 6 4 16,5 9 14-1,4 26 23-15,1 14 6 0,4 12 6 16,-4 10-24-16,2 0 3 15,0-3-6-15,-4-9-20 16,-4-11-6-16,-4-15-1 16,-7-16-2-16,-7-8-30 15,0-9-70-15,-28 0-6 16,-19-12-220-16</inkml:trace>
          <inkml:trace contextRef="#ctx0" brushRef="#br0" timeOffset="58412.3969">19633 9226 987 0,'0'0'34'0,"0"0"0"16,119 44 33-16,-58-34-37 16,4-4-13-16,-16-2-17 15,-14-2-27-15,-29-2-134 16,-6 0-454-16</inkml:trace>
        </inkml:traceGroup>
      </inkml:traceGroup>
      <inkml:traceGroup>
        <inkml:annotationXML>
          <emma:emma xmlns:emma="http://www.w3.org/2003/04/emma" version="1.0">
            <emma:interpretation id="{5A2ADF7A-5FE9-437E-B857-D195E6FAFD44}" emma:medium="tactile" emma:mode="ink">
              <msink:context xmlns:msink="http://schemas.microsoft.com/ink/2010/main" type="line" rotatedBoundingBox="5797,11232 22229,10872 22248,11729 5816,12089"/>
            </emma:interpretation>
          </emma:emma>
        </inkml:annotationXML>
        <inkml:traceGroup>
          <inkml:annotationXML>
            <emma:emma xmlns:emma="http://www.w3.org/2003/04/emma" version="1.0">
              <emma:interpretation id="{1088E6D7-A93D-41E1-8982-0EAC84C9263B}" emma:medium="tactile" emma:mode="ink">
                <msink:context xmlns:msink="http://schemas.microsoft.com/ink/2010/main" type="inkWord" rotatedBoundingBox="5797,11232 10163,11137 10180,11909 5814,12005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59649.1518">3688 11195 804 0,'0'0'8'15,"0"107"8"-15,0-58 20 16,0-10 28-16,6-14-17 16,-3-14-15-16,-1-9-19 15,-2-2-2-15,0-17 12 16,-2-29 22-16,-19-16-45 16,3-12-2-16,2-3 1 15,10-1-5-15,6-1 4 16,6 7-5-16,33 8-1 0,9 14 7 15,4 19 1-15,1 17 0 16,-6 14-1-16,-5 0 1 16,-14 30-1-16,-7 10 1 15,-16 6 0-15,-5 6 3 16,0-1 13-16,-23-2 1 16,5-9 21-16,6-7-13 15,8-5-1-15,4-3-19 16,0 3 5-16,22 0 3 15,11-2-3-15,5-2-7 16,5-1-1-16,4-2-4 16,-2-9-18-16,8-6-36 15,-5-6-51-15,2-9-159 16,-11-26-345-16</inkml:trace>
          <inkml:trace contextRef="#ctx0" brushRef="#br0" timeOffset="60001.6806">4378 11057 122 0,'0'0'453'16,"0"0"-443"-16,0 0 48 16,0 0 28-16,0 0-14 15,0 105-12-15,0-72-5 16,0 1-9-16,0 1 14 15,0-3-26-15,0-2-4 0,0-1-7 16,5-5-5-16,11-1-7 16,7-4 1-16,7-4 8 15,10-1 15-15,4-7-1 16,4-4-11-16,-3-3-14 16,-1 0-3-16,-4 0-4 15,-3-10-1-15,-3 0-1 16,-7-3-17-16,-7 4-22 15,-11-1-14-15,-9 0-12 16,0-3-10-16,0-4-130 16,-5-5-51-16,-14-4-158 15</inkml:trace>
          <inkml:trace contextRef="#ctx0" brushRef="#br0" timeOffset="60195.8805">4381 11111 783 0,'0'0'132'15,"0"0"-87"-15,0 0 20 16,0 0-9-16,0 0-24 16,161-34-19-16,-101 18-13 15,-6 0-22-15,-7-1-81 16,-14-1-149-16</inkml:trace>
          <inkml:trace contextRef="#ctx0" brushRef="#br0" timeOffset="60315.7104">4571 10920 93 0,'0'0'778'0,"0"0"-748"16,0 0 117-16,0 0-110 16,0 0-37-16,0 0-15 15,150-80-83-15,-39 43-214 16</inkml:trace>
          <inkml:trace contextRef="#ctx0" brushRef="#br0" timeOffset="60610.2127">5425 10716 507 0,'0'0'107'16,"0"0"20"-16,0 0-56 0,0 0 13 16,-155 0-5-16,102 0-23 15,3 15-32-15,10 12-1 16,7 2-7-16,22 1-14 15,11 3-2-15,18 2-5 16,30 3 5-16,14 4 3 16,6-1-1-16,2 4 5 15,-8 0-3-15,-6-4 21 16,-16-1 15-16,-13-9-25 16,-15-8-11-16,-12-8-3 15,0-4 1-15,-21-5 7 16,-6-2 2-16,-3-4-11 15,8 0-2-15,5 0-47 0,17 0-52 16,0 0-216 0</inkml:trace>
          <inkml:trace contextRef="#ctx0" brushRef="#br0" timeOffset="60945.7044">6125 10895 750 0,'0'0'26'0,"0"0"15"0,0 0 7 16,0 0 50-16,0 0-45 16,0 0-9-16,-63-84-11 15,28 84-19-15,-8 24-12 16,-5 15 11-16,-2 11 1 15,9 5 10-15,13 2 2 16,13 5-1-16,15 0-3 16,0 0-2-16,19-6-14 15,19-8-4-15,7-12 1 16,12-15 1-16,9-13-4 16,10-8-22-16,-1-6-22 15,0-26-63-15,-9-7-125 16,-10 3-477-16</inkml:trace>
          <inkml:trace contextRef="#ctx0" brushRef="#br0" timeOffset="61407.0197">6415 11132 958 0,'0'0'73'0,"0"0"-6"0,0 0 20 16,0 0-72-16,0 0-12 16,0 0-3-16,92-36 0 15,-36 12-55-15,-5-3-130 16,-12 0-485-16</inkml:trace>
          <inkml:trace contextRef="#ctx0" brushRef="#br0" timeOffset="61267.7566">6499 11024 577 0,'0'0'46'0,"0"0"31"16,0 0-36-16,0 0-21 15,0 0 0-15,0 0 38 16,-4 65 1-16,4-30 3 16,-5-1 3-16,2 3-28 0,-1 3 4 15,2-1-13 1,2 1-8-16,0-5-2 0,5-2-10 16,20-4 14-16,9-7 14 15,5-5-4-15,1-11 1 16,4-6-14-16,-5 0-13 15,-3-5-1-15,-3-14-5 16,-9-5-17-16,-10-1-27 16,-11-1-36-16,-3 0-27 15,-18-6-203-15,-29 2-462 16</inkml:trace>
          <inkml:trace contextRef="#ctx0" brushRef="#br0" timeOffset="59237.2526">3133 10848 920 0,'0'0'10'0,"0"0"1"16,0 0 37-16,0 0 6 15,130 64-21-15,-96-64-7 0,-8 0-6 16,-11-10-10-1,-11-10-2-15,-4 1-4 0,-15-2-2 16,-33 8-2-16,-21 13-19 16,-20 0 13-16,-14 32 6 15,-6 21 2-15,9 13-2 16,20 11 5-16,35 1 7 16,36 1 5-16,10 3-14 15,57-4 1-15,24-7 1 16,25-19-5-16,15-33-11 15,10-19-77-15,0-39-72 16,-8-32-88-16,-25-3-251 16</inkml:trace>
          <inkml:trace contextRef="#ctx0" brushRef="#br0" timeOffset="61531.6296">6567 10962 938 0,'0'0'89'16,"0"0"-41"-16,0 0 4 16,0 0-42-16,0 0-10 15,181-88-1-15,-87 60-94 0,4 2-166 16,-5 0-256 0</inkml:trace>
        </inkml:traceGroup>
        <inkml:traceGroup>
          <inkml:annotationXML>
            <emma:emma xmlns:emma="http://www.w3.org/2003/04/emma" version="1.0">
              <emma:interpretation id="{6985D9FB-26C9-472E-9555-8C8B6E286239}" emma:medium="tactile" emma:mode="ink">
                <msink:context xmlns:msink="http://schemas.microsoft.com/ink/2010/main" type="inkWord" rotatedBoundingBox="10474,11182 12297,11142 12313,11888 10490,11928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61929.5853">7361 10979 563 0,'0'0'106'16,"-6"148"78"-16,6-67-42 16,0-2-66-16,0-9-3 15,13-15-24-15,4-17-14 16,-4-24-22-16,-7-12-12 16,-1-2 9-16,-5-39-2 15,0-20-8-15,0-16-9 16,0-4-10-16,-2 2-6 0,-11 8 7 15,-7 11-4 1,10 18-1-16,1 16 14 0,4 13 9 16,5 11 4-16,0 6-4 15,0 24-6-15,6 11 6 16,23 4 12-16,12-4 4 16,17-11-10-16,13-6 5 15,7-16 30-15,-3-8-13 16,-12-6-17-16,-15-23-3 15,-18-7 3-15,-13-8 2 16,-12-1-7-16,-5-3-1 16,0 2-5-16,-22 4-2 0,1 9-4 15,8 13-42 1,11 10-31-16,2 7-21 0,23 3-164 16,22 0-73-1,15 0-91-15</inkml:trace>
          <inkml:trace contextRef="#ctx0" brushRef="#br0" timeOffset="62315.1698">7795 10814 905 0,'0'0'13'0,"164"-17"-11"15,-41-2 55-15,7-1-27 0,1-4-10 16,-11 6-19-16,-10 7-2 16,-17 8-93-16,-23 3-130 15,-24 0-223-15</inkml:trace>
          <inkml:trace contextRef="#ctx0" brushRef="#br0" timeOffset="62154.171">8299 10974 716 0,'0'0'76'0,"10"118"64"0,6-54-31 16,-3-3-23-1,7 0-23-15,2-10-32 0,2-12-10 16,-4-13-11-16,-4-14-10 16,-7-12-5-16,-7 0-97 15,-2-34-45-15,-9-21-583 16</inkml:trace>
          <inkml:trace contextRef="#ctx0" brushRef="#br0" timeOffset="62515.806">8951 11226 795 0,'0'0'68'16,"27"109"65"-16,-8-62-69 0,-1-23-37 15,0-15-27-15,10-9-39 16,1-47-76-16,-2-22-520 16</inkml:trace>
          <inkml:trace contextRef="#ctx0" brushRef="#br0" timeOffset="62627.5546">9090 10683 1066 0,'0'0'40'0,"0"0"28"15,0 0-47-15,0 0-21 16,0 0-4-16,0 0-44 16,52 11-40-16,-29 2-339 0</inkml:trace>
        </inkml:traceGroup>
        <inkml:traceGroup>
          <inkml:annotationXML>
            <emma:emma xmlns:emma="http://www.w3.org/2003/04/emma" version="1.0">
              <emma:interpretation id="{9A646A71-BCA8-4267-A1AF-1F911AC17B55}" emma:medium="tactile" emma:mode="ink">
                <msink:context xmlns:msink="http://schemas.microsoft.com/ink/2010/main" type="inkWord" rotatedBoundingBox="14078,11100 17771,11019 17789,11827 14096,11907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78767.7068">11327 10777 197 0,'0'0'382'16,"0"0"-366"-16,0 0 42 15,0 0 60-15,16 143-24 16,-4-86-41-16,3 2-14 15,3-1-19-15,2-7-10 16,-1-9-10-16,-5-13-1 0,-6-11-63 16,-8-8-49-1,-3-10-53-15,-29 0-404 0</inkml:trace>
          <inkml:trace contextRef="#ctx0" brushRef="#br0" timeOffset="79342.1648">11874 10951 352 0,'0'0'104'0,"0"105"96"15,0-36-118-15,0 7 68 16,0-4-74-16,0-10-51 16,0-15-11-16,0-18-2 0,0-14-2 15,0-14-4-15,0-1-2 16,0-9 6-16,0-24 13 16,0-17-16-16,3-7-6 15,9-12-1-15,2-1-11 16,5-3-6-16,5-2 0 15,0 10-1-15,2 12-6 16,-1 17 19-16,-2 16 5 16,-1 14 0-16,5 6 1 15,8 11 7-15,1 26 6 16,8 12 6-16,-1 11-7 16,2 0 4-16,1-2 1 15,-7-7-18-15,-14-15 0 16,-13-12-37-16,-12-16-88 0,-7-8-55 15,-32 0-271 1</inkml:trace>
          <inkml:trace contextRef="#ctx0" brushRef="#br0" timeOffset="79465.7759">12018 11060 721 0,'0'0'44'0,"0"0"17"16,0 0-54-16,0 0-2 15,142-3-5-15,-58-5-114 16,0-18-467-16</inkml:trace>
          <inkml:trace contextRef="#ctx0" brushRef="#br0" timeOffset="79862.1523">12743 11092 736 0,'0'0'86'0,"0"130"34"0,0-70-32 15,0-13-18-15,0-19-36 16,0-15-29-16,3-13 1 15,0-8 3-15,-3-36 21 16,0-17-21-16,0-15-9 16,0 2-8-16,0 3-6 15,-15 9 8-15,-5 6 4 16,-1 12-1-16,5 18 3 16,10 12 0-16,3 14 0 15,3 1-7-15,0 33-15 0,12 11 22 16,9 9 0-16,6-4 0 15,9-7 0-15,9-10 0 16,12-16 1-16,5-17 5 16,-5 0 23-16,-4-30 3 15,-10-17-5-15,-8-13 7 16,-8-12-21-16,-9-4-9 16,-6 5-4-16,-12 10 0 15,0 14-6-15,0 16-25 16,-8 15-28-16,2 14-22 15,2 2-41-15,4 26-198 16,0 10 131-16,0-2-154 16</inkml:trace>
          <inkml:trace contextRef="#ctx0" brushRef="#br0" timeOffset="78516.6902">11106 10856 3 0,'-80'-2'77'0,"79"-6"-44"0,-2-4 29 0,-2 0 1 0,4-5-33 0,-2 0 29 15,-2 1 12-15,1-2 18 16,-4-2 11-16,2 2-32 15,-2-6-27-15,2 4 36 16,2 3-50-16,-1 7 50 16,1 5-28-16,4 4 5 0,-3 1-26 15,3 8-28 1,0 26 1-16,0 22 5 0,0 16 23 16,0 12-4-1,0 2 1-15,0 1-12 0,0-8-6 16,0-8-6-16,0-8 0 15,4-11-2-15,5-13 0 16,0-19-5-16,3-8-40 16,2-12-19-16,7 0-69 15,-1-17-30-15,-4-11-225 16</inkml:trace>
          <inkml:trace contextRef="#ctx0" brushRef="#br0" timeOffset="78917.6466">11056 11081 817 0,'0'0'21'15,"0"0"95"-15,0 0-51 16,0 0-46-16,0 0-19 16,0 0 3-16,163-20 8 15,-82 15-10-15,10-6-1 16,7 5-78-16,-6 1-158 16,-16-1-359-16</inkml:trace>
          <inkml:trace contextRef="#ctx0" brushRef="#br0" timeOffset="77972.3998">11106 10856 25 0,'0'0'0'0,"0"0"0"16,0 0-8-16,0 0 3 15,0 0-6-15,0 0 10 16,0 0 1-16,-6 0 1 16,6 0 2-16,0 3-1 15,0 3-1-15,0 7-1 16,0-4 0-16,0 1 0 15,0-1 0-15,-3-1-3 16</inkml:trace>
          <inkml:trace contextRef="#ctx0" brushRef="#br0" timeOffset="78250.1594">11106 10856 3 0</inkml:trace>
          <inkml:trace contextRef="#ctx0" brushRef="#br0" timeOffset="80546.5685">13537 10991 707 0,'0'0'35'0,"-11"125"75"16,8-70-13-16,3-15-44 16,0-14-31-16,0-10-12 15,0-12-5-15,0-4-3 16,-1-3 27-16,-7-25 30 0,-2-12-48 15,-7-13-8-15,1-2-1 16,-3-5-1-16,1 4-1 16,0 3 0-16,5 17 0 15,1 11 0-15,6 14 2 16,6 11-5-16,0 0-2 16,10 11-10-16,23 21 10 15,4 11 4-15,3 2 0 16,1-7 1-16,2-8 0 15,4-13 0-15,0-14-1 16,8-3 1-16,-1-29 4 16,-3-19 12-16,-3-11 0 15,-14-5-6-15,-7-2-6 0,-11 4 4 16,-8 6-7 0,-7 14-1-16,-1 13-14 0,0 15-35 15,0 14 2-15,0 2-90 16,-4 32-53-16,4 9 66 15,0 7-147-15,3 7 143 16,21 7 106-16,13 11 22 16,8-4 17-16,17-5-5 15,10-15 79-15,11-19-15 16,-3-19 62-16,-5-13-17 16,-11-6-10-16,-10-28-19 15,-14-10-39-15,-15-9-9 0,-16-4-6 16,-9-3 18-16,-21 0 8 15,-28 7-16-15,-16 14-4 16,-7 16-23-16,1 14-19 16,2 9 4-16,16 32-6 15,17 27-8-15,24 12-29 16,15 2-72-16,59-5 5 16,40-17-217-16</inkml:trace>
        </inkml:traceGroup>
        <inkml:traceGroup>
          <inkml:annotationXML>
            <emma:emma xmlns:emma="http://www.w3.org/2003/04/emma" version="1.0">
              <emma:interpretation id="{5B918E60-6577-4D1C-B8AB-4FB897082BA0}" emma:medium="tactile" emma:mode="ink">
                <msink:context xmlns:msink="http://schemas.microsoft.com/ink/2010/main" type="inkWord" rotatedBoundingBox="18768,10961 22230,10885 22247,11665 18785,11741"/>
              </emma:interpretation>
              <emma:one-of disjunction-type="recognition" id="oneOf33">
                <emma:interpretation id="interp45" emma:lang="" emma:confidence="0">
                  <emma:literal>costo</emma:literal>
                </emma:interpretation>
                <emma:interpretation id="interp46" emma:lang="" emma:confidence="0">
                  <emma:literal>COSTO</emma:literal>
                </emma:interpretation>
                <emma:interpretation id="interp47" emma:lang="" emma:confidence="0">
                  <emma:literal>costi</emma:literal>
                </emma:interpretation>
                <emma:interpretation id="interp48" emma:lang="" emma:confidence="0">
                  <emma:literal>COSTI</emma:literal>
                </emma:interpretation>
                <emma:interpretation id="interp49" emma:lang="" emma:confidence="0">
                  <emma:literal>Costo</emma:literal>
                </emma:interpretation>
              </emma:one-of>
            </emma:emma>
          </inkml:annotationXML>
          <inkml:trace contextRef="#ctx0" brushRef="#br0" timeOffset="80914.0132">16023 10711 583 0,'0'0'31'0,"0"0"135"15,0 0-64-15,0 0-12 16,0 0-38-16,0 0-15 16,-106-96-20-16,54 105-9 0,-6 27 0 15,1 9 17 1,9 8 1-16,11 11 1 0,21 5-7 15,14 5-1-15,2-3-15 16,24 0-2-16,28-12-2 16,15-9-2-16,22-24-50 15,12-24-43-15,8-4-64 16,-2-39-21-16,-14-8-549 16</inkml:trace>
          <inkml:trace contextRef="#ctx0" brushRef="#br0" timeOffset="81178.6928">16525 11124 568 0,'0'0'27'0,"0"0"114"0,137 8-35 16,-87-29-10-16,-5-13-37 16,-8-9-6-16,-12-6-10 15,-16-5 6-15,-9-8 1 16,-6 4-1-16,-29 7 10 15,-13 10-3-15,-9 14-25 16,-2 16-24-16,-3 11-3 16,8 7-4-16,12 25-4 15,15 10-5-15,18 5-18 16,9 5-35-16,30-5-34 16,29-6-17-16,12-16-104 15,2-5-402-15</inkml:trace>
          <inkml:trace contextRef="#ctx0" brushRef="#br0" timeOffset="81569.5351">17672 10739 665 0,'0'0'64'0,"0"0"126"15,20-121-84-15,-35 80-32 16,-29 2-35-16,-8 7 16 15,-5 6 0-15,-7 16-26 16,4 4-17-16,11 6-3 16,10 0-5-16,13 15-4 15,16 14-7-15,10 9 0 16,6 16 3-16,40 7 2 0,13 6 0 16,10 3 0-16,2-4-3 15,-4-7 5-15,-5-12 0 16,-12-11 0-16,-17-9 1 15,-18-9 3-15,-15-8 7 16,0 0 3-16,-27-7 18 16,-23 0 1-16,-10-2-20 15,-2-1 6-15,4 0-16 16,0 0-3-16,10 3-29 16,12 5-15-16,15 1-41 15,21 6-14-15,3-3-43 16,42-9-180-16</inkml:trace>
          <inkml:trace contextRef="#ctx0" brushRef="#br0" timeOffset="81955.5418">17766 10694 1094 0,'0'0'21'0,"0"0"33"16,0 0-37-16,167-70-4 16,-44 50 16-16,18-1-14 15,-3 3-15-15,-10 4-3 0,-18 1-107 16,-23 7-186-16</inkml:trace>
          <inkml:trace contextRef="#ctx0" brushRef="#br0" timeOffset="81810.3301">18367 10985 722 0,'0'0'61'15,"0"0"78"-15,0 0-78 0,7 126-39 16,-5-113-22-16,1-13-10 16,-3 0-47-16,0-17-36 15,-9-22-592-15</inkml:trace>
          <inkml:trace contextRef="#ctx0" brushRef="#br0" timeOffset="82223.654">18835 11006 875 0,'0'0'19'15,"9"129"122"-15,3-78-114 16,4-28-23-16,11-23-4 15,12-19-46-15,15-36-75 16,4-12-461-16,-18-1 421 16,-23 3 161-16,-17 0 510 0,-12 6-215 15,-17 8-112 1,3 11-54-16,5 18-7 0,12 10-10 16,9 7-62-16,0 5-50 15,0 0-34-15,3 0-92 16,11 5-46-16,-1 16 21 15,-13 0-274-15</inkml:trace>
        </inkml:traceGroup>
      </inkml:traceGroup>
    </inkml:traceGroup>
    <inkml:traceGroup>
      <inkml:annotationXML>
        <emma:emma xmlns:emma="http://www.w3.org/2003/04/emma" version="1.0">
          <emma:interpretation id="{EBB1096D-1E3D-4D8B-95A4-7C05C9A5FD38}" emma:medium="tactile" emma:mode="ink">
            <msink:context xmlns:msink="http://schemas.microsoft.com/ink/2010/main" type="paragraph" rotatedBoundingBox="3533,12902 20259,12638 20274,13579 3548,13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B785D7-028B-43DF-9984-AEFC260A27FD}" emma:medium="tactile" emma:mode="ink">
              <msink:context xmlns:msink="http://schemas.microsoft.com/ink/2010/main" type="line" rotatedBoundingBox="3533,12902 20259,12638 20274,13579 3548,13842"/>
            </emma:interpretation>
          </emma:emma>
        </inkml:annotationXML>
        <inkml:traceGroup>
          <inkml:annotationXML>
            <emma:emma xmlns:emma="http://www.w3.org/2003/04/emma" version="1.0">
              <emma:interpretation id="{87A1EE35-78D0-49F7-B557-6E8C6075CAB0}" emma:medium="tactile" emma:mode="ink">
                <msink:context xmlns:msink="http://schemas.microsoft.com/ink/2010/main" type="inkWord" rotatedBoundingBox="3534,12989 7102,12932 7116,13786 3548,13842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83251.0826">548 12622 632 0,'0'0'126'0,"0"154"-20"16,0-48 2-16,0 10-18 0,6-5-4 16,6-11-57-16,1-20-4 15,-2-29-16-15,-4-23-3 16,-2-17-6-16,-2-11 4 15,-3-16-1-15,1-40-3 16,2-33-27-16,-3-21-18 16,0-7 0-16,-4 10 16 15,-31 24 29-15,-11 25 0 16,4 23 0-16,4 21 4 16,15 14 14-16,10 3 2 15,11 35-15-15,2 10 0 16,14 5 1-16,44-11-2 0,30-14-4 15,23-26 10-15,17-2-4 16,7-40-4-16,-9-16-2 16,-13-3-1-16,-27 3-2 15,-29 14 3-15,-24 19 1 16,-20 13 0-16,-13 10-1 16,0 6-7-16,0 30 2 15,-7 16 5-15,-7 9 9 16,5 4-7-16,9-9-1 15,0-6-1-15,18-14-50 16,19-13-6-16,6-11-52 16,5-12-74-16,-7 0-207 15</inkml:trace>
          <inkml:trace contextRef="#ctx0" brushRef="#br0" timeOffset="83802.0831">1633 12847 736 0,'0'0'58'0,"0"0"12"16,0 0-48-16,0 0 60 15,165-24-4-15,-68-7-51 16,-6-8-27-16,-11-3-12 16,-21 3-113-16,-22 7-264 15</inkml:trace>
          <inkml:trace contextRef="#ctx0" brushRef="#br0" timeOffset="83639.2932">1726 12797 613 0,'0'0'16'0,"0"0"10"16,0 0 31-16,0 0 2 16,-7 120 6-16,2-80-17 15,5 1-14-15,0-7 0 0,0-2 12 16,0-5-19-16,5 0-9 15,16-2-3-15,4-5 29 16,7-3-15-16,9-6 10 16,5-8-13-16,1-3 8 15,-1 0-10-15,-1 0 2 16,-4-10-9-16,-2-1-9 16,-7 1 4-16,-7 2-10 15,-8 5 0-15,-11-1-2 16,-3 3-2-16,-3-1 0 15,0-2-10-15,0-2-6 16,-8-7-52-16,-10-4 8 16,2-5 8-16,1-6-45 15,-2-10-115-15,-2-5-227 16</inkml:trace>
          <inkml:trace contextRef="#ctx0" brushRef="#br0" timeOffset="83906.8101">1938 12599 665 0,'0'0'35'16,"0"0"56"-16,0 0-87 15,0 0-4-15,121 14-65 16,-27-19-270-16</inkml:trace>
          <inkml:trace contextRef="#ctx0" brushRef="#br0" timeOffset="84300.2473">2918 12671 466 0,'0'0'39'16,"52"134"158"-16,-43-67-75 16,-9-10-6-16,0-12-55 15,-8-17-38-15,-11-17 1 0,-10-11-10 16,-7-2 0-16,-5-35-14 16,-7-14-22-16,3-9-3 15,1-2 8-15,11 0-15 16,15 4 9-16,18 3-13 15,9 3 8-15,47 9 3 16,21 11 8-16,14 22 17 16,3 10 0-16,-3 18 0 15,-11 30 13-15,-9 12 26 16,-14 8 37-16,-12 3 1 16,-17 1-15-16,-19 3-14 15,-9-8-6-15,-24-9-8 16,-27-12-9-16,-15-7 7 15,-12-9-19-15,-2-11-10 0,7-9 0 16,11-10 2-16,21 0-5 16,16 0-2-16,14-3-19 15,11-8-26-15,0 3-31 16,30-3-10-16,24-4 13 16,17-4-123-16,7-2-361 15</inkml:trace>
          <inkml:trace contextRef="#ctx0" brushRef="#br0" timeOffset="84571.6637">3799 12921 872 0,'0'0'31'16,"2"122"41"-16,7-71-15 15,0-17-42-15,6-24-15 16,5-10-77-16,1-30-14 15,0-23 1-15,-8-8-79 16,-11-2 169-16,-2-3 30 16,-14 2 238-16,-20 2-113 15,-3 6-59-15,1 7-37 16,11 8-24-16,11 14-25 16,14 12-10-16,8 10-52 15,37 5-86-15,26 0-160 16,25 9-487-16</inkml:trace>
        </inkml:traceGroup>
        <inkml:traceGroup>
          <inkml:annotationXML>
            <emma:emma xmlns:emma="http://www.w3.org/2003/04/emma" version="1.0">
              <emma:interpretation id="{94AF9929-500C-4B61-AE11-436CF1DAE8BC}" emma:medium="tactile" emma:mode="ink">
                <msink:context xmlns:msink="http://schemas.microsoft.com/ink/2010/main" type="inkWord" rotatedBoundingBox="9343,12997 11644,12960 11655,13657 9354,13694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85985.4155">7668 12831 745 0,'0'0'22'16,"0"0"133"-16,189 11-86 0,-105-8-8 16,0-3-8-16,-13 0-37 15,-12-19-16-15,-16-13-8 16,-22-6-89-16,-21-1-269 15</inkml:trace>
          <inkml:trace contextRef="#ctx0" brushRef="#br0" timeOffset="86094.8569">7795 12581 702 0,'0'0'284'16,"0"0"-164"-16,0 0-15 16,0 0-92-16,0 0-11 15,0 0-2-15,190-35 0 16,-74 24-10-16,13 3-87 0,11 2-62 15,2-2-279-15</inkml:trace>
          <inkml:trace contextRef="#ctx0" brushRef="#br0" timeOffset="85268.6132">6483 12557 649 0,'0'0'241'16,"0"0"-224"-16,-9 181 101 16,9-90-20-16,0 3-34 15,3-8-17-15,12-13-28 0,1-24-7 16,-7-20-8-16,-6-19-3 15,-3-10 4-15,0-7 35 16,-13-29-23-16,-20-22-17 16,-11-13-32-16,-5-9-15 15,-4 6 2-15,3 3 10 16,11 9 26-16,14 13 2 16,23 9 4-16,11 8-3 15,62 2-7-15,36 10 10 16,30 11 3-16,7 9 3 15,-6 15 1-15,-12 29 6 16,-20 12 22-16,-18 7 8 16,-24 5-3-16,-25 0 19 15,-27-3-35-15,-12-5-16 16,-47-11 19-16,-24-5 9 0,-19-11-10 16,-6-13-16-1,0-9 0-15,12-10-4 0,14-1-3 16,25 0-2-16,20 0-18 15,19 0-15-15,6 0-23 16,36 0-68-16,33-8 49 16,24-3 20-16,14 1-79 15,3 1-56-15,-10 1-298 16</inkml:trace>
          <inkml:trace contextRef="#ctx0" brushRef="#br0" timeOffset="85748.3634">7692 12752 514 0,'0'0'78'16,"0"0"7"-16,0 0-22 16,0 0-12-16,0 0-5 15,0 0-5-15,0-9-21 0,0 13-3 16,0 12 22-16,-5 4 4 16,-1 6-14-16,-1 4-12 15,2 7 6-15,4 4-2 16,1 4 1-16,0 2-10 15,0-1 3-15,15-5-9 16,10-6 6-16,11-6 2 16,12-8 22-16,14-5 8 15,12-10-5-15,-2-6-6 16,-3 0-11-16,-12 0-11 16,-12-4-2-16,-9-7-2 15,-13 3-7-15,-10-1 0 0,-8 1-22 16,-5 0-22-16,0-4-8 15,0-3-44-15,-11 1 22 16,-1-4-10-16,2-7-118 16,-2-6-100-16</inkml:trace>
        </inkml:traceGroup>
        <inkml:traceGroup>
          <inkml:annotationXML>
            <emma:emma xmlns:emma="http://www.w3.org/2003/04/emma" version="1.0">
              <emma:interpretation id="{8AAD2AA8-90A8-4415-8A40-13DDB71695EA}" emma:medium="tactile" emma:mode="ink">
                <msink:context xmlns:msink="http://schemas.microsoft.com/ink/2010/main" type="inkWord" rotatedBoundingBox="12303,12899 14502,12865 14514,13647 12316,13682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86519.0287">9786 12551 787 0,'0'0'99'16,"0"0"37"-16,0 0-57 15,0 0-31-15,0 0-22 16,0 0-3-16,-98-77-13 16,56 64-2-16,-8 6-7 15,-8 7 6-15,-11 7-3 16,-2 25-1-16,0 17 6 16,10 8 7-16,16 6 11 15,14 10-5-15,19 4-9 16,12 9 7-16,12-3-7 0,28-13-9 15,9-12-2-15,11-22-1 16,8-20-2-16,12-14 0 16,8-2-23-16,16-18-62 15,-2-22-63-15,-9-5-128 16</inkml:trace>
          <inkml:trace contextRef="#ctx0" brushRef="#br0" timeOffset="86932.9388">10061 13040 812 0,'0'0'80'0,"0"0"1"0,21 120 1 16,0-96-8-16,2-9-67 16,-10-8 2-16,-4-7-7 15,-4-1 2-15,-2-33 17 16,-3-23-20-16,0-12 7 15,0-14-8-15,4-1-1 16,10 0 1-16,13 4-13 16,12 9-17-16,9 12 16 15,2 18 12-15,-5 16 2 16,-8 15-1-16,-10 9 1 16,-6 1 0-16,-12 7-4 15,-4 25 4-15,-5 9 12 16,0 4-1-16,-3 2 11 0,-11 1 4 15,7-4 3-15,7 3 0 16,0 4-12-16,7-3-6 16,19-2 4-16,5-8-5 15,0-17-10-15,2-15-2 16,1-6-34-16,5-5-36 16,2-17-27-16,-2-7-135 15,-9 2-474-15</inkml:trace>
          <inkml:trace contextRef="#ctx0" brushRef="#br0" timeOffset="87474.0469">10874 12703 1004 0,'0'0'27'0,"0"0"-21"16,0 0 4-16,0 0 42 15,178-4-14-15,-99-18-23 16,-8-4-15-16,-18-6-84 15,-22 3-165-15,-22-1-431 16</inkml:trace>
          <inkml:trace contextRef="#ctx0" brushRef="#br0" timeOffset="87285.1706">10928 12651 241 0,'0'0'356'16,"0"0"-286"-16,0 0 43 15,0 0-19-15,0 0-38 16,0 129-13-16,5-100 2 16,2 1-7-16,-1-1 6 15,2 0-1-15,-2-1-12 16,6-2 14-16,3 4-19 0,9-5-10 16,9-5 21-1,11-1-8-15,7-12 10 16,3-7-6-16,-1 0-17 15,-10 0-8-15,-7 0-7 0,-9 0-1 16,-9-3 0-16,-9 0-22 16,-9 0-50-16,0-2 12 15,-1-1-1-15,-22-3-89 16,-2-3-92-16,2-5-171 16</inkml:trace>
          <inkml:trace contextRef="#ctx0" brushRef="#br0" timeOffset="87601.5704">11095 12465 685 0,'0'0'170'0,"0"0"29"16,0 0-78-16,0 0-65 0,0 0-31 15,0 0-25 1,-55-47-43-16,115 45-17 0,16-2-21 15,0-2-167-15,-12 6-533 16</inkml:trace>
        </inkml:traceGroup>
        <inkml:traceGroup>
          <inkml:annotationXML>
            <emma:emma xmlns:emma="http://www.w3.org/2003/04/emma" version="1.0">
              <emma:interpretation id="{62D2FF28-359A-4A29-A47A-291888849EB3}" emma:medium="tactile" emma:mode="ink">
                <msink:context xmlns:msink="http://schemas.microsoft.com/ink/2010/main" type="inkWord" rotatedBoundingBox="15116,12719 18803,12661 18817,13549 15130,13607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89412.0251">13239 12652 816 0,'0'0'148'15,"0"0"-131"-15,0 0 33 16,0 0 19-16,128 3-30 16,-62-3-29-16,-9-17-10 15,-10-4-47-15,-19-3-124 16,-17-1-359-16</inkml:trace>
          <inkml:trace contextRef="#ctx0" brushRef="#br0" timeOffset="89228.6015">13377 12672 583 0,'0'0'88'0,"0"0"-78"15,0 0 63-15,0 0 25 16,0 0-39-16,-9 109 14 16,5-74-17-16,2-3-14 15,2 0 2-15,0-5-8 16,0-5-14-16,0 0 0 0,5 1 2 15,14-4-9-15,8-1-3 16,12-7 0-16,10-5 10 16,-1-6-4-16,-3 0-10 15,-6 0-5-15,-12-9-3 16,-9 1-5-16,-7 3-9 16,-10 1-15-16,2 3 1 15,-3-2-11-15,0-5-2 16,0-3-4-16,0-8-35 15,0-7-59-15,0-2-81 16,-3-10-202-16</inkml:trace>
          <inkml:trace contextRef="#ctx0" brushRef="#br0" timeOffset="89529.9531">13385 12436 882 0,'0'0'115'0,"0"0"19"16,0 0-113-16,0 0-17 16,0 0-4-16,171-65-40 15,-85 44-75-15,-3 3-169 16,-13 3-327-16</inkml:trace>
          <inkml:trace contextRef="#ctx0" brushRef="#br0" timeOffset="89978.2561">14009 12422 88 0,'0'0'523'16,"0"0"-387"-16,43 124-8 16,-31-68-12-16,-6 6-42 0,-3 1-21 15,-3-9-8 1,0-4-22-16,0-16 15 0,-4-10-11 16,-4-15-9-16,-1-9-12 15,-1 0 4-15,-4-26-10 16,-1-15-5-16,5-9-8 15,-2-4 0-15,3-5 2 16,0-4-7-16,4 0-13 16,5 3-12-16,0 17-26 15,0 20 13-15,9 19 52 16,3 4 3-16,3 24-4 16,5 18 5-16,-2 14 15 0,0 4 8 15,0 0 4 1,4-6-17-16,4-14-7 0,1-11 0 15,5-16 6 1,4-13 3-16,3-4 12 0,3-30 9 16,-2-13-17-16,1-7-10 15,-6-13-3-15,-1-4 1 16,-7-3-2-16,-1 8-2 16,-8 14-6-16,-3 19-44 15,3 17-10-15,2 10-77 16,4 6-502-16</inkml:trace>
          <inkml:trace contextRef="#ctx0" brushRef="#br0" timeOffset="90375.2939">14642 12217 1046 0,'0'0'40'15,"0"0"-33"-15,0 0 18 16,147 15 39-16,-67-13-17 15,4-2-22-15,-1 0-20 16,-5 0-5-16,-3 0-72 16,-3 4-39-16,-10-3-180 15</inkml:trace>
          <inkml:trace contextRef="#ctx0" brushRef="#br0" timeOffset="90199.1834">15019 12570 53 0,'0'0'984'16,"-18"115"-943"-16,16-53 50 15,2-9-35-15,0-9-15 16,14-14-12-16,9-12-24 0,-5-12-5 16,-2-6-33-1,-5-7-78-15,-8-25-27 0,-3-7-265 16</inkml:trace>
          <inkml:trace contextRef="#ctx0" brushRef="#br0" timeOffset="90805.8372">15499 12931 270 0,'0'0'433'0,"0"0"-405"16,0 0 193-16,0 0-172 16,0 0-49-16,118 35-167 15</inkml:trace>
          <inkml:trace contextRef="#ctx0" brushRef="#br0" timeOffset="88438.995">12423 12475 597 0,'0'0'48'0,"0"0"34"16,0 0-8-16,0 0 9 0,0 0-6 15,0 0-7-15,4-86-5 16,-4 70-3-16,0-3-22 16,-12 6 2-16,-9-1-25 15,-7 3-7-15,-12 4-4 16,-8 7-6-16,-4 0-2 15,-5 19-8-15,7 18-8 16,11 12 8-16,16 11-4 16,23 6 9-16,0 7 3 15,44-1 2-15,15-1 2 16,10-7-1-16,6-8 0 16,-3-9 7-16,-7-13 2 15,-17-8 14-15,-21-10-10 16,-17-8-2-16,-10-2-3 0,-19 0 4 15,-43 3 45 1,-22 6-33-16,-15-3-15 0,4 4 4 16,17-4-9-16,25-1-5 15,23-6-2-15,21-2-1 16,9-2-36-16,17-1-48 16,37 0-26-16,24 0 25 15,11-20-144-15,-5-8-419 16</inkml:trace>
          <inkml:trace contextRef="#ctx0" brushRef="#br0" timeOffset="88866.9949">13122 12469 573 0,'0'0'28'16,"0"0"89"-16,0 0-29 15,0 0 25-15,0 0-52 0,0 0-47 16,-72-33-12-1,51 56 3-15,-2 11 15 0,-3 13 11 16,7 6-3-16,-2 6 3 16,4 3 0-16,8 4-10 15,5 2 8-15,4 2 3 16,0-5-3-16,27-10-12 16,10-11-6-16,9-15 0 15,2-13 8-15,1-15-14 16,-1-1-5-16,2-10-7 15,-6-9-44-15,-7-1-52 16,-13 5 17-16,-10 0-203 16,-10-6-265-16</inkml:trace>
          <inkml:trace contextRef="#ctx0" brushRef="#br0" timeOffset="90966.0092">15577 12300 1069 0,'0'0'59'16,"0"0"114"-16,0 0-120 16,0 0-20-16,0 0-33 15,0 0-4-15,-30-72-48 0,66 73-66 16,7 13-60-1,2-3-552-15</inkml:trace>
        </inkml:traceGroup>
        <inkml:traceGroup>
          <inkml:annotationXML>
            <emma:emma xmlns:emma="http://www.w3.org/2003/04/emma" version="1.0">
              <emma:interpretation id="{6C18465C-CB79-4395-ABAA-885585C72ACC}" emma:medium="tactile" emma:mode="ink">
                <msink:context xmlns:msink="http://schemas.microsoft.com/ink/2010/main" type="inkWord" rotatedBoundingBox="20075,12890 20263,12887 20274,13576 20086,13579"/>
              </emma:interpretation>
              <emma:one-of disjunction-type="recognition" id="oneOf38">
                <emma:interpretation id="interp54" emma:lang="" emma:confidence="0">
                  <emma:literal>e</emma:literal>
                </emma:interpretation>
                <emma:interpretation id="interp55" emma:lang="" emma:confidence="0">
                  <emma:literal>. :</emma:literal>
                </emma:interpretation>
                <emma:interpretation id="interp56" emma:lang="" emma:confidence="0">
                  <emma:literal>r :</emma:literal>
                </emma:interpretation>
                <emma:interpretation id="interp57" emma:lang="" emma:confidence="0">
                  <emma:literal>.</emma:literal>
                </emma:interpretation>
                <emma:interpretation id="interp58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91516.1324">16973 12542 692 0,'0'0'34'0,"0"0"32"16,0 0 26-16,0 0-22 16,0 0-32-16,0 0-22 15,-9 71-4-15,26-71 1 16,1 0 10-16,0-5-3 16,-5-16 1-16,-3-9 2 15,-7-2 18-15,-3 0-20 16,0 4-4-16,-13 8 12 15,-5 8-29-15,0 8-1 16,3 4-11-16,-1 4-21 16,4 26-21-16,6 11-30 0,6 1-77 15,0-1-114-15</inkml:trace>
          <inkml:trace contextRef="#ctx0" brushRef="#br0" timeOffset="91855.553">16994 13118 385 0,'0'0'297'0,"0"0"-204"15,0 0 35-15,0 0-38 16,0 0-49-16,0 0-14 16,44-111 18-16,-44 91 4 15,0 10 6-15,0 7-21 0,-3 3-13 16,-3 0-21-16,-6 20-5 15,6 9 2-15,6 0 1 16,0-9-3-16,6-7-14 16,23-8-2-16,-2-5 8 15,0 0 7-15,-6-19 6 16,-8-3 3-16,-8-5 1 16,-5 3-2-16,0 0 0 15,0 7-2-15,-8 8-3 16,-2 9-7-16,-7 0-14 15,-1 18-75-15,-4 17-156 16,-4 4-204-16</inkml:trace>
        </inkml:traceGroup>
      </inkml:traceGroup>
    </inkml:traceGroup>
    <inkml:traceGroup>
      <inkml:annotationXML>
        <emma:emma xmlns:emma="http://www.w3.org/2003/04/emma" version="1.0">
          <emma:interpretation id="{746D0165-5784-4BED-8DB4-15F8E3E34ECF}" emma:medium="tactile" emma:mode="ink">
            <msink:context xmlns:msink="http://schemas.microsoft.com/ink/2010/main" type="paragraph" rotatedBoundingBox="6071,14868 21538,14975 21531,15972 6064,158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C45D871-3014-4EF1-B5DA-87FA1D90973A}" emma:medium="tactile" emma:mode="ink">
              <msink:context xmlns:msink="http://schemas.microsoft.com/ink/2010/main" type="line" rotatedBoundingBox="6071,14868 21538,14975 21531,15972 6064,15865"/>
            </emma:interpretation>
          </emma:emma>
        </inkml:annotationXML>
        <inkml:traceGroup>
          <inkml:annotationXML>
            <emma:emma xmlns:emma="http://www.w3.org/2003/04/emma" version="1.0">
              <emma:interpretation id="{E37482FD-DC8C-4062-90F4-4AF2CD40B7FB}" emma:medium="tactile" emma:mode="ink">
                <msink:context xmlns:msink="http://schemas.microsoft.com/ink/2010/main" type="inkWord" rotatedBoundingBox="6071,14875 11931,14916 11924,15889 6065,15849"/>
              </emma:interpretation>
              <emma:one-of disjunction-type="recognition" id="oneOf3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96236.5516">4492 14781 818 0,'0'0'30'0,"0"0"70"15,-148-50-46-15,97 41-28 16,-2 6 17-16,5 3 2 16,0 3-31-16,0 33 1 15,7 16-3-15,3 10 5 16,14 9 4-16,11 1 3 16,13 1-16-16,0 2 0 15,28-8-4-15,25-7-3 0,13-13 0 16,8-17-1-1,7-16-11-15,0-14-92 0,-1-17-43 16,-9-28-118-16</inkml:trace>
          <inkml:trace contextRef="#ctx0" brushRef="#br0" timeOffset="96508.6231">4655 15293 480 0,'0'0'12'0,"0"0"71"16,150 45 49-16,-87-45-43 16,-3-30 18-16,-5-19-53 0,-16-11-20 15,-18-4 10 1,-20 0 19-16,-1 2 21 0,-31 6-11 16,-22 9-21-16,-10 17-24 15,-6 19-15-15,3 11-13 16,7 22-5-16,11 29-3 15,15 13 2-15,22 5-25 16,11-4-55-16,26-13-25 16,37-15-23-16,17-25-62 15,2-12-257-15</inkml:trace>
          <inkml:trace contextRef="#ctx0" brushRef="#br0" timeOffset="96909.8273">5259 15110 582 0,'0'0'47'0,"11"141"46"15,-2-80 33-15,0-20-8 16,-2-13-70-16,-5-19-24 16,-2-9-12-16,0 0 23 15,0-26 30-15,-5-21-57 16,-8-13-8-16,-5-8-10 15,0-1 0-15,0 3 4 16,0 14-11-16,1 14 9 16,8 19 3-16,9 17 3 15,0 2 0-15,8 30-20 0,23 12 19 16,14 3 3-16,11-6-1 16,10-16 1-16,9-10-2 15,6-13 2-15,-3-14 1 16,-11-25 13-16,-22-14 16 15,-15-6-13-15,-17-3 3 16,-10-4-2-16,-3 5-8 16,-4 7-10-16,-22 15 0 15,8 15-30-15,6 14-24 16,12 10-21-16,0 10-288 16</inkml:trace>
          <inkml:trace contextRef="#ctx0" brushRef="#br0" timeOffset="97147.2784">6274 15177 458 0,'0'0'42'15,"0"0"162"-15,0 0-66 16,134-89-54-16,-121 28-23 16,-10-7 10-16,-3-4-8 15,-27 4-4-15,-28 12 0 16,-13 15-6-16,-12 26-41 15,-7 15-4-15,9 20-8 16,15 37-3-16,18 20-5 16,24 2-30-16,21 0-64 15,39-15 0-15,42-17-160 16,27-23-192-16</inkml:trace>
          <inkml:trace contextRef="#ctx0" brushRef="#br0" timeOffset="97657.2203">6953 14945 623 0,'0'0'71'0,"-3"126"56"0,3-66-41 16,5-7 10-16,16-12-41 15,0-21-14-15,-6-13-34 16,2-7-1-16,-7-21 21 16,1-29-11-16,-5-16-16 15,-6-12-40-15,0 0-1 16,-27 4 20-16,-18 8 18 16,-13 18-1-16,-2 19 2 15,6 24-2-15,11 5 4 16,12 38 14-16,22 12-7 15,9 6 8-15,12-3-8 16,38-10-3-16,21-15 0 16,22-21 3-16,15-7 0 15,-4-27-1-15,-8-20-3 0,-18-11-2 16,-21-3 1-16,-20 5 2 16,-19 15-3-16,-14 18 2 15,-4 14 32-15,0 9 22 16,-16 10-20-16,-4 33-29 15,2 19-1-15,6 13-4 16,10 2-3-16,2 1-1 16,11-10 0-16,21-12-32 15,2-18-26-15,2-21-54 16,-1-17-135-16,-4-15-350 16</inkml:trace>
          <inkml:trace contextRef="#ctx0" brushRef="#br0" timeOffset="97840.0157">7898 14990 931 0,'0'0'33'16,"0"0"16"-16,-17 121-8 15,17-96-5-15,14-11-36 16,11-14-14-16,11-2-72 15,3-39-248-15</inkml:trace>
          <inkml:trace contextRef="#ctx0" brushRef="#br0" timeOffset="97943.7493">7973 14645 163 0,'0'0'0'0</inkml:trace>
          <inkml:trace contextRef="#ctx0" brushRef="#br0" timeOffset="95821.5207">2935 14962 620 0,'0'0'133'0,"0"0"-73"16,0 0 52-16,138-54 13 15,-64 42-60-15,0 1-23 16,-4 2-16-16,-8-2-19 16,-11-2-7-16,-7-2-32 15,-10-3-70-15,-16 0-143 0,-15-1-302 16</inkml:trace>
          <inkml:trace contextRef="#ctx0" brushRef="#br0" timeOffset="95595.3168">2997 14718 593 0,'0'0'49'15,"0"0"3"-15,0 0 15 16,0 0-2-16,0 0-64 16,0 0 2-16,0 0-3 15,1 40 18-15,-1 3 7 16,0 11 14-16,0 3 1 0,0 7 4 16,0 4-12-1,0-1-8-15,0-1 5 0,0-7 3 16,9-10-8-16,8-11 0 15,4-12-13-15,6-8 2 16,7-4 7-16,4-6 10 16,4-7-4-16,-3-1-7 15,-7 0-3-15,-2 0-12 16,-6 0-2-16,-2-1-1 16,2-6-1-16,-6-1-24 15,-2-2-41-15,-4-1 2 16,-6-2-33-16,-3 2-51 15,-3-4-53-15,0-3-279 16</inkml:trace>
          <inkml:trace contextRef="#ctx0" brushRef="#br0" timeOffset="95965.9436">3102 14699 870 0,'0'0'76'16,"0"0"57"-16,0 0-36 16,0 0-59-16,0 0-38 15,0 0-8-15,150-28-27 16,-36 28-78-16,16 0-81 15,11 0-97-15</inkml:trace>
          <inkml:trace contextRef="#ctx0" brushRef="#br0" timeOffset="98298.3136">8246 14810 583 0,'0'0'19'0,"0"0"24"15,-9 110 44-15,9-77-15 16,0-1-12-16,0 2-3 16,0 1 4-16,0-1-12 15,6 0-6-15,6-2-21 16,5-5 8-16,1-5-9 16,6-3 4-16,9-4-2 15,11-4 17-15,7-4-14 16,4-7 4-16,0 0-10 15,-7-4-15-15,-8-16-1 16,-10 3-1-16,-7-2-3 16,-10 5-16-16,-5 2-8 15,-7-1-12-15,-1 1-3 0,0-2-23 16,0-3-39-16,0 1-139 16,0-7-4-16</inkml:trace>
          <inkml:trace contextRef="#ctx0" brushRef="#br0" timeOffset="98463.0248">8267 14816 970 0,'0'0'0'15,"0"0"-10"-15,0 0 3 0,0 0-46 16,169 57-98-16,-108-96-347 15</inkml:trace>
          <inkml:trace contextRef="#ctx0" brushRef="#br0" timeOffset="98627.0912">8475 14532 892 0,'0'0'111'16,"0"0"35"-16,-119-47-64 16,112 44 0-16,7 3-60 15,12 0-22-15,46 0-44 16,35 0-5-16,38-8-77 15,24-11-193-15</inkml:trace>
        </inkml:traceGroup>
        <inkml:traceGroup>
          <inkml:annotationXML>
            <emma:emma xmlns:emma="http://www.w3.org/2003/04/emma" version="1.0">
              <emma:interpretation id="{8FC94D3E-33AD-42CC-AB3C-DCC126292525}" emma:medium="tactile" emma:mode="ink">
                <msink:context xmlns:msink="http://schemas.microsoft.com/ink/2010/main" type="inkWord" rotatedBoundingBox="13134,15018 14805,15030 14800,15743 13129,15732"/>
              </emma:interpretation>
              <emma:one-of disjunction-type="recognition" id="oneOf40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99136.3524">10171 14782 688 0,'0'0'169'0,"-5"128"-130"0,5-65 7 15,0-10-1-15,8-14 3 16,5-21-38-16,-4-9-10 16,-6-9 0-16,-3-27-1 15,0-21-15-15,-21-13-86 16,-18-5 30-16,-9-2-59 16,3 2 79-16,10 0 52 15,25 11 69-15,10 14-57 16,36 12-12-16,36 23-4 15,27 6 4-15,14 12 5 16,9 35-3-16,-3 15 12 16,-10 14 65-16,-14 5 68 15,-20 1-97-15,-24-1 32 0,-28-4-33 16,-23-12 5-16,-12-12-31 16,-36-17-7-16,-14-8-5 15,-6-15 3-15,-1-10-2 16,8-3-4-16,11 0-8 15,14-6-14-15,15-6-18 16,16 2-5-16,5-1-25 16,26 2-33-16,27-4-60 15,14-6-83-15</inkml:trace>
          <inkml:trace contextRef="#ctx0" brushRef="#br0" timeOffset="99437.5428">11512 15015 953 0,'0'0'36'16,"-20"137"35"-16,20-77-40 16,0-21-23-16,2-25-8 15,28-14-92-15,6-46-23 16,4-21-106-16,-2-11-252 15,-14 0 310-15,-16 2 163 16,-8 0 344-16,-8 4-54 16,-25 7-182-16,-9 13-28 15,4 23 48-15,4 12-32 16,11 14-43-16,10 3-53 0,13 12-3 16,1 17-82-16,47 3-115 15,29-7-487-15</inkml:trace>
        </inkml:traceGroup>
        <inkml:traceGroup>
          <inkml:annotationXML>
            <emma:emma xmlns:emma="http://www.w3.org/2003/04/emma" version="1.0">
              <emma:interpretation id="{A3E9887F-2224-4FF2-95D9-BD30778FFA4D}" emma:medium="tactile" emma:mode="ink">
                <msink:context xmlns:msink="http://schemas.microsoft.com/ink/2010/main" type="inkWord" rotatedBoundingBox="16064,14938 21382,14974 21375,15971 16057,15934"/>
              </emma:interpretation>
              <emma:one-of disjunction-type="recognition" id="oneOf4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99860.0412">13752 14630 840 0,'0'0'58'0,"0"0"59"16,0 0-77-16,-130-120 9 15,78 99-40-15,-14 13-7 16,-10 8-2-16,3 1-3 16,10 29 3-16,21 9 0 15,28 14-5-15,14 14 3 16,17 10 0-16,28 6 2 15,10 0 0-15,-1-7 1 16,-4-11 4-16,-12-7-2 0,-20-12 17 16,-14-14 12-1,-4-4-2-15,-33-10 10 0,-27-4-6 16,-23-6-3-16,-10-6-15 16,0-2 0-16,7 0-10 15,15 0-6-15,25 0-2 16,20 0-10-16,26 0-34 15,11 0-48-15,53 0-92 16,33-10-47-16,27-13-403 16</inkml:trace>
          <inkml:trace contextRef="#ctx0" brushRef="#br0" timeOffset="100215.5105">14717 14784 802 0,'0'0'17'0,"0"0"75"16,-145-48-68-16,84 40-8 15,4 8 14-15,3 0 19 16,6 18 1-16,4 25-9 16,9 12-14-16,13 11-14 15,17 6 19-15,5 1-3 0,36-1-5 16,21-4-12-16,14-11-1 16,12-11-11-16,10-19 0 15,14-21-1-15,6-6-71 16,5-35-48-16,6-14-144 15,-9-7-374-15</inkml:trace>
          <inkml:trace contextRef="#ctx0" brushRef="#br0" timeOffset="100618.9506">15437 14926 514 0,'0'0'130'0,"-39"119"3"16,16-46-54-16,5-2 33 16,9-8-54-16,6-7-16 15,3-15 12-15,0-14-44 16,3-11 0-16,6-14-5 16,0-2-3-16,3-21 12 15,8-27-1-15,5-14-13 16,5-13-12-16,-2-10-26 15,3-7-1-15,5-2-18 16,2 8-53-16,-2 18 24 16,-6 23 86-16,-6 24 44 0,-3 21-15 15,2 18-27-15,7 34 30 16,1 23 29-16,4 12 8 16,1 10-5-16,-2-1-26 15,3 1-6-15,-1-12 2 16,-6-19-29-16,-8-25-5 15,-10-18-15-15,-12-22-53 16,0-1-53-16,-36-18-26 16,-24-18-403-16</inkml:trace>
          <inkml:trace contextRef="#ctx0" brushRef="#br0" timeOffset="100743.6794">15569 15210 573 0,'0'0'135'0,"0"0"73"15,0 0-139-15,0 0-47 0,0 0 11 16,0 0 2-16,74 133-16 15,6-114-7-15,8-11-12 16,4-8-71-16,-6-6-224 16</inkml:trace>
          <inkml:trace contextRef="#ctx0" brushRef="#br0" timeOffset="101024.9796">16313 14746 779 0,'0'0'47'0,"0"0"2"0,0 0-18 16,0 0 73-16,0 144-42 16,0-75-6-16,0 9-2 15,2 3 0-15,19 0-16 16,11-6-8-16,13-15 14 15,10-12-24-15,11-17-13 16,5-18-3-16,9-13-4 16,13-13-22-16,9-23-29 15,15-3-20-15,4-3-63 16,-15-3-292-16</inkml:trace>
          <inkml:trace contextRef="#ctx0" brushRef="#br0" timeOffset="101447.8513">17457 15110 565 0,'0'0'134'0,"-18"145"49"15,15-69-59-15,3-8-32 16,0-13-20-16,11-23-50 15,2-15-18-15,-4-15-2 16,0-2 6-16,2-28 15 0,3-15-9 16,5-18-13-16,1-12-1 15,5-8-37-15,2-11 13 16,5-1-6-16,2-3 7 16,1 10-3-16,-3 14 17 15,-1 13 8-15,-2 20 1 16,-5 21 2-16,1 18 8 15,2 0-10-15,3 26 13 16,5 26 18-16,1 17 5 16,0 13 15-16,5 7-2 15,1 2-13-15,1-8-3 16,-2-9-29-16,-5-19-2 16,-10-17-4-16,-13-18-20 15,-11-20-70-15,-2 0-65 0,-18-24-57 16</inkml:trace>
        </inkml:traceGroup>
        <inkml:traceGroup>
          <inkml:annotationXML>
            <emma:emma xmlns:emma="http://www.w3.org/2003/04/emma" version="1.0">
              <emma:interpretation id="{C877808B-EDA1-4E0E-99FA-84B28DD4FF60}" emma:medium="tactile" emma:mode="ink">
                <msink:context xmlns:msink="http://schemas.microsoft.com/ink/2010/main" type="inkWord" rotatedBoundingBox="20666,15531 21535,15538 21533,15700 20665,15694"/>
              </emma:interpretation>
              <emma:one-of disjunction-type="recognition" id="oneOf42">
                <emma:interpretation id="interp62" emma:lang="" emma:confidence="0">
                  <emma:literal>-</emma:literal>
                </emma:interpretation>
                <emma:interpretation id="interp63" emma:lang="" emma:confidence="0">
                  <emma:literal>_</emma:literal>
                </emma:interpretation>
                <emma:interpretation id="interp64" emma:lang="" emma:confidence="0">
                  <emma:literal>.</emma:literal>
                </emma:interpretation>
                <emma:interpretation id="interp65" emma:lang="" emma:confidence="0">
                  <emma:literal>,</emma:literal>
                </emma:interpretation>
                <emma:interpretation id="interp66" emma:lang="" emma:confidence="0">
                  <emma:literal>è</emma:literal>
                </emma:interpretation>
              </emma:one-of>
            </emma:emma>
          </inkml:annotationXML>
          <inkml:trace contextRef="#ctx0" brushRef="#br0" timeOffset="101610.0556">17533 15097 908 0,'0'0'135'16,"0"0"-128"-16,0 0 40 16,185 111 43-16,-83-91-41 15,8-12-1-15,-4-8-2 16,-2-2-29-16,-15-22-17 15,-14-11-21-15,-14-3-83 16,-26 4-74-16,-33 8-586 0</inkml:trace>
        </inkml:traceGroup>
      </inkml:traceGroup>
    </inkml:traceGroup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7:27.45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7E9E58E-911E-4584-B736-5CE6C200BB55}" emma:medium="tactile" emma:mode="ink">
          <msink:context xmlns:msink="http://schemas.microsoft.com/ink/2010/main" type="writingRegion" rotatedBoundingBox="2728,572 24373,39 24598,9193 2953,9725"/>
        </emma:interpretation>
      </emma:emma>
    </inkml:annotationXML>
    <inkml:traceGroup>
      <inkml:annotationXML>
        <emma:emma xmlns:emma="http://www.w3.org/2003/04/emma" version="1.0">
          <emma:interpretation id="{EA5BDE54-3AA9-4AEB-AD58-33EDBECC0FED}" emma:medium="tactile" emma:mode="ink">
            <msink:context xmlns:msink="http://schemas.microsoft.com/ink/2010/main" type="paragraph" rotatedBoundingBox="3556,549 23556,227 23589,2294 3590,26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DE6EBD-2D5A-4DB2-8540-AC5E8ADE0B6D}" emma:medium="tactile" emma:mode="ink">
              <msink:context xmlns:msink="http://schemas.microsoft.com/ink/2010/main" type="line" rotatedBoundingBox="3556,549 23556,227 23589,2294 3590,2616"/>
            </emma:interpretation>
          </emma:emma>
        </inkml:annotationXML>
        <inkml:traceGroup>
          <inkml:annotationXML>
            <emma:emma xmlns:emma="http://www.w3.org/2003/04/emma" version="1.0">
              <emma:interpretation id="{439DCE54-EC1F-474F-BFA3-B8477EAD595C}" emma:medium="tactile" emma:mode="ink">
                <msink:context xmlns:msink="http://schemas.microsoft.com/ink/2010/main" type="inkWord" rotatedBoundingBox="3556,549 5351,520 5372,1850 3578,18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866 948 339 0,'0'0'67'16,"0"0"130"-16,0 0-108 15,137-83-14-15,-112 34-29 16,-4-12-8-16,-6-2 1 16,-7-1-29-16,-8 9-5 15,0 5-5-15,-5 13 6 16,-20 15-6-16,-7 11-3 16,-2 11 3-16,-3 12-2 0,3 29-2 15,8 7 2 1,8 9 1-16,12 4 1 0,6 8 2 15,0 2-1-15,0 8 0 16,20-4-1-16,7-6 3 16,7-13 3-16,1-19-6 15,1-17 0-15,3-16-13 16,5-4 13-16,5-32 12 16,3-16-4-16,-3-14 5 15,-1 3-6-15,-4 12-4 16,-8 16 19-16,-6 19 7 15,-1 12-19-15,-4 21 0 16,-2 29 23-16,-5 16 12 16,-5 3-17-16,-1-5-11 15,5-10-10-15,5-18-7 0,17-19-21 16,19-17-96 0,14-25-115-16,10-33-516 0</inkml:trace>
          <inkml:trace contextRef="#ctx0" brushRef="#br0" timeOffset="-695.584">308 92 191 0,'0'0'534'0,"0"0"-480"16,0 0 59-16,0 0-57 15,0 0-47-15,-62 201-2 16,62-57 30-16,20 23-8 16,6 9 0-16,-1-11-14 0,-5-30-7 15,-4-28-6 1,-5-35-1-16,-4-29 0 15,-4-18 1-15,-3-22 0 0,0-3 4 16,-24-29-6-16,-16-32-10 16,-9-18-4-16,-5-16 8 15,-3-13 0-15,0-8-22 16,3-10-15-16,19-16 8 16,35-1 7-16,11 5 21 15,49 17 4-15,17 31 4 16,1 32-1-16,0 34 1 15,-3 24 0-15,-7 24 17 16,-6 34 9-16,-19 17 6 16,-22 10-5-16,-21 3-5 15,-12-4 15-15,-36-8-1 0,-9-12-8 16,-5-12-1 0,1-15-19-16,7-16-5 0,7-7-4 15,20-14-2-15,16 0-26 16,11-15-62-16,15-14-73 15,27-1-162-15,11 0-212 16</inkml:trace>
        </inkml:traceGroup>
        <inkml:traceGroup>
          <inkml:annotationXML>
            <emma:emma xmlns:emma="http://www.w3.org/2003/04/emma" version="1.0">
              <emma:interpretation id="{A4956C82-9464-4CDF-A63A-264CAF93A9F6}" emma:medium="tactile" emma:mode="ink">
                <msink:context xmlns:msink="http://schemas.microsoft.com/ink/2010/main" type="inkWord" rotatedBoundingBox="6405,1152 13362,1040 13385,2458 6428,25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92.0691">4593 1002 570 0,'0'0'78'16,"6"132"37"-16,4-45 31 0,5 18-48 15,8 8-43-15,7 9-15 16,0-6-25-16,-8-16-14 15,-5-25 2-15,-11-25-3 16,-6-24-7-16,0-26-11 16,-5-5 3-16,-17-42-56 15,-4-21-41-15,2-25 112 16,9-18 12-16,9-6-10 16,6 9-1-16,0 19 1 15,21 28 10-15,8 28 48 16,5 16-2-16,6 17-27 15,-1 0 10-15,-2 27-5 16,-7 16-31-16,-12 10 1 16,-9 5-6-16,-9 4 4 15,0-4-4-15,0-9-22 16,-13-6-54-16,-2-19-68 16,0-11-124-16</inkml:trace>
          <inkml:trace contextRef="#ctx0" brushRef="#br0" timeOffset="2544.7156">4990 1202 151 0,'0'0'641'16,"0"0"-589"-16,0 0 74 15,57-105-51-15,-47 99-44 16,-1 6-23-16,3 0-8 0,5 17-14 15,1 17 8-15,-3 15 6 16,1 9 6-16,1-1 0 16,2-3 1-16,7-7-6 15,9-12-1-15,4-12-4 16,3-21 2-16,6-2 2 16,5-12 0-16,2-29 0 15,-4-2-5-15,-4-10-7 16,-11 5-12-16,-14 3-8 15,-14 5 4-15,-8 7 4 16,-3 10 14-16,-26 5-6 16,-8 12-6-16,-2 6 14 0,1 6 3 15,4 25 10 1,7 6-3-16,10 2-2 16,15-1 0-16,2-6-1 0,10-7-8 15,23-8 0-15,18-14-3 16,15-3 12-16,14-15 4 15,11-13 4-15,-1 0-2 16,2 6 0-16,-5 11 12 16,-7 11 13-16,-8 3-1 15,-15 29-15-15,-21 8-12 16,-19 7 1-16,-17 9 0 16,-9 3 7-16,-23-6-11 15,-2-11-12-15,7-18 0 16,15-13-14-16,12-11-1 0,0-4 21 15,31-31-3-15,20-14 9 16,11-11 1-16,10-6 0 16,-1 1-1-16,-2-1 0 15,-1 2 10-15,-8 5-10 16,-15 2-16-16,-15 6 16 16,-17 17 3-16,-13 10 2 15,0 13 21-15,-21 11-1 16,-19 11 5-16,-10 34-27 15,-5 12-1-15,9 8 0 16,16-5 5-16,20-3-1 16,10-2-5-16,10-6 1 15,26-10-2-15,16-14-2 0,9-17 2 16,11-8 0 0,7-21 4-16,-3-23-4 0,-2-4-13 15,-15-4-3-15,-11 3-8 16,-17 4 8-16,-16 10 16 15,-13 8 0-15,-2 8 5 16,-11 9 23-16,-19 10-1 16,-6 0-7-16,-6 27-5 15,1 16-11-15,10 6 0 16,14 0-2-16,17 1-2 16,0-7-1-16,23-10-1 15,20-9-4-15,10-13 3 16,10-11-4-16,11-15 7 15,4-26-42-15,-1-8-28 0,-7 6-1 16,-10 10 12-16,-22 15 38 16,-12 13 12-16,-17 5 5 15,-9 23 4-15,0 25 55 16,-6 11 32-16,-14 4-34 16,11-3-24-16,9-11-25 15,0-16-4-15,30-18-14 16,11-15-78-16,10-21-68 15,6-25-137-15</inkml:trace>
          <inkml:trace contextRef="#ctx0" brushRef="#br0" timeOffset="1151.0355">2847 823 60 0,'0'0'510'0,"0"0"-479"16,17-151 54-16,1 118-11 15,0 9 1-15,0 16-42 16,3 8-33-16,2 21 0 16,-1 34 0-16,-1 20 45 0,-4 15 15 15,-7 0-36 1,4-3 8-16,1-15-4 0,4-17-21 16,4-16-7-16,1-20-2 15,0-12 0-15,6-7-12 16,6-21-8-16,8-19-56 15,-1 1-38-15,-4 8 39 16,-15 19-183-16,-7 12 98 16,-11 14 162-16,-3 23 149 15,1 1 14-15,9-1-49 16,0-9-7-16,7-11-50 16,5-11-57-16,7-6 11 15,5-19-7-15,-1-26 19 16,-4-14-12-16,-16-6-4 0,-16 3-1 15,0 3 1 1,-22 17 46-16,-16 12-3 0,-1 8-20 16,2 16-18-16,-1 6 1 15,5 0-13-15,3 29-19 16,9 9-23-16,7 1-24 16,13 3-44-16,1-4 3 15,0-8 22-15,13-2 28 16,7-9 20-16,5-5 14 15,1-2 21-15,-2 1-3 16,6-1 5-16,-3 6 1 16,6 4 0-16,-1 3 3 15,2 7-3-15,0-3 32 16,3-2 11-16,-1-9-7 16,0-12-13-16,0-6-18 0,2-12-6 15,1-27 14 1,-6-11-14-16,-3-8-13 0,-7-3-10 15,-7 0 23-15,-7 1 2 16,-7 5-2-16,-2 9 24 16,0 9 35-16,0 9-21 15,0 11-19-15,-5 11-3 16,4 6-12-16,1 0-4 16,0 35-5-16,10 22 5 15,20 23 9-15,6 19 21 16,11 16 10-16,6 13 3 15,4 7-17-15,-3-2-5 0,-4-5-13 16,-8-22 2-16,-15-21-8 16,-14-27-1-16,-8-26 1 15,-5-24 1-15,-5-8-3 16,-26-38 0-16,-8-30-21 16,2-31 21-16,7-21 2 15,14-8-2-15,16 1-29 16,0 22 17-16,21 26 12 15,10 26 3-15,4 20 7 16,0 18 3-16,1 15-3 16,-5 0-10-16,-4 27 4 0,-7 12 0 15,-14 7 2 1,-6-1-2-16,0-4-4 0,0-10-17 16,-11-17-30-1,1-14-57-15,8-15-72 0,2-37-350 16</inkml:trace>
          <inkml:trace contextRef="#ctx0" brushRef="#br0" timeOffset="3283.1546">7972 1356 439 0,'0'0'103'0,"0"0"43"0,41 105-66 16,-32-79-13-16,-3-8-29 15,-5-12-25-15,-1-6-2 16,-12 0-8-16,-24-28-3 15,-7-17-74-15,1-7 52 16,-1-6 22-16,12-5 15 16,10-2 69-16,19-7-5 15,2-4-27-15,27 1-30 16,21 4-14-16,10 13 19 16,-1 14-27-16,-3 13 0 15,-6 22-9-15,-12 9-46 16,-9 23-47-16,-10 36-1 0,-13 21 17 15,-4 14 38 1,5 3 48-16,13-12 1 0,15-19 20 16,7-21 32-16,5-17-2 15,-1-22-3-15,-5-6 10 16,-3-21-19-16,-9-28-13 16,-9-7-4-16,-10-7-10 15,-8 4-1-15,-12 6 12 16,-26 8-2-16,-10 14 22 15,-3 18-38-15,1 13 6 16,10 1-9-16,5 37-2 16,13 13 0-16,8 12-3 15,11 0 1-15,3 0 0 16,12-1 1-16,21-4-4 16,9-4 3-16,3-9-2 0,4-13 2 15,5-11-13-15,3-13-10 16,3-8 11-16,2-12 2 15,-5-26-18-15,0-10-4 16,-6-5-15-16,-3-3-90 16,-9 0 8-16,-7 6 33 15,-8 14 98-15,-11 15 13 16,-8 12 74-16,-4 9-20 16,-1 11-24-16,0 24-6 15,8 7 26-15,10 1 13 16,12-7-33-16,12-7-8 15,11-11-16-15,11-15-10 0,7-3-4 16,4-17 0 0,-7-11-2-16,-7-2-2 0,-12 7-1 15,-13 7 1-15,-6 12-1 16,-8 4-3-16,-4 2-1 16,8 25-1-16,5 6-14 15,20-1-27-15,16-6-101 16,12-16-181-16</inkml:trace>
        </inkml:traceGroup>
        <inkml:traceGroup>
          <inkml:annotationXML>
            <emma:emma xmlns:emma="http://www.w3.org/2003/04/emma" version="1.0">
              <emma:interpretation id="{5F96E0B6-7B72-4193-AD61-E25AF538E406}" emma:medium="tactile" emma:mode="ink">
                <msink:context xmlns:msink="http://schemas.microsoft.com/ink/2010/main" type="inkWord" rotatedBoundingBox="14432,587 15577,569 15596,1768 14451,178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76.5144">10880 640 1177 0,'0'0'0'0,"0"0"-20"0,0 0-9 16,0 0-25-16,0 0-17 15,188 59-127-15,-85-39-345 16</inkml:trace>
          <inkml:trace contextRef="#ctx0" brushRef="#br0" timeOffset="3824.4594">10979 702 524 0,'0'0'346'16,"0"0"-342"-16,0 0-4 16,141 26 12-16,-55-26-8 15,19-21-4-15,9-22 3 16,10-17-3-16,-1-17 4 15,-9-9-4-15,-19-6-32 16,-21 6-9-16,-29 10 4 16,-29 12 37-16,-16 14 24 15,-31 18 18-15,-29 19-4 16,-20 13-9-16,-12 39 14 16,2 39-8-16,10 31 18 0,25 18 10 15,23 17-44-15,23 3-15 16,9-7 5-16,0-11-7 15,14-23-2-15,16-19-3 16,3-28-37-16,6-27-59 16,-5-32-138-16</inkml:trace>
          <inkml:trace contextRef="#ctx0" brushRef="#br0" timeOffset="3509.6496">11122 1027 830 0,'0'0'92'16,"0"0"0"-16,7 146-34 15,8-111-39-15,2-14-19 16,1-12-3-16,3-9-34 16,-3-13-55-16,0-36-179 15</inkml:trace>
        </inkml:traceGroup>
        <inkml:traceGroup>
          <inkml:annotationXML>
            <emma:emma xmlns:emma="http://www.w3.org/2003/04/emma" version="1.0">
              <emma:interpretation id="{1632BC77-B568-49C6-A706-969261B09331}" emma:medium="tactile" emma:mode="ink">
                <msink:context xmlns:msink="http://schemas.microsoft.com/ink/2010/main" type="inkWord" rotatedBoundingBox="17118,915 19606,875 19619,1709 17132,174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783.249">14011 503 437 0,'0'0'97'16,"0"0"-27"-16,0 0 20 15,0 0-54-15,0 0-27 16,0 0-6-16,-18-3 11 16,6-2-2-16,-3-1 18 15,-3-4-4-15,-3-1 6 16,-6-1 4-16,-3 3-8 15,-5 3 6-15,-2 2 9 16,-2 4-21-16,-3 0-8 16,4 20 8-16,-1 20-5 15,7 19-15-15,4 21 8 0,14 19 1 16,14 6 1 0,0 0 11-16,33-13-20 0,12-16-3 15,14-21-2-15,6-26-6 16,5-26-8-16,2-3 0 15,2-36-8-15,-11-11-31 16,-6 1-58-16,-14 0 38 16,-15 13 56-16,-14 16-1 15,-11 13 20-15,-3 4 8 16,0 10 21-16,-3 13-6 16,-2 1 6-16,5-3 22 15,0-7-26-15,29-11-9 16,2-3 23-16,5-8-16 15,-1-25-3-15,-5-12 8 0,-11-9-9 16,-6-2-14-16,-12-5 2 16,-1 7 13-16,-20 7 9 15,-22 17-7-15,-12 15-13 16,-7 15-4-16,2 19-5 16,6 30 0-16,14 14-4 15,26 5-46-15,13 0-75 16,15-8-99-16,31-19-219 15</inkml:trace>
          <inkml:trace contextRef="#ctx0" brushRef="#br0" timeOffset="5125.5118">14876 686 769 0,'0'0'61'0,"0"0"100"16,0 0-90-16,70 147-14 15,-70-82-19-15,-9-1-4 16,-22-6-25-16,-4-7 2 16,1-17 2-16,14-14-7 15,8-16-2-15,10-4-4 16,2-27-15-16,14-26-39 16,24-13 24-16,13 1-9 15,3 9-15-15,-3 20 50 16,-9 22 4-16,-3 14 2 0,-7 17 1 15,-7 30 10 1,-7 15 15-16,-9 4 8 0,-1-4-8 16,-4-12-12-16,5-20-16 15,-1-18-7-15,2-12-70 16,-1-23-61-16,-4-30-60 16,-2-16-492-16</inkml:trace>
          <inkml:trace contextRef="#ctx0" brushRef="#br0" timeOffset="5429.8843">15205 788 317 0,'0'0'159'0,"-48"-145"44"15,39 75-10-15,9 7-63 16,1 10-54-16,34 8-9 16,4 13-42-16,8 7-25 15,4 13-4-15,-6 12-41 0,-2 4-42 16,-11 40-73-16,-10 22-5 16,-5 19-36-16,1 6 135 15,14-8 66-15,16-17 155 16,16-21-46-16,4-22-22 15,6-20 30-15,-4-3-20 16,-7-32-37-16,-7-13-22 16,-12-9-11-16,-20-5 7 15,-17-3 14-15,-7 7 4 16,-16 9 4-16,-28 10-47 16,-10 24 18-16,-11 12-27 15,-5 41-4-15,4 34-4 16,19 26-27-16,21 10-46 15,26-2-31-15,18-12-126 0,40-25-319 16</inkml:trace>
        </inkml:traceGroup>
        <inkml:traceGroup>
          <inkml:annotationXML>
            <emma:emma xmlns:emma="http://www.w3.org/2003/04/emma" version="1.0">
              <emma:interpretation id="{09614EF3-F61E-4AE4-A14C-F8F1438902FA}" emma:medium="tactile" emma:mode="ink">
                <msink:context xmlns:msink="http://schemas.microsoft.com/ink/2010/main" type="inkWord" rotatedBoundingBox="20490,964 23567,914 23580,1702 20503,175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024.8993">16940 871 779 0,'0'0'118'16,"0"142"-18"-16,0-91-40 15,0-18-29-15,0-17-22 16,0-10-4-16,0-6 20 16,0-14 29-16,0-28-21 15,0-19-25-15,0-9-6 16,0-6-2-16,0 2-21 16,6 8 14-16,10 12-3 15,5 11 7-15,2 17 3 16,-1 16 0-16,6 10-5 0,6 2-3 15,2 29 8-15,3 10 2 16,-3 2 3-16,-3 1 1 16,-9-4-1-16,-2-1-2 15,-9-6 0-15,-8-7 3 16,-2-6 0-16,-3-13-4 16,0-4 2-16,0-3 0 15,1 0 6-15,11-23-4 16,11-16-5-16,13-8-1 15,12-1-3-15,4 13 3 16,-2 17 1-16,-3 16 1 16,-5 2-1-16,-8 27 0 15,-7 13 5-15,-7 9-3 0,-10-6 1 16,-1-4 1-16,0-9-5 16,1-7-8-16,-1-11-92 15,4-12-163 1,7-1-435-16</inkml:trace>
          <inkml:trace contextRef="#ctx0" brushRef="#br0" timeOffset="7049.7212">18037 812 798 0,'0'0'12'0,"0"0"3"15,0 0 95-15,0 0-68 16,72-105 14-16,-72 86-17 0,0 3 2 15,-13 8-6-15,-5 8-12 16,-9 0-12-16,-6 22-9 16,4 17-2-16,4 9 0 15,16 6-2-15,9 1-3 16,0 5 1-16,9-1 3 16,22-11 0-16,13-6-2 15,8-20 0-15,10-15-4 16,6-7 0-16,5 0-1 15,5-23-23-15,-5-8 6 16,-7 4 0-16,-11 4-2 16,-14 11 24-16,-11 9 2 15,-3 3-2-15,0 0-1 16,0 0 4-16,5 0 10 0,1 0-1 16,-5 0-2-16,3-11 3 15,-1-17 5-15,-8-13-5 16,-4-7-6-16,-13-13 2 15,-5-6-2-15,-11 0 2 16,-32 5-6-16,-10 14 1 16,-9 20 2-16,-7 24 16 15,-3 6-4-15,-2 43-15 16,11 21-1-16,12 16-4 16,24 8 5-16,18 2-1 15,9-3-1-15,17-16 0 16,23-13 0-16,13-25-5 0,5-24-3 15,12-11-20-15,-3-33 21 16,2-24-1-16,-6-15-19 16,-5-10-1-16,-10-7 8 15,-11 1 17-15,-13 0 5 16,-15 3 5-16,-9 8 16 16,0 17 0-16,-10 18-11 15,-8 22 10-15,-6 20 10 16,1 0-11-16,1 39-18 15,4 16-2-15,6 12-2 16,10 6 2-16,2 1 1 16,0-3 1-16,15-5 3 15,15-1-3-15,9-15 4 16,5-6-4-16,8-16-1 0,1-11-3 16,1-15 3-16,-4-2 0 15,-4-4-16-15,-13-16-3 16,-8 1 2-16,-12 4 12 15,-7 7 5-15,-6 6 3 16,0 1-2-16,0 1 1 16,0 0 18-16,0 0-10 15,0 0-7-15,0 3-3 16,0 7 9-16,0-1 3 16,0 0 4-16,5-3-8 15,-1 2 9-15,1-4 3 16,-1-1-11-16,-1 2-7 15,-1-5-1-15,-2 0-2 0,4 0-1 16,1-5-23-16,5-16-6 16,-4-15 10-16,2-3-6 15,-7-2-22-15,-1 2-38 16,0 5 18-16,0 6 49 16,0 5 20-16,-6 9 26 15,-1 6 52-15,-2 4-74 16,4 2-4-16,2 2-1 15,3 0-59-15,0 0-218 16</inkml:trace>
          <inkml:trace contextRef="#ctx0" brushRef="#br0" timeOffset="7274.4173">19865 1002 739 0,'0'0'21'16,"0"0"130"-16,0 0-65 15,133-117-50-15,-121 61 1 16,-11-3 55-16,-1 0-3 16,-15 11-28-16,-23 11-17 15,-13 18-21-15,-10 19-4 16,-10 11-19-16,-3 35-18 16,5 23-29-16,9 15-2 0,5 8-59 15,6-3-88 1,4-9-565-16</inkml:trace>
        </inkml:traceGroup>
      </inkml:traceGroup>
    </inkml:traceGroup>
    <inkml:traceGroup>
      <inkml:annotationXML>
        <emma:emma xmlns:emma="http://www.w3.org/2003/04/emma" version="1.0">
          <emma:interpretation id="{A529838E-A55F-412E-B880-EB26534C0848}" emma:medium="tactile" emma:mode="ink">
            <msink:context xmlns:msink="http://schemas.microsoft.com/ink/2010/main" type="paragraph" rotatedBoundingBox="4294,2628 21943,2163 22000,4340 4351,48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44EB70-082E-4220-8665-5DBFF59DCD69}" emma:medium="tactile" emma:mode="ink">
              <msink:context xmlns:msink="http://schemas.microsoft.com/ink/2010/main" type="line" rotatedBoundingBox="4294,2628 21943,2163 22000,4340 4351,4804"/>
            </emma:interpretation>
          </emma:emma>
        </inkml:annotationXML>
        <inkml:traceGroup>
          <inkml:annotationXML>
            <emma:emma xmlns:emma="http://www.w3.org/2003/04/emma" version="1.0">
              <emma:interpretation id="{3ED93D33-962F-446B-A695-57F858E9247B}" emma:medium="tactile" emma:mode="ink">
                <msink:context xmlns:msink="http://schemas.microsoft.com/ink/2010/main" type="inkWord" rotatedBoundingBox="4294,2628 10514,2464 10562,4268 4341,443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865.3967">2441 3558 678 0,'0'0'26'15,"0"0"97"-15,148 136-17 16,-88-124-35-16,1-12-33 16,-3-17 2-16,-1-36-5 0,-9-15-4 15,-8-14-14 1,-7-8-11-16,-17-3 6 0,-12 7 0 15,-4 12 10-15,-1 24-7 16,-21 14-15-16,3 22-3 16,-2 14-7-16,4 0-15 15,8 28-57-15,9 9-82 16,0 1-68-16,8-10-276 16</inkml:trace>
          <inkml:trace contextRef="#ctx0" brushRef="#br0" timeOffset="9152.319">3061 3198 398 0,'0'0'78'0,"0"0"-7"16,0 0 46-16,-33 141-48 16,31-99-8-16,2-3-1 15,0 0 14-15,6-3-13 16,17-4-13-16,10-1-10 15,6-6-7-15,7-5 1 16,6-6 7-16,0-9-19 16,-5-5-9-16,-5 0-8 15,-3-2-2-15,-6-16 2 16,-3-6-3-16,-4 2-3 16,-13 0-26-16,-11 2-28 15,-2 2-41-15,-23 0-136 0,-25-1-319 16</inkml:trace>
          <inkml:trace contextRef="#ctx0" brushRef="#br0" timeOffset="9301.0367">3055 3351 802 0,'0'0'157'0,"0"0"-96"16,0 0-29-16,0 0 30 16,0 0-8-16,147-29-30 15,-93 10-18-15,-6-4-6 16,-12-10-22-16,-9-5-51 15,-15-3-109-15,-12 2-218 16</inkml:trace>
          <inkml:trace contextRef="#ctx0" brushRef="#br0" timeOffset="9395.4735">3226 2989 582 0,'0'0'172'0,"0"0"-42"0,0 0-121 16,0 0-9-16,0 0-21 15,146-104-167-15,-86 80-241 16</inkml:trace>
          <inkml:trace contextRef="#ctx0" brushRef="#br0" timeOffset="9752.323">3864 3244 638 0,'0'0'50'0,"0"140"45"16,0-101-49-16,0-18 46 15,0-13-28-15,-3-8 2 16,-11 0 4-16,-9-15-42 0,-2-26-28 15,-1-16-3-15,8-20 3 16,12-11 0-16,6-7-14 16,14 5-4-16,20 14 4 15,8 19 12-15,1 15 2 16,-7 21 2-16,-5 13 1 16,-1 8-3-16,-7 21-5 15,-7 26 5-15,-10 17 7 16,-6 12 7-16,0 8-10 15,0-6 2-15,0-10 4 16,0-11-3-16,0-13-4 16,26-8-1-16,13-4 2 15,11-8 5-15,10-7-8 0,4-13-1 16,6-4-12 0,-7-13-88-16,-8-21-230 0</inkml:trace>
          <inkml:trace contextRef="#ctx0" brushRef="#br0" timeOffset="10126.5574">4588 3336 731 0,'0'0'27'0,"45"125"86"15,-19-75-37-15,-4-16-34 16,-4-11-22-16,-1-10-12 0,-11-13 0 15,1 0-6-15,-2-23 9 16,-2-29 22-16,1-19-33 16,-2-17-13-16,-2-12-2 15,0 2-32-15,0 8 2 16,0 14 33-16,4 23 12 16,4 17 2-16,-2 16 6 15,3 13 21-15,8 7-4 16,8 0-15-16,8 27 16 15,11 18 4-15,4 11 2 16,0 12 6-16,-3 4-4 16,-6-5-26-16,-9-18-3 15,-12-11-5-15,-9-9-13 0,-9-13-38 16,-3-3-54-16,-30-9-101 16,-18-4-441-1</inkml:trace>
          <inkml:trace contextRef="#ctx0" brushRef="#br0" timeOffset="10246.2011">4797 3309 395 0,'0'0'558'0,"0"0"-441"16,0 0-74-16,0 0-28 16,0 0-8-16,0 0 12 15,123-6-19-15,-58 6-1 16,1-13-39-16,6-9-148 16,-3-2-298-16</inkml:trace>
          <inkml:trace contextRef="#ctx0" brushRef="#br0" timeOffset="10683.0767">5666 2810 802 0,'0'0'41'0,"0"0"69"15,0 0-43-15,0 0-29 16,-122 11-15-16,101 29-8 15,3 21 19-15,9 17-11 16,9 15-13-16,0 2-1 16,5 0 9-16,19-13-14 15,10-16-1-15,5-17-3 0,2-18 0 16,6-17-3-16,-5-14-2 16,1-8 4-16,5-36-6 15,-3-13-14-15,-5-7-12 16,-6 1-1-16,-13 1 23 15,-7 5-4-15,-13 12 15 16,-1 13 0-16,0 15 8 16,0 12 23-16,0 5 6 15,0 5-31-15,0 27-4 16,0 13-1-16,0 11 1 16,0 1 7-16,9-4-8 15,14-5-1-15,5-10 0 16,4-10-2-16,4-12-13 0,3-16-57 15,2 0-74-15,-4-29-165 16</inkml:trace>
          <inkml:trace contextRef="#ctx0" brushRef="#br0" timeOffset="8091.4978">1157 2073 403 0,'0'0'252'15,"-127"48"-223"-15,59 5 40 16,2 22 57-16,4 25-60 16,17 26-8-16,17 24-14 15,23 25 4-15,5 21 1 16,42 6-18-16,12-5-12 0,6-28-13 15,-1-35-6 1,-6-37 0-16,-8-40-5 0,-2-31-8 16,-4-26-63-16,-2-32-81 15,-7-40-154-15</inkml:trace>
          <inkml:trace contextRef="#ctx0" brushRef="#br0" timeOffset="8473.3063">1487 3735 88 0,'0'0'619'0,"0"0"-610"0,0 0 7 16,0 0 23-16,0 0 4 15,0 0 23-15,30-81-41 16,-21-17-18-16,1-17-6 15,7-14-1-15,-2-7-2 16,0 3-6-16,0 12 8 16,1 17-6-16,0 24 1 15,0 26 5-15,-4 26 4 16,2 28-4-16,4 7-19 16,4 48 19-16,10 33 20 15,2 40 14-15,5 31 17 16,10 4 13-16,3-12-39 15,-5-29-20-15,-5-34-3 0,-15-26 1 16,-14-25-3-16,-5-18-1 16,-8-19-24-16,-8-11-18 15,-26-27-197-15,-16-16-404 16</inkml:trace>
          <inkml:trace contextRef="#ctx0" brushRef="#br0" timeOffset="8590.4452">1681 3423 690 0,'0'0'146'0,"0"0"-40"15,0 0-95-15,0 0 15 16,118 8 2-16,-33 1-28 16,5-8-20-16,2-1-192 0,-8 0-369 15</inkml:trace>
          <inkml:trace contextRef="#ctx0" brushRef="#br0" timeOffset="11208.8962">6252 3198 1018 0,'0'0'66'0,"0"0"-57"15,0 0 17-15,0 0 13 16,146 13-23-16,-99-15-4 15,-7-27-12-15,-5-10-4 16,-8-5-56-16,-10 1-67 16,-13 7-146-16,-4 10-233 0</inkml:trace>
          <inkml:trace contextRef="#ctx0" brushRef="#br0" timeOffset="11040.4202">6335 2978 791 0,'0'0'53'15,"0"0"-6"-15,0 0 18 16,0 0-48-16,0 0 2 0,0 0 11 16,0 123-7-1,0-66-7-15,0 2 1 16,0 1-1-16,0-5-1 0,2-3-2 16,5-12 10-16,2-5-16 15,5-6-1-15,2-5 3 16,7-2 5-16,7-6 18 15,6-4-6-15,4-4 8 16,4-8 3-16,-3 0-15 16,-2 0-16-16,-5 0-5 15,-4 0 1-15,-3-6-2 16,-1 0 0-16,-6-2-5 16,-7 2-27-16,-4-3-8 15,-6-1-8-15,-3-9-16 16,0-3-40-16,-22-5-66 0,-16-10-206 15</inkml:trace>
          <inkml:trace contextRef="#ctx0" brushRef="#br0" timeOffset="11310.8435">6488 2947 257 0,'0'0'354'0,"0"0"-81"16,0 0-82-16,0 0-145 15,0 0-45-15,0 0-1 16,77 2 4-16,7 7-4 15,14-7-65-15,15-2-157 16,7 0-348-16</inkml:trace>
        </inkml:traceGroup>
        <inkml:traceGroup>
          <inkml:annotationXML>
            <emma:emma xmlns:emma="http://www.w3.org/2003/04/emma" version="1.0">
              <emma:interpretation id="{558C70C0-1B59-40FA-930E-11E46C50B150}" emma:medium="tactile" emma:mode="ink">
                <msink:context xmlns:msink="http://schemas.microsoft.com/ink/2010/main" type="inkWord" rotatedBoundingBox="11906,2809 15346,2719 15393,4514 11953,460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314.5488">10529 2705 85 0,'0'0'806'0,"0"0"-762"15,2-114 40-15,-20 74-3 16,-12 5-35-16,-8 10 7 16,-10 8-2-16,-4 12-36 15,-6 5-15-15,6 8-3 16,8 23 3-16,13 3 0 16,17 10-1-16,14 7-5 15,0 8 1-15,27 3-3 0,18 4 5 16,8 2 2-1,4 2 1-15,-4-8 0 0,-8-7 0 16,-6-9 1-16,-14-16 0 16,-11-9 0-16,-13-4-1 15,-1-4 1-15,-19 0 16 16,-26 1 11-16,-8-5-14 16,-7-1-8-16,6-5-4 15,10 0-1-15,10-1-1 16,16-2 0-16,12 0-40 15,6 0-22-15,4 0-31 16,29 0-80-16,11-20-79 0</inkml:trace>
          <inkml:trace contextRef="#ctx0" brushRef="#br0" timeOffset="12817.0606">10415 2548 974 0,'0'0'114'0,"134"-34"-112"15,-35 12 37-15,3-1-4 16,4 2-16-16,-4 6-19 15,0 11-7-15,-9 4-68 16,-15 0-93-16,-25 13-341 16</inkml:trace>
          <inkml:trace contextRef="#ctx0" brushRef="#br0" timeOffset="12669.344">10889 2750 454 0,'0'0'294'16,"16"107"-167"-16,-2-41 14 15,2 0-61-15,-2-6-13 16,-1-4-32-16,-2-14-20 16,-4-17-9-16,-2-15-6 15,-5-10-17-15,0-12-22 16,0-27-51-16,-17-19-310 15</inkml:trace>
          <inkml:trace contextRef="#ctx0" brushRef="#br0" timeOffset="13110.1692">11259 2189 704 0,'0'0'110'0,"139"104"5"16,-53-13-10-16,-2 27-4 15,-1 20 14-15,-12 16-43 16,-19 6-32-16,-22-4-17 15,-21-10-7-15,-9-15-7 16,-13-13-5-16,-26-12 0 0,-6-14-4 16,-2-19-43-1,11-9-42-15,9-11-32 16,6-5-66-16,4-12-320 0</inkml:trace>
          <inkml:trace contextRef="#ctx0" brushRef="#br0" timeOffset="11654.1759">8789 2555 690 0,'0'0'43'0,"0"0"83"16,0 0-35-16,-139-25-10 15,100 25-27-15,0 0 11 16,-2 0-23-16,-1 25-19 15,0 12-11-15,5 12-1 16,8 11 2-16,13 15-3 16,14 10-6-16,2 18 6 15,11 4-3-15,25-4-4 16,10-18-3-16,11-16-3 0,7-26-7 16,6-22-36-1,8-21-19-15,2-17-55 0,0-30-92 16,-5-6-411-16</inkml:trace>
          <inkml:trace contextRef="#ctx0" brushRef="#br0" timeOffset="11911.2279">9282 3185 568 0,'0'0'31'16,"0"0"120"-16,145 48-58 16,-83-48-14-16,0 0-17 15,-4-16-18-15,-2-21-14 16,-8-14-15-16,-15-5-9 0,-12-6 3 15,-21 2 6-15,0 7 24 16,-34 12 0-16,-19 11-1 16,-9 15-3-16,-4 13-7 15,3 2-14-15,6 14-14 16,12 25-1-16,15 11-1 16,21 8-13-16,9 2-35 15,22-5-15-15,32-12-42 16,16-17-144-16,2-17-491 15</inkml:trace>
        </inkml:traceGroup>
        <inkml:traceGroup>
          <inkml:annotationXML>
            <emma:emma xmlns:emma="http://www.w3.org/2003/04/emma" version="1.0">
              <emma:interpretation id="{C8A9686C-6967-4A03-BC33-4686230EC022}" emma:medium="tactile" emma:mode="ink">
                <msink:context xmlns:msink="http://schemas.microsoft.com/ink/2010/main" type="inkWord" rotatedBoundingBox="16686,3373 17186,3360 17200,3881 16700,389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648.0429">13178 3024 496 0,'0'0'162'16,"-6"116"-19"-16,8-62-14 15,31-7-61-15,9-13-29 16,14-11-7-16,2-12 3 16,-1-11-7-16,1-12-20 15,-6-38 1-15,-7-21 0 16,-10-12-3-16,-17 1-3 15,-18 9-1-15,-11 20 6 16,-40 15 26-16,-19 18-5 16,-7 17 5-16,-7 3-16 15,3 37-11-15,20 24-5 0,19 10-2 16,24 9-4-16,18 0-8 16,27-10-49-16,39-13-23 15,32-15-67-15,15-21-211 16</inkml:trace>
        </inkml:traceGroup>
        <inkml:traceGroup>
          <inkml:annotationXML>
            <emma:emma xmlns:emma="http://www.w3.org/2003/04/emma" version="1.0">
              <emma:interpretation id="{7C2E06B2-079C-43ED-89F5-33DEDF364D46}" emma:medium="tactile" emma:mode="ink">
                <msink:context xmlns:msink="http://schemas.microsoft.com/ink/2010/main" type="inkWord" rotatedBoundingBox="18391,2994 21963,2900 21986,3776 18414,3870"/>
              </emma:interpretation>
              <emma:one-of disjunction-type="recognition" id="oneOf8">
                <emma:interpretation id="interp8" emma:lang="" emma:confidence="0">
                  <emma:literal>osto</emma:literal>
                </emma:interpretation>
                <emma:interpretation id="interp9" emma:lang="" emma:confidence="0">
                  <emma:literal>esto</emma:literal>
                </emma:interpretation>
                <emma:interpretation id="interp10" emma:lang="" emma:confidence="0">
                  <emma:literal>Osto</emma:literal>
                </emma:interpretation>
                <emma:interpretation id="interp11" emma:lang="" emma:confidence="0">
                  <emma:literal>ostro</emma:literal>
                </emma:interpretation>
                <emma:interpretation id="interp12" emma:lang="" emma:confidence="0">
                  <emma:literal>osio</emma:literal>
                </emma:interpretation>
              </emma:one-of>
            </emma:emma>
          </inkml:annotationXML>
          <inkml:trace contextRef="#ctx0" brushRef="#br0" timeOffset="15464.2667">15678 3238 793 0,'0'0'18'16,"0"0"71"-16,173 9-14 0,-111-35 10 16,-5-21-63-16,-10-13-5 15,-16-6 4-15,-20 1 19 16,-11 5-19-16,-14 9 1 16,-31 12-16-16,-16 14 20 15,-13 19-14-15,-3 6-4 16,4 29-8-16,11 26-2 15,20 15 2-15,22 8-27 16,20 0-27-16,14-8-17 16,38-10-27-16,22-22-105 15,9-17-385-15</inkml:trace>
          <inkml:trace contextRef="#ctx0" brushRef="#br0" timeOffset="15786.5493">16353 2773 512 0,'0'0'60'16,"0"0"105"-16,158-39-9 15,-87 39-53-15,1 4-16 16,-1 26-32-16,-10 8-31 15,-12 6 3-15,-19 10 11 16,-20 0-19-16,-10 1-7 16,0 1 0-16,-27-9-1 0,-12-10-3 15,-3-12-4-15,3-16-4 16,13-9-6-16,11-5-38 16,15-40-33-16,15-21-24 15,38-5-109-15,22-4-255 16,12 16 323-16,3 17-37 15</inkml:trace>
          <inkml:trace contextRef="#ctx0" brushRef="#br0" timeOffset="16065.8066">16974 2539 1088 0,'0'0'59'16,"0"0"-53"-16,125-47-6 15,-32 24 15-15,8 2-1 16,1-3 1-16,-1 3-15 15,-5 4-3-15,-6 7-69 16,-13 7-125-16,-18 3-299 0</inkml:trace>
          <inkml:trace contextRef="#ctx0" brushRef="#br0" timeOffset="15908.9354">17230 2789 421 0,'0'0'133'16,"0"0"67"-16,77 122-35 15,-61-55-52-15,2 3-3 16,-1-13-70-16,1-9-9 16,-3-19-25-16,-3-18-6 15,-3-11-26-15,0-32-51 16,0-27-26-16,-9-17-374 0</inkml:trace>
          <inkml:trace contextRef="#ctx0" brushRef="#br0" timeOffset="16298.5029">18034 2986 686 0,'0'0'60'0,"120"83"76"16,-53-76-67-16,-3-7 11 15,-7-33-52-15,-13-18-5 16,-20-9 0-16,-21-2 8 16,-3 4-1-16,-35 9 2 15,-23 12-2-15,-16 12-16 16,-7 16 5-16,-9 9-3 16,10 15-16-16,14 30-2 15,22 15-2-15,26 13-17 16,18 10-43-16,12-2-3 0,42-8-85 15,20-19-309-15</inkml:trace>
          <inkml:trace contextRef="#ctx0" brushRef="#br0" timeOffset="15216.1637">15158 2885 702 0,'0'0'100'0,"0"0"-21"16,0 0-20-16,155-91-20 15,-122 60 17-15,-10 0-35 16,-14 2 9-16,-9 1 11 16,0 2 1-16,-35 5-11 15,-13 6-18-15,-11 13 5 16,-10 2-9-16,-6 30-5 16,-2 23-2-16,4 14 2 15,16 10-2-15,25 0 3 0,25 9-5 16,7 1 0-1,30-5-2-15,22-14-2 0,16-23-1 16,10-24-4-16,6-21-78 16,5-1-42-16,-2-36-135 15,-12-8-406-15</inkml:trace>
        </inkml:traceGroup>
      </inkml:traceGroup>
    </inkml:traceGroup>
    <inkml:traceGroup>
      <inkml:annotationXML>
        <emma:emma xmlns:emma="http://www.w3.org/2003/04/emma" version="1.0">
          <emma:interpretation id="{38D1CC15-C301-4F5B-89E0-B6A2CAD89F9C}" emma:medium="tactile" emma:mode="ink">
            <msink:context xmlns:msink="http://schemas.microsoft.com/ink/2010/main" type="paragraph" rotatedBoundingBox="2848,5434 24492,4902 24523,6155 2879,6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B53BFB-6634-4E5F-AECA-8140370D5ABF}" emma:medium="tactile" emma:mode="ink">
              <msink:context xmlns:msink="http://schemas.microsoft.com/ink/2010/main" type="inkBullet" rotatedBoundingBox="2860,5915 3550,5898 3561,6362 2871,6379"/>
            </emma:interpretation>
            <emma:one-of disjunction-type="recognition" id="oneOf9">
              <emma:interpretation id="interp13" emma:lang="" emma:confidence="0">
                <emma:literal>↳</emma:literal>
              </emma:interpretation>
            </emma:one-of>
          </emma:emma>
        </inkml:annotationXML>
        <inkml:trace contextRef="#ctx0" brushRef="#br0" timeOffset="17400.928">-698 5371 645 0,'0'0'88'0,"0"154"54"0,27-72-23 15,23-6-58-15,15-15-27 16,7-15-12-16,6-18-8 16,-3-21-8-16,0-7-5 15,-7-32 6-15,1-19 11 16,-15-12-3-16,-15-3-3 15,-21 4-10-15,-18 8 6 16,-9 10 29-16,-30 7 3 16,-4 11-17-16,1 14-5 15,4 11-17-15,14 1-1 16,10 1-4-16,14 22-27 16,0 4-83-16,29-1-12 15,18-9-158-15,7-6-281 16</inkml:trace>
      </inkml:traceGroup>
      <inkml:traceGroup>
        <inkml:annotationXML>
          <emma:emma xmlns:emma="http://www.w3.org/2003/04/emma" version="1.0">
            <emma:interpretation id="{244A58D5-C92E-47E2-8FD0-D134397165D9}" emma:medium="tactile" emma:mode="ink">
              <msink:context xmlns:msink="http://schemas.microsoft.com/ink/2010/main" type="line" rotatedBoundingBox="4124,5402 24492,4902 24523,6155 4155,6656"/>
            </emma:interpretation>
          </emma:emma>
        </inkml:annotationXML>
        <inkml:traceGroup>
          <inkml:annotationXML>
            <emma:emma xmlns:emma="http://www.w3.org/2003/04/emma" version="1.0">
              <emma:interpretation id="{DFAB4A54-060A-477D-9F09-9E33B6494032}" emma:medium="tactile" emma:mode="ink">
                <msink:context xmlns:msink="http://schemas.microsoft.com/ink/2010/main" type="inkWord" rotatedBoundingBox="4124,5402 8658,5291 8684,6336 4149,644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8362.1983">2441 5754 740 0,'0'0'56'0,"0"0"48"16,0 0-23-16,0 0 29 15,0 0-64-15,0 0-34 16,-94-115 1-16,64 44-12 16,3-11 8-16,5-9 10 15,13-6-11-15,9-2-7 16,0 9-1-16,26 6 3 15,19 14-2-15,12 13-1 16,9 11 0-16,8 17-6 16,-6 15-4-16,-4 14-38 15,-10 9-19-15,-5 32-45 0,-10 12-128 16,-12 8-357-16</inkml:trace>
          <inkml:trace contextRef="#ctx0" brushRef="#br0" timeOffset="18635.933">3158 5660 658 0,'0'0'9'0,"0"0"84"16,152 37 19-16,-113-39-16 15,-7-31-31-15,-13-16-31 16,-13-6-11-16,-6-6-10 16,-9 4 2-16,-30 9 16 15,-18 16-29-15,-9 14 20 16,-11 18-11-16,-1 3-11 0,6 33-2 15,16 14 2-15,20 5 0 16,23-3-4-16,13-2-5 16,1-5-2-16,38-6 4 15,14-8-2-15,13-15-13 16,8-16-24-16,1 0-49 16,-4-22-113-16,-13-15-230 15,-10-2 150-15</inkml:trace>
          <inkml:trace contextRef="#ctx0" brushRef="#br0" timeOffset="19139.321">3363 5458 182 0,'0'0'4'0,"0"0"40"0,0 0 132 16,0 0 0-16,0 0-73 15,13 142-31-15,4-97-15 16,0 0-27-16,7-1 23 15,4-6-8-15,4-12-9 16,-1-10-22-16,-1-10-5 16,-1-6-4-16,-1-2 9 15,1-29-3-15,6-12-1 16,5-9-7-16,-1-1-3 16,3 1-4-16,-9 8-7 15,1 9 6-15,-16 14 5 16,-5 16 6-16,-4 5 1 15,-3 4-2-15,3 22-2 0,6 7 8 16,-1 2-5-16,1 0-4 16,7-7 1-16,2-5-3 15,5-5-1-15,4-7 1 16,-1-7 0-16,-1-4-2 16,1 0-15-16,2-24 10 15,5-8-15-15,0-9-32 16,-5 1-17-16,-4 4 62 15,-12 16 9-15,-9 11 28 16,-2 9 13-16,-5 0-20 0,-2 28 23 16,0 6-6-1,4 3-28-15,4-5-6 0,8-10-4 16,4-10-4-16,5-12-42 16,2 0-56-16,3-19-95 15,-4-20-182-15</inkml:trace>
          <inkml:trace contextRef="#ctx0" brushRef="#br0" timeOffset="19401.6409">4632 5690 507 0,'0'0'101'0,"0"0"38"15,177 94-36-15,-106-94 1 16,-1-21-10-16,-8-29-47 0,-9-13-26 15,-19-7-15 1,-19 2 2-16,-15 4-8 0,-4 11 8 16,-40 14 14-16,-10 15 28 15,-9 16-6-15,-2 8-6 16,8 21-38-16,9 35-1 16,21 17-10-16,21 15-32 15,6 0-37-15,32-5-58 16,26-16-211-16</inkml:trace>
          <inkml:trace contextRef="#ctx0" brushRef="#br0" timeOffset="17767.5297">579 5543 214 0,'0'0'458'15,"40"108"-411"-15,-16-60 39 16,-9-14-22-16,-1-16-7 16,-5-8-25-16,-5-10 5 0,4 0-7 15,-4-3-5-15,10-28 14 16,7-21 0-16,11-10-36 16,8-6 0-16,7 4 0 15,4 11 8-15,2 15 8 16,7 19-1-16,-2 17-14 15,2 2 9-15,-7 28-12 16,-11 21 10-16,-12 11 5 16,-7 4-8-16,-7-6-2 15,-5-11-5-15,-1-10-1 16,-1-21-26-16,-3-11-53 16,6-5-89-16,2-17-181 15,1-24-75-15</inkml:trace>
          <inkml:trace contextRef="#ctx0" brushRef="#br0" timeOffset="18083.3241">1762 5343 1042 0,'0'0'13'15,"0"0"8"-15,0 0-21 16,0 0-23-16,0 0-141 16,0 0-24-16,69-30-470 15</inkml:trace>
          <inkml:trace contextRef="#ctx0" brushRef="#br0" timeOffset="17948.5505">1822 5526 574 0,'0'0'130'0,"24"113"-31"16,-7-53 4-16,-1-8-51 15,-2-14-41-15,-1-16-11 0,1-15-18 16,-2-7-119 0,-3-18-225-16</inkml:trace>
        </inkml:traceGroup>
        <inkml:traceGroup>
          <inkml:annotationXML>
            <emma:emma xmlns:emma="http://www.w3.org/2003/04/emma" version="1.0">
              <emma:interpretation id="{D8B9FE41-2DF7-48D3-ADFA-784846A4A7B7}" emma:medium="tactile" emma:mode="ink">
                <msink:context xmlns:msink="http://schemas.microsoft.com/ink/2010/main" type="inkWord" rotatedBoundingBox="10325,5517 11602,5485 11621,6231 10344,626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0563.6619">6864 5315 460 0,'0'0'96'0,"0"0"52"15,0 0-126-15,0 0 12 16,9 135 61-16,32-77-23 15,5-8-31-15,6-12-15 16,-1-13-14-16,-8-18-3 16,-1-7 7-16,-3-15 0 15,-4-30-1-15,-9-11-10 16,-11-8 4-16,-15 0-9 16,0 5 0-16,-36 8-2 15,-17 11-1-15,-4 16 3 16,-11 16 7-16,-1 8-3 0,3 16 4 15,9 26-7-15,13 13-2 16,17 7 2-16,18-2-2 16,9 5 1-16,8-5-4 15,26-4 3-15,11-10-3 16,8-13 3-16,1-17-7 16,3-16 8-16,3-4-4 15,-6-34-12-15,-4-15-39 16,1-12-54-16,-15-6 23 15,-10 0 25-15,-13-3-6 16,-13 5 37-16,0 3 22 16,-16 4 8-16,-16 6 3 0,-2 11 17 15,-1 7 23-15,8 14-30 16,4 11 11-16,7 13-14 16,5 8 9-16,4 27-12 15,7 12-6-15,0 15 10 16,0 11 24-16,22 9 15 15,11 7-19-15,10-3 4 16,3-7-19-16,4-14-11 16,10-16 2-16,3-16-4 15,2-16 0-15,-2-17 0 16,-3 0 4-16,-4-29-7 16,-1-5-10-16,-5-2-26 15,-8 11 18-15,-14 11 18 16,-10 10 0-16,-4 4 0 15,-3 0 0-15,-5 23 11 0,6 3 6 16,-3 2 1-16,1-5-10 16,4-6-8-16,2-9-3 15,2-8-10-15,3 0 8 16,-3-31 4-16,-1-10-2 16,-7-6 3-16,-7-4 3 15,-3 3 0-15,0 10 12 16,-9 9 13-16,-4 14-14 15,5 12-14-15,8 3-72 16,0 6-209-16,32 17-357 0</inkml:trace>
        </inkml:traceGroup>
        <inkml:traceGroup>
          <inkml:annotationXML>
            <emma:emma xmlns:emma="http://www.w3.org/2003/04/emma" version="1.0">
              <emma:interpretation id="{94C816AF-12A5-454B-AEE9-53860933FC1B}" emma:medium="tactile" emma:mode="ink">
                <msink:context xmlns:msink="http://schemas.microsoft.com/ink/2010/main" type="inkWord" rotatedBoundingBox="12933,5355 18844,5209 18871,6294 12960,643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3534.3657">10584 5444 295 0,'0'0'82'0,"0"0"142"0,126 42-98 16,-81-42-28-16,0-5-24 15,-9-26-13-15,-10-5-23 16,-14-7-19-16,-12-8 6 16,0 2 17-16,-33 5 8 15,-9 8-30-15,-7 16 7 16,-2 15-6-16,5 5-20 16,2 25-2-16,13 18-1 15,15 9-23-15,16 1-76 16,10-5-91-16,36-10-118 15</inkml:trace>
          <inkml:trace contextRef="#ctx0" brushRef="#br0" timeOffset="24353.6336">11474 5401 834 0,'0'0'39'15,"0"0"-33"-15,0 0 98 16,0 0-60-16,132-94-15 16,-122 58 3-16,-10 3-9 15,0-3 11-15,-19-1-19 16,-20 4-13-16,-9 6-1 16,-5 9 2-16,-6 13-1 15,2 5-2-15,-3 19 0 16,3 29-3-16,15 11-2 0,12 10 3 15,21 6-1 1,9-2-4-16,19-11 5 0,28-8 1 16,7-16-10-16,6-23 10 15,2-15-3-15,1-15-2 16,3-34-2-16,-4-14 5 16,-5-14-3-16,-14-3-7 15,-15 2 11-15,-16-4 2 16,-12 4-1-16,0 0 4 15,-15 2 2-15,-8 6-3 16,3 19 1-16,1 21 15 16,8 19-4-16,2 11 5 15,0 20-19-15,5 31-5 16,-1 23 4-16,5 17 0 0,0 10 1 16,14-3 1-16,14-6-1 15,11-11-3-15,8-17 2 16,3-19 0-16,4-21-3 15,1-19 2-15,-2-5 2 16,0-31 0-16,-8-15 0 16,-6-10-19-16,-11-4 0 15,-7 2 5-15,-11 9 9 16,-10 10 5-16,0 14 2 16,0 16 10-16,-16 9 0 15,-3 0-4-15,1 36-8 16,0 14 0-16,7 6 0 15,11 0 0-15,0-5 5 0,6-9-5 16,29-14 2-16,10-15-2 16,11-13 1-16,5-11-1 15,2-30 0-15,-1-6-7 16,-12-2-2-16,-8 4 4 16,-18 13 1-16,-12 12 4 15,-8 14 26-15,-4 6 20 16,0 2-21-16,0 30-11 15,0 12 5-15,0 5 1 16,0 2-14-16,17-11-6 16,7-10-10-16,11-15-33 15,4-15-36-15,6-2-25 0,-2-32-263 16</inkml:trace>
          <inkml:trace contextRef="#ctx0" brushRef="#br0" timeOffset="24673.5531">12812 4940 561 0,'0'0'77'16,"0"0"-13"-16,0 0 27 16,139-57 41-16,-82 54-41 15,-4 3-60-15,-3 0 6 0,-10 27-21 16,-10 6-1-16,-7 13-1 15,-16 5 0 1,-7 6 6-16,0 5-6 0,-12 0-1 16,-1-5 14-16,4-5-15 15,4-8-6-15,5-12-4 16,0-6-2-16,18-7-5 16,12-6 4-16,7-11-1 15,6-2-18-15,7 0-16 16,1-17-21-16,-6-4-19 15,-1-1-184-15,-13 0-164 16</inkml:trace>
          <inkml:trace contextRef="#ctx0" brushRef="#br0" timeOffset="24874.6843">13551 5149 556 0,'0'0'94'15,"0"0"-28"-15,0 0 93 16,15 122-75-16,-1-69-17 16,5-8-52-16,5-11 4 15,2-12-19-15,1-19-18 16,-1-3-58-16,-7-17-43 16,1-22-187-16</inkml:trace>
          <inkml:trace contextRef="#ctx0" brushRef="#br0" timeOffset="23018.0139">9494 5069 462 0,'0'0'72'0,"0"0"54"15,0 175-36-15,0-87 17 16,9 5-8-16,0-1-35 16,7-5-33-16,2-2-12 15,-3-9-8-15,2-15-7 16,-5-20-2-16,-8-18-1 15,-4-22-1-15,0-1 5 16,-16-24-5-16,-11-18-42 0,-8-14 20 16,5-8 21-16,-1-6-1 15,0 0-4-15,9 7 3 16,7 1 3-16,15 10-1 16,0 7-2-16,13 2 0 15,19 5 3-15,9 8 2 16,5 14 3-16,1 15-1 15,-4 1 3-15,-5 17-1 16,-11 11 2-16,-13 1-3 16,-13-1-4-16,-1-3 9 15,0-5 1-15,-9-4-4 16,-14-4-4-16,1-4-3 16,1 2-70-16,3-2-74 15,9-4-94-15,4 1-255 16</inkml:trace>
          <inkml:trace contextRef="#ctx0" brushRef="#br0" timeOffset="23316.3179">9742 5263 620 0,'0'0'104'0,"0"0"-59"16,103-131 79-16,-51 96-5 16,9 8-58-16,1 18-12 0,-1 9-28 15,-5 8-16-15,-12 30 0 16,-13 18-4-16,-16 13 3 16,-15 6 3-16,0-1-2 15,-4-7 2-15,-7-19-7 16,7-19-6-16,4-16-33 15,0-13-43-15,13 0-58 16,22-26-7-16,7-13-402 16</inkml:trace>
          <inkml:trace contextRef="#ctx0" brushRef="#br0" timeOffset="24995.4893">13703 5019 725 0,'0'0'72'0,"0"0"94"0,0 0-96 16,0 0-30-16,0 0-29 15,0 0-11-15,-81-91-49 16,103 91-106-16,8 2-14 16,-1 17-343-16</inkml:trace>
          <inkml:trace contextRef="#ctx0" brushRef="#br0" timeOffset="25230.4515">14237 5381 712 0,'0'0'22'0,"127"-10"134"15,-74-28-71-15,-17-12-43 16,-10-6-7-16,-19-8-8 16,-7 0 19-16,-9 6 18 15,-33 7 0-15,-15 10-2 16,-15 15-17-16,-6 18-27 15,-2 8-4-15,5 19-14 16,12 28-5-16,10 16-9 16,11 9-30-16,19 7-31 15,19 0-43-15,4-14-147 16,13-16-465-16</inkml:trace>
          <inkml:trace contextRef="#ctx0" brushRef="#br0" timeOffset="27156.0948">14755 4988 771 0,'0'0'8'0,"0"0"0"0,0 0 8 16,0 0 71 0,-34 158 1-16,34-94-49 0,0-3 5 15,22-12-10 1,-1-11-27-16,-3-12 0 0,-4-12-4 16,-5-7-3-16,-5-7 3 15,6 0 5-15,11-21 18 16,10-24-8-16,17-11-18 15,6-3 1-15,-1 14 0 16,-6 15-1-16,-10 21 0 16,-4 9-1-16,-4 9 1 15,1 16 12-15,-5 7 2 16,-7-2-11-16,-9-1-2 16,-4-5 5-16,-4-3-6 15,4 2-12-15,3-2-59 16,4-6-135-16,3-9-320 0</inkml:trace>
        </inkml:traceGroup>
        <inkml:traceGroup>
          <inkml:annotationXML>
            <emma:emma xmlns:emma="http://www.w3.org/2003/04/emma" version="1.0">
              <emma:interpretation id="{308CF5E0-6975-42CA-927E-F8C70622AA86}" emma:medium="tactile" emma:mode="ink">
                <msink:context xmlns:msink="http://schemas.microsoft.com/ink/2010/main" type="inkWord" rotatedBoundingBox="19362,5495 19688,5487 19699,5934 19373,594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7389.6674">15820 5257 681 0,'0'0'79'16,"140"-87"-68"-16,-91 40 96 16,-22 2-64-16,-18 1 43 15,-9 8-11-15,-10 10-11 16,-25 7-33-16,-5 15 6 15,-7 4-8-15,2 11-12 16,9 25 12-16,13 13-6 16,20 9-7-16,3 5 15 15,21-2-21-15,20-7-5 0,8-10-5 16,4-13 0-16,4-9-42 16,-4-12-58-16,-13-8-90 15,-23-2-484-15</inkml:trace>
        </inkml:traceGroup>
        <inkml:traceGroup>
          <inkml:annotationXML>
            <emma:emma xmlns:emma="http://www.w3.org/2003/04/emma" version="1.0">
              <emma:interpretation id="{371215C8-5815-4F74-B036-5D82D6690675}" emma:medium="tactile" emma:mode="ink">
                <msink:context xmlns:msink="http://schemas.microsoft.com/ink/2010/main" type="inkWord" rotatedBoundingBox="20770,5290 24499,5198 24517,5924 20788,601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5212.2689">17879 5039 527 0,'0'0'153'0,"0"0"-143"15,0 0 15-15,182-120 82 16,-107 111 2-16,-4 9-56 15,-2 21-25-15,-12 22 6 16,-12 4-5-16,-22 5-17 16,-23-1 2-16,-1-1-8 15,-48-3 5-15,-12-5 9 16,-5-12-6-16,2-11-13 16,12-9 8-16,13-10-9 15,18 0 7-15,12 0-7 16,9-3 0-16,0-13-4 0,30-3-18 15,19 1-10-15,12 4-5 16,2 4-39 0,3 1-114-16,-5 2-89 0,-11-6-216 15</inkml:trace>
          <inkml:trace contextRef="#ctx0" brushRef="#br0" timeOffset="74827.886">17391 4872 515 0,'0'0'21'0,"0"0"68"16,0 0-6-16,-98-112 4 15,80 101-10-15,9 7-32 16,0 4-30-16,1 21 1 0,-1 40-13 16,0 26-3-1,0 20 15-15,8 7 1 0,1-7-2 16,9-19-9-16,27-22-4 15,9-23 0-15,11-20 3 16,2-19 15-16,4-4-3 16,0-23 3-16,-5-23 6 15,-3-9-12-15,-11-4-1 16,-12-3-4-16,-18 9 9 16,-11 7-1-16,-2 9-8 15,-2 11-8-15,-14 7-2 16,2 13-4-16,3 6-15 0,4 0-10 15,7 11-41-15,0 17-46 16,0 3-56-16,18 3-35 16,12 5-118-16</inkml:trace>
          <inkml:trace contextRef="#ctx0" brushRef="#br0" timeOffset="72790.1042">17404 5174 6 0,'0'0'55'16,"0"0"-52"-16,0 0 8 16,0 0 30-16,0 0-18 15,0 0-11-15,0 0-7 16,0 0-4-16,0 1-1 16,0-1-1-16,0 0-19 0,0 0-25 15,0 0 7-15,0 0 19 16,0 0-15-16</inkml:trace>
          <inkml:trace contextRef="#ctx0" brushRef="#br0" timeOffset="75357.7865">18500 5190 553 0,'0'0'93'0,"0"0"-50"15,0 0 24-15,-10 120-19 16,10-99-17-16,10-10-31 16,10-7 1-16,5-4-4 15,1-12-99-15,1-23-143 16,-4-12-178-16</inkml:trace>
          <inkml:trace contextRef="#ctx0" brushRef="#br0" timeOffset="75435.5388">18643 5023 308 0,'-15'-55'208'0,"-6"6"-52"16,3 11-81-16,9 11-28 15,9 12-47-15,0 13-21 16,4 2-267-16</inkml:trace>
          <inkml:trace contextRef="#ctx0" brushRef="#br0" timeOffset="76252.2018">18956 5286 616 0,'0'0'23'0,"0"0"61"0,0 0 30 15,141-130-40-15,-118 72-64 16,-14-4 12-16,-9 2 16 16,0 4-9-16,-18 11-12 15,-18 9-13-15,-8 18 11 16,-1 18-11-16,-6 10-3 16,6 34-1-16,9 23 2 15,10 11 1-15,21 6-6 16,5 0 2-16,23-7-1 15,21-14 2-15,13-16-4 16,10-18 3-16,12-18 1 16,3-11 5-16,-2-3-2 15,-8-30 0-15,-12-10 1 16,-10-2-3-16,-16-4-1 16,-14-5-1-16,-13 4 0 0,-7 4 2 15,-7 10-2-15,-16 9-5 16,1 16 1-16,1 10 3 15,3 1 1-15,7 17-9 16,7 22 5-16,4 6 5 16,0 5-3-16,27-5 0 15,9-6-3-15,10-8 3 16,9-12 3-16,6-11 1 16,-2-8 3-16,-2 0-2 15,-10-15 2-15,-14-5-2 16,-12-1 1-16,-12 3-3 15,-6 1 7-15,-3 5-5 0,0 4 2 16,-3 8 0-16,-6 0-1 16,1 0-3-16,8 20 0 15,0 4-5-15,3-1 1 16,29-3 2-16,11-4 2 16,15-10 4-16,5-6 18 15,-2 0-21-15,-1-9 2 16,-10-7-3-16,-14 2-2 15,-7 3-4-15,-16 5 2 16,-8 6 3-16,-4 0-3 16,2 0-2-16,8 0 3 15,10 0 3-15,10 8 0 16,22-3 2-16,16-4 24 0,6-1-4 16,5-3-16-1,0-24 13-15,-7-6-2 0,-7-10-10 16,-10 1-3-16,-21-3-4 15,-22-2 7-15,-13 2 2 16,-19-2 12-16,-34 8-13 16,-21 11 2-16,-14 21-1 15,-13 7-9-15,2 37-2 16,-5 18-24-16,14 16-69 16,12 6-81-16,20-8-362 15</inkml:trace>
        </inkml:traceGroup>
      </inkml:traceGroup>
    </inkml:traceGroup>
    <inkml:traceGroup>
      <inkml:annotationXML>
        <emma:emma xmlns:emma="http://www.w3.org/2003/04/emma" version="1.0">
          <emma:interpretation id="{BD585F1C-EDBA-4082-8240-4B8D89C42FF1}" emma:medium="tactile" emma:mode="ink">
            <msink:context xmlns:msink="http://schemas.microsoft.com/ink/2010/main" type="paragraph" rotatedBoundingBox="11461,6961 23558,6868 23576,9249 11479,93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576B106-763C-4AFB-A7B8-991C5543B61A}" emma:medium="tactile" emma:mode="ink">
              <msink:context xmlns:msink="http://schemas.microsoft.com/ink/2010/main" type="line" rotatedBoundingBox="11461,6961 23558,6868 23567,8087 11470,8180"/>
            </emma:interpretation>
          </emma:emma>
        </inkml:annotationXML>
        <inkml:traceGroup>
          <inkml:annotationXML>
            <emma:emma xmlns:emma="http://www.w3.org/2003/04/emma" version="1.0">
              <emma:interpretation id="{F7DF25CD-471B-499C-BADB-62ACEABA0118}" emma:medium="tactile" emma:mode="ink">
                <msink:context xmlns:msink="http://schemas.microsoft.com/ink/2010/main" type="inkWord" rotatedBoundingBox="11462,7147 12420,7139 12428,8173 11470,818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7580.7348">7993 7247 539 0,'0'0'151'0,"0"0"-144"15,0 0 20-15,0 0 55 16,0 0-9-16,125-59-14 16,-77 10-22-16,0-13-23 15,-3-11 0-15,-7-1-10 0,-11-6-3 16,-13 7 0-16,-14 12 8 15,0 9-6-15,-28 16 3 16,-11 12-2-16,-9 21 13 16,-6 3-9-16,-3 35-4 15,0 28-4-15,1 31 0 16,8 16 4-16,17 17-1 16,17-3 1-16,14-13-1 15,12-20 1-15,36-24-3 16,14-19-2-16,8-15-2 15,7-13 1-15,3-12-18 16,-5-8-52-16,-4 0-95 16,-14-16-120-16,-18-4-205 15</inkml:trace>
          <inkml:trace contextRef="#ctx0" brushRef="#br0" timeOffset="77828.1696">8575 7540 135 0,'0'0'242'16,"0"0"-50"-16,0 0-36 15,152 12-18-15,-109-42-43 16,-2-17-31-16,-8-9-36 16,-13-1-16-16,-20 1 8 15,0 8 27-15,-45 10-3 16,-17 11-13-16,-9 10-20 16,-4 17-6-16,6 1-5 15,12 36-1-15,16 14 1 16,20 15-7-16,21 4-33 15,8 4-51-15,46-6-36 16,23-15-105-16,8-18-289 0</inkml:trace>
        </inkml:traceGroup>
        <inkml:traceGroup>
          <inkml:annotationXML>
            <emma:emma xmlns:emma="http://www.w3.org/2003/04/emma" version="1.0">
              <emma:interpretation id="{5C5371D6-1D6C-40B5-957B-E4C8DEAEEBEF}" emma:medium="tactile" emma:mode="ink">
                <msink:context xmlns:msink="http://schemas.microsoft.com/ink/2010/main" type="inkWord" rotatedBoundingBox="13609,6945 17940,6912 17948,7937 13617,7970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9210.4303">11122 6989 309 0,'0'0'63'0,"0"0"-2"0,0 0-8 16,-124 15 35-16,85 13-23 16,6 2 13-16,8 4-19 15,7 9-29-15,10 0 3 16,8 0 0-16,3-7-26 15,32-8-7-15,16-9 0 16,18-16 3-16,11-3 9 16,7-17-7-16,-1-24 5 15,-4-11-6-15,-14-12-1 16,-6-11-1-16,-16-9-2 16,-10-3-11-16,-15-10 4 15,-19 4 4-15,-2 4 3 16,-18 11 0-16,-26 13-1 0,1 20 4 15,2 18-3-15,9 21 13 16,5 6 11-16,6 27-4 16,5 26-16-16,10 16 5 15,6 16 5-15,0 10-1 16,10 3 4-16,11-2-8 16,6-1-7-16,-1-9 4 15,0-12-5-15,-4-11 2 16,-4-13-3-16,-6-19 1 15,-6-13-1-15,-3-9 4 16,-3-9-3-16,0 0 7 16,2-26-2-16,7-12-1 0,9-9-4 15,10-3 3-15,1 11-3 16,1 10-1-16,-3 13 1 16,-1 14-1-16,-1 2 0 15,2 10 0-15,5 19 6 16,-1 4 12-16,-1-2-14 15,2-2-4-15,-1-7 2 16,0-4-2-16,-1-7-25 16,-3-11-83-16,-6 0-188 15</inkml:trace>
          <inkml:trace contextRef="#ctx0" brushRef="#br0" timeOffset="79966.4587">12114 7186 85 0,'0'0'577'0,"0"0"-557"16,0 0 95-16,149-73 26 15,-95 31-94-15,-4-1-19 16,-4-2-9-16,-8 1-13 16,-10-1-3-16,-14 4 1 15,-14 6-4-15,0 10 0 16,-12 5 3-16,-20 18 20 15,-4 2-16-15,-6 22-6 16,0 22 0-16,4 10 1 16,14 8 0-16,17 0 3 15,7 0 0-15,13-7-3 16,26-5 2-16,11-12 0 0,12-11-4 16,8-16 0-16,5-11 1 15,1 0-1-15,-7-11-3 16,-8-16-24-16,-11 4-6 15,-15 5-24-15,-17 8 5 16,-11 10 40-16,-7 0 7 16,0 0 5-16,0 2 14 15,0 15 17-15,0 7 9 16,0 4-25-16,33-10-3 16,24 0 15-16,13-12 6 15,6-6-3-15,1-2 3 0,-9-23-15 16,-10-4-13-16,-10 0 1 15,-13 5-5-15,-17 5 2 16,-6 5 0-16,-12 5 3 16,0 2-2-16,0 4-2 15,-3 3 12-15,-3 0-7 16,1 3-7-16,5 19-8 16,0 5 2-16,14 2 5 15,22-11 2-15,12-9-1 16,9-9 2-16,0 0-1 15,-4-15 2-15,-15-15-3 16,-10-5-24-16,-17-9-11 16,-11-3-16-16,0 1 8 15,-32 2 15-15,-13 9 12 0,-12 12 14 16,-5 15 2-16,5 8 33 16,13 4 10-16,22 32 21 15,22 14-40-15,1 18-17 16,46 11 28-16,15-4 3 15,19-4-27-15,18-15-10 16,17-18-1-16,13-22-69 16,11-16-58-16,-3-1-117 15,-9-29-551-15</inkml:trace>
          <inkml:trace contextRef="#ctx0" brushRef="#br0" timeOffset="78570.0627">10053 7120 771 0,'0'0'8'0,"0"0"40"16,0 0-2-16,137-81 37 15,-65 76-29-15,11 5-24 16,-2 5 1-16,-3 16 4 15,-10 7-5-15,-16 4-24 16,-17 0-2-16,-22 2 0 16,-13-2-3-16,-13 3 29 15,-32-2 16-15,-16-6-18 16,-5-7-3-16,-4-6-10 16,4-4-3-16,7-1-5 15,15-7-7-15,19-2 0 16,16 0-2-16,9 0-7 0,3 0-53 15,36-4-46-15,18-10 14 16,14-6-134-16,4-4-313 16</inkml:trace>
        </inkml:traceGroup>
        <inkml:traceGroup>
          <inkml:annotationXML>
            <emma:emma xmlns:emma="http://www.w3.org/2003/04/emma" version="1.0">
              <emma:interpretation id="{C19857F4-BCD1-4D24-9F25-1A84094E047B}" emma:medium="tactile" emma:mode="ink">
                <msink:context xmlns:msink="http://schemas.microsoft.com/ink/2010/main" type="inkWord" rotatedBoundingBox="19751,7039 20789,7031 20798,8108 19760,811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1111.1427">16442 6678 181 0,'0'0'111'15,"0"0"45"-15,-159-121 11 0,120 94-7 16,10 7-72-16,13 10-8 16,7 5-10-16,9 5-35 15,0 15-35-15,1 37 10 16,28 25-10-16,7 16 21 16,13 7-12-16,8-9-1 15,8-19-8-15,-2-20 0 16,2-27-3-16,-2-22 3 15,2-3 0-15,-5-32 3 16,0-22-6-16,-7-14-9 16,-13-6-23-16,-13-4 13 15,-13 2 15-15,-14 6 6 16,0 10 0-16,0 18 1 16,0 15 4-16,-9 24-3 0,4 3 27 15,4 42-24-15,1 34 0 16,0 32 20-16,0 28 25 15,10 14-3-15,10-1-17 16,2-15-18-16,7-23-11 16,1-29-1-16,6-30-31 15,3-24-25-15,0-22-49 16,6-6-153-16,-1-22-352 16</inkml:trace>
        </inkml:traceGroup>
        <inkml:traceGroup>
          <inkml:annotationXML>
            <emma:emma xmlns:emma="http://www.w3.org/2003/04/emma" version="1.0">
              <emma:interpretation id="{FC4A6AD6-FD9C-4C07-96B0-B187D6C62626}" emma:medium="tactile" emma:mode="ink">
                <msink:context xmlns:msink="http://schemas.microsoft.com/ink/2010/main" type="inkWord" rotatedBoundingBox="21486,7382 23561,7366 23565,7849 21490,7865"/>
              </emma:interpretation>
              <emma:one-of disjunction-type="recognition" id="oneOf18">
                <emma:interpretation id="interp22" emma:lang="" emma:confidence="0">
                  <emma:literal>asse</emma:literal>
                </emma:interpretation>
                <emma:interpretation id="interp23" emma:lang="" emma:confidence="0">
                  <emma:literal>lisse</emma:literal>
                </emma:interpretation>
                <emma:interpretation id="interp24" emma:lang="" emma:confidence="0">
                  <emma:literal>lesse</emma:literal>
                </emma:interpretation>
                <emma:interpretation id="interp25" emma:lang="" emma:confidence="0">
                  <emma:literal>lussa</emma:literal>
                </emma:interpretation>
                <emma:interpretation id="interp26" emma:lang="" emma:confidence="0">
                  <emma:literal>lasse</emma:literal>
                </emma:interpretation>
              </emma:one-of>
            </emma:emma>
          </inkml:annotationXML>
          <inkml:trace contextRef="#ctx0" brushRef="#br0" timeOffset="81802.0298">18052 7017 242 0,'0'0'165'0,"0"0"11"0,0 0-42 16,8 132-33-16,20-99-22 15,10-7-12-15,5-12-14 16,3-14-32-16,2 0-5 16,-5-29 1-16,-5-15-2 15,-13-9-7-15,-13-4-3 16,-12 3 12-16,-21 2 14 15,-27 5-22-15,-10 14-9 16,-11 17 2-16,2 16-2 16,4 1 2-16,6 37-2 15,14 13-4-15,17 8 2 16,24 2-3-16,2-7-25 0,41-6-6 16,21-13 8-16,13-14-15 15,3-12-40-15,-3-9-41 16,-12 0-72-16,-10-13-165 15</inkml:trace>
          <inkml:trace contextRef="#ctx0" brushRef="#br0" timeOffset="82319.9406">18387 7051 356 0,'0'0'63'15,"0"0"66"-15,0 112-26 0,5-82-31 16,12-5 7-16,-4-8-36 16,4-9-16-16,-2-5-13 15,6-3 1-15,9-14 10 16,6-21 13-16,9-13-31 16,8-5-7-16,1 4 3 15,6 3-3-15,-3 15 3 16,-3 18-2-16,-1 13 15 15,-7 11 15-15,-5 30-6 16,-7 10 19-16,-6 0 5 16,-18-2-27-16,-5-7-11 15,-5-9-5-15,-2-7-6 16,-24-9 9-16,-4-9-4 0,-1-8 6 16,2 0-3-16,1-8-8 15,13-20-7-15,7-4-23 16,8-7-20-16,30-1-8 15,27-3-2-15,11 11-25 16,3 10 20-16,-10 10 53 16,-4 12 12-16,-8 0 14 15,-4 4 50-15,-8 18-1 16,-13 5-12-16,-7 0-19 16,-13-3-6-16,-4 2-12 15,-3-2 2-15,-24-3 11 16,-4-4-10-16,1-4-13 15,3-2-2-15,10-8-2 16,11-3-38-16,6 0-59 0,18-12-155 16</inkml:trace>
          <inkml:trace contextRef="#ctx0" brushRef="#br0" timeOffset="82543.5812">19790 7154 475 0,'0'0'135'15,"0"0"-5"-15,153-66 8 16,-121 34-74-16,-9-2-36 15,-20 1-11-15,-3 0 38 16,-5 7-19-16,-25 9-7 16,-5 10-5-16,-1 7 5 15,5 11-13-15,8 28 12 16,11 9-11-16,12 6-8 16,0-1-4-16,26-6-5 0,7-12-3 15,4-3 2 1,-4-8-46-16,-4-1-50 0,-20-6-69 15,-9 0-554-15</inkml:trace>
        </inkml:traceGroup>
      </inkml:traceGroup>
      <inkml:traceGroup>
        <inkml:annotationXML>
          <emma:emma xmlns:emma="http://www.w3.org/2003/04/emma" version="1.0">
            <emma:interpretation id="{58FA0B78-0AD7-486C-8E65-F12D5D04A1D4}" emma:medium="tactile" emma:mode="ink">
              <msink:context xmlns:msink="http://schemas.microsoft.com/ink/2010/main" type="line" rotatedBoundingBox="20447,8777 23459,8713 23470,9227 20458,9290"/>
            </emma:interpretation>
          </emma:emma>
        </inkml:annotationXML>
        <inkml:traceGroup>
          <inkml:annotationXML>
            <emma:emma xmlns:emma="http://www.w3.org/2003/04/emma" version="1.0">
              <emma:interpretation id="{E6EEF02E-88AC-4DFE-B2CD-E5C3EB73C0C7}" emma:medium="tactile" emma:mode="ink">
                <msink:context xmlns:msink="http://schemas.microsoft.com/ink/2010/main" type="inkWord" rotatedBoundingBox="20447,8777 23459,8713 23470,9227 20458,9290"/>
              </emma:interpretation>
              <emma:one-of disjunction-type="recognition" id="oneOf19">
                <emma:interpretation id="interp27" emma:lang="" emma:confidence="0">
                  <emma:literal>rizzi</emma:literal>
                </emma:interpretation>
                <emma:interpretation id="interp28" emma:lang="" emma:confidence="0">
                  <emma:literal>rizze</emma:literal>
                </emma:interpretation>
                <emma:interpretation id="interp29" emma:lang="" emma:confidence="0">
                  <emma:literal>rizzo</emma:literal>
                </emma:interpretation>
                <emma:interpretation id="interp30" emma:lang="" emma:confidence="0">
                  <emma:literal>Zizzi</emma:literal>
                </emma:interpretation>
                <emma:interpretation id="interp31" emma:lang="" emma:confidence="0">
                  <emma:literal>rizza</emma:literal>
                </emma:interpretation>
              </emma:one-of>
            </emma:emma>
          </inkml:annotationXML>
          <inkml:trace contextRef="#ctx0" brushRef="#br0" timeOffset="83596.2216">17496 8461 442 0,'0'0'225'0,"0"0"-200"16,0 0 55-16,62-129 19 15,-35 109-13-15,0 8-25 16,1 10-32-16,-4 2-11 16,5 9-16-16,-10 25 0 15,-5 13-1-15,-5 13 4 0,0 2 1 16,0-5 1-1,6-10-2-15,3-14-4 0,2-12 0 16,4-7 0-16,3-14-1 16,7 0 4-16,8-21 7 15,7-17-6-15,-1-10-3 16,-5 2-1-16,-16 13 1 16,-10 9-1-16,-11 13 2 15,-3 10 7-15,-3 1 0 16,0 9-10-16,0 26 2 15,0 10-2-15,0 6 4 16,0-4-2-16,0-8-4 16,4-14-2-16,11-16-32 15,2-9-55-15,0-24-177 0</inkml:trace>
          <inkml:trace contextRef="#ctx0" brushRef="#br0" timeOffset="83687.5737">18105 8327 609 0,'0'0'0'0,"0"0"-63"16,0 0-162-16</inkml:trace>
          <inkml:trace contextRef="#ctx0" brushRef="#br0" timeOffset="83918.2931">18613 8283 701 0,'0'0'75'0,"0"0"135"16,0 0-85-16,132 5-56 0,-118 13-43 15,-8 7-19-15,-6 9 6 16,0 8 16-16,-24 8-2 16,0-2-10-16,7-1-14 15,8-5-3-15,9-6-3 16,2-5-4-16,26-6 7 16,8-13-3-16,9-12-17 15,8 0-40-15,4-27-4 16,3-14-52-16,-9-6-85 15,-13-4-230-15</inkml:trace>
          <inkml:trace contextRef="#ctx0" brushRef="#br0" timeOffset="84155.8701">19038 8202 741 0,'0'0'64'16,"0"0"-40"-16,0 0 109 15,142-17-70-15,-96 17-28 16,1 17 24-16,-6 9-29 15,-10 8 2-15,-10 8 4 16,-12 8-20-16,-9 3 1 16,0 0-8-16,0-3 3 15,-1-8 5-15,1-9-15 16,0-7-2-16,0-14-1 16,9-9-33-16,15-3-28 15,10-15-37-15,2-23-162 0,-7-6-172 16</inkml:trace>
          <inkml:trace contextRef="#ctx0" brushRef="#br0" timeOffset="84436.6103">19286 8486 670 0,'0'0'113'0,"0"0"106"16,172 24-105-16,-83-24-38 15,7 0-8-15,-6-6-13 16,-7-12-51-16,-25 1-4 15,-28 8-85-15,-30 7-78 16,-9 2-243-16</inkml:trace>
          <inkml:trace contextRef="#ctx0" brushRef="#br0" timeOffset="83130.1328">16917 8532 657 0,'0'0'76'16,"5"111"29"-16,29-68-51 15,8-14 13-15,16-17-5 16,6-12-21-16,-1-7 1 16,2-34-16-16,-12-15-17 15,-16-10 3-15,-13-6-3 16,-24 1 15-16,-9 17 21 15,-43 12-21-15,-24 20-4 0,-9 20-13 16,4 2-6 0,10 24 0-16,18 23 1 0,19 7-2 15,25 10-11-15,9 2-25 16,34-4-33-16,41-15-24 16,28-22-127-16,11-18-337 15</inkml:trace>
        </inkml:traceGroup>
      </inkml:traceGroup>
    </inkml:traceGroup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7:57.30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4C412C0-D20E-4C70-A53A-FB8AAA50262F}" emma:medium="tactile" emma:mode="ink">
          <msink:context xmlns:msink="http://schemas.microsoft.com/ink/2010/main" type="inkDrawing" rotatedBoundingBox="4310,16854 4608,7944 4759,7950 4462,16859" semanticType="callout" shapeName="Other">
            <msink:sourceLink direction="with" ref="{C4AED6A7-C339-4035-8F88-680A7A15D10F}"/>
            <msink:sourceLink direction="with" ref="{1E67CFCC-AD38-48F7-ACA5-4A1006F995FE}"/>
          </msink:context>
        </emma:interpretation>
      </emma:emma>
    </inkml:annotationXML>
    <inkml:trace contextRef="#ctx0" brushRef="#br0">260 0 312 0,'0'0'95'16,"0"0"-43"-16,0 0-12 15,0 0 74-15,0 0-68 16,0 0 12-16,-1 148-6 16,1-92 7-16,0 13-17 0,0 8 7 15,0 11-10-15,0 12-8 16,0 13-4-16,1 3-11 16,4 4-1-16,-1-4-9 15,1 2-2-15,-2-3-1 16,-2 4-1-16,-1-6 0 15,0 3 0-15,0 2-1 16,0 0 1-16,0 7 7 16,0 12 6-16,0 3-2 15,0 0 1-15,-4-4-8 16,-1-4-2-16,4-3-1 16,1-7 0-16,0 2 4 15,0-3-5-15,0-5 1 16,0 4 4-16,0-1 2 15,0-3 1-15,0 1-1 0,0-1 2 16,0-3-2 0,0-4-8-16,-3-8 2 0,3-1-3 15,-2-2 0-15,-1 4-1 16,2 6 4-16,-5 0-2 16,1 1 0-16,1-2 0 15,-1-2-1-15,4-3 0 16,1-3 0-16,-3-1 0 15,-2 1 0-15,1 6 0 16,-5 6 1-16,0 4 0 16,0 0-1-16,-3 1 0 15,3-5 0-15,0 5 0 0,-1-4-1 16,1 1 1-16,-1-5 0 16,-2 1 1-16,3 3 0 15,-3-2 0-15,1 1-1 16,2-1 3-16,0 6-3 15,2-2 3-15,1 1-3 16,1-1 0-16,2-6 0 16,-1 4 2-16,-1-3-2 15,1 6 0-15,-4-4 1 16,4 1 0-16,-2-8 0 16,-2 2-1-16,2-8 2 15,-1-10-1-15,2-7 0 16,4-13-1-16,1-12-1 0,0-11-1 15,0-10-13-15,0-11-17 16,0-9-6-16,0-12-24 16,0-3-60-16,0 0-100 15,0 0-83-15,0 0-110 16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7:58.25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4AED6A7-C339-4035-8F88-680A7A15D10F}" emma:medium="tactile" emma:mode="ink">
          <msink:context xmlns:msink="http://schemas.microsoft.com/ink/2010/main" type="inkDrawing" rotatedBoundingBox="4320,16533 16680,15885 16696,16176 4335,16824" shapeName="Other">
            <msink:destinationLink direction="with" ref="{436C33C6-7081-44BC-BF33-EE41F16C5119}"/>
            <msink:destinationLink direction="with" ref="{84C412C0-D20E-4C70-A53A-FB8AAA50262F}"/>
          </msink:context>
        </emma:interpretation>
      </emma:emma>
    </inkml:annotationXML>
    <inkml:trace contextRef="#ctx0" brushRef="#br0">-3 892 298 0,'0'0'98'0,"0"0"34"0,0 0-22 15,0 0 4-15,0 0-37 16,0 0-14-16,-12-13-19 16,12 13-16-16,0 0-22 15,0 0-3-15,0-2-2 16,4 1-1-16,13-4 4 15,2 0-2-15,4-1-1 16,7-1 7-16,1 3-8 16,7-2 2-16,6 0 19 15,1-3-13-15,7 0 1 16,7-2-7-16,6-3 5 16,7-5-5-16,3 3 0 15,3-5 0-15,3 5 2 16,5 0 1-16,7-1-1 15,12 5 0-15,4 1 5 0,5 3-6 16,-4 0-2-16,4-1-1 16,2 1 4-16,5-3-3 15,4 2 3-15,1-3 2 16,1-3-2-16,4-3 5 16,1-1-5-16,2-1 1 15,7 0-4-15,11 3-1 16,4 2 4-16,7 2-4 15,3 0 0-15,0 2-2 16,-1-1 4-16,4 4-2 16,-3-1 0-16,-2-5 2 15,-1 4 0-15,5-4-2 0,5 2 2 16,4 2-1-16,2 1 1 16,-3 3-2-16,-3 4-2 15,-2 2 0-15,-5-3 2 16,-4 3 1-16,-3-3-1 15,-1-2 0-15,0 0 3 16,6-3-2-16,3 1 0 16,-2-1-1-16,1 2-1 15,-6 0 1-15,0 1-1 16,-2 5 1-16,-8 0 0 16,0 0 0-16,-4 0 0 15,1 0 3-15,8 0-1 16,2 0-2-16,8 0 0 0,0-2 0 15,1-9 0 1,-2-2-2-16,-2-2 3 0,-3 5-1 16,-4 1 0-16,-4 3 1 15,-3 1-1-15,0 1 2 16,5 2 0-16,5 2-2 16,-2 0 4-16,-1-3-4 15,-2 2 1-15,-2 1 2 16,-1-3 2-16,-1 3 0 15,-8 0-3-15,-4 0 12 16,-9 0-11-16,-9 0 6 16,-4 0-3-16,-8 0 1 0,1-4 6 15,-8 2-12 1,-10-2 7-16,-15 4-8 0,-21 0-1 16,-19 0 1-16,-16 0 0 15,-11-4-2-15,-8-5-13 16,0-13-5-16,-12-15-13 15,-20-15-125-15,-16-8-139 16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8:04.22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1A39E40-712E-4BC7-973A-DDE079DC7334}" emma:medium="tactile" emma:mode="ink">
          <msink:context xmlns:msink="http://schemas.microsoft.com/ink/2010/main" type="inkDrawing" rotatedBoundingBox="16012,16197 18068,16101 18070,16153 16014,16250" semanticType="callout" shapeName="Other"/>
        </emma:interpretation>
      </emma:emma>
    </inkml:annotationXML>
    <inkml:trace contextRef="#ctx0" brushRef="#br0">5 149 182 0,'0'0'0'0,"0"0"0"0,0 0 6 15,0 0 68-15,0 0 30 16,0 0 76-16,-6-40-64 15,6 40-46-15,0 0-25 16,0 0-37-16,0 0-8 16,3 0 0-16,15 0 13 15,7 0 8-15,7 2-3 16,11-2 17-16,12 0-14 16,9 0-17-16,11 0 20 15,7 0 11-15,8 0-14 0,0 0 10 16,-1-4 1-1,1-6-21-15,-9 2-1 0,-1 2 4 16,-2 0 6-16,-1 3-4 16,-4 3 3-16,-2 0-9 15,-2-2-3-15,-1 2 1 16,2 0 10-16,1-2 0 16,-2 0-5-16,-1 1 10 15,-7-6-5-15,0 0-3 16,-7-1-4-16,-6 1 7 15,-5 1-3-15,-6-1-10 16,-7 5-2-16,-6 2 8 16,-2 0-9-16,-2 0-1 0,-7 0-1 15,-4 0 0-15,-7 0-1 16,-2 0-18-16,0 0-35 16,0 0-23-16,0-2 3 15,0-19-254-15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7:59.50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A33B394-5826-48B9-B4BA-532350F9026B}" emma:medium="tactile" emma:mode="ink">
          <msink:context xmlns:msink="http://schemas.microsoft.com/ink/2010/main" type="writingRegion" rotatedBoundingBox="1103,7744 4871,7088 5255,9292 1488,9949"/>
        </emma:interpretation>
      </emma:emma>
    </inkml:annotationXML>
    <inkml:traceGroup>
      <inkml:annotationXML>
        <emma:emma xmlns:emma="http://www.w3.org/2003/04/emma" version="1.0">
          <emma:interpretation id="{9011EFFD-2C6C-4868-BFEF-9D76C7545576}" emma:medium="tactile" emma:mode="ink">
            <msink:context xmlns:msink="http://schemas.microsoft.com/ink/2010/main" type="paragraph" rotatedBoundingBox="1437,7686 4871,7088 5029,7996 1595,8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E2880C-4B89-4A57-A4FB-14519BE3588B}" emma:medium="tactile" emma:mode="ink">
              <msink:context xmlns:msink="http://schemas.microsoft.com/ink/2010/main" type="line" rotatedBoundingBox="1437,7686 4871,7088 5029,7996 1595,8594"/>
            </emma:interpretation>
          </emma:emma>
        </inkml:annotationXML>
        <inkml:traceGroup>
          <inkml:annotationXML>
            <emma:emma xmlns:emma="http://www.w3.org/2003/04/emma" version="1.0">
              <emma:interpretation id="{1E67CFCC-AD38-48F7-ACA5-4A1006F995FE}" emma:medium="tactile" emma:mode="ink">
                <msink:context xmlns:msink="http://schemas.microsoft.com/ink/2010/main" type="inkWord" rotatedBoundingBox="1437,7686 4871,7088 5029,7996 1595,8594">
                  <msink:destinationLink direction="with" ref="{84C412C0-D20E-4C70-A53A-FB8AAA50262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-1552 7446 734 0,'0'0'6'0,"0"0"-6"16,0 0 17-16,0 0 22 0,0 0 20 15,136-96-13-15,-109 39-25 16,-9 0-15-16,-9 5-1 16,-9 7 1-16,-6 9-3 15,-36 11 0-15,-17 8 1 16,-15 12 18-16,-10 5-11 15,-4 23 15-15,0 29 3 16,7 18-8-16,12 16-13 16,19 9-4-16,20 1 27 15,26-8 12-15,4-7-20 16,30-15-4-16,29-13-12 16,11-14-6-16,13-16-1 15,1-13-5-15,3-10 2 0,-7 0-32 16,-8-3-51-1,-3-18-62-15,-15 0-190 0</inkml:trace>
          <inkml:trace contextRef="#ctx0" brushRef="#br0" timeOffset="355.5202">-1155 7791 487 0,'0'0'103'0,"0"0"-1"0,140 47 19 16,-86-47-28-16,0-3-46 16,-6-30-9-16,-5-11-14 15,-15-10-12-15,-11-2-9 16,-17 1 4-16,0 4-4 15,-36 8 4-15,-16 7 11 16,-6 11 12-16,-2 14-3 16,4 11-14-16,5 0-4 15,16 32-9-15,20 13 0 16,15 10-4-16,0 4-13 16,27-6-31-16,28-5-64 15,14-10-33-15,6-17-62 16,0-11-300-16</inkml:trace>
          <inkml:trace contextRef="#ctx0" brushRef="#br0" timeOffset="653.8994">-714 7411 632 0,'0'0'6'0,"0"0"58"15,123-36 13-15,-70 36 1 16,1 15-20-16,-2 17 17 0,-8 4-18 16,-12 0-33-16,-14 1-15 15,-18-2-7-15,0 3 3 16,-23 5 10-16,-22-4-6 16,-6-6 1-16,3-9-10 15,12-9 2-15,12-7 1 16,13-8-3-16,11 0-9 15,11-36-65-15,29-17-67 16,17-6-51-16,5 0-239 16</inkml:trace>
          <inkml:trace contextRef="#ctx0" brushRef="#br0" timeOffset="1126.5571">86 7587 595 0,'0'0'46'15,"0"0"152"-15,157-22-100 16,-117-24-19-16,-15-14-49 16,-11-3-7-16,-14 1 23 15,-8 9 3-15,-36 11 8 16,-19 18-24-16,-16 20-9 16,-13 4-23-16,-6 42-2 0,5 23 0 15,10 18-30-15,17 7-25 16,18 0-36-16,18-8-82 15,10-15-194-15</inkml:trace>
          <inkml:trace contextRef="#ctx0" brushRef="#br0" timeOffset="919.4305">-325 7201 376 0,'0'0'597'15,"0"0"-596"-15,0 0 2 16,0 0-2-16,158-87-1 16,-110 68-25-16,-4 6-68 0,-11 13-53 15,-12 0-306 1</inkml:trace>
          <inkml:trace contextRef="#ctx0" brushRef="#br0" timeOffset="773.5197">-158 7446 16 0,'0'0'349'0,"0"0"-179"15,0 0 9-15,8 152-68 16,-17-99-46-16,-3-10-40 0,7-13-25 15,2-15 0-15,3-15-70 16,0 0-78-16,0-30-238 16</inkml:trace>
          <inkml:trace contextRef="#ctx0" brushRef="#br0" timeOffset="20461.3617">857 6849 433 0,'0'0'35'0,"0"0"3"0,0 0 51 16,0 0 0-16,0 0-27 15,0 0-7-15,0 0-17 16,7-62 1-16,-7 62 1 16,0 0-7-16,0 0-9 15,0 0-2-15,0 0-3 16,0 0-6-16,0 0-4 15,0 0-9-15,0 0 3 16,0 12-3-16,0 30 0 16,0 19 0-16,-13 20 2 15,-4 0 6-15,1-6-3 16,5-13-4-16,4-14 0 0,7-11-1 16,0-9 0-1,0-9-1-15,0-11-5 0,4-8-14 16,5 0-18-16,5-27 17 15,5-15 7-15,-1-16-44 16,0-7-5-16,-3-1 11 16,-3 0 16-16,-4 0 25 15,-4 6 11-15,-2 4-1 16,1 5-5-16,1 8 6 16,1 11 1-16,1 7-1 15,8 9 1-15,2 8-1 16,7 8 1-16,4 0-2 15,12 10 4-15,4 21 1 16,7 13 2-16,6 16 16 16,-4 17 30-16,-2 9-10 0,-7 2-7 15,-7-5-11-15,-8-17-2 16,-12-10-17-16,-11-9 5 16,-5-8-5-16,-8-6 0 15,-25-4-2-15,-11-10 1 16,-11-8 1-16,-7-8-2 15,-4-3 16-15,3 0 3 16,6 0-3-16,9 0 6 16,13-3 1-16,16 0-7 15,6 1-13-15,12 2-6 16,1 0-5-16,0 0-37 16,4 0-90-16,21 0-14 0,0 13-183 15</inkml:trace>
        </inkml:traceGroup>
      </inkml:traceGroup>
    </inkml:traceGroup>
    <inkml:traceGroup>
      <inkml:annotationXML>
        <emma:emma xmlns:emma="http://www.w3.org/2003/04/emma" version="1.0">
          <emma:interpretation id="{F23B0F0D-5D74-496D-B16F-A6C33F5CF9C8}" emma:medium="tactile" emma:mode="ink">
            <msink:context xmlns:msink="http://schemas.microsoft.com/ink/2010/main" type="paragraph" rotatedBoundingBox="1404,8707 3751,8983 3649,9854 1301,9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10A853-CA82-4099-A635-801E3E7F157C}" emma:medium="tactile" emma:mode="ink">
              <msink:context xmlns:msink="http://schemas.microsoft.com/ink/2010/main" type="line" rotatedBoundingBox="1404,8707 3751,8983 3649,9854 1301,9579"/>
            </emma:interpretation>
          </emma:emma>
        </inkml:annotationXML>
        <inkml:traceGroup>
          <inkml:annotationXML>
            <emma:emma xmlns:emma="http://www.w3.org/2003/04/emma" version="1.0">
              <emma:interpretation id="{D3094AA3-2E24-4652-AEA2-9EF42308F3A7}" emma:medium="tactile" emma:mode="ink">
                <msink:context xmlns:msink="http://schemas.microsoft.com/ink/2010/main" type="inkWord" rotatedBoundingBox="1404,8707 3751,8983 3649,9854 1301,9579"/>
              </emma:interpretation>
              <emma:one-of disjunction-type="recognition" id="oneOf1">
                <emma:interpretation id="interp1" emma:lang="" emma:confidence="0">
                  <emma:literal>40</emma:literal>
                </emma:interpretation>
                <emma:interpretation id="interp2" emma:lang="" emma:confidence="0">
                  <emma:literal>ho</emma:literal>
                </emma:interpretation>
                <emma:interpretation id="interp3" emma:lang="" emma:confidence="0">
                  <emma:literal>4</emma:literal>
                </emma:interpretation>
                <emma:interpretation id="interp4" emma:lang="" emma:confidence="0">
                  <emma:literal>ha</emma:literal>
                </emma:interpretation>
                <emma:interpretation id="interp5" emma:lang="" emma:confidence="0">
                  <emma:literal>Le</emma:literal>
                </emma:interpretation>
              </emma:one-of>
            </emma:emma>
          </inkml:annotationXML>
          <inkml:trace contextRef="#ctx0" brushRef="#br0" timeOffset="2530.0698">-1520 8972 323 0,'0'0'485'16,"0"0"-484"-16,0 0 53 15,128-126 4-15,-107 87-26 16,-12 5-8-16,-9 2-10 16,0 12-4-16,0 8 3 15,-23 6-10-15,-2 6 9 16,-2 8-10-16,-3 25-2 15,6 9 2-15,4 8-1 16,15 1 3-16,5-1-3 0,11-8-1 16,25-4-7-1,12-15-3-15,14-11-17 0,9-12-16 16,4 0 17-16,0-11-56 16,-8-13 30-16,-9 0-10 15,-7 1-26-15,-14 2 1 16,-4 4 21-16,-10 7 66 15,-8 5 13-15,-1 4-1 16,-7 1 18-16,-2-1 11 16,-2-1 9-16,-2-3-18 15,-1-3 8-15,0-5 20 16,0-5-15-16,0-2-4 16,0 0-3-16,-9-2-19 15,-9 8 18-15,0 4 5 16,0 7-15-16,-3 3-27 15,0 0-2-15,-2 27-23 0,5 4-3 16,2 5 4-16,10-4 2 16,6-1 20-16,0 0 1 15,4-5 0-15,26-6-3 16,11-11 3-16,7-9-2 16,5 0 3-16,-1-29-4 15,-5-11 4-15,-5-10-6 16,-11-8-26-16,-5-8-34 15,-12-3-33-15,-10-3 66 16,-4 8 33-16,-9 10 4 16,-24 7 11-16,-9 19-5 0,-6 13 10 15,0 15-1 1,3 0-14-16,1 29-4 0,12 15-2 16,8 9-6-16,14 3-23 15,10-2 25-15,0 2 5 16,6-5-2-16,22-4 2 15,5-11-4-15,7-7 0 16,-1-11-7-16,-3-12-123 16,-2-6-160-16</inkml:trace>
          <inkml:trace contextRef="#ctx0" brushRef="#br0" timeOffset="3052.1637">-612 8345 257 0,'0'0'48'0,"0"0"86"16,0 0-10-16,0 0-69 16,0 0-46-16,0 0 14 15,-15 67 12-15,15-10 5 16,0 8 6-16,0 5 13 16,0 2-28-16,9-2-14 15,2-6 4-15,5-6-15 16,2-10 5-16,5-9-6 15,-1-10 7-15,4-10-12 16,-4-13-5-16,1-6 4 16,-2 0 1-16,1-16 5 15,0-13-5-15,-7-4-38 0,-6 8 16 16,-3 11 22-16,-6 5 10 16,0 9 13-16,0 0 12 15,0 0-6-15,0 0 3 16,0 0-8-16,0 0-5 15,0 0-1-15,0 0-12 16,0 0-5-16,0 0 20 16,0 0 0-16,0 0-11 15,0 0 16-15,0 0-1 16,0 0 3-16,0 0-3 16,0 0-8-16,0 0-13 15,0 0-2-15,0 0-2 16,0 15-5-16,0 3 5 0,0 11 4 15,0 1-3-15,0-1-1 16,0-1-3-16,0-6-2 16,0-12-43-16,0-7-30 15,0-3-88-15,1-15-195 16</inkml:trace>
          <inkml:trace contextRef="#ctx0" brushRef="#br0" timeOffset="3335.9435">-229 8925 261 0,'0'0'54'0,"0"0"189"16,0 0-115-16,172 47-29 16,-114-49-32-16,-2-31-3 15,-11-6-26-15,-15-9-12 16,-15 2-11-16,-15-4-5 15,0 7 7-15,-37 8 20 16,-14 10 16-16,-7 14-1 16,0 11-39-16,2 7 7 15,11 32-2-15,10 13-18 16,17 11-2-16,17 7-8 16,1 2-51-16,22-4-54 0,24-10-156 15</inkml:trace>
          <inkml:trace contextRef="#ctx0" brushRef="#br0" timeOffset="1792.2255">-2142 8536 167 0,'0'0'454'16,"-6"152"-367"-16,6-60 32 15,0-1-8-15,0-17-37 0,4-16-39 16,11-24-10-16,-3-19-25 15,0-15-1-15,-1-9-16 16,1-40 16-16,1-28-12 16,-4-15-107-16,-9-1-3 15,0 1 12-15,-3 18 41 16,-16 14 34-16,-8 14 10 16,1 16 26-16,5 12 47 15,6 9 67-15,3 9 4 16,9 0-73-16,3 4-40 15,0 14-2-15,0-3-3 16,17-7-6-16,10-8-15 16,6 0 16-16,3-15 5 0,-2-5 12 15,-5 5 1 1,-2 8 25-16,-6 7 8 0,-3 0 4 16,5 6-11-16,1 18 3 15,-2 12-8-15,-2 4-18 16,-5 14-6-16,-9 6-3 15,-3 6-6-15,-3 5-1 16,0-5-1-16,0-5-63 16,0-11-93-16,0-17-169 15</inkml:trace>
        </inkml:traceGroup>
      </inkml:traceGroup>
    </inkml:traceGroup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8:53.51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BEEFB01-6A32-45C1-A5D6-690F8AF27D9D}" emma:medium="tactile" emma:mode="ink">
          <msink:context xmlns:msink="http://schemas.microsoft.com/ink/2010/main" type="writingRegion" rotatedBoundingBox="20039,10321 24563,10440 24462,14239 19939,14119"/>
        </emma:interpretation>
      </emma:emma>
    </inkml:annotationXML>
    <inkml:traceGroup>
      <inkml:annotationXML>
        <emma:emma xmlns:emma="http://www.w3.org/2003/04/emma" version="1.0">
          <emma:interpretation id="{78FE0618-788D-4767-8E37-D22551F9BC65}" emma:medium="tactile" emma:mode="ink">
            <msink:context xmlns:msink="http://schemas.microsoft.com/ink/2010/main" type="paragraph" rotatedBoundingBox="20051,10273 23473,10451 23427,11335 20005,11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62118D-8957-4CEB-AD9C-2587CF306268}" emma:medium="tactile" emma:mode="ink">
              <msink:context xmlns:msink="http://schemas.microsoft.com/ink/2010/main" type="line" rotatedBoundingBox="20051,10273 23473,10451 23427,11335 20005,11157"/>
            </emma:interpretation>
          </emma:emma>
        </inkml:annotationXML>
        <inkml:traceGroup>
          <inkml:annotationXML>
            <emma:emma xmlns:emma="http://www.w3.org/2003/04/emma" version="1.0">
              <emma:interpretation id="{AC7B1C4A-A15A-4932-899E-BF0EE77C7EFE}" emma:medium="tactile" emma:mode="ink">
                <msink:context xmlns:msink="http://schemas.microsoft.com/ink/2010/main" type="inkWord" rotatedBoundingBox="20051,10273 23473,10451 23427,11335 20005,111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16949 10032 643 0,'0'0'63'0,"0"0"94"0,0 0-43 16,-57-112-32-16,36 85-24 16,-2-4-25-16,-6 3-15 15,-1 5-5-15,3 4-6 16,2 11-4-16,-2 8 6 15,-8 2-6-15,-10 37-2 16,-11 18-2-16,7 21 2 16,10 10-1-16,21 9 5 15,18 1 1-15,0-6 4 16,22-2 11-16,22-15 6 16,14-18-6-16,12-14-14 15,5-17-6-15,4-19-1 16,-3-7-6-16,-7-9-24 15,-2-26-29-15,-5-4-49 16,-12-7-160-16,-8 1-484 0</inkml:trace>
          <inkml:trace contextRef="#ctx0" brushRef="#br0" timeOffset="430.8969">17234 10250 677 0,'0'0'81'15,"0"0"16"-15,6 120 10 16,-1-80-29-16,4-9-19 16,-2-13-22-16,2-9-19 15,-4-9-11-15,-3 0-2 0,8-36 26 16,1-23-23-16,2-26-8 16,-1-8-45-16,-12-5-3 15,0 6 18-15,-13 10 10 16,-20 21 18-16,1 18 2 15,5 22 0-15,1 21 26 16,4 2-13-16,7 31-8 16,3 12 5-16,12 0 5 15,1-1-9-15,38-9 10 16,21-13-1-16,8-13 13 16,10-9-8-16,-10 0-10 15,-11-19-2-15,-15-2 8 0,-18 8 17 16,-10 12 6-1,-10 1-31-15,-4 29-6 0,0 24 19 16,-22 19 7-16,-13 4-20 16,2 1-6-16,4-13-2 15,16-11-51-15,13-13-67 16,0-20-40-16,4-15-214 16</inkml:trace>
          <inkml:trace contextRef="#ctx0" brushRef="#br0" timeOffset="1410.5392">17818 10451 501 0,'0'0'21'0,"0"0"39"15,0 0 84-15,0 0-101 16,109-127 33-16,-109 96 4 16,0 7-22-16,-22 6-22 15,-13 15 19-15,-8 3-35 16,-1 6-19-16,5 26 0 15,12 6-1-15,12 5 0 16,15 4-3-16,0 0 3 16,23-6 1-16,17-7-1 15,13-8 0-15,10-11-3 16,11-14 3-16,4-1 0 16,1-12 0-16,-2-19-4 15,-3-2-29-15,-7 2 9 16,-7 9 13-16,-14 9 11 0,-15 6 1 15,-14 4 4 1,-8 3 9-16,-6 0-10 0,-3 0 14 16,0 0 8-16,0 0-19 15,0 0-3-15,0 0-4 16,0 0-4-16,0 0 4 16,1 0-3-16,2-1 3 15,-1-4-7-15,-2-5 7 16,0-3 3-16,0 0-2 15,0-1 0-15,0-2 6 16,-14 5 1-16,-7 2 1 16,-3 1-9-16,-6 6 3 0,-2 2-3 15,-1 0 0 1,5 19-7-16,5 14-4 0,7 3 10 16,8 3-2-16,8 3 2 15,0-6-1-15,14-8 1 16,20-11 0-16,17-17 0 15,11 0-4-15,4-24-4 16,2-20 6-16,-6-10 2 16,-14-7 0-16,-9-2-17 15,-8-9-3-15,-8-7 21 16,-10-4-2-16,-13 1 2 16,0 12-7-16,-13 16 5 15,-14 21 2-15,-3 23 10 0,-2 10 6 16,-2 15-16-16,-3 32 0 15,6 19 0-15,5 12 0 16,17 5 1-16,9 5 5 16,0-7 7-16,23-6-10 15,13-13 1-15,8-17-2 16,7-12-2-16,3-16 2 16,7-17 0-16,7 0 0 15,6-35-2-15,1-4-12 16,-6 3 4-16,-15 8 8 15,-18 18 4-15,-18 10-4 16,-10 0 1-16,-8 25 13 16,0 10-3-16,0 3-7 15,6-8-4-15,9-12 0 0,4-11-30 16,8-7-15-16,4-8-64 16,0-27-43-16,-1-5 67 15,-12-5-396-15,-10 0 364 16,-8-2 117-16,0 2 192 15,-3 3 161-15,-11 1-170 16,-4 6-6-16,2 5-105 16,2 5-72-16,8 8-31 15,6 6-102-15,0 6-210 16</inkml:trace>
          <inkml:trace contextRef="#ctx0" brushRef="#br0" timeOffset="1598.6406">19529 10396 664 0,'0'0'90'0,"0"0"72"16,159 6-109-16,-100-45-19 16,-2-13 4-16,-9-5-8 15,-14-2 10-15,-20 0 1 16,-14 11-17-16,-14 11-19 16,-35 19 4-16,-28 18-9 15,-21 24 0-15,-26 33-24 16,-25 24-71-16,-15 5-171 15</inkml:trace>
        </inkml:traceGroup>
      </inkml:traceGroup>
    </inkml:traceGroup>
    <inkml:traceGroup>
      <inkml:annotationXML>
        <emma:emma xmlns:emma="http://www.w3.org/2003/04/emma" version="1.0">
          <emma:interpretation id="{533788DA-F2C7-4E78-8002-059612DDCBDD}" emma:medium="tactile" emma:mode="ink">
            <msink:context xmlns:msink="http://schemas.microsoft.com/ink/2010/main" type="paragraph" rotatedBoundingBox="20741,11988 23002,11988 23002,12592 20741,125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B7482C-B58A-4687-B76C-CEA7301D46B4}" emma:medium="tactile" emma:mode="ink">
              <msink:context xmlns:msink="http://schemas.microsoft.com/ink/2010/main" type="inkBullet" rotatedBoundingBox="20750,11958 23002,12017 22987,12598 20734,12538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2843.8223">17179 11767 643 0,'0'0'68'0,"0"104"-53"15,16-66-5-15,11-18 45 16,12-18-9-16,7-2 15 0,5-34-7 16,0-20-40-1,-5-12-14-15,-11-6-13 0,-12 3 11 16,-19 4 1-16,-4 12-8 16,-23 12 9-16,-19 17 10 15,-7 15 5-15,-4 9 17 16,-1 15-20-16,6 26-3 15,9 9-7-15,16 4-2 16,19 0 1-16,4-5-1 16,10-5 0-16,25-10-1 15,5-11 0-15,9-11 1 16,-3-12 0-16,-4 0-1 16,0-6-8-16,-6-20-12 15,-1-9-7-15,-3-1-14 16,-2-2-67-16,-11 2 68 15,-10 9 26-15,-9 9 15 16,0 8 17-16,0 8 33 0,0 2-14 16,-10 0-31-16,1 17-3 15,1 14-2-15,4 14 28 16,4 1 10-16,0 4 5 16,0-9-19-16,21-5-6 15,-2-15-8-15,7-11 2 16,1-10-2-16,7 0 16 15,12-24-10-15,9-21-16 16,11-8 0-16,9-1-18 16,4 7 1-16,-4 16 17 0,-9 21 0 15,-12 10 11-15,-9 15 4 16,-7 27 22-16,-11 11 20 16,-5 7 0-16,-5-2-5 15,-11-7-45-15,-6-10-4 16,0-15-2-16,0-13-1 15,0-11-2-15,0-2 1 16,12-21-10-16,15-23-4 16,21-6-19-16,6 2 11 15,8 10 11-15,-5 15 11 16,-9 16 2-16,-9 7 17 16,-10 0-8-16,-10 28-4 15,-19 4 1-15,0 8 8 16,-21-1-7-16,-13-4-5 15,4-10-3-15,10-11-25 0,13-11-32 16,7-3-24-16,9 0-79 16,28-12-15-16,13-2 132 15,7 0 16-15,5 1 27 16,8-5 86-16,7-11 24 16,9-14 15-16,4-12-62 15,-3-7-45-15,-12-1 14 16,-21 5-6-16,-28 11-14 15,-23 13 8-15,-3 10 12 16,-26 18 12-16,-14 6-14 16,-11 16-3-16,2 30 4 15,1 11 1-15,17 9-13 0,11 5-10 16,11 0-8-16,9-4-1 16,0-11-5-16,9-16-58 15,0-8-22-15,-9-6-90 16,-7 1-173-16</inkml:trace>
      </inkml:traceGroup>
    </inkml:traceGroup>
    <inkml:traceGroup>
      <inkml:annotationXML>
        <emma:emma xmlns:emma="http://www.w3.org/2003/04/emma" version="1.0">
          <emma:interpretation id="{CE5EA822-819C-46B5-8354-CA3E1D405B6A}" emma:medium="tactile" emma:mode="ink">
            <msink:context xmlns:msink="http://schemas.microsoft.com/ink/2010/main" type="paragraph" rotatedBoundingBox="20840,13051 24471,13059 24468,14154 20837,141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0B9797-479F-47EE-BAD4-A5160F023F87}" emma:medium="tactile" emma:mode="ink">
              <msink:context xmlns:msink="http://schemas.microsoft.com/ink/2010/main" type="line" rotatedBoundingBox="20840,13051 24471,13059 24468,14154 20837,14145"/>
            </emma:interpretation>
          </emma:emma>
        </inkml:annotationXML>
        <inkml:traceGroup>
          <inkml:annotationXML>
            <emma:emma xmlns:emma="http://www.w3.org/2003/04/emma" version="1.0">
              <emma:interpretation id="{3305B227-11C4-42BB-B3F4-29497C3E51A4}" emma:medium="tactile" emma:mode="ink">
                <msink:context xmlns:msink="http://schemas.microsoft.com/ink/2010/main" type="inkWord" rotatedBoundingBox="20839,13184 22977,13189 22975,14150 20837,141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64.9709">17298 12900 724 0,'0'0'94'15,"-21"131"-61"-15,21-36 56 16,0 6-8-16,0 4-48 15,12-18-12-15,6-13 25 16,3-17-1-16,-3-21-35 16,3-20 0-16,1-16-7 0,2-28 18 15,11-38 23-15,8-26-34 16,3-16-6-16,2-3 1 16,-5 12 16-16,-4 17 5 15,-9 17-12-15,-7 24-12 16,-8 20-2-16,-3 11-18 15,-3 10-48-15,8 0-33 16,2 19 11-16,4 9-96 16,-4 8-365-16</inkml:trace>
          <inkml:trace contextRef="#ctx0" brushRef="#br0" timeOffset="3871.6397">17968 13378 624 0,'0'0'12'0,"0"0"135"0,120-46-28 16,-73-6-57-16,-6-5 40 16,-5-5-54-16,-12-2-34 15,-18 0-6-15,-6 3-5 16,-6 13 0-16,-27 15-1 16,-5 21 8-16,-6 12-1 15,1 10-9-15,-1 34 0 16,4 15-3-16,10 13 3 15,7 8 3-15,14 0-3 16,9-2 1-16,0-6 1 16,4-11 0-16,19-14-2 15,3-13 6-15,-2-19-4 0,1-15-2 16,5-3 2-16,0-35 10 16,3-15-12-16,6-7 0 15,-2-9-12-15,2 2-3 16,0 5-6-16,-3 9 17 15,-5 21 3-15,-7 16 1 16,-13 16-1-16,-8 0-3 16,-3 30 4-16,0 15 18 15,-8 8-5-15,-2 0-1 16,5-8-6-16,5-10-6 16,0-11-4-16,27-13 2 15,10-11 2-15,12-2-1 16,16-31-1-16,2-8-10 0,3-4-14 15,-7 9 19 1,-15 12 3-16,-12 18 1 0,-12 6 2 16,-10 30 1-16,-8 15 30 15,-3 11 13-15,-2 6 12 16,4-5-15-16,4-12-30 16,10-11-6-16,1-19-3 15,1-11-1-15,-5-4-11 16,-2-19-28-16,-5-26-30 15,-8-15-77-15,-1-8-195 16,-9-1-266-16</inkml:trace>
          <inkml:trace contextRef="#ctx0" brushRef="#br0" timeOffset="4007.592">18670 12880 1020 0,'0'0'38'0,"0"0"65"0,0 0-96 15,0 0-6-15,199-130 8 16,-94 94 10-16,0 4-19 15,-7 10-28-15,-19 11-61 16,-17 7-107-16,-30 4-373 16</inkml:trace>
          <inkml:trace contextRef="#ctx0" brushRef="#br0" timeOffset="4187.1776">19297 13224 813 0,'0'0'114'0,"-6"108"18"0,6-63-40 16,0-11-39-16,5-12-40 15,8-11-10-15,1-11-3 16,7-11-53-16,10-30-35 16,8-15-273-16</inkml:trace>
        </inkml:traceGroup>
        <inkml:traceGroup>
          <inkml:annotationXML>
            <emma:emma xmlns:emma="http://www.w3.org/2003/04/emma" version="1.0">
              <emma:interpretation id="{F8640FCD-AF6E-44B2-B6F4-F07BA751C5D9}" emma:medium="tactile" emma:mode="ink">
                <msink:context xmlns:msink="http://schemas.microsoft.com/ink/2010/main" type="inkWord" rotatedBoundingBox="23039,13056 24471,13059 24468,14128 23037,14124"/>
              </emma:interpretation>
              <emma:one-of disjunction-type="recognition" id="oneOf3">
                <emma:interpretation id="interp3" emma:lang="" emma:confidence="0">
                  <emma:literal>cell</emma:literal>
                </emma:interpretation>
                <emma:interpretation id="interp4" emma:lang="" emma:confidence="0">
                  <emma:literal>cole</emma:literal>
                </emma:interpretation>
                <emma:interpretation id="interp5" emma:lang="" emma:confidence="0">
                  <emma:literal>cale</emma:literal>
                </emma:interpretation>
                <emma:interpretation id="interp6" emma:lang="" emma:confidence="0">
                  <emma:literal>mele</emma:literal>
                </emma:interpretation>
                <emma:interpretation id="interp7" emma:lang="" emma:confidence="0">
                  <emma:literal>Tele</emma:literal>
                </emma:interpretation>
              </emma:one-of>
            </emma:emma>
          </inkml:annotationXML>
          <inkml:trace contextRef="#ctx0" brushRef="#br0" timeOffset="5048.8268">19647 13129 824 0,'0'0'65'0,"0"0"-7"16,0 0 54-16,-126 90-44 15,103-46-26-15,5 3-28 16,14 3-5-16,4-1-6 15,0-4 0-15,19-12-3 16,16-9 5-16,7-7-3 16,3-11 1-16,0-5-3 15,3-1-3-15,-4-1 1 16,-5-16-28-16,-7 3 27 16,-10 4-11-16,4-1-2 15,-2 7 14-15,9-1 1 16,-1 5 1-16,-7 0 6 0,-2-1 0 15,-8-5 5-15,1-8-8 16,-2-7 0-16,-5-7-2 16,-6-7-1-16,-3-1-1 15,0 2-14-15,-9 10 0 16,-12 9 9-16,-2 13 6 16,-4 2 0-16,-2 17-3 15,1 17-5-15,5 11 1 16,4 5-5-16,13-4 10 15,6 2-13-15,0-10 3 16,22-10 12-16,13-12-19 16,10-13 18-16,8-3 1 0,8-11 9 15,10-29-8-15,3-13 5 16,5-14-4-16,5-12-2 16,-4-11 0-16,-8-12 2 15,-7-13-3-15,-15-12 2 16,-16-1-2-16,-17 19-5 15,-17 27-12-15,-9 33 0 16,-30 34 18-16,-13 15 3 16,-6 25 3-16,-4 35 0 15,1 18-4-15,6 15 6 16,13 13 4-16,14 0-3 16,20-5 13-16,8-7 4 15,9-15-8-15,32-13-6 0,7-18-10 16,9-23-1-1,8-18 10-15,1-7 3 0,-4-32-14 16,1-29-28-16,-3-11-23 16,-14-5-4-16,-8 3 40 15,-24 15 15-15,-14 23 0 16,-5 24 12-16,-33 12 34 16,-7 39 18-16,0 22 12 15,2 18 24-15,13 3-36 16,16 1-30-16,14-7-12 15,0-12-15-15,23-14-5 16,16-20 14-16,4-15-16 16,1-15-16-16,-4 0-21 15,-9-28-64-15,-12-5-32 0,-10 1-37 16,-9-1-504-16</inkml:trace>
        </inkml:traceGroup>
      </inkml:traceGroup>
    </inkml:traceGroup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9:37.30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042D79F-0E31-4354-8B99-8CE8C4F7515B}" emma:medium="tactile" emma:mode="ink">
          <msink:context xmlns:msink="http://schemas.microsoft.com/ink/2010/main" type="writingRegion" rotatedBoundingBox="1262,16900 15302,16958 15298,18120 1257,18063"/>
        </emma:interpretation>
      </emma:emma>
    </inkml:annotationXML>
    <inkml:traceGroup>
      <inkml:annotationXML>
        <emma:emma xmlns:emma="http://www.w3.org/2003/04/emma" version="1.0">
          <emma:interpretation id="{3C31718E-7540-413F-940E-88278B7686F0}" emma:medium="tactile" emma:mode="ink">
            <msink:context xmlns:msink="http://schemas.microsoft.com/ink/2010/main" type="paragraph" rotatedBoundingBox="1262,16900 15302,16958 15298,18120 1257,18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97E9D6-3110-4C8D-BE07-6B8558A8CBCD}" emma:medium="tactile" emma:mode="ink">
              <msink:context xmlns:msink="http://schemas.microsoft.com/ink/2010/main" type="line" rotatedBoundingBox="1262,16900 15302,16958 15298,18120 1257,18063"/>
            </emma:interpretation>
          </emma:emma>
        </inkml:annotationXML>
        <inkml:traceGroup>
          <inkml:annotationXML>
            <emma:emma xmlns:emma="http://www.w3.org/2003/04/emma" version="1.0">
              <emma:interpretation id="{7A98B002-8217-4805-BC50-15CEF98AD438}" emma:medium="tactile" emma:mode="ink">
                <msink:context xmlns:msink="http://schemas.microsoft.com/ink/2010/main" type="inkWord" rotatedBoundingBox="1261,17240 3110,17247 3107,17921 1258,179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1206 246 205 0,'0'0'158'15,"-3"123"24"-15,3-58-47 16,0-6-67-16,0-11 5 0,13-13-16 15,1-12-11 1,0-10-27-16,-1-11-14 0,2-2-4 16,3-13 14-16,9-29 22 15,9-14-14-15,5-10-14 16,2 7-1-16,-5 15-1 16,-6 23-4-16,-5 18 12 15,4 3-9-15,-1 39 8 16,-4 16 22-16,-7 11 0 15,-7-1-20-15,-3-7-9 16,3-14-6-16,7-18-1 16,8-18-57-16,12-8-47 15,6-24-146-15,3-20-269 16</inkml:trace>
          <inkml:trace contextRef="#ctx0" brushRef="#br0" timeOffset="-591.849">320 205 694 0,'0'0'35'0,"0"0"-35"15,0 0 24-15,0 0 33 16,0 0-21-16,0 0-22 15,0 0 8-15,97 25 5 16,-79-46-7-16,-3-6-1 16,-8-3-1-16,-7-2-12 15,-7-2 1-15,-25 6-1 16,-17 1 0-16,-13 7-4 16,-4 9 15-16,1 11-2 15,11 2-10-15,9 41-1 16,7 18-4-16,14 18 1 0,12 4 4 15,12 2-3-15,5-4-2 16,31-8 1-16,10-12-1 16,12-14-1-16,5-14-7 15,6-12 2-15,8-16-49 16,1-5-20-16,-3-13-102 16,-9-18-71-16,-18-2-58 15</inkml:trace>
          <inkml:trace contextRef="#ctx0" brushRef="#br0" timeOffset="-350.2118">669 562 136 0,'0'0'109'16,"0"0"-14"-16,0 0 53 0,119 33 9 15,-65-33-65-15,2-25-20 16,-4-13-7-16,-10-10-33 16,-13 1-12-16,-23 4 22 15,-6 2 16-15,-18 9 14 16,-27 4-26-16,-15 13-19 15,-3 12-12-15,1 3-11 16,6 14 0-16,19 25-4 16,16 11-6-16,16 3-17 15,5-1-57-15,44-7-75 16,19-17-18-16,11-14-118 16,1-14-168-16</inkml:trace>
        </inkml:traceGroup>
        <inkml:traceGroup>
          <inkml:annotationXML>
            <emma:emma xmlns:emma="http://www.w3.org/2003/04/emma" version="1.0">
              <emma:interpretation id="{B8C72FC6-F159-4D37-807E-799496383B66}" emma:medium="tactile" emma:mode="ink">
                <msink:context xmlns:msink="http://schemas.microsoft.com/ink/2010/main" type="inkWord" rotatedBoundingBox="3417,17033 7996,17052 7991,18091 3412,180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61.7395">2858 556 535 0,'0'0'55'0,"0"0"-10"16,128-60 58-16,-98 25-56 15,-7-4-23-15,-11-4 7 16,-11 4 21-16,-1 5 4 16,-6 3-17-16,-24 6 5 15,-6 8-22-15,-6 14-4 16,4 3-16-16,-1 10-1 15,8 28 7-15,5 14-8 0,8 12 0 16,15 3 0 0,3 0 3-16,13-7-8 0,30-6 9 15,9-10-8-15,10-9 4 16,10-20 0-16,2-15 4 16,1 0-3-16,-5-28 1 15,-11-6-2-15,-11-3-8 16,-16 5 0-16,-11 13 6 15,-15 9-6-15,-6 10 8 16,0 0-1-16,0 0-6 16,-5 15 1-16,-5 9 6 15,7 9 5-15,3-1 1 16,9 1-6-16,25-7-6 16,12-10 6-16,9-8 1 0,4-8 3 15,2 0-1-15,-3 0-2 16,-7-10 3-1,-9-4-4-15,-8-2 2 0,-7 3 0 16,-7 0-1-16,-14 7-2 16,-3 1 2-16,-3 5 2 15,0 0 2-15,0 0-4 16,0 0-1-16,0 0 0 16,0 0-1-16,13 5 1 15,12 4-2-15,9-5-3 16,14-4 5-16,5 0 10 15,-1-19-9-15,-2-3 2 16,-11-4-2-16,-7-6 1 16,-16-2-1-16,-16 1-1 15,0-2-4-15,-22 2 4 0,-20 3-1 16,-8 12 1-16,-3 9 0 16,-1 9 3-16,6 6 0 15,5 30 0-15,11 14-3 16,14 10-2-16,13 4-1 15,5-2 2-15,6-4-4 16,29-13-4-16,9-14 0 16,4-17-4-16,3-14-5 0,6-6 14 15,0-37-7 1,-1-18-18-16,-7-11-10 0,-13-9-21 16,-7-5 31-16,-15 0 15 15,-13 0 14 1,-1 4 3-16,-6 11 8 0,-23 12 1 15,1 19 21-15,-2 19 0 16,0 21 1-16,1 6-23 16,1 43-3-16,8 19-3 15,8 17-5-15,12 1-3 16,0 3-4-16,23 0 14 16,14-9-5-16,5-12-2 15,6-15-5-15,3-18 0 16,-4-16 0-16,0-14 5 15,-2-5 0-15,-5-22 6 0,-2-19 2 16,-9-4-5 0,-5 5-3-16,-9 8 5 0,-11 15-1 15,-4 13 14-15,0 4 28 16,0 0-30-16,0 17-4 16,-9 15 3-16,8 8 5 15,1-1-11-15,0-4 0 16,19-6-9-16,8-11-2 15,3-9 1-15,0-9-3 16,2 0-8-16,-2-18-42 16,-3-19-103-16,-9-3-358 15</inkml:trace>
          <inkml:trace contextRef="#ctx0" brushRef="#br0" timeOffset="2557.6309">4815 398 445 0,'128'-37'16'0,"-128"35"-9"16,0 2 18-16,0 0-9 15,0 0-10-15,0 0 3 16,0 0 48-16,0 0-6 15,0 0-26-15,0 0-16 16,0 0 26-16,0 0 3 16,0 0 21-16,0 0-12 0,0 0-21 15,0 0-4 1,0 0-4-16,0 0-7 0,0 0-5 16,0 11-3-16,0 6 33 15,0 2-23 1,0-3-7-16,0 7-6 0,0 2 6 15,0 4 5-15,2 4 8 16,1 3-3-16,-2-3-8 16,-1-5-4-16,0-13-2 15,0-9-1-15,0-6 4 16,0 0 16-16,0-6 5 16,0-20-26-16,5-6-4 15,1-2 4-15,3 4 10 16,1 1-8-16,4 4-2 15,2 4 0-15,2 6 0 0,4 8 0 16,2 7-1 0,4 0-4-16,5 15 5 0,0 11 6 15,-6 2 3-15,-3 0-3 16,-9-4-6-16,-4-3 2 16,-7-6-4-16,-1 0-21 15,-3-9-23-15,0-6-97 16,0 0-330-16</inkml:trace>
          <inkml:trace contextRef="#ctx0" brushRef="#br0" timeOffset="1990.4218">4815 398 779 0,'0'0'42'0,"0"0"14"16,0 0-45-16,0 0-11 16,0 0-111-16,0 0-289 15</inkml:trace>
          <inkml:trace contextRef="#ctx0" brushRef="#br0" timeOffset="734.3356">2279 638 586 0,'0'0'29'0,"18"115"124"15,-9-76-88-15,-1-14-27 16,-4-17-10-16,-4-8-3 15,0 0 0-15,0-33 61 16,-21-19-71-16,-4-12-10 16,-4-13-1-16,-1-11-3 15,3-12-1-15,6-14 0 0,15-7-7 16,6 6-26 0,9 11-4-16,29 24 26 0,5 25 8 15,8 30 3-15,3 22 0 16,4 3-2-16,0 37 2 15,-2 10 5-15,-11 9 15 16,-15 4 1-16,-13-4 1 16,-16-3-5-16,-1-8-7 15,-6-5 11-15,-18-8-13 16,0-8 17-16,-5-5-10 16,7-7-11-16,2-5-2 15,7-3-2-15,2-4 0 16,11 3-2-16,0-3-14 15,0 0-14-15,0 0 9 16,0 2-1-16,0-2 3 0,0 2 8 16,0 5 8-16,0 3 3 15,0 8 2-15,11 7 0 16,-1 5 7-16,2 1 10 16,-1 2-8-16,2-1 0 15,1 4-2-15,1-2-5 16,-5-1-1-16,-1-3-1 15,1-9-2-15,-3-7-4 16,-2-8-16-16,-1-6-88 16,1 0-186-16,2-21-187 15</inkml:trace>
          <inkml:trace contextRef="#ctx0" brushRef="#br0" timeOffset="3337.7055">5468 552 586 0,'0'0'80'16,"0"0"-28"-1,0 0 46-15,146-109-1 0,-121 72-79 16,-10 1 29-16,-7 8 3 15,-8 8-16-15,0 5 20 16,-14 8-28-16,-14 4-10 16,-4 3-11-16,2 3-4 15,3 27 7-15,9 14-6 16,8 10-2-16,10 2-1 16,1-1-3-16,29-6 0 15,5-8 3-15,5-16 1 16,5-11-18-16,3-14-7 15,5-10 2-15,-5-26 4 16,-3-10-16-16,-6-2-18 0,-13 4-50 16,-13 7 94-1,-11 12 9-15,-2 5 47 0,0 12 11 16,-2 6-30-16,-14 2-5 16,-7 22 10-16,1 19-26 15,-1 7-2-15,14-2 1 16,9-9-6-16,2-11-2 15,32-14-2-15,10-12-5 16,13-2-40-16,11-35 37 16,5-9-109-16,-6 6-27 15,-12 7-84-15,-13 18 181 16,-18 15 41-16,-7 0 20 0,-13 25 83 16,-4 10 49-16,0 2-7 15,0 0-21-15,-4-7-67 16,-1-8-27-16,4-12-19 15,1-10-1-15,0 0-13 16,0-17 13-16,0-20-14 16,0-13-15-16,0-5-1 15,-11-5 30-15,-7 1 21 16,0 3 2-16,3 1-9 16,6 11 22-16,6-3-8 15,3 3-4-15,14-4-24 16,29-7 0-16,16 2-4 15,12-1 4-15,4 7 3 0,1 14-3 16,-15 16-17 0,-10 17-27-16,-15 24-64 0,-20 38 21 15,-16 27 63-15,0 20 24 16,-21 0 0-16,-6-12 2 16,6-19 36-16,6-28 10 15,11-20-35-15,1-18-13 16,3-12-30-16,0-21 18 15,9-23-71-15,12-18-194 16,1-5-66-16</inkml:trace>
        </inkml:traceGroup>
        <inkml:traceGroup>
          <inkml:annotationXML>
            <emma:emma xmlns:emma="http://www.w3.org/2003/04/emma" version="1.0">
              <emma:interpretation id="{3DE37584-1B95-4BB1-9D13-4E36A06A1E8C}" emma:medium="tactile" emma:mode="ink">
                <msink:context xmlns:msink="http://schemas.microsoft.com/ink/2010/main" type="inkWord" rotatedBoundingBox="9126,16932 11016,16940 11012,17949 9122,1794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85.8019">7867 268 810 0,'0'0'15'0,"0"0"24"0,0 0-22 16,0 0-12-16,0 0 0 15,166-95 11-15,-115 95 26 16,-3 3-6-16,-8 22 8 16,-8 4-20-16,-11 1 10 15,-16 1-22-15,-5 2 16 16,-27 4 19-16,-25-3-15 15,-6-3-13-15,-7-3-11 16,8-6-3-16,10-5-2 16,13-3-3-16,16-8-10 15,15-2-43-15,3-1-5 16,27-3-19-16,24 0 12 16,12-7-110-16,3-13-179 0,-6-3-36 15</inkml:trace>
          <inkml:trace contextRef="#ctx0" brushRef="#br0" timeOffset="4380.2753">8472 406 597 0,'0'0'48'0,"0"0"-7"16,0 0 18-16,0 0-4 16,0 0-38-16,0 0 17 15,111-109-19-15,-111 81-3 16,-3 3 4-16,-21 10 37 15,-8 7-5-15,-5 8-19 0,-2 0-23 16,3 23-5-16,8 11 1 16,10 12-2-16,15 8 1 15,3 2-1-15,21-2-2 16,20-7 2-16,10-12-2 16,15-14 2-16,16-19-1 15,17-2 1-15,9-41 11 16,6-23-11-16,3-16 0 15,-10-15-22-15,-6-6 20 16,-15-5 2-16,-22 6 1 16,-19 7 2-16,-24 13-3 15,-21 16-11-15,-4 16 8 16,-38 27 3-16,-12 19 0 16,-9 7 12-16,-7 41-4 0,7 25 1 15,11 17 12-15,14 17-11 16,19 6-10-16,16 5 1 15,3-14-1-15,18-22 0 16,28-24-2-16,16-29-1 16,13-27-3-16,2-6-8 15,1-42-16-15,-15-13-35 16,-10-5 12-16,-19 2 12 16,-17 11 41-16,-16 16 21 15,-1 16 69-15,-16 21-21 16,-17 10-11-16,-11 36-9 15,3 23-1-15,7 8-14 16,16 0-23-16,18-2-11 0,4-13-2 16,40-18-36-16,18-20-56 15,13-15-31-15,10-9-146 16</inkml:trace>
          <inkml:trace contextRef="#ctx0" brushRef="#br0" timeOffset="5304.3367">9495 330 502 0,'0'0'107'16,"0"0"-54"-16,0 0 34 0,-13 136-42 16,40-103 11-16,12-9-18 15,-1-4-15-15,4-11 9 16,-6-9-11-16,-5-3-17 16,-1-31 12-16,-8-13-2 15,-12-7-7-15,-10 3-7 16,0 6-27-16,-27 13 5 15,-12 11 22-15,-5 16 4 16,-1 5 32-16,5 26-6 16,8 22-18-16,17 10 16 15,15 4-4-15,3-5-16 16,29-3-7-16,2-11 0 0,2-9-1 16,3-5 0-16,-7-6-22 15,-7-11-114-15,-11-10-236 16</inkml:trace>
        </inkml:traceGroup>
        <inkml:traceGroup>
          <inkml:annotationXML>
            <emma:emma xmlns:emma="http://www.w3.org/2003/04/emma" version="1.0">
              <emma:interpretation id="{D200CCA9-4D97-43F0-B83D-6E1FE2620E02}" emma:medium="tactile" emma:mode="ink">
                <msink:context xmlns:msink="http://schemas.microsoft.com/ink/2010/main" type="inkWord" rotatedBoundingBox="11971,17204 15301,17218 15298,18100 11967,180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323.2068">12407 254 255 0,'0'0'426'16,"0"0"-360"-16,0 0 65 15,0 0-74-15,-135-8-31 16,98 39 9-16,7 8-10 16,4 8-7-16,11 12-3 15,10 2-12-15,5-1-2 16,0-2-2-16,27-9-2 15,10-13-1-15,11-12-4 0,10-20 8 16,7-4-1 0,6-28 1-16,-4-18 0 0,-5-9-47 15,-11-6 42-15,-10 3-25 16,-16 3 3-16,-16 10 25 16,-9 7 2-16,-9 17 5 15,-22 14 2-15,-9 7 22 16,1 10-10-16,0 25-7 15,9 12-2-15,12 6-8 16,14 2-2-16,4 4 0 16,3-9-4-16,25-5 3 15,14-13-2-15,8-14-1 0,7-16-2 16,5-2-17 0,-1-26 8-16,1-12-45 0,-9-3-2 15,-13-1 12 1,-10 3 47-16,-13 2 3 0,-16 8 4 15,-1 6 26-15,0 11 53 16,-16 12-21-16,-8 0 4 16,-3 9-40-16,1 23-10 15,4 7 7-15,10 3-15 16,12 2-8-16,0 0-2 16,12-10-3-16,21-8-6 15,13-13-21-15,4-13-11 16,7-5-65-16,-3-29-27 15,-3-7-347-15</inkml:trace>
          <inkml:trace contextRef="#ctx0" brushRef="#br0" timeOffset="7785.8292">13388 431 260 0,'-66'-61'208'0,"20"16"111"16,24 11-122-1,19 8-101-15,3 1-34 0,43-6-42 16,36-8-19 0,14-7 2-16,12 1-2 0,-7 5-2 15,-11 7-8-15,-10 11-31 16,-13 15-44-16,-19 7-115 16,-18 18-235-16</inkml:trace>
          <inkml:trace contextRef="#ctx0" brushRef="#br0" timeOffset="7488.8541">13331 496 298 0,'0'0'264'0,"0"0"-183"16,0 0 97-16,0 0-43 16,-19 141-64-16,10-87-24 15,9-3-7-15,0-7-27 16,0-11-12-16,14-11-2 15,12-15-6-15,8-7-61 16,7-26-53-16,7-22-108 16,-5-5-369-16</inkml:trace>
          <inkml:trace contextRef="#ctx0" brushRef="#br0" timeOffset="7633.6015">13604 620 436 0,'0'0'195'0,"0"0"-81"16,-19 116-7-16,16-74-57 15,3-7-25-15,0-11 4 16,0-10-13-16,9-7-15 16,4-7-1-16,-5-8-35 15,-8-29-22-15,0-14-200 16,-3-11-117-16</inkml:trace>
          <inkml:trace contextRef="#ctx0" brushRef="#br0" timeOffset="7935.1661">13908 541 547 0,'0'0'143'0,"0"0"42"16,0 116-82-16,16-115-68 15,4-1-27-15,4-28 11 0,-1-17 16 16,1-8-12 0,-8 7 1-16,-7 7-24 0,-6 9-5 15,-3 8-43-15,0 14-39 16,-25 6-186-16</inkml:trace>
          <inkml:trace contextRef="#ctx0" brushRef="#br0" timeOffset="4761.9997">10713 330 67 0,'0'0'25'16,"0"0"-25"-16</inkml:trace>
          <inkml:trace contextRef="#ctx0" brushRef="#br0" timeOffset="6727.8692">11003 340 371 0,'0'0'30'16,"0"0"96"-16,0 0 12 15,6-116-62-15,-1 87 26 16,-5 7-35-16,0 5-30 16,0 4-10-16,0 8 3 15,-11 2-30-15,-14 3 0 16,-7 0-1-16,-7 27 1 15,-1 12 7-15,2 10-3 0,9 8-2 16,13 6 0 0,13 10-2-16,3-1-2 0,7-2 0 15,23-8 2 1,2-15-1-16,4-16-6 0,0-16 2 16,2-15-10-16,-1-6 6 15,1-33 5-15,1-9-32 16,-6-6-9-16,0-1 25 15,-9 1 17-15,-3 9 3 16,-4 12 2-16,-11 17 11 16,-2 16 0-16,-4 0-13 15,0 23-9-15,0 18 9 0,3 5 9 16,3 3 7 0,11-5-11-16,7-8-4 0,9-11-1 15,3-10-4-15,5-10 4 16,2-5 7-16,1-6-4 15,-4-22 2-15,-5-11-5 16,-8-8-6-16,-6-4-13 16,-7-2 5-16,-14 3-39 15,0 9 19-15,-21 7 33 16,-12 16 1-16,-5 15 7 16,-1 3 5-16,3 24 5 15,1 22-10-15,11 11-3 16,15 0-4-16,9-4-10 15,0-6 10-15,27-13-2 16,12-14-25-16,11-15-5 0,10-5 30 16,11-9 2-16,4-15 6 15,0 3-4-15,-7 8 105 16,-8 12-97-16,-14 1 57 16,-8 14-61-16,-15 17-2 15,-13 3 0-15,-10 3 3 16,0-3-1-16,-18-6 5 15,-6-7-11-15,0-13-5 16,10-8-51-16,14-3-31 16,0-31-236-16</inkml:trace>
        </inkml:traceGroup>
      </inkml:traceGroup>
    </inkml:traceGroup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8:04.77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32AC347-C5B6-4A0B-BF7B-F7EC5EADCD12}" emma:medium="tactile" emma:mode="ink">
          <msink:context xmlns:msink="http://schemas.microsoft.com/ink/2010/main" type="writingRegion" rotatedBoundingBox="18143,15689 18689,15689 18689,16471 18143,16471"/>
        </emma:interpretation>
      </emma:emma>
    </inkml:annotationXML>
    <inkml:traceGroup>
      <inkml:annotationXML>
        <emma:emma xmlns:emma="http://www.w3.org/2003/04/emma" version="1.0">
          <emma:interpretation id="{E3876B3A-3652-468E-A788-843E8E7FBCA9}" emma:medium="tactile" emma:mode="ink">
            <msink:context xmlns:msink="http://schemas.microsoft.com/ink/2010/main" type="paragraph" rotatedBoundingBox="18143,15689 18689,15689 18689,16471 18143,16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14DA0D-D73B-4C1F-B28F-B193CE9B4540}" emma:medium="tactile" emma:mode="ink">
              <msink:context xmlns:msink="http://schemas.microsoft.com/ink/2010/main" type="line" rotatedBoundingBox="18143,15689 18689,15689 18689,16471 18143,16471"/>
            </emma:interpretation>
          </emma:emma>
        </inkml:annotationXML>
        <inkml:traceGroup>
          <inkml:annotationXML>
            <emma:emma xmlns:emma="http://www.w3.org/2003/04/emma" version="1.0">
              <emma:interpretation id="{8C02D398-2726-4700-AA8B-BD5F25AB5932}" emma:medium="tactile" emma:mode="ink">
                <msink:context xmlns:msink="http://schemas.microsoft.com/ink/2010/main" type="inkWord" rotatedBoundingBox="18675,15668 18723,16451 18189,16483 18142,15700">
                  <msink:destinationLink direction="with" ref="{200D89D3-7A84-45BC-A62E-21BA37629184}"/>
                  <msink:destinationLink direction="with" ref="{B887E791-9C9E-458F-AECE-0DC19A9C6FE4}"/>
                </msink:context>
              </emma:interpretation>
            </emma:emma>
          </inkml:annotationXML>
          <inkml:trace contextRef="#ctx0" brushRef="#br0">0 20 712 0,'0'0'13'15,"0"0"11"-15,0 0-19 16,0 0 6-16,185-19 4 15,-107 19-11-15,-6 3 37 16,-6 23 17-16,-10 2-47 0,-12 10-3 16,-13 6 20-1,-17 12 12-15,-14 9-4 0,0 11-4 16,-26 2 12-16,-13 3-3 16,-2-5-20-16,-4-4-15 15,3-14-4-15,5-13 2 16,2-19-4-16,8-16 2 15,1-10 1-15,5-8-3 16,3-33-26-16,3-15-20 16,3-11 9-16,0-9 9 15,2-6-24-15,-4 2 22 16,5 4 7-16,5 10 23 0,1 10 37 16,3 20 35-1,0 13-19-15,0 12-16 0,0 11-35 16,0 0-2-16,0 2-36 15,0 21-47-15,0 5-49 16,4 0-246-16</inkml:trace>
        </inkml:traceGroup>
      </inkml:traceGroup>
    </inkml:traceGroup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9:48.04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36C33C6-7081-44BC-BF33-EE41F16C5119}" emma:medium="tactile" emma:mode="ink">
          <msink:context xmlns:msink="http://schemas.microsoft.com/ink/2010/main" type="inkDrawing" rotatedBoundingBox="5502,10236 13587,15127 13374,15479 5288,10589" semanticType="callout" shapeName="Other">
            <msink:sourceLink direction="with" ref="{C4AED6A7-C339-4035-8F88-680A7A15D10F}"/>
            <msink:sourceLink direction="with" ref="{3E62288E-3668-4DD1-A30D-E7F6D4B67A52}"/>
          </msink:context>
        </emma:interpretation>
      </emma:emma>
    </inkml:annotationXML>
    <inkml:trace contextRef="#ctx0" brushRef="#br0">6 28 85 0,'0'0'262'0,"0"0"-149"15,0 0-14-15,0 0 13 16,0 0-46-16,0 0-25 16,-5-28 0-16,5 28-14 15,0 0-13-15,0 0-6 16,0 0 3-16,0 0 2 15,0 0 4-15,0 0-14 0,-1 0 5 16,1 0-8-16,0 0 2 16,0 0 0-16,0 0-1 15,0 0-2-15,0 0 2 16,0 4-1-16,1 2 1 16,8 3-1-16,0 2 3 15,5 0-1-15,-1 2-2 16,4 0 6-16,-1 1-6 15,-1 1 6-15,3 2 3 16,-1-3-1-16,1 1-2 16,-1 1-1-16,2 2-1 15,1 1-2-15,2 0-2 0,1-2 0 16,-1 5 8 0,1-2 1-16,-1 0-2 0,-1 1-1 15,2-5-5-15,-2 0 0 16,0 0 0-16,-1-4 1 15,2 4-2-15,4 1 3 16,-1-1-3-16,2 0 0 16,0 5 0-16,0-2 4 15,2 1-2-15,0 0-2 16,-1 0-1-16,1 1 1 16,4 0 0-16,-5 2 2 15,-1-5-7-15,4 0 8 16,-1 3-6-16,0-1 6 15,-2 5-5-15,2-1 2 16,-3 1 0-16,3-1 4 16,0-1-2-16,-1 1-2 0,1 0 0 15,5 0 0-15,-4 1 0 16,4 0 1-16,1 1-2 16,0 4 1-16,3-2 0 15,3 1 2-15,-1 4-2 16,-1-3 0-16,4 1 0 15,0 0 1-15,1 1-1 16,0 3-1-16,6 3 0 16,1-5 1-16,6 2 0 15,-4-1 0-15,0-2-3 16,-2 6 3-16,0 1 0 16,-3 0 0-16,1-1-3 15,-2 1 3-15,3 1 0 0,2-3 1 16,1 2-2-16,3-2 1 15,2 2-5-15,1 2 4 16,-2-3 1-16,-1 4-6 16,1-4-3-16,-4-2 6 15,-2-1-1-15,1-1-2 16,0 4 1-16,-2 1-3 16,0 1 8-16,0 2 0 15,-3-3 0-15,2 4 0 16,-1-3-2-16,4-3 4 15,-5 1-2-15,3-4 0 0,0-1 0 16,0 1-2 0,6-2 3-16,1-4-2 0,0 4 1 15,4-4 0-15,2 6-2 16,-3-2-2-16,0 4 4 16,-1 1 0-16,-1-2 2 15,1 1-7-15,-3-7 11 16,2 4-9-16,-2-5 6 15,8 0-3-15,-5 1 0 16,1-1 0-16,1 4 2 16,-6-2-2-16,-4 5-1 15,2 1-1-15,-1 0 2 16,0 0 0-16,4 1 1 16,-3-3 0-16,2-3-1 0,1 2 1 15,-3-4-1-15,0-2-1 16,-2 1-1-16,4 0 4 15,-3 4-2-15,-2-2 1 16,4 3-2-16,0-2 4 16,5-3-1-16,1 1-2 15,-2-2-2-15,1-2 2 16,-1 1-1-16,-5-1 2 16,2 1-1-16,-4 3 0 15,-2-3-3-15,-1 7 3 16,-1-6 1-16,5 1 1 15,0-4-2-15,-1-2 2 16,1 1-2-16,-3 0 0 16,-2-1 0-16,0 1-1 0,0-2 1 15,0 3 0-15,-3 1 3 16,0 1-3-16,2-2 5 16,1 3-5-16,-2-2 6 15,6-5-6-15,0 1 0 16,-2-3 0-16,-1 1 3 15,0-1-2-15,-3 3-1 16,-4 2 0-16,2 1 3 16,-1-1-3-16,3 1 0 15,0-1 0-15,4 3 1 16,1 1 0-16,3-3-1 0,-4 0 0 16,1-3 1-1,-3-2 1-15,-6-2 5 0,2-1-4 16,-4 1 4-16,4 2-4 15,-1 1 3-15,1 1 2 16,1 2 2-16,2-3-2 16,-2 0-3-16,-2-2 5 15,-2-1 6-15,-2-4-1 16,-9 0 2-16,-3-6-5 16,-4 1-1-16,-5-4 1 15,-6 1 1-15,-3-1-4 16,-5-1-5-16,-4 2-3 15,0-5-1-15,0 2-2 16,0 0-1-16,0 3-28 16,0 10-38-16,-4-1-52 0,-13-1-380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8:25.68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9A7032D-18CC-4B83-9125-82CFF74D4756}" emma:medium="tactile" emma:mode="ink">
          <msink:context xmlns:msink="http://schemas.microsoft.com/ink/2010/main" type="inkDrawing" rotatedBoundingBox="3503,2609 4010,2970 3727,3367 3220,3006" shapeName="Other"/>
        </emma:interpretation>
      </emma:emma>
    </inkml:annotationXML>
    <inkml:trace contextRef="#ctx0" brushRef="#br0">257 136 536 0,'0'0'49'0,"0"0"-16"16,0 0 34-16,0 0-25 16,0 0-24-16,0 0 2 15,-74 101 10-15,52-65-8 16,-1-4-3-16,2-5-3 16,8-9 2-16,4-9 8 15,4-5-7-15,2-4-8 16,3 0 3-16,-1 0 26 15,-4-6-15-15,-2-13-22 0,-2-9-3 16,0-5 6-16,0-6-6 16,0-3-27-16,0 0 6 15,0 1 7-15,1 4 12 16,-1 8 2-16,5 7 2 16,4 7-2-16,0 8-3 15,0 4-8-15,27 3 8 16,16 0-3-16,13 12 3 15,7 21-5-15,6 5 8 16,-1 2 6-16,-7 1 0 16,-8-4 3-16,-14-1 9 15,-12-4-1-15,-13-4-10 16,-14-1 1-16,-5-1 22 16,-31-2 8-16,-15-6-17 0,-3-7 5 15,-8-2-13-15,-1-4 1 16,1-5-2-16,2 2-3 15,12 2-4-15,17-2-4 16,13 0-1-16,13 7 0 16,5 2-10-16,0 10-53 15,18 7-4-15,9 1-121 16,3 3-334-16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00:20.21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341E6AA-B73E-4E7D-B26D-3E8CF3CE42D2}" emma:medium="tactile" emma:mode="ink">
          <msink:context xmlns:msink="http://schemas.microsoft.com/ink/2010/main" type="inkDrawing" rotatedBoundingBox="15296,15565 17872,15459 17874,15491 15298,15598" semanticType="underline" shapeName="Other">
            <msink:sourceLink direction="with" ref="{EA31BB3C-B723-41AB-86B0-B411D275CAB3}"/>
          </msink:context>
        </emma:interpretation>
      </emma:emma>
    </inkml:annotationXML>
    <inkml:trace contextRef="#ctx0" brushRef="#br0">-4554 2981 352 0,'0'0'39'16,"0"0"90"-16,0 0-22 15,0 0-38-15,0 0-27 16,0 0-5-16,-31 0-3 16,31 0 1-16,0 0 19 15,0 0-23-15,0 0-22 16,0 0-7-16,0 0-2 15,0 0 0-15,0 0-1 16,0 0-5-16,0 0 4 16,0 0 1-16,7 0 1 0,7 0 5 15,1 0 1-15,3 0 4 16,3 0-3-16,1 0-5 16,1 0 2-16,5 0-1 15,1 0-3-15,1-2 2 16,5-2-2-16,-4 2 5 15,-1-3-1-15,-1 1 2 16,-1 2-1-16,-1 0 3 16,0-1-3-16,-1 3-4 15,1 0 1-15,0 0 1 16,0 0-1-16,3-1 1 16,0-2-2-16,0 3-1 0,-1-2 1 15,1 0-1 1,0 0 1-16,2-2-1 0,-1 0 0 15,5 2 0-15,2 1 0 16,2-3 4-16,1 4-4 16,3-3 0-16,2 3 1 15,-4-1 3-15,2-4-1 16,0 5 4-16,-1-2 1 16,1 0 4-16,-2 2-6 15,0-2-1-15,-1-2-3 16,-2 4 1-16,0-5 1 15,-2 5-3-15,1 0 3 16,-2 0 4-16,-1 0-6 16,-4 0 1-16,1 0-2 15,-2 0 0-15,-3 0 2 0,0 0 2 16,1 0-2 0,-4 0 2-16,2-4-5 0,-5 2 3 15,2 0-5-15,-5 2 4 16,0 0-1-16,-2 0-1 15,2 0 0-15,0 0 0 16,5 0 1-16,4 0 1 16,3 0-2-16,2-2 0 15,-1 2 1-15,4-2 0 16,-1-2 2-16,1 2-1 16,-4-3 1-16,0 4-2 15,0 1-1-15,4-3 2 0,1 3 4 16,-2 0 5-16,-1 0-5 15,2 0 2-15,-3 0-6 16,-2 0 8-16,-3 0-3 16,-6 0 2-16,-8 0-4 15,-5 0-4-15,-7 0-1 16,-1 0-9-16,0 0-21 16,-9-13-51-16,-27-4-211 15</inkml:trace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9:50.83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51BE764-43BD-46F3-BC25-B820C75BB912}" emma:medium="tactile" emma:mode="ink">
          <msink:context xmlns:msink="http://schemas.microsoft.com/ink/2010/main" type="writingRegion" rotatedBoundingBox="6599,10377 6826,17041 2427,17191 2200,10527"/>
        </emma:interpretation>
      </emma:emma>
    </inkml:annotationXML>
    <inkml:traceGroup>
      <inkml:annotationXML>
        <emma:emma xmlns:emma="http://www.w3.org/2003/04/emma" version="1.0">
          <emma:interpretation id="{99B6B2E8-9FEC-4B78-8015-540B2CBA36BF}" emma:medium="tactile" emma:mode="ink">
            <msink:context xmlns:msink="http://schemas.microsoft.com/ink/2010/main" type="paragraph" rotatedBoundingBox="6619,10939 6826,17041 4973,17104 4765,11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5B6B40-8FCD-48F5-B7C1-1A44D5AC930C}" emma:medium="tactile" emma:mode="ink">
              <msink:context xmlns:msink="http://schemas.microsoft.com/ink/2010/main" type="inkBullet" rotatedBoundingBox="6462,10945 6465,11006 6427,11008 6424,10946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1697-62 313 0,'-26'-61'233'0,"20"62"-218"15,3 2 90-15,2-1-33 16,1 0-72-16,0 0-7 16,0 6-116-16,-3 4-184 0</inkml:trace>
      </inkml:traceGroup>
      <inkml:traceGroup>
        <inkml:annotationXML>
          <emma:emma xmlns:emma="http://www.w3.org/2003/04/emma" version="1.0">
            <emma:interpretation id="{467DAEF5-7DA5-4BF1-8FE2-B7E25E23CF6A}" emma:medium="tactile" emma:mode="ink">
              <msink:context xmlns:msink="http://schemas.microsoft.com/ink/2010/main" type="line" rotatedBoundingBox="6621,11001 6826,17041 4973,17104 4767,11064"/>
            </emma:interpretation>
          </emma:emma>
        </inkml:annotationXML>
        <inkml:traceGroup>
          <inkml:annotationXML>
            <emma:emma xmlns:emma="http://www.w3.org/2003/04/emma" version="1.0">
              <emma:interpretation id="{3E62288E-3668-4DD1-A30D-E7F6D4B67A52}" emma:medium="tactile" emma:mode="ink">
                <msink:context xmlns:msink="http://schemas.microsoft.com/ink/2010/main" type="inkWord" rotatedBoundingBox="6479,11006 6509,11858 4796,11916 4767,11064">
                  <msink:destinationLink direction="with" ref="{436C33C6-7081-44BC-BF33-EE41F16C511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54.9389">1443 78 446 0,'0'0'39'0,"0"0"-30"16,0 0-7-16,0 0-2 16,0 0-459-16</inkml:trace>
          <inkml:trace contextRef="#ctx0" brushRef="#br0" timeOffset="-126.1268">1697-62 643 0,'0'0'7'0,"0"0"-7"16,0 0 0-16,0 0-78 16,0 0-316-16</inkml:trace>
          <inkml:trace contextRef="#ctx0" brushRef="#br0" timeOffset="-508.8235">0 8 722 0,'0'0'42'15,"0"0"-30"-15,0 0-12 0,0 0 12 16,0 0 18 0,0 0-8-16,162 0-6 0,-105-4-3 15,0 0-13-15,0 3-22 16,-4 1-160-16,-11 0-324 16</inkml:trace>
          <inkml:trace contextRef="#ctx0" brushRef="#br0" timeOffset="106.13">1628 81 228 0,'0'0'40'16,"0"0"-4"-16,0 0-32 15,0 0-4-15,0 0-14 16,-33 112-76-16</inkml:trace>
          <inkml:trace contextRef="#ctx0" brushRef="#br0" timeOffset="-379.3601">1053 170 582 0,'0'0'0'0,"0"0"3"16,0 0-5-16,0 0 2 0,0 0-253 16</inkml:trace>
          <inkml:trace contextRef="#ctx0" brushRef="#br0" timeOffset="233.5757">1614 673 49 0,'0'0'209'0,"0"0"-197"15,0 0 36-15,0 0-48 16,0 121-136-16</inkml:trace>
        </inkml:traceGroup>
        <inkml:traceGroup>
          <inkml:annotationXML>
            <emma:emma xmlns:emma="http://www.w3.org/2003/04/emma" version="1.0">
              <emma:interpretation id="{F12289E3-B532-4C5F-8E85-694E4710C6F2}" emma:medium="tactile" emma:mode="ink">
                <msink:context xmlns:msink="http://schemas.microsoft.com/ink/2010/main" type="inkWord" rotatedBoundingBox="6417,12414 6456,13562 6393,13564 6354,124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1.045">1637 1346 191 0,'0'0'395'0,"-15"113"-389"15,3-57-2-15,3-5 6 16,7 3-10-16,2-1-173 16,0 1-154-16</inkml:trace>
          <inkml:trace contextRef="#ctx0" brushRef="#br0" timeOffset="494.6706">1674 2077 325 0,'0'0'211'16,"0"107"-198"-16,0-55 98 16,-7-7-53-16,1-3-15 15,3-1-31-15,1 4-12 16,-1-1-141-16,-1-2-488 16</inkml:trace>
        </inkml:traceGroup>
        <inkml:traceGroup>
          <inkml:annotationXML>
            <emma:emma xmlns:emma="http://www.w3.org/2003/04/emma" version="1.0">
              <emma:interpretation id="{91D4341A-9FC3-4ECD-836B-0DF0A392154B}" emma:medium="tactile" emma:mode="ink">
                <msink:context xmlns:msink="http://schemas.microsoft.com/ink/2010/main" type="inkWord" rotatedBoundingBox="6462,14318 6493,15250 6408,15253 6377,1432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32.6779">1694 3249 157 0,'0'0'262'0,"0"0"-260"16,0 137 0-16,0-94 4 16,4-4-6-16,-1-2-144 15</inkml:trace>
          <inkml:trace contextRef="#ctx0" brushRef="#br0" timeOffset="745.0101">1680 3948 680 0,'0'0'14'0,"-28"115"4"16,20-67 12-16,5-9-30 16,3-5-223-16</inkml:trace>
        </inkml:traceGroup>
        <inkml:traceGroup>
          <inkml:annotationXML>
            <emma:emma xmlns:emma="http://www.w3.org/2003/04/emma" version="1.0">
              <emma:interpretation id="{BCDD4C6C-23E4-4B21-83E4-D9DEC91A599F}" emma:medium="tactile" emma:mode="ink">
                <msink:context xmlns:msink="http://schemas.microsoft.com/ink/2010/main" type="inkWord" rotatedBoundingBox="6784,15801 6826,17041 5810,17076 5767,15835"/>
              </emma:interpretation>
              <emma:one-of disjunction-type="recognition" id="oneOf4"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&amp;</emma:literal>
                </emma:interpretation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:</emma:literal>
                </emma:interpretation>
                <emma:interpretation id="interp8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2183.0327">1129 5639 338 0,'0'0'122'0,"0"0"-7"16,0 0 5-16,0 0-22 15,0 0-22-15,0 0-34 16,0 0-16-16,-23 63 1 15,14-23 3-15,0 4-7 16,0 0-1-16,0-6-9 16,0-5-4-16,1-8-5 15,2-11-3-15,0-6 1 16,5-8-2-16,1 0 0 16,0-22-8-16,0-25 5 15,0-15-15-15,16-10 11 16,7 4-12-16,0 9 13 0,2 10 6 15,-2 12 0 1,-1 12 0-16,-4 11 5 0,3 14-4 16,-1 0 7-16,5 14 8 15,1 19 2-15,-2 12-7 16,-4 9 8-16,-7 9-1 16,-4-2 0-16,-4 1-13 15,-1-9-5-15,-2-11 0 16,2-14-4-16,1-10-25 15,2-18-42-15,2 0-155 16,3-26-205-16</inkml:trace>
          <inkml:trace contextRef="#ctx0" brushRef="#br0" timeOffset="2520.768">1665 5776 467 0,'0'0'88'0,"0"0"-21"15,53 144 5-15,-20-116 1 16,11-16-19-16,4-12 32 16,1-20-21-16,2-33-29 15,-7-19-7-15,-8-10-9 16,-16 6-11-16,-17 13 3 15,-6 18-4-15,-44 19 53 0,-19 18-13 16,-12 8-19-16,-2 17 2 16,11 35 5-16,15 11-16 15,18 11-20-15,27 0 0 16,9-3-6-16,15-16-36 16,28-13-49-16,13-24-31 15,-2-18-142-15,-6 0-517 16</inkml:trace>
          <inkml:trace contextRef="#ctx0" brushRef="#br0" timeOffset="1112.2196">1694 4743 650 0,'0'0'25'15,"0"0"-21"-15,0 0 4 16,-24 114-8-16,24-97-9 16,0 4-110-16,0 2-21 15,0-5 140-15,0-3 10 16,0 1 69-16,0-2 8 15,-5 0-3-15,2-1-19 16,2-4-9-16,-2-3-17 16,3 3-19-16,0 2 10 0,0-1-17 15,0 1-10-15,0 0-3 16,0-2 1-16,0 3 2 16,-2 1-1-16,-1 2-2 15,-1 7 7-15,-4 5 21 16,2 3 1-16,2 0-25 15,1 0 2-15,3-11 21 16,0-8-20-16,0-2-4 16,0-5 0-16,0-4-3 15,0 0-5-15,0 0-75 16,0-20-65-16,0-3-132 16</inkml:trace>
        </inkml:traceGroup>
      </inkml:traceGroup>
    </inkml:traceGroup>
    <inkml:traceGroup>
      <inkml:annotationXML>
        <emma:emma xmlns:emma="http://www.w3.org/2003/04/emma" version="1.0">
          <emma:interpretation id="{5DB0BB17-B46F-47EC-BD83-654DDFC21EEA}" emma:medium="tactile" emma:mode="ink">
            <msink:context xmlns:msink="http://schemas.microsoft.com/ink/2010/main" type="paragraph" rotatedBoundingBox="2223,10485 3733,10780 3617,11371 2107,11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EA8FD1-7011-4932-B0DE-D6DA0D89F35D}" emma:medium="tactile" emma:mode="ink">
              <msink:context xmlns:msink="http://schemas.microsoft.com/ink/2010/main" type="line" rotatedBoundingBox="2223,10485 3733,10780 3617,11371 2107,11077"/>
            </emma:interpretation>
          </emma:emma>
        </inkml:annotationXML>
        <inkml:traceGroup>
          <inkml:annotationXML>
            <emma:emma xmlns:emma="http://www.w3.org/2003/04/emma" version="1.0">
              <emma:interpretation id="{EF65E2BF-C940-4F43-8938-608C0F12B7A8}" emma:medium="tactile" emma:mode="ink">
                <msink:context xmlns:msink="http://schemas.microsoft.com/ink/2010/main" type="inkWord" rotatedBoundingBox="2223,10485 3733,10780 3617,11371 2107,11077"/>
              </emma:interpretation>
              <emma:one-of disjunction-type="recognition" id="oneOf5">
                <emma:interpretation id="interp9" emma:lang="" emma:confidence="0">
                  <emma:literal>30</emma:literal>
                </emma:interpretation>
                <emma:interpretation id="interp10" emma:lang="" emma:confidence="0">
                  <emma:literal>300</emma:literal>
                </emma:interpretation>
                <emma:interpretation id="interp11" emma:lang="" emma:confidence="0">
                  <emma:literal>3</emma:literal>
                </emma:interpretation>
                <emma:interpretation id="interp12" emma:lang="" emma:confidence="0">
                  <emma:literal>303</emma:literal>
                </emma:interpretation>
                <emma:interpretation id="interp13" emma:lang="" emma:confidence="0">
                  <emma:literal>3o</emma:literal>
                </emma:interpretation>
              </emma:one-of>
            </emma:emma>
          </inkml:annotationXML>
          <inkml:trace contextRef="#ctx0" brushRef="#br0" timeOffset="6420.4444">-2543-431 449 0,'0'0'75'16,"0"0"58"-16,0 0-61 0,0 0 34 15,0 0-38 1,0 0-23-16,0 0-9 0,-22-50-12 15,28 30-7-15,21 1-4 16,12 2-5-16,5 8-6 16,4 9-3-16,1 0 1 15,-10 12-4-15,-3 15 3 16,-13 7 0-16,-15 10 1 16,-8 2 2-16,0 4 0 15,-23-3 3-15,-9-8 1 16,-1-10-2-16,6-8-2 15,9-14 0-15,9-2-2 0,9-5-2 16,0-6-6 0,27-23 5-16,26-5-1 0,16 2 3 15,6 10 1-15,-3 18-5 16,-5 4 1-16,-10 20-1 16,-14 19 5-16,-13 9 1 15,-16 5 1-15,-14 0-2 16,0 3 0-16,-30-6 7 15,-9-12 7-15,-6-8 1 16,0-11 11-16,1-10-3 16,2-9 2-16,10 0-8 15,5-2-17-15,11-15-1 16,10-3-4-16,6 3-6 0,0 2-19 16,13 3-7-1,14 3 10-15,5 6-28 16,10-1-30-16,3 2-47 15,5 2-79-15,1 0-202 0</inkml:trace>
          <inkml:trace contextRef="#ctx0" brushRef="#br0" timeOffset="6847.2187">-1603-93 435 0,'0'0'57'15,"0"0"38"-15,0 0-31 16,72 124 11-16,-19-106-5 16,11-7-35-16,7-11 2 15,4 0 4-15,-9-32-23 16,-4-13-7-16,-14-11-3 16,-21-5-4-16,-18 2-4 0,-9 5 0 15,-51 15 3 1,-20 15 78-16,-13 18-12 0,3 6-35 15,10 16-11-15,19 28-7 16,17 9-8-16,19 12-8 16,16 7-15-16,0-2-12 15,28-13-129-15,17-24-403 16</inkml:trace>
        </inkml:traceGroup>
      </inkml:traceGroup>
    </inkml:traceGroup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0:00.44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54C4A26-745D-46CB-869C-D05C20AD1A91}" emma:medium="tactile" emma:mode="ink">
          <msink:context xmlns:msink="http://schemas.microsoft.com/ink/2010/main" type="writingRegion" rotatedBoundingBox="11878,14081 13034,16717 11694,17305 10538,14668"/>
        </emma:interpretation>
      </emma:emma>
    </inkml:annotationXML>
    <inkml:traceGroup>
      <inkml:annotationXML>
        <emma:emma xmlns:emma="http://www.w3.org/2003/04/emma" version="1.0">
          <emma:interpretation id="{7145FEB2-CCFB-4C35-9880-B0409594C200}" emma:medium="tactile" emma:mode="ink">
            <msink:context xmlns:msink="http://schemas.microsoft.com/ink/2010/main" type="paragraph" rotatedBoundingBox="11878,14081 13034,16717 11694,17305 10538,14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8D8B51-DED4-44D3-B1F7-8760C72ACD96}" emma:medium="tactile" emma:mode="ink">
              <msink:context xmlns:msink="http://schemas.microsoft.com/ink/2010/main" type="line" rotatedBoundingBox="11878,14081 13034,16717 11694,17305 10538,14668"/>
            </emma:interpretation>
          </emma:emma>
        </inkml:annotationXML>
        <inkml:traceGroup>
          <inkml:annotationXML>
            <emma:emma xmlns:emma="http://www.w3.org/2003/04/emma" version="1.0">
              <emma:interpretation id="{5A101378-F5C5-444F-A0BA-86BE02E44361}" emma:medium="tactile" emma:mode="ink">
                <msink:context xmlns:msink="http://schemas.microsoft.com/ink/2010/main" type="inkWord" rotatedBoundingBox="11878,14081 13034,16717 11694,17305 10538,14668"/>
              </emma:interpretation>
              <emma:one-of disjunction-type="recognition" id="oneOf0">
                <emma:interpretation id="interp0" emma:lang="" emma:confidence="0">
                  <emma:literal>-In</emma:literal>
                </emma:interpretation>
                <emma:interpretation id="interp1" emma:lang="" emma:confidence="0">
                  <emma:literal>-in</emma:literal>
                </emma:interpretation>
                <emma:interpretation id="interp2" emma:lang="" emma:confidence="0">
                  <emma:literal>-n</emma:literal>
                </emma:interpretation>
                <emma:interpretation id="interp3" emma:lang="" emma:confidence="0">
                  <emma:literal>-ln</emma:literal>
                </emma:interpretation>
                <emma:interpretation id="interp4" emma:lang="" emma:confidence="0">
                  <emma:literal>-Mn</emma:literal>
                </emma:interpretation>
              </emma:one-of>
            </emma:emma>
          </inkml:annotationXML>
          <inkml:trace contextRef="#ctx0" brushRef="#br0">36 1716 132 0,'0'0'0'15,"0"0"-12"-15,0 0 3 16,0 0 8-16,-16 121-50 16</inkml:trace>
          <inkml:trace contextRef="#ctx0" brushRef="#br0" timeOffset="225.5376">6 1930 95 0,'0'0'65'0,"0"0"-49"0,0 0 37 15,0 0 61-15,0 0 26 16,0 0 22-16,-6 22-27 16,6-20-68-16,0 2-37 15,-3 4-29-15,3 5-1 16,0 1-38-16,0 1-94 16,0-5-3-16,0-2-5 15,0-3 50-15,0-4 90 16,0 2 140-16,0-1 40 15,0-2-57-15,0 1-28 16,0-1-20-16,0 0-42 16,0 0-33-16,0 0-80 0,0 0-220 15</inkml:trace>
          <inkml:trace contextRef="#ctx0" brushRef="#br0" timeOffset="738.4754">36 2245 804 0,'0'0'18'0,"0"0"17"16,0 0 67-16,142-56-65 15,-90 37-17-15,2-3-16 16,-6 7-4-16,-9 1 0 16,-12 5-30-16,-13 2-71 15,-11 7-59-15,-3 0-154 16</inkml:trace>
          <inkml:trace contextRef="#ctx0" brushRef="#br0" timeOffset="1125.1434">200 2262 137 0,'0'0'63'0,"0"0"41"0,0 0 50 15,0 0-43-15,-77 121-32 16,70-111-27-16,1-1-19 16,1-3 6-16,2-4-6 15,3-1-13-15,0-1 7 16,0 0-11-16,5 0-2 15,20-1-13-15,7-1-1 16,7 2-2-16,2 0-1 16,-1 21 3-16,-2 0 0 0,-10 4 1 15,-7 0 28 1,-9-2 2-16,-10 0-6 0,-2-1 8 16,0-1 14-16,-26-2-7 15,-7-4-22-15,-13 0-7 16,-4-5 9-16,-2 2-8 15,2-1-7-15,12-5 2 16,10 2-3-16,14-6-4 16,11-2-3-16,3 0-9 15,17 0-50-15,23-6-27 16,17-10-14-16,1-4-229 16</inkml:trace>
          <inkml:trace contextRef="#ctx0" brushRef="#br0" timeOffset="-96.2898">86 1297 512 0,'0'0'20'0,"0"0"-14"0,0 0-6 16,-50 113-62-16,44-80-137 15,0 2-73-15</inkml:trace>
          <inkml:trace contextRef="#ctx0" brushRef="#br0" timeOffset="-525.5898">0 0 466 0,'0'0'418'16,"0"0"-410"-16,0 0 8 15,0 0 29-15,0 0-32 16,0 0-13-16,0 0-16 16,14 0-34-16,-4 10-97 0,-2-2-167 15</inkml:trace>
          <inkml:trace contextRef="#ctx0" brushRef="#br0" timeOffset="-375.4426">132 191 583 0,'0'0'112'0,"0"0"-32"16,0 0 55-16,0 0-68 15,0 0-67-15,0 0-28 16,-16 43-180-16,-2-16-262 16</inkml:trace>
          <inkml:trace contextRef="#ctx0" brushRef="#br0" timeOffset="-241.0688">147 634 625 0,'0'0'18'15,"0"0"-8"-15,0 0 3 16,-49 115-13-16,37-76-98 16,3 3-327-16</inkml:trace>
          <inkml:trace contextRef="#ctx0" brushRef="#br0" timeOffset="1527.1614">586 2508 549 0,'0'0'7'0,"0"0"-3"0,0 0 5 16,0 0-1-16,170 75 54 16,-113-79-13-16,-4-25-15 15,-9-9 2-15,-13-3-10 16,-13 1-9-16,-15 2-12 15,-3 3 7-15,-22 11 26 16,-26 7 58-16,-10 13-11 16,-3 4-47-16,7 0-1 15,15 21-15-15,16 10-21 16,14 6-1-16,9 8-20 16,0-4-41-16,36-9-35 15,12-12-89-15,6-19-284 16</inkml:trace>
          <inkml:trace contextRef="#ctx0" brushRef="#br0" timeOffset="1857.4658">1104 2531 404 0,'0'0'13'0,"0"0"65"16,0 0 76-16,159 49-54 0,-102-64-37 15,-4-19 7-15,-5-13-39 16,-14-2 1-16,-19 1-20 16,-12 1-8-16,-3 7 3 15,-30 2 28-15,-22 8 15 16,-11 10 12-16,-8 14-21 15,5 6-6-15,10 9-13 16,16 21-21-16,14 8-1 16,12 0-24-16,13-2-46 15,1-10-61-15,0-11-184 16</inkml:trace>
        </inkml:traceGroup>
      </inkml:traceGroup>
    </inkml:traceGroup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8:05.26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887E791-9C9E-458F-AECE-0DC19A9C6FE4}" emma:medium="tactile" emma:mode="ink">
          <msink:context xmlns:msink="http://schemas.microsoft.com/ink/2010/main" type="inkDrawing" rotatedBoundingBox="18555,16892 19152,17673 19066,17738 18470,16958" semanticType="callout" shapeName="Other">
            <msink:sourceLink direction="with" ref="{8C02D398-2726-4700-AA8B-BD5F25AB5932}"/>
          </msink:context>
        </emma:interpretation>
      </emma:emma>
    </inkml:annotationXML>
    <inkml:trace contextRef="#ctx0" brushRef="#br0">352 1251 814 0,'0'0'65'0,"0"0"-3"15,0 0 42-15,0 0-59 16,0 0-36-16,0 0 9 16,96 84 30-16,-37-6-7 15,-4 11-4-15,-4-1 2 16,0-2-17-16,-5-8-16 16,-3-11-4-16,-7-14 0 15,-4-11-2-15,-4-10-16 16,-1-8-45-16,4-12-27 15,5-11-82-15,-2-1-113 16,-2 0-137-16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8:05.54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00D89D3-7A84-45BC-A62E-21BA37629184}" emma:medium="tactile" emma:mode="ink">
          <msink:context xmlns:msink="http://schemas.microsoft.com/ink/2010/main" type="inkDrawing" rotatedBoundingBox="19228,18581 19345,16881 19407,16886 19289,18585" semanticType="callout" shapeName="Other">
            <msink:sourceLink direction="with" ref="{8C02D398-2726-4700-AA8B-BD5F25AB5932}"/>
          </msink:context>
        </emma:interpretation>
      </emma:emma>
    </inkml:annotationXML>
    <inkml:trace contextRef="#ctx0" brushRef="#br0">1264 1198 680 0,'0'0'66'15,"-30"123"62"-15,12-26-16 16,2 22-16-16,-2 21-12 0,3 19 1 16,-2 9-30-1,4 1-9-15,0-10-3 0,7-7-29 16,3-22-9-16,3-23-5 15,0-25 0-15,0-27-13 16,0-26-60-16,9-20-74 16,4-9-70-16,-9-11-403 15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0:03.46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8E6F656-1067-4925-97F0-96AF16875D39}" emma:medium="tactile" emma:mode="ink">
          <msink:context xmlns:msink="http://schemas.microsoft.com/ink/2010/main" type="writingRegion" rotatedBoundingBox="11392,14268 4511,14219 4512,14115 11393,14164"/>
        </emma:interpretation>
      </emma:emma>
    </inkml:annotationXML>
    <inkml:traceGroup>
      <inkml:annotationXML>
        <emma:emma xmlns:emma="http://www.w3.org/2003/04/emma" version="1.0">
          <emma:interpretation id="{E66AE1C6-361D-41B6-A526-BABF0DED195C}" emma:medium="tactile" emma:mode="ink">
            <msink:context xmlns:msink="http://schemas.microsoft.com/ink/2010/main" type="paragraph" rotatedBoundingBox="11392,14268 4511,14219 4512,14115 11393,14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7BD52B-20D5-4085-BBB0-D686EEF847F4}" emma:medium="tactile" emma:mode="ink">
              <msink:context xmlns:msink="http://schemas.microsoft.com/ink/2010/main" type="line" rotatedBoundingBox="11392,14268 4511,14219 4512,14115 11393,14164"/>
            </emma:interpretation>
          </emma:emma>
        </inkml:annotationXML>
        <inkml:traceGroup>
          <inkml:annotationXML>
            <emma:emma xmlns:emma="http://www.w3.org/2003/04/emma" version="1.0">
              <emma:interpretation id="{14564404-140A-451E-A3F8-2D916282501E}" emma:medium="tactile" emma:mode="ink">
                <msink:context xmlns:msink="http://schemas.microsoft.com/ink/2010/main" type="inkWord" rotatedBoundingBox="11392,14209 11321,14209 11321,14204 11393,14204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è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72-2 456 0,'0'0'148'15,"0"0"-38"-15,0 0 4 16,0 0-26-16,0 0-29 16,0 0-17-16,-6 2-21 15,6 0-14-15,-3-2-7 16,-2 0 0-16,-4 0-48 16,-9 0-97-16,-13 0-158 0</inkml:trace>
        </inkml:traceGroup>
        <inkml:traceGroup>
          <inkml:annotationXML>
            <emma:emma xmlns:emma="http://www.w3.org/2003/04/emma" version="1.0">
              <emma:interpretation id="{51B96D3A-2101-4576-B1A7-DD1C03BEEE22}" emma:medium="tactile" emma:mode="ink">
                <msink:context xmlns:msink="http://schemas.microsoft.com/ink/2010/main" type="inkWord" rotatedBoundingBox="10646,14213 10111,14209 10112,14166 10647,14169"/>
              </emma:interpretation>
              <emma:one-of disjunction-type="recognition" id="oneOf1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è</emma:literal>
                </emma:interpretation>
                <emma:interpretation id="interp9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64.0608">-674 5 670 0,'0'0'182'16,"0"0"-164"-16,-134 0-18 16,86 0 38-16,0-7 2 15,-4-1-40-15,-1 0-75 16,-9-1-49-16,-4 1-137 15,-6 2-91-15</inkml:trace>
        </inkml:traceGroup>
        <inkml:traceGroup>
          <inkml:annotationXML>
            <emma:emma xmlns:emma="http://www.w3.org/2003/04/emma" version="1.0">
              <emma:interpretation id="{AE7B04AD-B416-414E-8976-8375FB0672C6}" emma:medium="tactile" emma:mode="ink">
                <msink:context xmlns:msink="http://schemas.microsoft.com/ink/2010/main" type="inkWord" rotatedBoundingBox="9227,14233 7745,14223 7746,14150 9228,14160"/>
              </emma:interpretation>
              <emma:one-of disjunction-type="recognition" id="oneOf2"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è</emma:literal>
                </emma:interpretation>
                <emma:interpretation id="interp14" emma:lang="" emma:confidence="0">
                  <emma:literal>é</emma:literal>
                </emma:interpretation>
              </emma:one-of>
            </emma:emma>
          </inkml:annotationXML>
          <inkml:trace contextRef="#ctx0" brushRef="#br0" timeOffset="418.7176">-2893-52 137 0,'0'0'39'0,"-137"0"-39"16,67 13 101-16,-1-1-3 15,5 1-53-15,0 1 61 16,0-6-93-16,-3 0-13 15,1-8-109-15,-1 0-133 0</inkml:trace>
          <inkml:trace contextRef="#ctx0" brushRef="#br0" timeOffset="309.0549">-2093-6 688 0,'0'0'19'0,"-138"14"-9"16,73-14-5-16,2 0-5 15,1 0-73-15,-4-6-303 16</inkml:trace>
        </inkml:traceGroup>
        <inkml:traceGroup>
          <inkml:annotationXML>
            <emma:emma xmlns:emma="http://www.w3.org/2003/04/emma" version="1.0">
              <emma:interpretation id="{C9296854-293B-42C8-90DE-0221D8FBF890}" emma:medium="tactile" emma:mode="ink">
                <msink:context xmlns:msink="http://schemas.microsoft.com/ink/2010/main" type="inkWord" rotatedBoundingBox="5556,14138 5278,14137 5279,14121 5556,14123"/>
              </emma:interpretation>
              <emma:one-of disjunction-type="recognition" id="oneOf3">
                <emma:interpretation id="interp15" emma:lang="" emma:confidence="0">
                  <emma:literal>-</emma:literal>
                </emma:interpretation>
                <emma:interpretation id="interp16" emma:lang="" emma:confidence="0">
                  <emma:literal>_</emma:literal>
                </emma:interpretation>
                <emma:interpretation id="interp17" emma:lang="" emma:confidence="0">
                  <emma:literal>.</emma:literal>
                </emma:interpretation>
                <emma:interpretation id="interp18" emma:lang="" emma:confidence="0">
                  <emma:literal>è</emma:literal>
                </emma:interpretation>
                <emma:interpretation id="interp19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726.1475">-5764-84 5 0,'0'0'4'0,"0"0"124"15,0 0 29-15,-123 0 43 16,100 0-115-16,2 0-33 16,3 0-2-16,0 0-50 15,-5 0 0-15,1 0-143 16,-8 0-134-16</inkml:trace>
        </inkml:traceGroup>
        <inkml:traceGroup>
          <inkml:annotationXML>
            <emma:emma xmlns:emma="http://www.w3.org/2003/04/emma" version="1.0">
              <emma:interpretation id="{27BB8509-C24F-49D2-A566-B7EF6AAA04F1}" emma:medium="tactile" emma:mode="ink">
                <msink:context xmlns:msink="http://schemas.microsoft.com/ink/2010/main" type="inkWord" rotatedBoundingBox="4697,14220 4511,14219 4512,14174 4697,14175"/>
              </emma:interpretation>
              <emma:one-of disjunction-type="recognition" id="oneOf4">
                <emma:interpretation id="interp20" emma:lang="" emma:confidence="0">
                  <emma:literal>-</emma:literal>
                </emma:interpretation>
                <emma:interpretation id="interp21" emma:lang="" emma:confidence="0">
                  <emma:literal>.</emma:literal>
                </emma:interpretation>
                <emma:interpretation id="interp22" emma:lang="" emma:confidence="0">
                  <emma:literal>è</emma:literal>
                </emma:interpretation>
                <emma:interpretation id="interp23" emma:lang="" emma:confidence="0">
                  <emma:literal>_</emma:literal>
                </emma:interpretation>
                <emma:interpretation id="interp24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971.488">-6624 14 365 0,'0'0'121'15,"0"0"82"-15,0 0-158 16,0 0-22-16,0 0-13 16,0 0-9-16,-53-30 2 15,44 23-3-15,-4 3-23 16,-1 1-110-16,-4 1-120 15,2 2 253-15,2 0 79 16,1 0-32-16,4 0-6 16,0 0 2-16,4 0-13 0,1 0-30 15,-4 0-75 1</inkml:trace>
        </inkml:traceGroup>
      </inkml:traceGroup>
    </inkml:traceGroup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0:06.14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6679E5A-DA58-4152-988A-3AFC0A95A45F}" emma:medium="tactile" emma:mode="ink">
          <msink:context xmlns:msink="http://schemas.microsoft.com/ink/2010/main" type="writingRegion" rotatedBoundingBox="2174,13739 3694,13739 3694,14421 2174,14421"/>
        </emma:interpretation>
      </emma:emma>
    </inkml:annotationXML>
    <inkml:traceGroup>
      <inkml:annotationXML>
        <emma:emma xmlns:emma="http://www.w3.org/2003/04/emma" version="1.0">
          <emma:interpretation id="{3E3C70B7-135E-4D9C-A029-B11329BA3EB6}" emma:medium="tactile" emma:mode="ink">
            <msink:context xmlns:msink="http://schemas.microsoft.com/ink/2010/main" type="paragraph" rotatedBoundingBox="2174,13739 3694,13739 3694,14421 2174,14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7639BD-A9D0-418F-9451-969C7A7F5467}" emma:medium="tactile" emma:mode="ink">
              <msink:context xmlns:msink="http://schemas.microsoft.com/ink/2010/main" type="line" rotatedBoundingBox="2174,13739 3694,13739 3694,14421 2174,14421"/>
            </emma:interpretation>
          </emma:emma>
        </inkml:annotationXML>
        <inkml:traceGroup>
          <inkml:annotationXML>
            <emma:emma xmlns:emma="http://www.w3.org/2003/04/emma" version="1.0">
              <emma:interpretation id="{79969D14-5688-4B60-A900-DCF20F73CB4A}" emma:medium="tactile" emma:mode="ink">
                <msink:context xmlns:msink="http://schemas.microsoft.com/ink/2010/main" type="inkWord" rotatedBoundingBox="2174,13739 3694,13739 3694,14421 2174,14421"/>
              </emma:interpretation>
              <emma:one-of disjunction-type="recognition" id="oneOf0">
                <emma:interpretation id="interp0" emma:lang="" emma:confidence="0">
                  <emma:literal>no</emma:literal>
                </emma:interpretation>
                <emma:interpretation id="interp1" emma:lang="" emma:confidence="0">
                  <emma:literal>No</emma:literal>
                </emma:interpretation>
                <emma:interpretation id="interp2" emma:lang="" emma:confidence="0">
                  <emma:literal>n°</emma:literal>
                </emma:interpretation>
                <emma:interpretation id="interp3" emma:lang="" emma:confidence="0">
                  <emma:literal>n0</emma:literal>
                </emma:interpretation>
                <emma:interpretation id="interp4" emma:lang="" emma:confidence="0">
                  <emma:literal>N0</emma:literal>
                </emma:interpretation>
              </emma:one-of>
            </emma:emma>
          </inkml:annotationXML>
          <inkml:trace contextRef="#ctx0" brushRef="#br0">180 123 339 0,'0'0'59'0,"0"0"-17"16,0 0 69-16,-57 115-11 0,34-64-35 15,0 9-28-15,5-2-1 16,0-7 8-16,2-13-12 16,7-6-11-16,0-10-15 15,4-7 1-15,5-7-6 16,-3-4 1-16,3-4-2 16,0 0-1-16,0 0-6 15,0 0-7-15,0 0-14 16,0 0 28-16,0-10-1 15,0-5 1-15,8-4-5 16,1-5-10-16,3-6-8 16,1-9 18-16,1-3-7 0,4-3-4 15,-2-5 12 1,3 4-5-16,-4-1 9 0,1 4 0 16,2 0 1-16,-4 7 0 15,-2 1 0-15,1 10-1 16,-4 5 2-16,-3 12-1 15,2 8-1-15,1 0-7 16,3 23 7-16,6 14 28 16,0 8 9-16,0 8 7 15,-2 1-5-15,3 1-12 16,-6-6-5-16,4-1-10 16,-4-5 0-16,1-1-10 0,-4-1 0 15,-1 0 3 1,3-7-5-16,2-5 0 0,2-7-24 15,2-9-82-15,0-13-111 16,0 0-357-16</inkml:trace>
          <inkml:trace contextRef="#ctx0" brushRef="#br0" timeOffset="368.2622">798 522 516 0,'0'0'49'15,"0"0"-1"-15,136 80 32 16,-60-78 6-16,6-2-15 15,10-37-15-15,1-21-6 16,-1-14-16-16,-15-1-19 16,-22 7-8-16,-37 10 3 15,-18 18 14-15,-46 13 33 16,-39 17-7-16,-20 8-20 16,-12 28-5-16,4 34 7 15,18 13-10-15,19 8-3 0,34-6-19 16,30-4-1-16,12-10-21 15,54-25-120-15,28-26-217 16</inkml:trace>
        </inkml:traceGroup>
      </inkml:traceGroup>
    </inkml:traceGroup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1:10.109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79DA53-AF0A-4BC7-AAE8-7062867C3A22}" emma:medium="tactile" emma:mode="ink">
          <msink:context xmlns:msink="http://schemas.microsoft.com/ink/2010/main" type="writingRegion" rotatedBoundingBox="2210,605 23481,500 23541,12678 2269,12782"/>
        </emma:interpretation>
      </emma:emma>
    </inkml:annotationXML>
    <inkml:traceGroup>
      <inkml:annotationXML>
        <emma:emma xmlns:emma="http://www.w3.org/2003/04/emma" version="1.0">
          <emma:interpretation id="{5F2E875A-0E71-4FB6-AD45-3741EFA42AAB}" emma:medium="tactile" emma:mode="ink">
            <msink:context xmlns:msink="http://schemas.microsoft.com/ink/2010/main" type="paragraph" rotatedBoundingBox="3723,597 23481,500 23487,1580 3728,16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D7C8B7-B8E6-448F-B18F-9C196C000C55}" emma:medium="tactile" emma:mode="ink">
              <msink:context xmlns:msink="http://schemas.microsoft.com/ink/2010/main" type="line" rotatedBoundingBox="3723,597 23481,500 23487,1580 3728,1677"/>
            </emma:interpretation>
          </emma:emma>
        </inkml:annotationXML>
        <inkml:traceGroup>
          <inkml:annotationXML>
            <emma:emma xmlns:emma="http://www.w3.org/2003/04/emma" version="1.0">
              <emma:interpretation id="{805FB6F1-4E1E-4CC4-A04A-C392A08190D5}" emma:medium="tactile" emma:mode="ink">
                <msink:context xmlns:msink="http://schemas.microsoft.com/ink/2010/main" type="inkWord" rotatedBoundingBox="3723,617 5718,607 5723,1572 3727,15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967 604 488 0,'0'0'116'0,"0"0"-102"16,0 0 12-16,0 0 47 16,0 0-37-16,133-70-36 15,-96 43-17-15,-8 1-161 0,-16 0-214 16</inkml:trace>
          <inkml:trace contextRef="#ctx0" brushRef="#br0" timeOffset="101.1385">1043 314 635 0,'0'0'38'0,"0"0"-17"0,0 0-15 16,138-95-6-16,-76 64-281 15</inkml:trace>
          <inkml:trace contextRef="#ctx0" brushRef="#br0" timeOffset="492.7763">1546 723 675 0,'0'0'29'0,"0"0"-23"0,0 0 59 16,0 0-19-16,0 0-13 15,0 0 39-15,-7 43-72 16,-2-99-16-16,0-12-31 15,3-9-32-15,-3-1-35 16,-3 4-132-16,-2 10-16 16,1 13 262-16,5 13 19 15,6 20 63-15,2 13 19 16,0 5 17-16,0 23-60 16,23 29 36-16,4 12 16 15,8 7-45-15,-4-3-1 16,5-6-31-16,3-14-13 0,-3-19 6 15,4-9-10-15,-3-20-11 16,-1 0-1-16,-1-29 8 16,-7-19 16-16,-2-13-16 15,-13-4-9-15,0-4-1 16,-9 1-4-16,5 5-2 16,5 3-26-16,5 10-46 15,2 16-144-15,0 17-333 16</inkml:trace>
          <inkml:trace contextRef="#ctx0" brushRef="#br0" timeOffset="-533.6589">107 337 555 0,'0'0'18'0,"0"0"4"16,-18 124 61-16,15-55-1 15,3 8-4-15,0 5-25 0,0-3-12 16,12-9-11 0,-1-11-8-16,-2-19-13 0,-1-15-7 15,-7-13 5-15,-1-12-7 16,0 0 4-16,0-6-4 15,-20-29-8-15,-10-10 4 16,0-13-8-16,8-14 1 16,5-8-21-16,16-12-10 15,1-12-2-15,31-5 18 16,31 2 23-16,16 13 3 16,11 16 2-16,-2 24 0 15,-3 28 4-15,-12 19 5 16,-10 7 3-16,-14 32-2 15,-21 11 8-15,-22 7-20 0,-5 7 1 16,-35 6 7-16,-19 3-5 16,-9-6-3-16,-2-11-3 15,16-15-16-15,14-14 11 16,21-14 6-16,14-6-1 16,0-4-27-16,19-15 25 15,20-1 5-15,6 10 1 16,3 10 2-16,-3 3 8 15,2 32 18-15,-14 10 12 16,-8 9-8-16,-8 1-11 16,-13 1-12-16,-2-9-4 15,-2-8-6-15,3-10-6 16,1-12-98-16,5-16-150 0,0-1-327 16</inkml:trace>
          <inkml:trace contextRef="#ctx0" brushRef="#br0" timeOffset="-173.3653">928 262 349 0,'0'0'34'0,"0"0"-21"0,0 0 28 15,-25 129 31-15,23-77 27 16,2-7-38-16,0 3-11 16,0-7-4-16,2-2-23 15,11-4 5-15,10-6 4 16,5-5-3-16,8-1-16 16,8-7 7-16,4-1 9 15,6-9-5-15,0-4-17 16,-1-2-2-16,-5 0-1 15,-3-4-3-15,-6-7 4 16,-9 3-5-16,-7-4-7 16,-11 7-31-16,-12-5-47 15,0 4-1-15,-5-2-116 16,-23-1-211-16</inkml:trace>
        </inkml:traceGroup>
        <inkml:traceGroup>
          <inkml:annotationXML>
            <emma:emma xmlns:emma="http://www.w3.org/2003/04/emma" version="1.0">
              <emma:interpretation id="{A83976A1-D49E-4C29-809E-518FA240B53E}" emma:medium="tactile" emma:mode="ink">
                <msink:context xmlns:msink="http://schemas.microsoft.com/ink/2010/main" type="inkWord" rotatedBoundingBox="6021,626 10140,606 10145,1646 6026,16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20.5926">3765 696 586 0,'0'0'10'16,"0"0"8"-16,0 0-14 15,0 0 15-15,0 0 67 0,0 0-38 16,-36 0-41 0,3-37-7-16,-8-10 0 0,-2-5 2 15,-5 3-1-15,6 9-1 16,9 12 15-16,13 12 45 15,11 10 34-15,9 6-59 16,0 0-35-16,15 11-6 16,27 6 6-16,12 0 0 15,9-12 0-15,11-5-2 16,4-18-6-16,-1-29 5 16,1-13 3-16,-10-7-2 15,-17 4 4-15,-18 8-2 16,-20 19 2-16,-13 10 2 15,0 15 43-15,-10 11-2 0,-8 0 7 16,0 14-40-16,1 28-5 16,8 12-5-16,6 10 0 15,3 2-2-15,5-3-3 16,28-7-4-16,10-11-65 16,12-13-26-16,8-20-30 15,7-12-58-15,0-2-152 16</inkml:trace>
          <inkml:trace contextRef="#ctx0" brushRef="#br0" timeOffset="1949.5748">4580 161 356 0,'0'0'226'0,"0"0"-223"15,0 0 16-15,0 0 13 16,-66 126 9-16,60-86 3 15,4 0 19-15,2 6-10 16,0 1 8-16,9 4-20 16,14-2-11-16,7-3-5 15,9-6-2-15,5-6-12 16,1-7 12-16,0-11-12 16,3-5-3-16,-4-11-5 15,-4 0 3-15,4 0-3 16,-5-18-2-16,-5 1 1 0,-5 0-2 15,-8-2-1 1,-12 1-35-16,-9-2-32 0,0 1-53 16,-23 1-122-16,-16 1-137 15</inkml:trace>
          <inkml:trace contextRef="#ctx0" brushRef="#br0" timeOffset="2107.5989">4508 447 505 0,'0'0'256'0,"0"0"-256"16,0 0 31-16,0 0 43 15,135-3-44-15,-96-12-16 0,-3-6-7 16,-4-7-7-16,-10 0-62 16,-11 1-161-16,-11 0-255 15</inkml:trace>
          <inkml:trace contextRef="#ctx0" brushRef="#br0" timeOffset="2212.5597">4563 248 634 0,'0'0'178'0,"0"0"-80"16,0 0-84-16,0 0-14 15,0 0-3-15,151-21-112 16,-78 7-138-16,-2 6-200 16</inkml:trace>
          <inkml:trace contextRef="#ctx0" brushRef="#br0" timeOffset="2592.518">5297 399 333 0,'0'0'276'0,"8"112"-152"16,-8-54 13-16,0-9-65 15,0-10-24-15,0-12-29 16,-5-13-2-16,-7-13 19 16,2-1 7-16,-4-3-42 15,0-30-1-15,2-16-10 16,3-16-20-16,6-12 3 15,2-4 9-15,1 10-19 16,0 20 1-16,0 19 17 16,0 21 19-16,0 11 18 15,0 7-18-15,0 31 0 16,13 16 7-16,10 5 17 0,7 1-6 16,2-4 5-1,16-7-12-15,9-16-2 0,11-17-2 16,2-16-7-16,-5-10 0 15,-11-28 10-15,-12-7 0 16,-13-5-7-16,-11-3 0 16,-9-3-3-16,-2 0-8 15,-7 3-29-15,0 10-40 16,0 9-61-16,0 10-43 16,0 11-55-16</inkml:trace>
          <inkml:trace contextRef="#ctx0" brushRef="#br0" timeOffset="2884.4884">5428 144 719 0,'0'0'77'15,"0"0"59"-15,0 0-74 16,0 0-44-16,0 0 0 0,189-112-9 16,-103 96-8-16,1 5-1 15,2 7-13-15,3 4-69 16,-4 0-96-16,-4 3-141 15</inkml:trace>
          <inkml:trace contextRef="#ctx0" brushRef="#br0" timeOffset="2743.9377">5909 336 274 0,'0'0'182'16,"18"145"-7"-16,-9-83-54 15,3-14-65-15,-6-15-21 16,-1-13-22-16,-2-16-12 16,-3-4-1-16,-5-15-6 15,-27-28-221-15,-19-13-342 16</inkml:trace>
          <inkml:trace contextRef="#ctx0" brushRef="#br0" timeOffset="900.4594">2353 696 481 0,'0'0'6'0,"0"0"84"16,0 0-18-16,0 0-55 15,0 0-2-15,0 0 59 16,98 6-62-16,-98-65-12 15,-15-2-21-15,-18 0-36 16,0 8 3-16,0-2 21 16,9 3 33-16,15 3 0 15,9 3 4-15,22 7-1 16,33 12-1-16,20 12 30 16,9 15 36-16,8 0-43 15,-1 26 15-15,-2 19 5 16,-5 13 7-16,-13 6-15 15,-17 1-23-15,-21-8-13 0,-28-4 4 16,-5-8-5-16,-38 0 0 16,-19-6 8-16,-15-6-3 15,-8-5-5-15,0-9 13 16,10-6-10-16,14-12 2 16,18-1-1-16,17 0-3 15,14 0-1-15,7 0-3 16,3-4-57-16,33-6-60 15,14-6-7-15,10-3-196 16</inkml:trace>
          <inkml:trace contextRef="#ctx0" brushRef="#br0" timeOffset="1190.305">3209 536 61 0,'0'0'595'0,"0"0"-559"15,0 0 135-15,0 0-71 16,0 0-55-16,0 0-45 16,-105-83-77-16,132 88-86 15,12 1-258-15</inkml:trace>
          <inkml:trace contextRef="#ctx0" brushRef="#br0" timeOffset="1079.3174">3204 747 703 0,'0'0'41'0,"-18"158"83"16,18-91-70-16,0-20-37 16,0-18-17-16,0-23-6 15,11-6-90-15,7-47-82 16,3-23-406-16</inkml:trace>
          <inkml:trace contextRef="#ctx0" brushRef="#br0" timeOffset="3059.6101">6422 368 379 0,'0'0'271'0,"-20"133"-133"16,13-66-7-1,5-16-55-15,2-16-33 0,0-14-37 16,0-14-6-16,0-7-18 16,6-7-83-16,8-31-149 15</inkml:trace>
          <inkml:trace contextRef="#ctx0" brushRef="#br0" timeOffset="3184.6021">6408 324 909 0,'0'0'0'0,"0"0"-7"16,0 0-2-16,0 0-135 15,0 0-147-15</inkml:trace>
        </inkml:traceGroup>
        <inkml:traceGroup>
          <inkml:annotationXML>
            <emma:emma xmlns:emma="http://www.w3.org/2003/04/emma" version="1.0">
              <emma:interpretation id="{E30D4398-732A-4CC9-A3B6-003BC731B5B3}" emma:medium="tactile" emma:mode="ink">
                <msink:context xmlns:msink="http://schemas.microsoft.com/ink/2010/main" type="inkWord" rotatedBoundingBox="11438,713 14451,698 14455,1453 11442,14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584.8564">8181 151 486 0,'0'0'241'0,"0"0"-191"16,0 0-32-16,-173-39 7 15,108 32 25-15,2 7-5 16,7 0-25-16,16 0 7 0,13 15-9 15,10 8-18-15,13 10-3 16,4 10 0-16,12 10-5 16,24 7 8-16,13 9 1 15,8-1 5-15,4-2 0 16,-3-3-3-16,-8-15 6 16,-8-9 16-16,-20-10-3 15,-16-8-16-15,-6-9-2 16,-19-1 22-16,-28-2 15 15,-11-3-21-15,-10-4-19 16,-4-2 2-16,13 0-3 16,11 0 0-16,24 0-17 15,13-2-31-15,11-10-53 0,25-3-155 16,24-5-268 0</inkml:trace>
          <inkml:trace contextRef="#ctx0" brushRef="#br0" timeOffset="3884.0968">8901 282 639 0,'0'0'76'15,"0"0"2"-15,-148-33-25 0,96 31-2 16,1 2 4-1,8 0 7-15,4 21-46 0,6 14 0 16,6 15-8-16,8 15-2 16,7 10 15-16,12 2-9 15,0-5-10-15,22-14-2 16,17-14-6-16,6-21-10 16,13-19-20-16,8-4-11 15,3-41-12-15,-1-10-96 16,-11-11-86-16,-14 5-61 15</inkml:trace>
          <inkml:trace contextRef="#ctx0" brushRef="#br0" timeOffset="4199.8798">8979 412 59 0,'0'0'245'0,"0"0"-2"0,0 0-134 15,0 0-55 1,0 0 50-16,-93 162-13 0,78-102-43 16,4-4-18-16,7-11 4 15,1-12-18-15,3-13-14 16,0-12-2-16,0-8-8 15,0 0 8-15,7-35 10 16,14-15-1-16,3-18-9 16,3-5-11-16,3-5-26 15,-3 2-3-15,-1 7-6 16,-4 18 2-16,-4 17 44 16,-9 16 1-16,2 17 2 15,-5 1 0-15,8 25 2 16,8 21 37-16,8 7-2 0,2 4-11 15,5 1-7-15,-5-1-7 16,-2-3-5-16,-3-7-9 16,-9-11-1-16,-7-13-46 15,-11-11-56-15,0-12-159 16</inkml:trace>
          <inkml:trace contextRef="#ctx0" brushRef="#br0" timeOffset="4327.3913">8988 570 930 0,'0'0'31'16,"0"0"-26"-16,0 0-5 16,0 0 8-16,180 0-8 0,-100-9-20 15,0-10-108-15,-10-7-184 16</inkml:trace>
          <inkml:trace contextRef="#ctx0" brushRef="#br0" timeOffset="4567.0516">9672 195 339 0,'0'0'188'0,"0"0"-166"16,0 0 10-16,-59 129 68 16,44-65 11-16,6 2-21 15,9 7-24-15,0-2-22 0,5-11-16 16,25-10 6-16,10-12-18 15,8-16-11-15,8-15-1 16,3-7-4-16,2-17-3 16,4-24-36-16,-6-6-132 15,-10-2-182-15</inkml:trace>
          <inkml:trace contextRef="#ctx0" brushRef="#br0" timeOffset="4943.2008">10126 444 45 0,'0'0'611'0,"0"0"-593"16,0 113 57-16,0-57 0 0,0-5-1 16,4 0-22-1,14-5-13-15,3-7-11 16,2-10-6-16,-3-13-16 0,-1-13-6 16,-4-3 0-16,2-22 1 15,-2-25-1-15,4-15-9 16,-5-9-16-16,-4-1-4 15,-2-3-7-15,-4 6-15 16,1 6 36-16,-1 13 15 16,1 14 0-16,2 10 17 15,-1 14 20-15,2 7-10 16,1 5-18-16,4 0 2 16,7 30 5-16,6 9 27 15,4 7-13-15,1 8 1 16,4-2-17-16,1-7 5 15,-5-6-11-15,-5-12-8 16,-9-8 0-16,-8-9-42 0,-9-10-64 16,0 0-70-16,-26 0-131 15</inkml:trace>
          <inkml:trace contextRef="#ctx0" brushRef="#br0" timeOffset="5070.8209">10351 518 902 0,'0'0'107'16,"0"0"-95"-16,0 0-1 15,0 0 44-15,0 0-25 16,158 75-24-16,-99-60-6 16,-2-4-36-16,0-3-163 15,-4-1-305-15</inkml:trace>
        </inkml:traceGroup>
        <inkml:traceGroup>
          <inkml:annotationXML>
            <emma:emma xmlns:emma="http://www.w3.org/2003/04/emma" version="1.0">
              <emma:interpretation id="{6E9B518D-3A33-4241-A1F1-81B4A037C71C}" emma:medium="tactile" emma:mode="ink">
                <msink:context xmlns:msink="http://schemas.microsoft.com/ink/2010/main" type="inkWord" rotatedBoundingBox="16613,534 19807,518 19811,1288 16617,130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143.4935">13735 229 300 0,'0'0'187'15,"0"0"-145"-15,0 0 4 16,0 0 18-16,0 0-7 16,0 0-15-16,-6 45-26 15,3-23 13-15,3-1-7 16,0 0-1-16,0 4 13 16,0 0-4-16,0 1-3 15,3 4 3-15,8-5 1 0,5 4 1 16,5-5-14-1,8-1-3-15,8 0 18 0,10-4 18 16,1-7-12-16,4-3-14 16,-4-7-18-16,-3-2 3 15,-2 0-6-15,-8 0-1 16,-5-11-1-16,-12 1-2 16,-8-3-10-16,-5-2-15 15,-5-1-37-15,0-2-21 16,-9-1-84-16,-18-5-168 15,-3-1-119-15</inkml:trace>
          <inkml:trace contextRef="#ctx0" brushRef="#br0" timeOffset="6309.2125">13743 300 60 0,'0'0'770'0,"0"0"-747"16,0 0 49-16,116 35-12 15,-68-35-26-15,0 0-21 16,-3-3-8-16,-6-21-5 16,-9-3-73-16,-16-10-270 15</inkml:trace>
          <inkml:trace contextRef="#ctx0" brushRef="#br0" timeOffset="6434.7371">13833 105 932 0,'0'0'100'0,"0"0"-72"0,0 0-23 15,0 0-2 1,0 0 4-16,203-1-7 0,-102 1-31 16,4-9-117-16,-3 7-219 15</inkml:trace>
          <inkml:trace contextRef="#ctx0" brushRef="#br0" timeOffset="6660.5033">14849 95 318 0,'0'0'416'0,"0"0"-375"16,0 0 75-16,-142-50-46 16,95 50-11-16,-6 0-18 0,2 11-26 15,-1 28-6-15,11 17 2 16,6 16-4 0,11 5-5-16,17 2 7 0,7-5-4 15,4-11-5-15,36-11 0 16,12-16-1-16,20-17-29 15,15-19-37-15,10-6-108 16,-4-35-263-16</inkml:trace>
          <inkml:trace contextRef="#ctx0" brushRef="#br0" timeOffset="7040.3421">15042 482 723 0,'0'0'32'0,"0"0"-12"15,-54 126 34-15,42-100 29 0,6-13-45 16,1-9-10-16,5-4 3 16,0-9-5-16,0-29-26 15,0-16-11-15,14-18-8 16,13-9 10-16,7-2 4 16,2 0-5-16,7 13-7 15,-6 17 17-15,2 14 0 16,-7 15 2-16,-7 12 1 15,-7 9 14-15,-9 3-11 16,-9 0 0-16,0 24 5 16,-4 11-8-16,-28 13-2 15,-2 6 16-15,-2 2-1 16,10 0 3-16,11-7-1 0,8-5-3 16,7-4-4-16,0-4-6 15,27-9-5-15,12-4 5 16,13-10-5-16,7-13-3 15,7 0-44-15,0-4-20 16,-4-21-129-16,-11-8-334 16</inkml:trace>
          <inkml:trace contextRef="#ctx0" brushRef="#br0" timeOffset="5698.5926">13214-75 617 0,'0'0'94'16,"0"0"-55"-16,-41 108 92 15,25-46-28-15,4 6-31 16,3 3-11-16,3-9-15 15,-3-8-7-15,0-12-20 16,-3-8-11-16,-2-15-6 16,-4-11 1-16,-8-8 2 15,-8-5-5-15,-4-27-24 16,1-16-35-16,10-6 32 16,18-13-9-16,9 4 3 0,34 4 21 15,28 9-6-15,13 12 16 16,9 23 2-16,0 15 6 15,1 11 15-15,-7 31 2 16,-3 16 5-16,-14 8-5 16,-12 3-10-16,-18 1 8 15,-22-7 7-15,-9-5 1 16,-34-7-18-16,-30-10 2 16,-18-10 2-16,-7-11 5 15,-4-9-13-15,-2-5-6 16,6-6-1-16,10 0-5 0,22 0-13 15,24 0 4 1,22-4-24-16,11-4-14 0,30-6-36 16,26 3-59-16,16-3 3 15,8 0-109-15,2-3-140 16</inkml:trace>
          <inkml:trace contextRef="#ctx0" brushRef="#br0" timeOffset="7581.6796">15571 367 900 0,'0'0'47'0,"0"0"-25"16,149 10 55-16,-90-10-38 16,2 0-22-16,-5 0-17 15,-11-14 0-15,-11-6-105 16,-20-4-453-16</inkml:trace>
          <inkml:trace contextRef="#ctx0" brushRef="#br0" timeOffset="7370.2348">15622 213 287 0,'0'0'57'16,"0"0"-27"-16,0 0 69 15,-21 134 59-15,21-90-44 16,0 0-21-16,0-4-26 16,0 1-21-16,17 0 6 15,5-5-20-15,8-6 3 16,6-6 2-16,8-7-7 15,4-6 1-15,-1-5-18 16,1-6-2-16,-2 0 2 16,-8 0-12-16,-3 0-1 15,-8-2 0-15,-8-2-12 0,-10 1-17 16,-4 3-16-16,-5-2-16 16,0 0 7-16,0-4-32 15,0-5-148-15,0-6-144 16</inkml:trace>
          <inkml:trace contextRef="#ctx0" brushRef="#br0" timeOffset="7723.9513">15684 190 996 0,'0'0'79'16,"0"0"-73"-16,0 0-12 15,0 0 6-15,0 0-6 0,0 0 3 16,195-3-45-16,-90-6-157 16,1 2-434-16</inkml:trace>
        </inkml:traceGroup>
        <inkml:traceGroup>
          <inkml:annotationXML>
            <emma:emma xmlns:emma="http://www.w3.org/2003/04/emma" version="1.0">
              <emma:interpretation id="{CA6DD684-D2B2-42D6-B0AC-4CB1CD05E9EE}" emma:medium="tactile" emma:mode="ink">
                <msink:context xmlns:msink="http://schemas.microsoft.com/ink/2010/main" type="inkWord" rotatedBoundingBox="20177,600 23482,584 23486,1364 20181,1381"/>
              </emma:interpretation>
              <emma:one-of disjunction-type="recognition" id="oneOf4">
                <emma:interpretation id="interp4" emma:lang="" emma:confidence="0">
                  <emma:literal>Ti</emma:literal>
                </emma:interpretation>
                <emma:interpretation id="interp5" emma:lang="" emma:confidence="0">
                  <emma:literal>Tri</emma:literal>
                </emma:interpretation>
                <emma:interpretation id="interp6" emma:lang="" emma:confidence="0">
                  <emma:literal>T,i</emma:literal>
                </emma:interpretation>
                <emma:interpretation id="interp7" emma:lang="" emma:confidence="0">
                  <emma:literal>ti</emma:literal>
                </emma:interpretation>
                <emma:interpretation id="interp8" emma:lang="" emma:confidence="0">
                  <emma:literal>axi</emma:literal>
                </emma:interpretation>
              </emma:one-of>
            </emma:emma>
          </inkml:annotationXML>
          <inkml:trace contextRef="#ctx0" brushRef="#br0" timeOffset="9710.2416">18719 86 997 0,'0'0'43'0,"0"0"-39"15,0 0 13-15,176-5 37 16,-77 4-25-16,5-1-16 16,0-1-9-16,-5 3-4 15,-4 0-34-15,-4 0-65 16,-17 14-95-16,-20 5-236 16</inkml:trace>
          <inkml:trace contextRef="#ctx0" brushRef="#br0" timeOffset="9554.4407">19136 368 398 0,'0'0'58'0,"0"0"146"15,10 142-81-15,-10-101-17 16,2-8-32-16,-2-10-31 15,0-11-24-15,0-10-10 16,0-2-9-16,-2-14-20 16,-15-30-125-16,-13-15-271 0</inkml:trace>
          <inkml:trace contextRef="#ctx0" brushRef="#br0" timeOffset="10132.1376">19519 445 475 0,'0'0'169'0,"0"0"-60"15,0 0-50-15,0 0 25 16,0 0-17-16,0 0-32 16,-20 101-11-16,20-101-7 15,0 4-3-15,0-4-7 16,5 0 1-16,-1 0-7 16,1 0-1-16,-1-8-4 15,-2-12-43-15,2-3-54 16,1-9-112-16,2-6-212 15</inkml:trace>
          <inkml:trace contextRef="#ctx0" brushRef="#br0" timeOffset="10351.3605">19624 208 622 0,'0'0'64'0,"0"0"-38"15,-25 118 20-15,11-65 49 16,0 7 3-16,1 5-21 15,2-1-18-15,1-6-8 16,8-8-9-16,2-12-25 16,0-14-12-16,0-10-3 0,2-8-2 15,8-6 0-15,-1 0-10 16,9-12-14-16,5-19-91 16,0-9-256-16</inkml:trace>
          <inkml:trace contextRef="#ctx0" brushRef="#br0" timeOffset="9945.0605">19594 439 455 0,'0'0'34'0,"0"0"49"16,0 0-6-16,0 0 28 15,0 0 9-15,0 0 3 16,-1-25-47-16,1-15-44 16,0 1-14-16,-8-8-6 15,2 2-6-15,-2 6-10 16,2 9-13-16,3 13 18 15,2 9 4-15,1 5-49 16,0 3-69-16,0 0-50 16,0 0-19-16,0 0-51 15</inkml:trace>
          <inkml:trace contextRef="#ctx0" brushRef="#br0" timeOffset="10522.7475">19764 125 997 0,'0'0'28'16,"0"0"13"-16,0 0 16 15,0 0-35-15,0 0-22 0,0 0-8 16,0-5-46-1,0 5-132-15,0 2-487 0</inkml:trace>
          <inkml:trace contextRef="#ctx0" brushRef="#br0" timeOffset="8047.6193">16915 42 635 0,'0'0'22'16,"0"0"102"-16,-173-47-34 16,103 44-34-16,9 3-4 15,9 0 7-15,13 17-36 16,7 16-23-16,10 14-2 0,16 9-3 15,6 7 3 1,19 5 2-16,29-1 3 0,6-4 14 16,3-2-8-16,-1-7 0 15,-12-9 2-15,-16-12 17 16,-14-9-10-16,-14-10-9 16,0-4-7-16,-29-5 8 15,-17-3-1-15,-9-2 2 16,1 0-11-16,6 0-21 15,9-2-15-15,18-7-19 16,21 0-54-16,3-6-146 16,42-6-262-16</inkml:trace>
          <inkml:trace contextRef="#ctx0" brushRef="#br0" timeOffset="8428.9965">17378 93 622 0,'0'0'57'16,"0"0"-30"-16,0 0 19 15,0 0-10-15,0 0 35 0,0 0 3 16,-57 15-38-1,30 4-19-15,-3 3 7 0,-5 7 5 16,-4 8-8-16,2 6-3 16,-6 2-5-16,12 4 9 15,5 2-7-15,8 2 8 16,14 3-9-16,4 0 6 16,0-3-1-16,27-8-10 15,7-8-8-15,13-14 4 16,7-14-5-16,8-9 0 15,4-9-7-15,2-20-34 16,-7-4-44-16,-8 0-74 16,-19 4-97-16,-13 5-209 15</inkml:trace>
          <inkml:trace contextRef="#ctx0" brushRef="#br0" timeOffset="8758.7112">17617 396 309 0,'0'0'150'16,"0"0"-120"-16,0 0 43 16,0 0-7-16,0 0-37 15,0 0 3-15,-1 22 19 16,-7 1 6-16,2 1-9 16,-1 4 9-16,-1 1-11 15,7 0-12-15,1 2-1 16,0 0-11-16,0-1-7 0,9-1 4 15,16-2 13-15,7-4-16 16,4-6 19-16,4-4-1 16,4-12-18-16,3-1-4 15,-2 0-6-15,-5-10-2 16,-2-9-1-16,-14 3-3 16,-11 4-2-16,-8-2-32 15,-5 0-25-15,0 1-23 16,-23 0-108-16,-8-8-180 15</inkml:trace>
          <inkml:trace contextRef="#ctx0" brushRef="#br0" timeOffset="8916.9818">17602 454 738 0,'0'0'29'16,"0"0"-9"-16,0 0 24 15,116 0-19-15,-76-15-25 16,-8-8-14-16,-11-4-327 16</inkml:trace>
          <inkml:trace contextRef="#ctx0" brushRef="#br0" timeOffset="9029.3624">17722 253 526 0,'0'0'288'0,"0"0"-288"0,119-30-11 15,-56 15-142-15,-6 9-262 16</inkml:trace>
          <inkml:trace contextRef="#ctx0" brushRef="#br0" timeOffset="9387.7599">18217 435 459 0,'0'0'198'0,"-18"108"-31"15,4-58-76-15,1-7-1 16,1-15-34-16,6-10-15 15,-2-9-3-15,4-9-8 16,-1 0 8-16,1-15-16 16,1-19-22-16,3-15-6 15,0-9-19-15,0-12-8 0,21 1-1 16,0 8-22-16,-2 14-15 16,-4 25 56-16,-9 18 15 15,3 4 0-15,0 20 2 16,4 24 4-16,-3 3 13 15,10 2-3-15,2-4 6 16,14-11 1-16,14-7 2 16,10-16-19-16,2-11 12 15,-4 0-3-15,-5-14 1 16,-13-18-5-16,-6-5-3 16,-10-7 0-16,-2-4-8 15,-1 1-22-15,-3 11-57 16,0 7-77-16,3 12-143 0,5 11-263 15</inkml:trace>
        </inkml:traceGroup>
      </inkml:traceGroup>
    </inkml:traceGroup>
    <inkml:traceGroup>
      <inkml:annotationXML>
        <emma:emma xmlns:emma="http://www.w3.org/2003/04/emma" version="1.0">
          <emma:interpretation id="{3EE4CEC9-2F9D-4EA3-B2F1-12DD323D8B31}" emma:medium="tactile" emma:mode="ink">
            <msink:context xmlns:msink="http://schemas.microsoft.com/ink/2010/main" type="paragraph" rotatedBoundingBox="3850,2697 16281,2419 16312,3837 3882,41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44D1BD-06F2-4152-9773-502574F7A3AE}" emma:medium="tactile" emma:mode="ink">
              <msink:context xmlns:msink="http://schemas.microsoft.com/ink/2010/main" type="line" rotatedBoundingBox="3850,2697 16281,2419 16312,3837 3882,4116"/>
            </emma:interpretation>
          </emma:emma>
        </inkml:annotationXML>
        <inkml:traceGroup>
          <inkml:annotationXML>
            <emma:emma xmlns:emma="http://www.w3.org/2003/04/emma" version="1.0">
              <emma:interpretation id="{FA7AA426-FAA2-4838-89FC-9F6A2829BC3E}" emma:medium="tactile" emma:mode="ink">
                <msink:context xmlns:msink="http://schemas.microsoft.com/ink/2010/main" type="inkWord" rotatedBoundingBox="3851,2734 7646,2649 7677,4027 3882,411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307.3088">139 2126 312 0,'0'0'69'0,"0"0"-62"16,-3 170 55-16,12-74 46 16,26 7 13-16,11-2-35 15,4-17-5-15,4-17-37 16,2-25-23-16,-4-18-15 16,-7-18-6-16,0-6 0 15,4-23 28-15,3-27-3 16,5-17-25-16,-4-10-19 15,-10 0-23-15,-15 8 3 16,-15 12 38-16,-10 15 2 16,-3 15 7-16,0 15 30 15,-3 7 16-15,-6 5 2 0,-3 34-37 16,-2 36-14-16,-1 27 7 16,3 19 20-16,6 16-4 15,6 10-5-15,0-3-15 16,0-9-1-16,15-20-4 15,3-26-3-15,8-22-1 16,1-21-28-16,8-23-50 16,1-18-74-16,0-18-165 15</inkml:trace>
          <inkml:trace contextRef="#ctx0" brushRef="#br0" timeOffset="12516.711">1313 2951 1008 0,'0'0'13'0,"0"0"40"16,184-17-13-16,-117 17-34 15,-5 0-6-15,-5 0-4 16,-12 0-70-16,-24 6-197 15</inkml:trace>
          <inkml:trace contextRef="#ctx0" brushRef="#br0" timeOffset="12650.5129">1498 3269 843 0,'0'0'8'0,"0"0"50"15,131 39-13-15,-68-39-35 16,8 0-10-16,4-20-46 15,-6-12-163-15,-12-2-500 16</inkml:trace>
          <inkml:trace contextRef="#ctx0" brushRef="#br0" timeOffset="12913.8153">2244 2437 476 0,'0'0'303'16,"0"0"-226"-16,0 0-18 15,0 0-8-15,0 0-11 16,0 130 38-16,0-52-29 16,0 12-19-16,0 6-5 15,7 7-10-15,2-3-14 16,2-15 0-16,2-13-1 15,7-24-35-15,-1-18-37 16,4-23-44-16,-2-7-174 16</inkml:trace>
          <inkml:trace contextRef="#ctx0" brushRef="#br0" timeOffset="13260.4645">2605 2920 562 0,'0'0'82'0,"6"105"6"15,33-54 30-15,13-14-20 16,13-15-30-16,7-16-25 16,3-6-18-16,-4-34-7 15,-5-22 9-15,-9-13-17 16,-21 1-5-16,-22-2-5 0,-14 10 0 15,-14 9 0-15,-31 6 2 16,-9 14 12-16,-3 12-1 16,1 16 23-16,11 3-7 15,5 16-14-15,7 27-15 16,10 10-6-16,14 11 1 16,9 1-17-16,12-1-23 15,33-4-12-15,12-9-37 16,6-11-168-16,3-20-400 15</inkml:trace>
          <inkml:trace contextRef="#ctx0" brushRef="#br0" timeOffset="13572.1805">3398 3080 590 0,'0'0'13'16,"137"25"111"-16,-48-25-48 16,3-26-26-16,-11-28-24 15,-12-7 16-15,-21-6-26 16,-21 6-7-16,-25 5-3 16,-2 11 9-16,-34 8 26 15,-23 9-2-15,-13 9 23 0,-13 13-29 16,-1 6-10-1,9 6-7-15,19 26-6 16,24 12-10-16,22 8-7 0,10 6 0 16,0 4-52-16,38-6-39 15,17-18-161-15,11-10-374 16</inkml:trace>
        </inkml:traceGroup>
        <inkml:traceGroup>
          <inkml:annotationXML>
            <emma:emma xmlns:emma="http://www.w3.org/2003/04/emma" version="1.0">
              <emma:interpretation id="{58A42026-1B98-47F1-B621-69949A4B11BD}" emma:medium="tactile" emma:mode="ink">
                <msink:context xmlns:msink="http://schemas.microsoft.com/ink/2010/main" type="inkWord" rotatedBoundingBox="11328,2530 16281,2419 16312,3837 11360,394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4945.6272">8773 1896 570 0,'0'0'282'15,"0"0"-233"-15,0 0-44 16,0 0 51-16,0 131-24 16,0-71-31-16,0 6-1 15,0-2-109-15,4-10-285 16</inkml:trace>
          <inkml:trace contextRef="#ctx0" brushRef="#br0" timeOffset="15455.4679">9373 2664 798 0,'0'0'90'0,"0"0"-54"15,0 0 59-15,136 0 3 16,-56-7-43-16,3-9-32 16,-5 0-19-16,-15 1-4 15,-22 11-36-15,-32 4-105 16,-14 4-399-16</inkml:trace>
          <inkml:trace contextRef="#ctx0" brushRef="#br0" timeOffset="15594.4014">9403 2987 722 0,'0'0'22'16,"0"0"86"-16,123 58 14 0,-43-58-66 15,20-9-32-15,16-25-24 16,12-9-86-16,-8-5-253 16</inkml:trace>
          <inkml:trace contextRef="#ctx0" brushRef="#br0" timeOffset="16002.3599">10687 2520 321 0,'0'0'200'0,"0"0"-10"16,-26-118-46-16,26 79-62 15,18 3-17-15,20 3-28 16,5 9-10-16,4 5 13 16,-4 15 3-16,-3 4-14 15,-6 0-20-15,-10 23 6 16,-7 11-5-16,-17 11 6 15,0 8-5-15,-27 6 2 16,-9 0-8-16,-2-8 2 16,6-4 12-16,10-3 1 15,10-4-5-15,7-3-11 0,5 3 0 16,0-3-4-16,8-3 0 16,19-1-3-16,9-8-43 15,15-11-50-15,6-14-53 16,0 0-324-16</inkml:trace>
          <inkml:trace contextRef="#ctx0" brushRef="#br0" timeOffset="16273.9978">11238 2889 454 0,'0'0'176'16,"0"0"-104"-16,119 25 27 0,-74-31-21 15,-1-26-21-15,-8-7-26 16,-11-2-14-16,-16 1-10 16,-9-1 3-16,-1 1 10 15,-29 1 16-15,-6 12 10 16,-2 7-14-16,1 13 0 16,-1 7-6-16,5 9-23 15,3 25-3-15,13 5-8 16,17 1-33-16,5-1-35 15,39-7-55-15,11-4-114 16</inkml:trace>
          <inkml:trace contextRef="#ctx0" brushRef="#br0" timeOffset="16620.0577">11861 2735 623 0,'0'0'35'16,"0"0"61"-16,0 0 19 15,159 117 10-15,-73-113-59 16,7-4-21-16,2-20-21 16,-5-17-9-16,-13-8 5 15,-16-2-12-15,-20-1-5 0,-25-1 5 16,-16 4-1-16,-16 1 20 15,-31 7-3-15,-14 9 7 16,-10 14-18-16,-3 14 11 16,4 0-13-16,12 31-10 15,13 10-1-15,15 4-6 16,20-4 3-16,10 0-12 16,15-11-52-16,40-4-18 15,21-12-38-15,9-7-225 16</inkml:trace>
          <inkml:trace contextRef="#ctx0" brushRef="#br0" timeOffset="14352.2053">7665 2230 532 0,'0'0'36'0,"0"0"107"15,0 0-18-15,0 0-36 0,0 0-13 16,0 0-69-1,-48 35-2-15,70 46 19 0,8 12 30 16,11 4-22-16,7-6-25 16,0-11-5-16,0-25-4 15,0-21-16-15,-4-17-16 16,1-17-5-16,8-8-21 16,1-33-75-16,1-16-106 15</inkml:trace>
          <inkml:trace contextRef="#ctx0" brushRef="#br0" timeOffset="14543.5501">8211 2386 711 0,'0'0'16'0,"0"187"112"0,0-69 6 16,0 16-42-16,0-6-40 15,0-7-23-15,0-18-16 16,1-28-8-16,8-28-5 15,0-21-51-15,3-24-63 16,-3-2-170-16,2-28-280 16</inkml:trace>
        </inkml:traceGroup>
      </inkml:traceGroup>
    </inkml:traceGroup>
    <inkml:traceGroup>
      <inkml:annotationXML>
        <emma:emma xmlns:emma="http://www.w3.org/2003/04/emma" version="1.0">
          <emma:interpretation id="{5369C1AE-5262-486B-A23F-4176CCE152F2}" emma:medium="tactile" emma:mode="ink">
            <msink:context xmlns:msink="http://schemas.microsoft.com/ink/2010/main" type="paragraph" rotatedBoundingBox="2735,4603 10118,4944 10041,6596 2658,6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3CE5DB-81AB-444A-89BC-F2C9CB3D5DF9}" emma:medium="tactile" emma:mode="ink">
              <msink:context xmlns:msink="http://schemas.microsoft.com/ink/2010/main" type="line" rotatedBoundingBox="2735,4603 10118,4944 10041,6596 2658,6254"/>
            </emma:interpretation>
          </emma:emma>
        </inkml:annotationXML>
        <inkml:traceGroup>
          <inkml:annotationXML>
            <emma:emma xmlns:emma="http://www.w3.org/2003/04/emma" version="1.0">
              <emma:interpretation id="{CF09F943-7FEB-41DE-92DE-9F2FE93BFD39}" emma:medium="tactile" emma:mode="ink">
                <msink:context xmlns:msink="http://schemas.microsoft.com/ink/2010/main" type="inkWord" rotatedBoundingBox="2735,4603 6126,4760 6049,6411 2658,625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6189.3897">157 4048 336 0,'0'0'103'0,"0"0"40"16,0 0-35-16,0 0-65 15,-153 135-23-15,112-31 40 16,5 29-5-16,6 23 2 16,12 7 11-16,9-7-36 15,6-15-27-15,3-22 2 16,0-15 9-16,7-7-14 15,16-12 1-15,7-8 1 0,2-9-7 16,-1-10 3-16,8-21-65 16,-3-19-121-16,2-18-59 15,-6-8-318-15</inkml:trace>
          <inkml:trace contextRef="#ctx0" brushRef="#br0" timeOffset="26673.6279">255 4803 225 0,'0'0'77'16,"0"0"22"-16,-2 165 8 16,2-108 6-16,27-11-62 15,9-16-24-15,16-21-24 16,2-9 10-16,4-8 30 16,7-31 23-16,-3-15-44 15,-4-16-22-15,-2-14-1 16,-13-2-77-16,-11 4-12 15,-14 10-40-15,-18 21 29 0,0 16-37 16,-16 16 138-16,-12 18 73 16,3 1 90-16,1 30-79 15,-2 27-24-15,1 24-6 16,7 13 15-16,7 9-2 16,4-5 11-16,7-10-28 15,0-8-25-15,0-12-17 16,13-10-6-16,10-12-2 15,2-8-4-15,2-9-36 16,0-5-75-16,2-9-63 16,-9-12-186-16</inkml:trace>
          <inkml:trace contextRef="#ctx0" brushRef="#br0" timeOffset="26957.486">987 5042 576 0,'0'0'63'0,"0"0"23"16,0 0 26-16,126 0-76 16,-88 0 2-16,-4 0-34 15,-8 3-4-15,-14 12-127 16,-12 5-161-16</inkml:trace>
          <inkml:trace contextRef="#ctx0" brushRef="#br0" timeOffset="27092.3181">1088 5355 569 0,'0'0'21'0,"0"0"98"15,168 24-60-15,-103-24-34 0,-7 0-25 16,-7-6-114 0,-13-17-449-16</inkml:trace>
          <inkml:trace contextRef="#ctx0" brushRef="#br0" timeOffset="25660.0514">-623 4254 800 0,'0'0'65'16,"0"0"-60"-16,0 0 24 15,-54 123 10-15,54-73 12 0,1-5-15 16,25-11-10 0,5-9-17-16,4-11-1 0,-3-14 2 15,-2 0-6-15,-3-16 4 16,-2-26 0-16,-2-10 1 16,-7-10-9-16,-14 2-22 15,-2 7-11-15,-20 10 21 16,-31 18 7-16,-12 11-1 15,-17 14-15-15,-10 26 21 16,1 34 7-16,13 22-4 16,14 20 0-16,25 18 8 15,18 8-2-15,19-2-9 16,12-15 21-16,32-24-11 16,15-20 4-16,7-19-9 0,8-16 4 15,-4-15-8-15,-4-15 1 16,-9-2-2-16,-7-11-43 15,-14-14-32-15,-7 1-112 16,-14 2-262-16</inkml:trace>
          <inkml:trace contextRef="#ctx0" brushRef="#br0" timeOffset="27399.3392">1728 4746 552 0,'0'0'96'0,"0"0"-66"0,-15 115 68 16,15-49 7-16,0 7-39 16,0 1-40-16,0 1-17 15,14-13-7-15,8-9-2 16,4-18-56-16,1-19-46 15,-2-16-118-15,-5 0-383 16</inkml:trace>
          <inkml:trace contextRef="#ctx0" brushRef="#br0" timeOffset="27684.3133">2018 5365 553 0,'0'0'12'16,"0"0"102"-16,158 5-51 16,-107-27-17-16,0-17-14 15,-10-4-18-15,-14-4-11 16,-13 3-3-16,-14 4 0 16,0 7 0-16,-32 5 7 15,-9 12 1-15,-11 11 22 16,-2 5-12-16,-2 5-17 15,12 33-2-15,16 9-2 0,20 9-8 16,8 0-77 0,18-3 22-16,24-11-34 0,13-11-150 15</inkml:trace>
        </inkml:traceGroup>
        <inkml:traceGroup>
          <inkml:annotationXML>
            <emma:emma xmlns:emma="http://www.w3.org/2003/04/emma" version="1.0">
              <emma:interpretation id="{B4641694-AE00-4186-BC3A-0256A7C858A8}" emma:medium="tactile" emma:mode="ink">
                <msink:context xmlns:msink="http://schemas.microsoft.com/ink/2010/main" type="inkWord" rotatedBoundingBox="6429,4838 10115,5009 10045,6512 6359,634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9798.4244">5193 5167 445 0,'0'0'73'0,"0"0"95"0,0 0-65 15,109 117-4-15,-57-108-2 16,10-9-55-16,-1-9-9 15,1-27-12-15,-11-10-1 16,-18-6-12-16,-12-2 2 16,-21-2-8-16,0-1-2 15,-16 1-7-15,-22 9 6 16,-13 11-1-16,-8 14 2 0,-2 17 0 16,1 5-2-1,12 12 2-15,15 26-6 0,14 10 6 16,15 5-2-16,4-1-12 15,14-1-15-15,26-9-21 16,14-6-85-16,11-7-58 16,-2-11-324-16</inkml:trace>
          <inkml:trace contextRef="#ctx0" brushRef="#br0" timeOffset="30132.4987">5897 5157 170 0,'0'0'439'0,"0"0"-382"0,84 123 58 16,-27-101-7-16,12-19-14 15,4-3-35-15,-7-29-16 16,-9-22-12-16,-15-12-19 15,-23-5-8-15,-16 2 2 16,-3 3-5-16,-30 10-1 16,-22 13 7-16,-11 14-2 15,-16 18 15-15,0 8-11 16,8 17-8-16,12 28 0 16,25 17-1-16,22 16 0 0,12 11-26 15,22-1-48-15,36-11-131 16,15-16-396-16</inkml:trace>
          <inkml:trace contextRef="#ctx0" brushRef="#br0" timeOffset="28009.2906">2720 5302 559 0,'0'0'41'0,"0"0"97"0,0 0-47 16,0 0-40-16,131 30 4 15,-104-69-20-15,-7-15-15 16,-5-3-13-16,-11-5-7 15,-4 5 0-15,-7 7 0 16,-23 13 0-16,-6 14 4 16,-3 12 2-16,-2 11-1 15,5 6-5-15,6 27 0 16,12 11-3-16,9 8 3 16,9 1-76-16,1-8 29 15,28-6-14-15,7-14-11 16,3-18-85-16,-6-7-223 15</inkml:trace>
          <inkml:trace contextRef="#ctx0" brushRef="#br0" timeOffset="28298.0185">2932 4241 389 0,'0'0'203'15,"128"186"-39"-15,-54-45-15 16,-4 21-16-16,-2 17-45 0,-12-1-38 16,-13-10-27-16,-20-21 7 15,-19-22-18-15,-4-27-10 16,-3-30-1-16,-12-27-1 15,0-19 0-15,9-11-47 16,2-11-46-16,1 0-54 16,3-20-131-16</inkml:trace>
          <inkml:trace contextRef="#ctx0" brushRef="#br0" timeOffset="28666.6392">3646 5090 704 0,'0'0'59'15,"0"0"16"-15,119 4 32 16,-62-4-68-16,-4 0-26 15,-8-10-13-15,-9 0-24 16,-19 7-128-16,-17 3-406 16</inkml:trace>
          <inkml:trace contextRef="#ctx0" brushRef="#br0" timeOffset="28786.2439">3804 5333 624 0,'0'0'20'0,"0"0"119"0,130 42-85 15,-73-38-37 1,7-4-17-16,-2-4-168 0</inkml:trace>
          <inkml:trace contextRef="#ctx0" brushRef="#br0" timeOffset="29095.0397">4391 4631 256 0,'0'0'413'0,"0"0"-389"0,0 0 20 16,0 148 92-16,0-57-26 15,0 11-46-15,0 7-12 16,1-6-18-16,7-13-23 16,2-22-11-16,8-25-7 15,2-20-34-15,2-19-26 16,2-4-128-16,2-27-369 16</inkml:trace>
          <inkml:trace contextRef="#ctx0" brushRef="#br0" timeOffset="29439.9076">4634 5080 559 0,'0'0'68'0,"0"0"41"16,12 126-8-16,15-97-49 15,6-9-13-15,9-12 17 16,3-8-26-16,5-15 4 16,-2-25-8-16,-4-10-12 15,-10-4-13-15,-16-2 1 0,-18 8-2 16,0 4 0 0,-22 11 4-16,-14 9 4 0,-6 9 7 15,-3 14-2-15,1 1-13 16,5 10-3-16,10 26-5 15,13 7 7-15,13 9-28 16,3-2-17-16,16-2-24 16,23-7-23-16,9-5-32 15,10-16-204-15</inkml:trace>
        </inkml:traceGroup>
      </inkml:traceGroup>
    </inkml:traceGroup>
    <inkml:traceGroup>
      <inkml:annotationXML>
        <emma:emma xmlns:emma="http://www.w3.org/2003/04/emma" version="1.0">
          <emma:interpretation id="{13379245-C98E-49AC-9BBF-C28513F6655C}" emma:medium="tactile" emma:mode="ink">
            <msink:context xmlns:msink="http://schemas.microsoft.com/ink/2010/main" type="paragraph" rotatedBoundingBox="2646,6277 9042,6579 8986,7780 2590,7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C4C262-5E40-45C8-B276-B0E81C57B36C}" emma:medium="tactile" emma:mode="ink">
              <msink:context xmlns:msink="http://schemas.microsoft.com/ink/2010/main" type="line" rotatedBoundingBox="2646,6277 9042,6579 8986,7780 2590,7478"/>
            </emma:interpretation>
          </emma:emma>
        </inkml:annotationXML>
        <inkml:traceGroup>
          <inkml:annotationXML>
            <emma:emma xmlns:emma="http://www.w3.org/2003/04/emma" version="1.0">
              <emma:interpretation id="{E18AB585-4B41-4447-AA06-60CE5D63A01E}" emma:medium="tactile" emma:mode="ink">
                <msink:context xmlns:msink="http://schemas.microsoft.com/ink/2010/main" type="inkWord" rotatedBoundingBox="2646,6277 7511,6506 7454,7708 2590,747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6074.1177">518 6307 613 0,'0'0'58'0,"0"0"116"0,125-30-97 15,-91 0-16-15,-7-5-19 16,-13 2-6-16,-10 2-8 16,-4 6 9-16,0 6-3 15,-19 2-22-15,-11 8 1 16,-2 9 2-16,-2 0-12 16,2 27-3-16,3 16-1 15,11 12-3-15,14 1-1 16,4 0 3-16,16-6 0 15,25-10-4-15,15-12-35 16,5-17 2-16,10-11 6 16,0 0 4-16,-8-22 1 15,-8-3 0-15,-14 2 0 0,-15 7 14 16,-13 9 10-16,-8 7 3 16,-5 0 2-16,0 0 2 15,0 7 8-15,6 9 10 16,10 5 1-16,11-11-11 15,8-5 16-15,8-5-1 16,2-7 2-16,1-28-17 16,-7-11 2-16,-8-3-13 15,-8-5 5-15,-17 2-5 16,-6 7-13-16,-17 10 10 16,-23 11-5-16,-11 9-6 15,-4 15 2-15,4 0 2 0,18 15 4 16,15 17 6-1,18 16-5-15,6 20 1 0,38 22 2 16,13 16 2-16,9 14 1 16,5-4 9-16,-4-9-3 15,-2-15 31-15,-15-20-5 16,-16-25-16-16,-16-21-10 16,-18-15 0-16,-4-11 5 15,-35-4 21-15,-15-20-30 16,-11-7-2-16,8 0-1 15,10 6 0-15,14 8-2 16,15 4-1-16,17 2-21 16,1-4-34-16,22-5-58 15,26-4-39-15,14-3-34 16,-1 1-273-16</inkml:trace>
          <inkml:trace contextRef="#ctx0" brushRef="#br0" timeOffset="146663.0837">1411 5792 85 0,'0'0'387'0,"0"0"-252"15,0 0-12-15,0 0-52 16,0 0-41-16,0 0-23 16,-38 120 27-16,38-29 24 15,0 20-16-15,6 10 2 0,21 4-5 16,8-11-22-16,6-22-14 16,1-30-3-16,6-23 0 15,3-24-1-15,4-15-16 16,4 0-14-16,-2-33-27 15,-9-10-53-15,-16-5-27 16,-14 2 0-16,-12 9 23 16,-6 12 115-16,0 11 85 15,-8 11 67-15,-4 3-10 16,-1 3-58-16,7 21-49 16,1 9-7-16,5 1-1 15,0-6-15-15,14-8-11 0,10-8-1 16,9-12-57-16,0 0-43 15,5-34-18-15,-7-17-105 16,-5-12-147-16</inkml:trace>
          <inkml:trace contextRef="#ctx0" brushRef="#br0" timeOffset="146930.8591">1952 6220 327 0,'0'0'1'16,"0"0"42"-16,0 0 13 15,0 0-49-15,-74 146-5 16,95-93-2-16,28 2-3 15,14-10-3-15,19-16-25 16,16-18 31-16,10-11 32 16,1-31 94-16,-6-21 26 15,-23-5-67-15,-26-2-33 16,-27 4-30-16,-24 6 28 0,-3 5 42 16,-40 13-25-1,-18 14-21-15,-6 17-24 0,-2 0-3 16,9 23-16-16,17 25-3 15,22 9 0-15,18 5-8 16,17-3-60-16,42-9-40 16,20-15-114-16,18-14-305 15</inkml:trace>
          <inkml:trace contextRef="#ctx0" brushRef="#br0" timeOffset="147147.4535">3120 6341 940 0,'0'0'63'0,"0"0"-59"16,119 0 96-16,-38-4-30 16,6-12-35-16,-5-4-21 15,-12 3-14-15,-19 9-6 16,-27 8-75-16,-24 6-76 15,-22 30-144-15,-37 15-12 16</inkml:trace>
          <inkml:trace contextRef="#ctx0" brushRef="#br0" timeOffset="147262.3809">3314 6600 433 0,'0'0'241'0,"0"0"-137"0,0 0 49 16,0 0-78-16,0 0-42 16,170 96-20-16,-90-107-13 15,2-12-15-15,-12 4-149 16,-28 6-464-16</inkml:trace>
          <inkml:trace contextRef="#ctx0" brushRef="#br0" timeOffset="144950.1305">-477 5929 733 0,'0'0'16'16,"0"0"94"-16,0 0 37 15,0 0-110-15,0 0-35 16,0 0 6-16,0 0 14 16,-6 38-4-16,24-38-6 0,0 0-2 15,-2 0-7 1,-7-11 7-16,-4-8-7 0,-5 0 2 15,0-3 5-15,-23 3-10 16,-28 10-6-16,-21 9-11 16,-15 0-3-16,-14 26 15 15,3 19 4-15,14 11 1 16,10 4-2-16,23 5 2 16,21 0 0-16,18 8 0 15,12-4 7-15,17-6 3 16,28-14-1-16,12-12 3 15,8-15-5-15,2-16-2 16,4-6-2-16,-2 0-3 16,-6-11-16-16,-6-13-41 15,-7-6-80-15,-12 1-144 0,-11-3-281 16</inkml:trace>
          <inkml:trace contextRef="#ctx0" brushRef="#br0" timeOffset="145402.2267">-316 6063 383 0,'0'0'122'0,"0"0"-52"16,0 140 59-16,0-75 2 16,0-3-50-16,6-9-34 15,1-17-21-15,-1-17-19 0,-1-15-5 16,-2-4 1-16,1-20-3 15,-2-34-4-15,1-20-45 16,-3-5-7-16,0 2 15 16,-12 5 37-16,-20 11 4 15,-3 10 4-15,1 15 23 16,10 12 31-16,10 14-7 16,10 8 4-16,4 2-37 15,0 0-18-15,13 6-4 16,28 4 4-16,21-10 3 15,29-4 10-15,13-34 5 16,6-10-8-16,-14 5 1 16,-22 16 13-16,-20 21-13 15,-18 6-10-15,-14 36 1 16,-14 26 19-16,-8 15-3 0,-3 5 10 16,-20-4-14-16,4-11-9 15,5-18-5-15,11-12-1 16,3-14-46-16,3-10-61 15,24-13-96-15,5 0-208 16</inkml:trace>
        </inkml:traceGroup>
        <inkml:traceGroup>
          <inkml:annotationXML>
            <emma:emma xmlns:emma="http://www.w3.org/2003/04/emma" version="1.0">
              <emma:interpretation id="{701F67D0-707B-4652-AF54-A5F36D41201A}" emma:medium="tactile" emma:mode="ink">
                <msink:context xmlns:msink="http://schemas.microsoft.com/ink/2010/main" type="inkWord" rotatedBoundingBox="8110,6643 9037,6687 9005,7363 8078,7319"/>
              </emma:interpretation>
              <emma:one-of disjunction-type="recognition" id="oneOf10">
                <emma:interpretation id="interp14" emma:lang="" emma:confidence="0">
                  <emma:literal>10</emma:literal>
                </emma:interpretation>
                <emma:interpretation id="interp15" emma:lang="" emma:confidence="0">
                  <emma:literal>IO</emma:literal>
                </emma:interpretation>
                <emma:interpretation id="interp16" emma:lang="" emma:confidence="0">
                  <emma:literal>io</emma:literal>
                </emma:interpretation>
                <emma:interpretation id="interp17" emma:lang="" emma:confidence="0">
                  <emma:literal>00</emma:literal>
                </emma:interpretation>
                <emma:interpretation id="interp18" emma:lang="" emma:confidence="0">
                  <emma:literal>lo</emma:literal>
                </emma:interpretation>
              </emma:one-of>
            </emma:emma>
          </inkml:annotationXML>
          <inkml:trace contextRef="#ctx0" brushRef="#br0" timeOffset="152286.807">4406 6115 343 0,'0'0'179'0,"0"0"-73"16,0 0 39-16,0 0-38 15,0 0-21-15,0 0-34 16,0 0-3-16,-15-71-10 16,15 71-28-16,0 6-11 15,0 31 0-15,0 19 4 16,13 20 21-16,5 12 6 16,-3 4-9-16,2-6-8 0,1-10-8 15,-2-17-6 1,-1-12 0-16,0-18 0 0,-4-10-42 15,2-14-65-15,-1-5-94 16,-1-7-228-16</inkml:trace>
          <inkml:trace contextRef="#ctx0" brushRef="#br0" timeOffset="152636.1824">4748 6446 474 0,'0'0'114'0,"0"0"10"0,124 77 43 16,-49-66-52-16,1-11-75 15,3-7 6-15,-9-29-27 16,-13-16-1-16,-8-11-13 15,-22-4-5-15,-21-1 0 16,-6 8 1-16,-45 13 2 16,-22 10 14-16,-12 15 6 15,-6 13-8-15,10 9-3 16,18 0 5-16,21 23 4 0,18 25-20 16,18 21-1-1,0 15-7-15,29 6 1 16,32-7-39-16,19-14-75 15,19-14-257-15</inkml:trace>
        </inkml:traceGroup>
      </inkml:traceGroup>
    </inkml:traceGroup>
    <inkml:traceGroup>
      <inkml:annotationXML>
        <emma:emma xmlns:emma="http://www.w3.org/2003/04/emma" version="1.0">
          <emma:interpretation id="{92A14C97-89E7-4A8A-9AEC-EC5094EABC47}" emma:medium="tactile" emma:mode="ink">
            <msink:context xmlns:msink="http://schemas.microsoft.com/ink/2010/main" type="paragraph" rotatedBoundingBox="3566,7500 22529,7591 22521,9371 3558,92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C3FAB0-46FB-44A3-B058-6035E09414DB}" emma:medium="tactile" emma:mode="ink">
              <msink:context xmlns:msink="http://schemas.microsoft.com/ink/2010/main" type="line" rotatedBoundingBox="3566,7500 22529,7591 22521,9371 3558,9281"/>
            </emma:interpretation>
          </emma:emma>
        </inkml:annotationXML>
        <inkml:traceGroup>
          <inkml:annotationXML>
            <emma:emma xmlns:emma="http://www.w3.org/2003/04/emma" version="1.0">
              <emma:interpretation id="{2A4F38CD-C246-496B-A73E-09D7E8B57B1E}" emma:medium="tactile" emma:mode="ink">
                <msink:context xmlns:msink="http://schemas.microsoft.com/ink/2010/main" type="inkWord" rotatedBoundingBox="3566,7500 6337,7514 6328,9294 3558,9281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4962.2101">801 7807 482 0,'0'0'85'15,"0"187"34"-15,0-81-29 16,0-12-58-16,0-23 24 16,0-23-28-16,0-22-21 0,0-15-5 15,0-9-2 1,0-2 4-16,0-13-4 0,0-34-6 16,0-21 1-16,-9-18 3 15,-4-10-2-15,3 4-21 16,-2 6 5-16,3 14 6 15,1 11 9-15,7 17-3 16,1 20 6-16,0 11 2 16,0 13 0-16,0 11-22 15,13 28 18-15,10 20 4 16,3 13 13-16,5 4-5 16,5-10-3-16,6-23-5 15,0-21-4-15,0-22 4 16,-5-3 24-16,-6-36 6 0,-1-16-12 15,-3-11-9-15,-6-6-3 16,-4-4-4-16,-11 10-2 16,-6 15 0-16,0 14-7 15,0 20-21-15,-5 17-64 16,1 0-27-16,4 11-216 16</inkml:trace>
          <inkml:trace contextRef="#ctx0" brushRef="#br0" timeOffset="95573.501">1548 7916 525 0,'0'0'35'0,"0"0"-27"15,-2 117 102-15,2-108-81 16,0-9-12-16,0 0 9 16,0-17 30-16,0-24-42 15,-7-14-14-15,-2-14-8 16,0 1-2-16,-2-5-1 16,-5 1 11-16,7 9 2 15,4 2 0-15,5 11-2 16,5 5 2-16,29 3-2 15,16 9 4-15,11 10 8 16,9 12 14-16,-4 11-13 0,-8 11 1 16,-13 25-3-16,-16 9 0 15,-23 6-8-15,-6 5 4 16,-26-3-7-16,-19-3-6 16,-12-5-36-16,0-11-25 15,9-11 9-15,19-13 28 16,20-10 28-16,9 0 1 15,18-18-49-15,26-2 50 16,7 10 9-16,6 7 14 16,-1 3 12-16,-8 3 14 15,-10 22-3-15,-8 14-22 16,-14 7 14-16,-16 8-10 0,0 9 3 16,-39-2-2-1,-11-5 15-15,-10-9-15 0,2-14-5 16,1-11-7-16,10-11 1 15,15-6-18-15,14-5-4 16,11 0 4-16,7-9-43 16,7-14-50-16,37-4-96 15,10-2-66-15,8 3-216 16</inkml:trace>
          <inkml:trace contextRef="#ctx0" brushRef="#br0" timeOffset="96114.2288">2587 8031 400 0,'0'0'75'0,"0"0"105"0,0 0-62 16,0 0 19-16,0 0-31 15,0 0-54-15,0 26-22 16,0-26-30-16,0 0 0 16,0 4-67-16,-5 6-125 15,-7 5-491-15</inkml:trace>
          <inkml:trace contextRef="#ctx0" brushRef="#br0" timeOffset="95947.203">2609 7576 663 0,'0'0'76'16,"0"0"-68"-16,0 0 48 0,0 0 22 15,0 0-37-15,0 0-38 16,-3-5 0-16,3-1 9 15,5-1-4-15,-2 1 1 16,-2-1-9-16,-1 0-27 16,0 6-58-16,0 1-59 15,0 0-72-15,-4 21-209 16</inkml:trace>
          <inkml:trace contextRef="#ctx0" brushRef="#br0" timeOffset="94443.1834">414 6928 507 0,'0'0'123'0,"0"0"-91"16,0 0 61-16,0 0-6 15,-141-33-14-15,108 33-34 16,-9 32-20-16,-5 20 0 16,-9 22-2-16,-2 27-6 15,1 19 6-15,4 19-6 0,12 21 6 16,11 15 13 0,17 11-8-16,13-10 0 0,0-21-16 15,10-26-2-15,23-34 0 16,1-20-2-16,0-20-2 15,2-17-4-15,-1-21 0 16,1-17-10-16,7 0-25 16,4-38-48-16,-2-11-76 15,-1-8-342-15</inkml:trace>
        </inkml:traceGroup>
        <inkml:traceGroup>
          <inkml:annotationXML>
            <emma:emma xmlns:emma="http://www.w3.org/2003/04/emma" version="1.0">
              <emma:interpretation id="{9D5F4C64-4FC1-4CC4-A549-74057B4AC625}" emma:medium="tactile" emma:mode="ink">
                <msink:context xmlns:msink="http://schemas.microsoft.com/ink/2010/main" type="inkWord" rotatedBoundingBox="7534,8047 9003,8054 9000,8597 7532,8589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7050.692">3837 7719 541 0,'0'0'103'0,"0"0"-30"16,0 0 62-16,0 0-106 16,-22-146-11-16,74 102 5 15,22 0 12-15,16 13 1 16,9 18-16-16,-4 13-6 15,-9 21 0-15,-18 30 5 16,-19 15-9-16,-20 4-7 16,-28 0 4-16,-1-6-3 15,-31-8 2-15,-19-8 3 16,-7-11-3-16,-5-12 7 0,1-13-3 16,3-10-6-16,15-2 4 15,11 0-1-15,16-14-7 16,11-4-5-16,5-1-9 15,5-1-43-15,29-4-25 16,10 4-68-16,6 2-160 16,-5 5-119-16</inkml:trace>
          <inkml:trace contextRef="#ctx0" brushRef="#br0" timeOffset="97334.7891">4666 7796 617 0,'0'0'52'0,"121"-51"82"0,-62 15-43 16,-5-6-50-16,-10-1-27 15,-10-2-6-15,-17 6-7 16,-17 6 9-16,-5 11 1 16,-29 5 22-16,-5 7-24 15,-5 10 9-15,5 2 2 16,1 33-5-16,10 18-4 15,10 11-3-15,16 6-5 16,2-1 1-16,27-3-4 16,23-2 1-16,19-11-3 15,11-16-14-15,16-20-48 16,8-17-111-16,4-21-154 16</inkml:trace>
        </inkml:traceGroup>
        <inkml:traceGroup>
          <inkml:annotationXML>
            <emma:emma xmlns:emma="http://www.w3.org/2003/04/emma" version="1.0">
              <emma:interpretation id="{39909933-BD8F-4A79-A720-998591732AC1}" emma:medium="tactile" emma:mode="ink">
                <msink:context xmlns:msink="http://schemas.microsoft.com/ink/2010/main" type="inkWord" rotatedBoundingBox="9831,7709 13302,7726 13295,9081 9824,906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8059.845">6760 7912 516 0,'0'0'26'0,"0"0"147"0,128 10-51 16,-88-53-44-16,-4-11-21 15,-13-5-44-15,-13 2 3 16,-10 5 28-16,-10 5 13 16,-31 14-13-16,-16 8-10 15,-11 19-27-15,-2 6 0 16,5 15-5-16,17 26-4 15,17 12-2-15,20 11-20 16,11 3-28-16,23-4-31 16,38-13-49-16,14-15-95 15,11-17-441-15</inkml:trace>
          <inkml:trace contextRef="#ctx0" brushRef="#br0" timeOffset="98570.3419">7373 7905 615 0,'0'0'41'15,"0"0"65"-15,163 36 24 0,-105-36-47 16,-5-21-54-16,-10-18-18 16,-16-3 0-16,-16-11-7 15,-11-2-3-15,-9 4 1 16,-33 2-1-16,-20 9-1 16,-13 16-7-16,-11 13 2 15,2 11 0-15,9 2 5 16,21 28-2-16,22 6 0 15,28 7 1-15,4 9-2 16,54 10 0-16,24 6 3 16,17 12 4-16,9 3 19 15,-1-2-2-15,3-4 9 16,-6-7 25-16,-14-9 8 0,-24-13-11 16,-32-9-32-16,-30-8-16 15,-15-9 4-15,-52-5 16 16,-23-11-13-16,-7-6-2 15,0 0-9-15,13-14-10 16,18-7-14-16,24-3-20 16,22-9-35-16,20-8-14 15,26-6-77-15,28-13-178 16</inkml:trace>
          <inkml:trace contextRef="#ctx0" brushRef="#br0" timeOffset="99306.4387">8153 7843 214 0,'0'0'478'0,"0"0"-422"15,161-156 85-15,-108 90-58 16,-9-5-33-16,-13 0-24 16,-13 3-12-16,-10 2-12 15,-8 4 0-15,-8 4-3 16,-25 10 1-16,-14 11-30 16,-2 15 9-16,-1 16 8 0,4 6 7 15,5 11 6-15,6 31 0 16,8 11 2-16,6 12 3 15,12 10-3-15,9 7-2 16,0 4 0-16,17 2 8 16,10 0 5-16,8-7-3 15,5-8-10-15,4-13 10 16,1-15-10-16,6-13 0 16,-6-20 2-16,0-12 3 15,-6 0-5-15,-3-23 3 16,-3-18-3-16,-9 3-27 15,-6-2 5-15,-7 11 8 0,-10 8 5 16,-1 12 9-16,0 9 30 16,0 0-23-16,0 0 11 15,0 0-16-15,0 3 2 16,0 12-1-16,0 6 2 16,0 0-5-16,0 2 1 15,5-5-1-15,3-5 0 16,-7-5 0-16,4-5-18 15,-2-3 3-15,-3 0 15 16,0 0 1-16,0-9 7 16,0-15-6-16,0-4-1 15,0 6 1-15,0 4 2 16,0 5 6-16,0 11 7 0,0 0 7 16,0 2-20-1,0 0-4-15,0 4-11 0,0 15 11 16,0 3 0-16,1-1 1 15,8-2-2-15,3-5-6 16,-1-8-40-16,1-6-81 16,0 0-40-16,-3-24-227 15</inkml:trace>
          <inkml:trace contextRef="#ctx0" brushRef="#br0" timeOffset="97820.8857">6109 7783 677 0,'0'0'18'15,"39"113"24"-15,-4-60 65 16,-1-17-51-16,-1-10-21 16,-3-15-21-16,-9-11-9 15,-1-1 1-15,-1-38 12 16,-1-17 8-16,5-16-10 0,3-6 6 16,-4 0 0-16,2-2-8 15,5 3-3-15,-5 11-9 16,1 10 2-16,1 13-3 15,-2 15-1-15,6 5-3 16,-3 8-7-16,3 11-17 16,-7 4-32-16,-7 7-104 15,-11 20-62-15,-5 9-299 16</inkml:trace>
          <inkml:trace contextRef="#ctx0" brushRef="#br0" timeOffset="99420.6738">8692 7647 646 0,'0'0'133'15,"0"0"49"-15,-85-131-126 16,66 110-25-16,13 14 18 0,3 7-49 15,3 2-50-15,3 26-97 16,22 6-27-16,9 5-324 16</inkml:trace>
          <inkml:trace contextRef="#ctx0" brushRef="#br0" timeOffset="99651.0817">9362 7965 634 0,'0'0'31'0,"116"-15"43"15,-66-23 52-15,-13-10-52 16,-22-7-12-16,-15-5-18 16,-1 3 32-16,-41-2-7 15,-14 11-16-15,-21 13-24 16,-7 16-3-16,-2 19-23 16,7 0-1-16,17 34-4 0,20 17-4 15,28 18-34-15,14 5-43 16,44 7 0-16,43-9-25 15,23-15-94-15,21-15-215 16</inkml:trace>
        </inkml:traceGroup>
        <inkml:traceGroup>
          <inkml:annotationXML>
            <emma:emma xmlns:emma="http://www.w3.org/2003/04/emma" version="1.0">
              <emma:interpretation id="{754AAD29-24D2-4768-A658-495E547F4FB4}" emma:medium="tactile" emma:mode="ink">
                <msink:context xmlns:msink="http://schemas.microsoft.com/ink/2010/main" type="inkWord" rotatedBoundingBox="14218,7666 21193,7699 21186,9141 14211,9108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1052.4984">10497 7661 580 0,'0'0'14'15,"0"-120"86"-15,18 58-9 16,20 8-28-16,4 13 22 16,2 15-22-16,-1 17-17 0,-2 9-24 15,1 19-8 1,-9 35-2-16,-9 19 2 0,-18 20-5 16,-6 11 8-16,0-4 2 15,0-11-17-15,0-20-2 16,16-26-1-1,18-24-1-15,17-19-2 0,10-7-11 16,7-33-26-16,3-7-12 16,-11 6 1-16,-15 13-15 15,-18 18 42-15,-15 6 8 16,-11 4-9-16,-1 5 12 16,0 11 14-16,0 5 66 15,8-6-29-15,19-11-22 16,12-4-5-16,11-11 23 15,1-25-20-15,-11 0-7 16,-13-2-1-16,-19 1 2 0,-8-1-7 16,-17 4 6-16,-26 6 22 15,-11 4-18-15,-11 10-7 16,-1 8-3-16,4 6 1 16,16 3-1-16,11 22-4 15,22 8 3-15,13 6-1 16,4 9-4-16,40 5 0 15,14 0 2-15,11-2 3 16,4-9-10-16,6-7-10 16,4-15 12-16,3-11 9 15,-4-9-1-15,-3 0 0 16,-9-3-13-16,-13-10-1 16,-10 3 15-16,-5 2 0 0,-13 0 1 15,-4 0-1-15,-7-1 12 16,-4 2-2-16,2-3 11 15,-2-6 2-15,4-5-4 16,0-11-1-16,-2 0-6 16,-4-10-7-16,-12 4 8 15,0-4-4-15,-7 2-2 16,-23 3-6-16,-6 2-1 16,-9 17-8-16,-11 11 8 15,-6 7 1-15,1 13-1 16,4 21 0-16,10 11 0 15,9 15-2-15,14 11 2 0,17 10 0 16,7-4-3 0,18-9-1-16,30-16-2 0,12-22 5 15,11-21-4-15,6-9 1 16,5-45-13-16,-1-25 8 16,-5-17-15-16,-12-7 11 15,-16-4-5-15,-16 1-3 16,-14-3 18-16,-14-1-4 15,-4 0 4-15,-1 10-7 16,-25 18 8-16,-1 22 1 16,0 25 1-16,3 18 17 15,6 8 1-15,0 27-15 0,5 29-2 16,-1 23 5-16,11 11-1 16,3 14 0-16,3 5 18 15,24 6-16-15,8-4 0 16,8-9-7-16,7-21-1 15,4-17-1-15,3-27 2 16,-1-20 0-16,-4-17-18 16,-2-6-14-16,-6-26-2 15,-4-1-20-15,-13 10-21 16,-12 10 75-16,-9 11 0 16,-6 2 12-16,0 0-1 15,8 6-10-15,10 9 12 16,13 2-1-16,18-8 31 0,8-9-17 15,4 0-4 1,-2-12-13-16,-3-24 0 0,-16-8-4 16,-13-5-4-16,-18-3 5 15,-9-1 5-15,-9 2 5 16,-34 4-1-16,-12 15 6 16,-6 13 2-16,-5 17-5 15,1 2-16-15,3 29-2 16,17 16-2-16,18 11-45 15,23 0-7-15,4 1-17 16,40-4-40-16,20-9 2 16,7-15-119-16,0-14-126 15</inkml:trace>
          <inkml:trace contextRef="#ctx0" brushRef="#br0" timeOffset="101565.0852">13236 7109 687 0,'0'0'13'0,"0"138"64"15,0-45-9-15,9 13 13 16,5 6-18-16,2 4-33 15,7-4-11-15,4-14-10 16,5-19-6-16,2-20-3 16,1-22-32-16,-1-20-56 15,-1-17-127-15</inkml:trace>
          <inkml:trace contextRef="#ctx0" brushRef="#br0" timeOffset="101317.9224">13307 7967 397 0,'0'0'0'0,"0"0"-60"15,0 0-257-15</inkml:trace>
          <inkml:trace contextRef="#ctx0" brushRef="#br0" timeOffset="101856.0633">13654 8016 113 0,'0'0'470'0,"0"0"-419"16,125 25 69-16,-68-25 1 15,-3-25-75-15,-1-15-14 16,-11-10-17-16,-18-1-9 16,-16-5-1-16,-8 5 3 15,-21 4 22-15,-28 8 9 16,-9 10-14-16,-8 18-3 15,-1 11 2-15,10 11-7 16,12 31-10-16,15 16-7 16,17 13-2-16,13-2-1 15,15-4-5-15,37-11-25 16,17-17-11-16,16-19-10 16,8-18-75-16,0-6 13 0,-6-39-399 15</inkml:trace>
          <inkml:trace contextRef="#ctx0" brushRef="#br0" timeOffset="102222.3295">14254 7666 624 0,'0'0'184'16,"-21"120"-140"-16,18-36 49 16,3 9-30-16,0 3 9 15,30-4-14-15,6 0-19 0,11-2-3 16,-4-12-24-1,-10-19-6-15,-7-25-6 0,-17-19-11 16,-9-15-17-16,0-10 27 16,-12-38-15-16,-6-19-32 15,-2-20 26-15,7-22 20 16,8-11-2-16,5-9 3 16,23 14-30-16,25 26 9 15,11 31 22-15,2 32 8 16,-7 22 9-16,-7 4 14 15,-12 17 12-15,-20 22-21 16,-15 10-11-16,-11 4 0 16,-32-4-2-16,-9-8 2 15,12-14-10-15,14-15-2 16,20-12-32-16,6 0-29 0,32-39-65 16,25-10-409-1</inkml:trace>
          <inkml:trace contextRef="#ctx0" brushRef="#br0" timeOffset="102590.4387">14965 7629 673 0,'0'0'114'0,"0"0"-77"15,-39 157 40-15,29-70 23 16,4 7-13-16,6 4-26 16,0-7-15-16,10-5-19 15,8-15-18-15,2-17-2 16,-7-20-6-16,-5-23-1 0,-8-11 7 15,0-11 1-15,0-40-8 16,0-22-22-16,0-25 12 16,0-20-4-16,7-6 3 15,29 2-19-15,21 22 0 16,10 29-7-16,0 37 32 16,-2 24 5-16,-11 10 5 15,-9 21 14-15,-7 21 8 16,-14 11 3-16,-20 7-17 15,-4 4-3-15,-19-12-1 16,-23-10-1-16,1-11 0 16,6-18-8-16,13-9-5 15,11-4-50-15,11-3 6 16,2-21-50-16,34-5-205 16,6-5-244-16</inkml:trace>
          <inkml:trace contextRef="#ctx0" brushRef="#br0" timeOffset="102772.0432">15615 7770 733 0,'0'0'64'0,"0"0"63"15,0 0-55-15,0 126-39 0,0-112-30 16,0-8-3-16,0-6-69 15,0-11-251-15</inkml:trace>
          <inkml:trace contextRef="#ctx0" brushRef="#br0" timeOffset="103535.5517">15860 7969 618 0,'0'0'126'0,"0"0"-44"15,0 0 60-15,129 0-98 16,-94-40 8-16,-13-16-38 16,-5-4-3-16,-16-2-9 15,-1 6 7-15,-12 10-5 16,-16 7-2-16,-7 13 15 0,-4 13 5 16,0 13-22-1,-6 6-3-15,-3 33 3 0,4 15 0 16,11 6-2-16,15 2 0 15,18 0 1-15,0-6-1 16,15-10 2-16,15-13-2 16,2-11 2-16,-1-19-20 15,4-3-25-15,-1-12-6 16,1-25-103-16,-4-2-75 16,-10-2-111-16,-5-2 114 15,-7 4 226-15,-9 4 27 16,0 9 57-16,0 11 122 15,0 9 16-15,0 6-84 0,-6 0-90 16,-4 30-40-16,1 11 59 16,-1 13 18-16,5 3-29 15,5 1-13-15,0-5-1 16,8-10-7-16,19-6-15 16,5-16-12-16,7-13-8 15,4-8 7-15,2-8 5 16,8-29-12-16,-2-10-1 15,0-8-8-15,-3-1-24 16,-4 3 0-16,-8 5 8 16,-6 15 25-16,-12 13-1 15,-9 16 3-15,-6 4 4 16,-3 8 2-16,2 25 14 16,2 12 15-16,8 3-17 0,11-4-6 15,7-6-3-15,10-8 2 16,7-7-6-16,3-13-1 15,4-10-5-15,6-3 0 16,1-33-1-16,3-10-30 16,-4-7-19-16,-11-1 7 15,-14 14 24-15,-20 9 18 16,-7 19 1-16,-8 10 47 16,0 2-11-16,0 12-31 15,-8 31-1-15,-3 13 6 16,11 0-9-16,6-8-2 15,50-15-36-15,25-14-30 0,25-12-27 16,11-7-249-16</inkml:trace>
        </inkml:traceGroup>
        <inkml:traceGroup>
          <inkml:annotationXML>
            <emma:emma xmlns:emma="http://www.w3.org/2003/04/emma" version="1.0">
              <emma:interpretation id="{65579957-6640-4900-B86A-A2A856376681}" emma:medium="tactile" emma:mode="ink">
                <msink:context xmlns:msink="http://schemas.microsoft.com/ink/2010/main" type="inkWord" rotatedBoundingBox="21910,7710 22528,7713 22521,9205 21902,9202"/>
              </emma:interpretation>
              <emma:one-of disjunction-type="recognition" id="oneOf15">
                <emma:interpretation id="interp23" emma:lang="" emma:confidence="0">
                  <emma:literal>Y</emma:literal>
                </emma:interpretation>
                <emma:interpretation id="interp24" emma:lang="" emma:confidence="0">
                  <emma:literal>y</emma:literal>
                </emma:interpretation>
                <emma:interpretation id="interp25" emma:lang="" emma:confidence="0">
                  <emma:literal>"</emma:literal>
                </emma:interpretation>
                <emma:interpretation id="interp26" emma:lang="" emma:confidence="0">
                  <emma:literal>.</emma:literal>
                </emma:interpretation>
                <emma:interpretation id="interp27" emma:lang="" emma:confidence="0">
                  <emma:literal>?</emma:literal>
                </emma:interpretation>
              </emma:one-of>
            </emma:emma>
          </inkml:annotationXML>
          <inkml:trace contextRef="#ctx0" brushRef="#br0" timeOffset="104510.4817">18191 7103 219 0,'0'0'452'15,"0"0"-433"-15,0 0-13 16,0 0 62-16,65 121 59 16,-15-47-61-16,5 14-14 15,-1 5-16-15,-4-3-17 0,-8-12-19 16,-3-23 0-16,-6-15-6 16,-3-20-22-16,-3-18-8 15,-1-2-70-15,1-22-34 16,-1-18-138-16</inkml:trace>
          <inkml:trace contextRef="#ctx0" brushRef="#br0" timeOffset="104722.6115">18808 7259 638 0,'0'0'51'16,"0"149"114"-16,0-34-63 0,-2 23 21 15,-14 16-35-15,-2 4-35 16,6-10-28-16,1-18-20 16,7-22-4-16,-1-18-1 15,-1-26-40-15,0-22-40 16,2-18-35-16,-5-12-96 16,-3-6-388-16</inkml:trace>
        </inkml:traceGroup>
      </inkml:traceGroup>
    </inkml:traceGroup>
    <inkml:traceGroup>
      <inkml:annotationXML>
        <emma:emma xmlns:emma="http://www.w3.org/2003/04/emma" version="1.0">
          <emma:interpretation id="{A8C23463-BAA2-4631-B009-21C782C460AD}" emma:medium="tactile" emma:mode="ink">
            <msink:context xmlns:msink="http://schemas.microsoft.com/ink/2010/main" type="paragraph" rotatedBoundingBox="3495,9784 22822,9593 22845,11982 3519,121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33A481-8A3E-4304-B313-AE13AE7A9AEE}" emma:medium="tactile" emma:mode="ink">
              <msink:context xmlns:msink="http://schemas.microsoft.com/ink/2010/main" type="line" rotatedBoundingBox="3495,9784 22822,9593 22845,11982 3519,12173"/>
            </emma:interpretation>
          </emma:emma>
        </inkml:annotationXML>
        <inkml:traceGroup>
          <inkml:annotationXML>
            <emma:emma xmlns:emma="http://www.w3.org/2003/04/emma" version="1.0">
              <emma:interpretation id="{931E525D-2837-4A85-8E85-282DEAE6C521}" emma:medium="tactile" emma:mode="ink">
                <msink:context xmlns:msink="http://schemas.microsoft.com/ink/2010/main" type="inkWord" rotatedBoundingBox="3497,10020 6837,9987 6850,11287 3510,11320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5936.6858">-114 10271 555 0,'0'0'27'0,"-16"145"57"16,20-74 10-16,40-7-8 15,15-14-35-15,14-21-30 16,3-28 7-16,0-7-15 15,-1-46 5-15,-8-19-10 16,-10-13-8-16,-18-7-53 16,-26 3-42-16,-13 13 23 15,-33 17 71-15,-33 21-1 16,-17 21 4-16,-13 16 5 16,0 17 13-16,1 38 13 0,13 18-4 15,20 11 6 1,26 2-10-16,22-3 8 0,14-9-20 15,11-15-5-15,26-10-8 16,11-12-3-16,4-14 2 16,0-9 1-16,-1-12 1 15,-10-2 4-15,-7 0-2 16,-9-14-3-16,-6-14-9 16,-8-8-25-16,-4-14 12 15,-5-9 14-15,-2-12 5 16,0-13-2-16,7-19 2 15,4-14 3-15,10-9 0 0,6-13 2 16,4 8-2-16,2 12 0 16,-1 20 6-16,-5 31-1 15,-4 27 2-15,-10 23 18 16,2 18-13-16,-4 24-1 16,2 51-10-16,4 36 29 15,-8 26 10-15,-5 13-9 16,-2-9-7-16,1-16-18 15,4-26-6-15,-1-23 0 16,3-16-1-16,5-17-7 16,7-9-29-16,0-13-109 15,2-15-242-15</inkml:trace>
          <inkml:trace contextRef="#ctx0" brushRef="#br0" timeOffset="106223.5138">933 10510 664 0,'0'0'18'0,"0"0"124"16,141-95-49-16,-97 36-26 15,-13 2-39-15,-10-1-6 16,-15 4-15-16,-6 6 2 16,-6 8 1-16,-27 13 9 15,-3 15-17-15,-3 12-2 16,2 5-6-16,-3 36 6 0,10 17 1 15,12 13 1-15,18 8-2 16,0-2-2-16,41 0-2 16,19-12 0-16,15-17-39 15,6-18-30-15,7-28 24 16,-1-7-41-16,-8-41-38 16,-12-18-188-16</inkml:trace>
          <inkml:trace contextRef="#ctx0" brushRef="#br0" timeOffset="106520.198">1476 10139 441 0,'0'0'7'0,"0"0"36"15,-14 121 29-15,16-58 20 16,23-1-40 0,10 2-27-16,5-7 8 0,10-8-20 15,11-14 15-15,9-14-6 16,-3-14-2-16,-2-7-7 15,-12-7-6-15,-8-25-3 16,-14-8 4-16,-5-12-2 16,-17-5-1-16,-9-6 2 15,0-5 10-15,-11 4 27 16,-14 4-10-16,2 6-12 16,5 10-17-16,8 13-1 15,8 9-4-15,2 10-5 0,9-1-44 16,23 5-118-1,5 4-30-15,-1 1-208 0</inkml:trace>
          <inkml:trace contextRef="#ctx0" brushRef="#br0" timeOffset="120506.0155">2931 10658 237 0,'0'0'258'0,"125"-156"-234"15,-79 61-9-15,-23 3 27 0,-22 10 16 16,-1 19 41-16,-48 25 45 15,-29 22-28-15,-19 16-70 16,-11 5-2-16,-1 38-10 16,15 15-18-16,25 8 1 15,22 2-14-15,31-3-3 16,15 1-2-16,9-8-4 16,34-11-32-16,19-22-10 15,15-25-6-15,16-4-55 16,3-37-65-16,-4-9-319 15</inkml:trace>
        </inkml:traceGroup>
        <inkml:traceGroup>
          <inkml:annotationXML>
            <emma:emma xmlns:emma="http://www.w3.org/2003/04/emma" version="1.0">
              <emma:interpretation id="{BA954F5D-627E-4495-BB72-A3C5DC92BB51}" emma:medium="tactile" emma:mode="ink">
                <msink:context xmlns:msink="http://schemas.microsoft.com/ink/2010/main" type="inkWord" rotatedBoundingBox="8241,10093 14965,10026 14980,11469 8255,11536">
                  <msink:destinationLink direction="with" ref="{1F9C320F-FC16-4C99-BC89-EB49F32BC6C1}"/>
                </msink:context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21135.9137">4527 9962 899 0,'0'0'21'0,"0"0"69"15,0 0-39-15,139-157 7 16,-7 83 4-16,21 3-37 16,14 4-18-16,3 15-4 15,-3 18-3-15,-12 23-44 0,-20 11-62 16,-25 10-52-16,-29 32-183 15</inkml:trace>
          <inkml:trace contextRef="#ctx0" brushRef="#br0" timeOffset="120983.7424">5198 10075 662 0,'0'0'110'15,"0"0"-93"-15,-17 166 101 0,17-84-20 16,0-4-52 0,18-11-15-16,3-16-19 0,-3-21-10 15,-4-15-2-15,-10-15-28 16,-1-4-65-16,-3-43 10 16,0-22-156-16,-25-19-414 15</inkml:trace>
          <inkml:trace contextRef="#ctx0" brushRef="#br0" timeOffset="121637.0739">5632 10169 377 0,'0'0'247'0,"0"0"-160"16,0 0 67-16,-40-109-87 15,43 56-21-15,24-2-12 16,13 2-5-16,5 5 4 15,4 12-10-15,2 21-11 16,-6 15-8-16,-5 0-4 16,-1 39-6-16,-8 21 6 15,-12 15 0-15,-7 11 0 16,-4-5 12-16,1-11-9 16,9-14 3-16,4-17-4 15,10-16-4-15,10-13 2 16,8-10 0-16,7-15 1 0,1-30-1 15,2-17-12-15,-5 0-6 16,-10 9-19-16,-12 16 26 16,-15 16 1-16,-9 17 6 15,-9 4 0-15,0 23-27 16,0 24 31-16,-8 18 17 16,-1 7 3-16,5-4-11 15,4-15-6-15,3-16-6 16,19-21-48-16,8-16-78 15,-6-17-129-15</inkml:trace>
          <inkml:trace contextRef="#ctx0" brushRef="#br0" timeOffset="121747.3509">6486 9905 824 0,'0'0'20'0,"0"0"-4"16,0 0 30-16,0 0-46 15,0 0-127-15,0 0-350 16</inkml:trace>
          <inkml:trace contextRef="#ctx0" brushRef="#br0" timeOffset="122082.0949">7061 10276 710 0,'13'149'71'15,"8"-5"84"-15,-1-20-111 0,1-29-11 16,-3-28-19-16,-2-30-12 15,-11-27-2-15,-5-10-3 16,0-39 1-16,-8-30-37 16,-2-22-13-16,2-16 52 15,8-13-1-15,0-4-4 16,21 5-23-16,20 22 8 16,8 30 20-16,-2 34 26 15,1 29 23-15,-4 4-9 16,-7 37-13-16,1 19 8 15,-19 11-6-15,-11 8-7 16,-8-7-20-16,-12-6 8 0,-23-15-10 16,-5-13-13-1,-1-14-35-15,5-12-44 0,6-8-99 16,21 0-195-16</inkml:trace>
          <inkml:trace contextRef="#ctx0" brushRef="#br0" timeOffset="122502.9462">7638 10288 515 0,'0'0'207'0,"195"-113"-5"16,-87 37-107-16,-5-7-31 16,-15-6-42-16,-17 1 2 15,-18 2-5-15,-19 5-14 16,-16 10 3-16,-18 11-4 16,-3 17-2-16,-37 13-2 0,-14 13-3 15,-13 16-8 1,-6 1-2-16,-1 26 2 0,11 25-3 15,10 17 13 1,17 13 1-16,15 18-5 0,12 10 2 16,9 4 3-16,8-6 0 15,29-11 1-15,14-20-1 16,8-20 4-16,10-21-8 16,-1-22 4-16,3-13 0 15,-7-8 6-15,-7-29-6 16,-12-8-6-16,-10 1 5 15,-15 9 1-15,-5 11 5 0,-14 16-5 16,-1 8 12 0,0 0 21-16,0 7-20 0,0 25-10 15,-1 17 2-15,-4 4 8 16,5-5-11-16,0-6-4 16,15-14-3-16,12-15-22 15,8-13-48-15,-1-11-67 16,1-41-253-16</inkml:trace>
          <inkml:trace contextRef="#ctx0" brushRef="#br0" timeOffset="123432.9293">8967 10049 717 0,'0'0'31'0,"0"0"104"15,0 0-26-15,0 0-48 16,0 0-25-16,0 0-9 16,-134 14-14-16,105 16-8 15,7 11 1-15,4 11-3 16,9 9 3-16,9 6-3 16,0-2-3-16,22-11 1 15,26-11-1-15,14-15 0 16,13-16 4-16,8-12 0 15,6-12-2-15,-7-24-2 16,-11-8-3-16,-14 8-8 16,-15 10 0-16,-12 14-6 0,-13 8-15 15,-8 4 10-15,-5 0 6 16,5 0 12-16,6 2 4 16,9 0 5-16,5-2 10 15,9-6 3-15,-1-24-1 16,-4-14 6-16,-10-8-12 15,-17-5 0-15,-6 2-7 16,-14 9 9-16,-25 7-4 16,-7 19 7-16,-12 16-16 15,-3 4-1-15,1 28-6 16,10 16 3-16,19 0-7 16,22-6-6-16,9-10-42 15,10-10-3-15,26-15-35 0,11-3 16 16,-2-13 20-16,0-21-3 15,-6-6 1-15,-1-3-169 16,-16 9-4-16,-8 8 224 16,-10 11 12-16,-4 11 51 15,0 4 131-15,-16 2-97 16,-2 26-10-16,0 11 19 16,6 11-11-16,7 10 7 15,5 5-50-15,0-1 35 16,26-7-16-16,10-9-18 15,10-12-14-15,4-15-17 0,-1-17-3 16,4-4-2 0,4-25 4-16,3-24-2 0,2-15 3 15,1-3-10-15,-1 5-4 16,-13 15-5-16,-10 21 7 16,-13 26 0-16,-8 0-11 15,-4 36 13-15,-1 10 20 16,5 5 9-16,8-6-16 15,10-10 0-15,16-14-12 16,18-21 4-16,9-11-2 16,10-38-2-16,-5-15-1 15,-6-5-24-15,-16 5-6 16,-24 15-5-16,-19 12 27 16,-17 22 8-16,-2 11 14 15,0 4 45-15,-11 8-27 0,-4 29-14 16,2 19 3-16,8 10-8 15,5 3-13-15,23-9-2 16,38-18-45-16,29-21-53 16,17-21-61-16,13-6-190 15</inkml:trace>
        </inkml:traceGroup>
        <inkml:traceGroup>
          <inkml:annotationXML>
            <emma:emma xmlns:emma="http://www.w3.org/2003/04/emma" version="1.0">
              <emma:interpretation id="{1FA315AD-2C0F-4C17-A272-378B9073FDCC}" emma:medium="tactile" emma:mode="ink">
                <msink:context xmlns:msink="http://schemas.microsoft.com/ink/2010/main" type="inkWord" rotatedBoundingBox="16360,9936 18050,9919 18064,11359 16374,11376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24452.6031">12682 10010 357 0,'0'0'122'0,"0"0"37"0,-32 141-56 15,32-98-13-15,26-4-47 16,28-12-15-16,12-12 13 15,14-15 40-15,4-5-50 16,-6-34 0-16,-9-22-5 16,-18-5-18-16,-12-8-8 15,-22 0-9-15,-17 6 9 16,-17 10 1-16,-37 15-1 16,-20 17-3-16,-10 18 3 15,-9 8-2-15,1 24 7 16,20 23-5-16,24 15 3 15,35 6-3-15,14 5 0 16,56 6-2-16,30-4 2 0,16 0 1 16,11-4-1-16,2-1 1 15,-4-4-1-15,-14-4 22 16,-18-9 9-16,-31-6 5 16,-25-8-11-16,-24-7-17 15,-19-5 1-15,-40-6 3 16,-19-9 7-16,-8-6-14 15,-1-6-5-15,11 0 0 16,14 0-19-16,15-16-5 16,20-4-23-16,23-10-19 15,4-4-45-15,27-11-175 16,16 0-373-16</inkml:trace>
          <inkml:trace contextRef="#ctx0" brushRef="#br0" timeOffset="125036.5645">13663 10229 599 0,'0'0'87'15,"151"-146"102"-15,-79 62-96 16,-6-3-48-16,-10-5-17 15,-16-5-14-15,-14 4-8 0,-17 4 0 16,-9 13-2 0,-17 17 8-16,-28 14-4 0,-15 14-3 15,-8 18-7-15,-5 13 2 16,0 13-11-16,9 34 11 16,7 21 0-16,16 18 2 15,16 10-1-15,16 13-1 16,9 0 2-16,16-4-1 15,25-2 24-15,10-11-20 16,7-15 11-16,7-20-16 16,3-21 2-16,5-19-2 15,0-17 3-15,-4 0-3 16,-8-26 8-16,-4-12-8 16,-14-1-11-16,-15 12-7 15,-13 12 16-15,-10 14 0 0,-5 1-8 16,0 16-1-16,0 15 8 15,-6 7 3-15,1-3-1 16,5-9-14-16,0-12-46 16,14-14-52-16,8 0 22 15,-1-29-13-15,-6-12 18 16,-10-2 86-16,-5 0 52 16,0 6 59-16,-9 1 22 15,-9 6-11-15,-5 6-62 16,1 5-37-16,5 7-8 0,5 4-15 15,12 8-27 1,0 0-61-16,8 0-381 0</inkml:trace>
        </inkml:traceGroup>
        <inkml:traceGroup>
          <inkml:annotationXML>
            <emma:emma xmlns:emma="http://www.w3.org/2003/04/emma" version="1.0">
              <emma:interpretation id="{C016A7BB-6791-41F0-93EB-CD502CF7622E}" emma:medium="tactile" emma:mode="ink">
                <msink:context xmlns:msink="http://schemas.microsoft.com/ink/2010/main" type="inkWord" rotatedBoundingBox="19035,9631 22822,9593 22845,11982 19058,12020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25322.2922">15326 10016 362 0,'0'0'462'0,"14"115"-365"0,1-49 19 15,6-5-52-15,4-12-22 16,-2-14-37-16,-1-16-5 16,-1-19-35-16,2-13-96 15,-4-39-469-15</inkml:trace>
          <inkml:trace contextRef="#ctx0" brushRef="#br0" timeOffset="125631.3546">15412 9753 798 0,'0'0'85'0,"0"0"-85"16,0 0-14-16,0 0-28 15,0 0 20-15,30 120-21 16,-8-66 38-16,4 7 5 16,-4 4 7-16,1-5 82 15,3-12-21-15,-4-12-30 16,5-19 16-16,5-14-33 15,7-3-2-15,13-30 22 16,9-12-8-16,2 1-18 16,-5 9 8-16,-10 17-3 15,-8 15-13-15,-13 0-4 0,-9 21 0 16,-6 15 3 0,-5-1 6-16,-5-5-12 15,2-4-27-15,5-17-68 16,5-9-116-16,4-6-633 15</inkml:trace>
          <inkml:trace contextRef="#ctx0" brushRef="#br0" timeOffset="126100.8304">16377 10036 670 0,'0'0'49'0,"-5"143"114"0,5-72-50 16,2-7-63-16,14-11 9 16,1-5-46-16,1-12 10 15,-3-10-8-15,-3-10-4 16,-3-7-7-16,-6-9-3 15,-3 0 8-15,0 0 5 16,-3-4 27-16,-14-17-29 16,7-14-6-16,2-8-6 15,8-17 0-15,0-11-5 16,31-5-6-16,14 1-4 16,10 15 8-16,-1 15 7 15,2 20 0-15,-6 21 6 16,-7 4 5-16,-4 8 3 0,-10 22 19 15,-8 9-19-15,-17 0-3 16,-4 4 0-16,-12 1-5 16,-25-7-1-16,-5-9-5 15,3-9-13-15,10-10-48 16,8-9-21-16,21 0-23 16,0-19-191-16,23-19-473 15</inkml:trace>
          <inkml:trace contextRef="#ctx0" brushRef="#br0" timeOffset="126386.0335">17091 10108 707 0,'0'0'64'16,"0"0"43"-16,15 106-31 15,23-85 3-15,4-15-29 16,10-6 4-16,5-12 0 15,-4-25-6-15,-8-10-31 16,-10-9-10-16,-13-1-3 16,-10-1-1-16,-7 8 2 15,-5 12-3-15,0 14-2 16,-18 20-10-16,-9 4-24 16,-2 18-33-16,5 20-19 0,11 2-36 15,13-7-124-15,0-10-281 16</inkml:trace>
          <inkml:trace contextRef="#ctx0" brushRef="#br0" timeOffset="126918.2101">17175 9429 675 0,'0'0'410'0,"0"0"-399"16,150-42-9-16,-31 17 49 15,20-1-9-15,2-2 6 16,-4 2-12-16,-14 5-31 15,-15 10-5-15,-15 4-52 16,-16 7-92-16,-17 0-34 16,-25 23-481-16</inkml:trace>
          <inkml:trace contextRef="#ctx0" brushRef="#br0" timeOffset="126583.8586">17904 10049 736 0,'0'0'24'0,"8"132"140"16,-7-82-59-16,-1-14-80 0,0-15-15 16,0-14-4-16,0-7-4 15,0-9-2-15,-4-26-94 16,-7-16-462-16</inkml:trace>
          <inkml:trace contextRef="#ctx0" brushRef="#br0" timeOffset="127242.3974">18560 8991 565 0,'0'0'214'0,"128"152"-183"0,-40-20 148 16,5 36-71-16,-1 27 33 15,-12 26-62-15,-28 3-6 16,-29-19-43-16,-23-17-19 16,-17-24-7-16,-35-27 3 15,-14-16-1-15,-5-17-3 16,5-13-3-16,7-11-21 16,16-12-35-16,11-9-16 15,11-12-43-15,7-15-131 16</inkml:trace>
        </inkml:traceGroup>
      </inkml:traceGroup>
    </inkml:traceGroup>
    <inkml:traceGroup>
      <inkml:annotationXML>
        <emma:emma xmlns:emma="http://www.w3.org/2003/04/emma" version="1.0">
          <emma:interpretation id="{6A253BC7-8C13-4A58-957A-DB373EEA0FF2}" emma:medium="tactile" emma:mode="ink">
            <msink:context xmlns:msink="http://schemas.microsoft.com/ink/2010/main" type="paragraph" rotatedBoundingBox="2306,11999 4356,12151 4300,12912 2250,127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73A6BC-CC7E-4CB0-8BF3-1C54D2682D79}" emma:medium="tactile" emma:mode="ink">
              <msink:context xmlns:msink="http://schemas.microsoft.com/ink/2010/main" type="line" rotatedBoundingBox="2306,11999 4356,12151 4300,12912 2250,12760"/>
            </emma:interpretation>
          </emma:emma>
        </inkml:annotationXML>
        <inkml:traceGroup>
          <inkml:annotationXML>
            <emma:emma xmlns:emma="http://www.w3.org/2003/04/emma" version="1.0">
              <emma:interpretation id="{3B2B8D67-2BA3-47DD-80BF-9632795FEB2F}" emma:medium="tactile" emma:mode="ink">
                <msink:context xmlns:msink="http://schemas.microsoft.com/ink/2010/main" type="inkWord" rotatedBoundingBox="2306,11999 4356,12151 4300,12912 2250,12760">
                  <msink:destinationLink direction="with" ref="{96D552F1-C63A-41F9-8201-ECEEE3D3A62F}"/>
                </msink:context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63864.4733">-867 11875 680 0,'0'0'24'15,"0"0"41"-15,0 144 31 16,5-110-28-16,8-11-48 16,-1-12-12-16,2-11-7 15,-5 0-1-15,0-28 1 16,0-18 4-16,-5-18-5 15,-1-12-41-15,-3-2-18 0,0 2 15 16,-6 10 17 0,-12 15 27-16,0 16 15 0,5 14 29 15,4 15 31-15,7 5-11 16,2-3-37-16,0 3-27 16,9-9-10-16,18-4 8 15,5-3 4-15,0-1 8 16,-5 5 7-16,-6 9 2 15,-5 4-3-15,-1 13-4 16,-1 27 9-16,1 19 16 16,-6 12 3-16,-5 13-4 15,-4-2-24-15,0-2-7 16,2-12-5-16,2-15-2 16,4-17-36-16,2-10-65 15,7-17-60-15,-4-9-181 0</inkml:trace>
          <inkml:trace contextRef="#ctx0" brushRef="#br0" timeOffset="163428.5162">-1167 11733 664 0,'0'0'48'0,"0"0"43"16,0 0 2-16,0 0-44 16,0 0-5-16,0 0-9 15,19 70-9-15,14-85-11 16,-6-15-8-16,-7-3 2 15,-10 2-5-15,-10 5 2 16,0 6 2-16,-33 4-3 0,-10 7-5 16,-13 9 0-16,-6 0 9 15,-2 28-7 1,5 19 1-16,16 15-3 0,16 11 4 16,22 1 6-16,5 1 2 15,23-9 6-15,22-11-9 16,12-17-7-16,4-15-2 15,10-14-2-15,0-9-7 16,-1 0-17-16,-3-11-42 16,-13-10-123-16,-15-7-367 15</inkml:trace>
          <inkml:trace contextRef="#ctx0" brushRef="#br0" timeOffset="164780.8446">-417 11988 560 0,'0'0'17'0,"0"0"44"16,0 0 30-16,6-104-31 15,-6 81 13-15,0 7-16 16,0 12-5-16,-6 4-6 0,-3 0-32 16,-3 24-10-16,1 15-1 15,1 8-2-15,5-2 0 16,5-6-2-16,0-8 0 16,15-5 0-16,12-5 1 15,9-7 2-15,8-5-2 16,4-9 0-16,5 0 0 15,-4-2 0-15,-1-17 0 16,-4 0 0-16,-12-1-7 16,-7 3-1-16,-10 6 8 15,-6 6 0-15,-6 2-2 16,-3 0 2-16,0 1 4 16,0 1-2-16,0-4 2 0,0 3 4 15,0-2-3-15,9-9-5 16,2-6 3-16,1-2-3 15,0-7 0-15,-11 0 3 16,-1 3-3-16,0 1 5 16,-4 4-5-16,-13 3 2 15,-7 7 8-15,-6 10 5 16,-4 0-15-16,-4 4 0 16,5 25-11-16,4 7 9 15,10 10-2-15,13 3 4 16,6 1-1-16,0-8 1 15,13-7-1-15,17-12-1 16,8-19-9-16,4-4-21 16,-1-21-13-16,-2-24 7 0,-9-9 24 15,-6-11-9-15,-8-8-66 16,-10-7 52-16,-6 1 29 16,0 4 8-16,-6 13 13 15,-16 15 34-15,-1 19 3 16,2 18-3-16,5 8-6 15,5 2-6-15,2 12-25 16,2 21-10-16,7 14 0 16,0 2 0-16,0 9 1 15,9 1 3-15,12 3 2 16,6-2-3-16,0-4 0 16,0-5-2-16,3-10 3 0,-7-12-3 15,-1-11-1-15,-2-12 0 16,-5-6-2-16,-2-10 1 15,1-22 1-15,1-7 3 16,-5 3-1-16,-1 8 3 16,-6 11-5-16,-1 10 21 15,-2 6 9-15,0 1-4 16,0 0-19-16,0 22-6 16,3 7 4-16,6 2 6 15,0-6-10-15,1-9-1 16,1-10 0-16,-2-6-26 15,1-6-61-15,-2-27-75 16,-2-12-200-16</inkml:trace>
          <inkml:trace contextRef="#ctx0" brushRef="#br0" timeOffset="165042.4762">351 11976 295 0,'0'0'133'15,"0"0"127"-15,0 0-169 16,135 56 2-16,-94-67-11 16,-5-30-32-16,-6-8-20 15,-10-7-7-15,-16 3 2 16,-4 8 8-16,-4 9 1 16,-28 19 7-16,-7 12 2 0,-6 5-17 15,1 31-25-15,8 22-1 16,9 11-3-16,15 6-4 15,12-1-71-15,5-7-22 16,29-15-133-16,11-12-488 16</inkml:trace>
        </inkml:traceGroup>
      </inkml:traceGroup>
    </inkml:traceGroup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1:41.725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6603DBF-AE30-4CFF-85C7-45D95C349F64}" emma:medium="tactile" emma:mode="ink">
          <msink:context xmlns:msink="http://schemas.microsoft.com/ink/2010/main" type="writingRegion" rotatedBoundingBox="14042,4075 24561,4340 24488,7208 13970,6943"/>
        </emma:interpretation>
      </emma:emma>
    </inkml:annotationXML>
    <inkml:traceGroup>
      <inkml:annotationXML>
        <emma:emma xmlns:emma="http://www.w3.org/2003/04/emma" version="1.0">
          <emma:interpretation id="{A18D0833-216D-452C-9561-A811A93A22A8}" emma:medium="tactile" emma:mode="ink">
            <msink:context xmlns:msink="http://schemas.microsoft.com/ink/2010/main" type="paragraph" rotatedBoundingBox="14042,4075 24561,4340 24509,6380 13990,6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304C71-E1CF-49B2-B715-0AF841F5C75B}" emma:medium="tactile" emma:mode="ink">
              <msink:context xmlns:msink="http://schemas.microsoft.com/ink/2010/main" type="line" rotatedBoundingBox="14042,4075 24561,4340 24509,6380 13990,6115"/>
            </emma:interpretation>
          </emma:emma>
        </inkml:annotationXML>
        <inkml:traceGroup>
          <inkml:annotationXML>
            <emma:emma xmlns:emma="http://www.w3.org/2003/04/emma" version="1.0">
              <emma:interpretation id="{00217153-40E9-4B21-A8CC-1DF44D86AFFB}" emma:medium="tactile" emma:mode="ink">
                <msink:context xmlns:msink="http://schemas.microsoft.com/ink/2010/main" type="inkWord" rotatedBoundingBox="14026,4706 14772,4724 14751,5545 14005,55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10470 4220 293 0,'0'0'177'16,"0"0"-141"-16,0 0 58 16,-30 118 0-16,30-79-19 15,30 1-8-15,14-9 10 16,1-3-15-16,0-17-22 0,2-11-13 15,-7 0-10-15,1-24-5 16,-2-15 2 0,-3-10-14-16,-3-2-3 0,-18-3-21 15,-15 4 7-15,0 4 10 16,-36 11-1-16,-18 11 6 16,-11 17-10-16,-6 7 3 15,-4 19 9-15,0 30 10 16,4 21 14-16,14 13-18 15,18 6 16-15,24 8-6 16,15 1 1-16,6-6 2 16,38-9 0-16,13-21-7 15,9-19-9-15,6-17 1 16,9-18 3-16,1-8-7 16,2 0-34-16,8-23-52 0,-10-1-54 15,-10-1-310 1</inkml:trace>
          <inkml:trace contextRef="#ctx0" brushRef="#br0" timeOffset="-468.9438">10599 4391 120 0,'0'0'112'16,"0"0"104"-16,0 0-189 16,0 0 130-16,0 0-48 15,0 0 1-15,-57-67-21 16,51 62-42-16,-1 2-5 16,1 3-10-16,1 0-3 15,2 0-15-15,3 0-4 16,0 0-9-16,0 0-1 15,0 0-9-15,0 0 4 0,0 0 2 16,0 0-2-16,0 0 2 16,0 0-3-1,0 0 5-15,0 0 1 0,0 0 5 16,0 0-3-16,0 0-1 16,0 0-2-16,-6 0-22 15,-3 0-42-15,2 0-40 16,2 3-17-16,1 2-129 15,1-3-170-15</inkml:trace>
        </inkml:traceGroup>
        <inkml:traceGroup>
          <inkml:annotationXML>
            <emma:emma xmlns:emma="http://www.w3.org/2003/04/emma" version="1.0">
              <emma:interpretation id="{F83879B4-7B3D-4656-B328-A9137614D3E8}" emma:medium="tactile" emma:mode="ink">
                <msink:context xmlns:msink="http://schemas.microsoft.com/ink/2010/main" type="inkWord" rotatedBoundingBox="15466,4111 21465,4262 21414,6302 15414,61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0.552">11886 3843 376 0,'0'0'182'0,"0"0"-34"16,0 0-78-16,-130 118-11 15,111-35-19-15,13 21 6 16,6 14 23-16,5 10-21 16,30-6-14-16,7-14-21 15,9-22 0-15,6-23-13 16,2-18-2-16,5-19 1 0,7-20-21 16,1-6-32-16,8-19-106 15,-10-19-112-15</inkml:trace>
          <inkml:trace contextRef="#ctx0" brushRef="#br0" timeOffset="785.9719">12415 4125 66 0,'0'0'400'0,"0"0"-311"16,-12 148 46 0,12-86-63-16,14-6 1 0,19-3-33 15,5-17 0-15,10-15-23 16,9-16-6-16,14-5 14 16,11-30 2-16,2-22-24 15,1-7-3-15,-12-4-36 16,-16 2-21-16,-21 9-8 15,-17 11 30-15,-19 15 23 16,0 14 12-16,-10 12 42 16,-15 6 7-16,-2 40-12 15,1 15 23-15,4 18-1 0,7 18-23 16,7 5 15 0,8 10-10-16,0-7-17 0,0-12-16 15,17-24-6 1,5-20-2-16,2-21-18 0,2-20-77 15,4-8-55-15,-3-18-182 16</inkml:trace>
          <inkml:trace contextRef="#ctx0" brushRef="#br0" timeOffset="1240.408">13462 3876 631 0,'0'0'93'0,"0"0"-75"16,0 0 75-16,-5 132-25 15,5-85-32-15,0-1-33 16,0 1-3-16,0-3-56 16,9-6-94-16,3-6-290 15</inkml:trace>
          <inkml:trace contextRef="#ctx0" brushRef="#br0" timeOffset="1565.7185">13725 4446 756 0,'0'0'27'15,"0"0"83"-15,116 1-8 16,-62-1-41-16,-2 0-4 15,-8 0-37-15,-17 0-19 16,-15 0-1-16,-12 0-61 16,-7 18-121-16,-34 9-151 15</inkml:trace>
          <inkml:trace contextRef="#ctx0" brushRef="#br0" timeOffset="1694.5656">13740 4746 406 0,'0'0'304'0,"0"0"-201"16,0 0 50-1,137 65-82-15,-82-62-30 0,7-3-21 16,4 0-7-16,0-12-13 16,-4-11-85-16,-8-2-262 15</inkml:trace>
          <inkml:trace contextRef="#ctx0" brushRef="#br0" timeOffset="2389.3468">14618 4291 437 0,'0'0'146'16,"0"0"-48"-16,0 0 0 16,0 0-39-16,0 0-8 15,0 0-35-15,87-99-5 0,-28 79 10 16,1 7 6 0,-12 9 13-16,-4 4-23 0,-11 0 2 15,-6 17-4-15,-8 9 12 16,-13 6-12-16,-6 7-12 15,-6 3 3-15,-24 3 10 16,-9 5 1-16,3-1 1 16,1 5-6-16,8-1-3 15,6-4 5-15,15-2-13 16,6-9 4-16,0-10-5 16,2-6 0-16,20-11-3 15,13-5-43-15,9-6-46 0,5 0-63 16,2-17-222-16</inkml:trace>
          <inkml:trace contextRef="#ctx0" brushRef="#br0" timeOffset="2682.2872">15225 4726 408 0,'0'0'47'0,"0"0"144"15,137 4-107-15,-89-29-34 16,-10-7 17-16,-8-3-37 16,-14-3-13-16,-16-5 6 0,0 1 41 15,-9-1-25-15,-22 6-15 16,-8 4 33-16,-5 8-25 16,0 13-12-16,4 9 1 15,1 3-21-15,7 20-1 16,10 16-3-16,13 9-11 15,9-2-25-15,19-4-28 16,32-9-42-16,15-10-46 16,11-14-156-16</inkml:trace>
          <inkml:trace contextRef="#ctx0" brushRef="#br0" timeOffset="2983.6978">15742 4607 508 0,'0'0'152'16,"0"0"-96"-16,0 0 32 15,0 0 44-15,0 0-53 16,154 100-29-16,-97-115-10 16,-7-19-17-16,-11-4-15 15,-17-6 0-15,-17 1-3 16,-5-3-5-16,-6 6 1 15,-29 4-1-15,-4 10 2 16,-6 12-2-16,3 8 12 16,6 6-12-16,4 4 0 15,10 22-4-15,5 7 0 16,11 4-41-16,6-2-58 16,5-8-134-16,19-9-291 0</inkml:trace>
          <inkml:trace contextRef="#ctx0" brushRef="#br0" timeOffset="3437.0551">16213 3616 673 0,'0'0'14'16,"189"182"132"-16,-82-43-13 15,-9 25-42-15,-14 26-10 16,-22 11-24-16,-31-8-23 16,-23-12-11-16,-8-19-7 15,-32-21 6-15,-14-13-8 0,-9-22-4 16,3-17-5-16,2-23-4 15,8-18-1-15,14-16-40 16,11-13-65-16,13-12-39 16,4-7-255-16</inkml:trace>
          <inkml:trace contextRef="#ctx0" brushRef="#br0" timeOffset="4325.648">17035 4529 593 0,'0'0'203'16,"0"0"-144"-16,142-17 66 0,-78 15-57 15,-2 2-25-15,-5 0-17 16,-13 0-17-16,-17 0-9 16,-21 34-25-16,-6 14-138 15,-45 6-231-15</inkml:trace>
          <inkml:trace contextRef="#ctx0" brushRef="#br0" timeOffset="4461.911">17092 4947 60 0,'0'0'736'0,"164"9"-719"16,-63-8 100-16,-5-1-43 16,-9 0-27-16,-10 0-22 15,-17 0-25-15,-27 8-24 16,-30 10-228-16</inkml:trace>
        </inkml:traceGroup>
        <inkml:traceGroup>
          <inkml:annotationXML>
            <emma:emma xmlns:emma="http://www.w3.org/2003/04/emma" version="1.0">
              <emma:interpretation id="{4259B151-07B0-498C-8F56-2F7177178F6E}" emma:medium="tactile" emma:mode="ink">
                <msink:context xmlns:msink="http://schemas.microsoft.com/ink/2010/main" type="inkWord" rotatedBoundingBox="21818,4553 24553,4622 24526,5694 21791,5625"/>
              </emma:interpretation>
              <emma:one-of disjunction-type="recognition" id="oneOf2">
                <emma:interpretation id="interp2" emma:lang="" emma:confidence="0">
                  <emma:literal>00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000</emma:literal>
                </emma:interpretation>
                <emma:interpretation id="interp5" emma:lang="" emma:confidence="0">
                  <emma:literal>0°</emma:literal>
                </emma:interpretation>
                <emma:interpretation id="interp6" emma:lang="" emma:confidence="0">
                  <emma:literal>OO</emma:literal>
                </emma:interpretation>
              </emma:one-of>
            </emma:emma>
          </inkml:annotationXML>
          <inkml:trace contextRef="#ctx0" brushRef="#br0" timeOffset="51699.3754">18128 4095 273 0,'0'0'206'16,"0"0"-173"-16,0 0 49 0,0 0-53 15,0 0-20-15,0 0 4 16,151-120 30-16,-103 106-14 16,-3 7 3-16,-6 7-1 15,-3 0-18-15,-6 17-4 16,-9 13-5-16,-12 8 7 16,-9 11 9-16,-4 2-12 15,-35 2 8-15,-14 0-14 16,-1-11 10-16,-2-7-8 15,16-11-3-15,12-9 5 16,10-7-6-16,15-8-2 16,3 0 0-16,0 0-15 15,31 0 13-15,17-4 4 16,9-9 2-16,1 7-1 16,-4 6 1-16,-2 0-2 15,-7 12 0-15,-6 24 2 0,-8 9 8 16,-5 11 0-16,-16 14 7 15,-10 7-3-15,0-1-3 16,-22-9 2-16,-23-11-11 16,-9-9 21-16,-15-8 5 15,-2-4-8-15,-3-8-8 16,4-7 0-16,12-14-7 16,13-3 8-16,14-3 3 15,10 0-3-15,6-7-10 16,7-8 1-16,2 4-4 15,6-4-6-15,0 2 3 0,0 4-20 16,23-1-35-16,16 4-52 16,15-1-5-16,9 3-8 15,6 0-224-15</inkml:trace>
          <inkml:trace contextRef="#ctx0" brushRef="#br0" timeOffset="52134.6501">18949 4654 365 0,'0'0'85'0,"0"113"30"16,14-62-36-16,17-13-8 15,13-6-19-15,4-12-25 16,9-18 26-16,0-2 2 16,-3-10-20-16,-3-23 1 15,-12-9-15-15,-10-12-10 16,-15-7-7-16,-14-9 13 0,0-2 7 15,-34 4-4 1,-18 9 25-16,-8 12-32 16,1 15-5-16,8 16 1 0,13 16 7 15,8 0-12-15,8 21-4 16,1 22-4-16,10 8-6 16,11 9-20-16,0 2-26 15,24-5-50-15,24-10-103 16,11-18-392-16</inkml:trace>
          <inkml:trace contextRef="#ctx0" brushRef="#br0" timeOffset="52584.0246">19535 4609 326 0,'0'0'61'0,"0"117"77"15,2-58-38-15,22-3-39 16,9-9-17-16,11-10-14 0,7-12 35 15,0-13-10-15,0-12-6 16,-3 0-3-16,-4-24-8 16,-4-21-20-16,-5-15 3 15,-13-10-6-15,-17-8 12 16,-5 0 7-16,-26 2-7 16,-19 12 5-16,-10 15-6 15,1 16 11-15,1 17-16 16,3 14-20-16,-1 2-1 15,6 24-2-15,6 24-7 16,12 8-23-16,13 11-27 16,14 2 12-16,2 2-30 15,40-10-45-15,11-13-73 16,5-15-322-16</inkml:trace>
          <inkml:trace contextRef="#ctx0" brushRef="#br0" timeOffset="52982.1126">20237 4794 404 0,'0'0'35'0,"0"0"87"16,119 115-18-16,-62-92-68 15,10-8 83-15,3-15-46 16,4-5-25-16,-7-29 7 16,-8-15-41-16,-15-10-7 15,-22-12-5-15,-19-10 5 16,-3-5-3-16,-36 4 1 15,-24 12 17-15,-11 16 48 16,-1 22-41-16,8 17 13 16,9 15-12-16,4 15-30 15,-3 38-6-15,-4 29-29 16,-7 18-39-16,8 15-41 16,7 1-139-16,11-11-374 0</inkml:trace>
        </inkml:traceGroup>
      </inkml:traceGroup>
    </inkml:traceGroup>
    <inkml:traceGroup>
      <inkml:annotationXML>
        <emma:emma xmlns:emma="http://www.w3.org/2003/04/emma" version="1.0">
          <emma:interpretation id="{4FF251D2-46AD-4CD2-BCFA-B4788E706EAC}" emma:medium="tactile" emma:mode="ink">
            <msink:context xmlns:msink="http://schemas.microsoft.com/ink/2010/main" type="paragraph" rotatedBoundingBox="14721,6228 21715,6392 21698,7137 14704,6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042CF9-41D1-4351-84A7-F6D1383BC2C6}" emma:medium="tactile" emma:mode="ink">
              <msink:context xmlns:msink="http://schemas.microsoft.com/ink/2010/main" type="line" rotatedBoundingBox="14721,6228 21715,6392 21698,7137 14704,6974"/>
            </emma:interpretation>
          </emma:emma>
        </inkml:annotationXML>
        <inkml:traceGroup>
          <inkml:annotationXML>
            <emma:emma xmlns:emma="http://www.w3.org/2003/04/emma" version="1.0">
              <emma:interpretation id="{68384D09-FAF5-4690-B042-13EE9A4D8ECA}" emma:medium="tactile" emma:mode="ink">
                <msink:context xmlns:msink="http://schemas.microsoft.com/ink/2010/main" type="inkWord" rotatedBoundingBox="14721,6228 19302,6335 19286,7012 14705,690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1867.5443">11195 5885 245 0,'0'0'507'0,"0"0"-457"15,0 0-7-15,0 0 19 16,0 0-10-16,0 0-9 16,64 24-6-16,-23-24-18 15,-2-21 4-15,-7-3-9 16,-10-4-7-16,-14 0-6 16,-8 1 3-16,-3 2 4 15,-33 5-8-15,-14 10 0 0,-12 10-8 16,-8 0 5-1,1 33-2-15,11 11 5 0,19 6 1 16,21 9 0-16,18 1 2 16,0 4 4-16,30-3 4 15,25-3-5-15,11-10-5 16,12-10-1-16,11-14 0 16,4-13-36-16,6-11-45 15,-9-14-183-15</inkml:trace>
          <inkml:trace contextRef="#ctx0" brushRef="#br0" timeOffset="122310.5906">11784 6042 536 0,'0'0'168'16,"-28"111"-36"-16,26-64-18 15,2-15-26-15,0-15-51 16,0-10-27-16,12-7-10 15,6-11 2-15,5-30-5 16,2-16-15-16,-1-12-57 16,-10 1-41-16,-14-3-14 15,0 3 58-15,-20 9 72 16,-17 12 24-16,1 14 17 16,5 12 18-16,13 13 15 0,9 8 21 15,8 0-60 1,1 25-35-16,0 6 6 0,27-3 26 15,12-4 10-15,11-17-17 16,4-7 14-16,1 0-12 16,-5-21-5-16,-8 3-4 15,-18 4 5-15,-10 8 9 16,-7 6-11-16,-7 0-19 16,0 22 3-16,0 17 0 15,0 10 16-15,-4 8-13 16,-8-1-1-16,3 0-7 15,9-3-5-15,0-1-31 16,9-5-38-16,18-8-36 16,-2-10-137-16,-2-14-528 0</inkml:trace>
          <inkml:trace contextRef="#ctx0" brushRef="#br0" timeOffset="123381.3652">12504 6264 295 0,'0'0'435'0,"0"0"-386"16,0 0 96-16,45-142-47 16,-42 98-45-16,-3 5-14 15,0 11-6-15,-4 10 2 16,-14 9-6-16,-3 9-20 0,-2 0-4 16,1 19-5-1,4 11-1-15,6 7-1 0,10 4 0 16,2 7-1-16,2-3 2 15,20-2 1-15,13-8 0 16,8-12-1-16,7-16 0 16,15-7-1-16,2-3-7 15,2-26-17-15,-6-2-9 16,-17 2 9-16,-18 13 10 16,-17 5-9-16,-8 10 11 15,-3 1 13-15,0 0 1 16,0 0-5-16,0 0-6 15,10 5 5-15,23 4 6 16,17-9 12-16,11 0 17 16,3-13-22-16,-3-13-2 0,-13-3 0 15,-13 2-1-15,-17-2-2 16,-18-1 1-16,0-3 5 16,-30 0-8-16,-15 4 0 15,-12 11 1-15,-2 12-1 16,-3 6 0-16,1 8-1 15,8 26 1-15,14 13 0 16,14 9-4-16,19 6 2 16,6 2 0-16,13-6-2 15,26-18 4-15,14-20-2 16,1-20-7-16,0-2 4 16,2-36-4-16,-11-14 3 15,-5-10 4-15,-2-1-2 16,-10-6 0-16,-2-1 3 0,-12 2 0 15,-14 2 1-15,0 7 3 16,-9 9 6-16,-16 18-3 16,4 15-1-16,0 17 8 15,2 0-13-15,2 25 1 16,4 23-3-16,8 8 2 16,5 6 0-16,0 3 2 15,18-2 5-15,9-4 4 16,8-3-1-16,4-9 0 15,5-9-3-15,2-7-7 16,5-14 7-16,-3-11-3 16,-2-6-3-16,-7-4 2 0,-8-20 2 15,-8-2 1-15,-7 5-5 16,-11 6 0-16,-5 6 7 16,0 8 6-16,0 1 15 15,0 0-11-15,0 0-18 16,0 4-1-16,0 9-2 15,0-2 1-15,0-3-2 16,0-4 1-16,0-4-14 16,1 0-7-16,7 0-11 15,-2-8-1-15,1-12 18 16,-2-2-11-16,-5-1 15 16,0 6 14-16,0 7 7 15,0 4 23-15,0 1 19 0,0 5-3 16,0 0 4-16,0 0-30 15,0 0-7-15,0 0-10 16,0 2-3-16,0 19 0 16,0 10 3-16,3 3 3 15,-2-2-4-15,2-7-2 16,-1-1 0-16,1-7 0 16,-2-10-26-16,2-7-70 15,2 0-9-15,-4-16-79 16,4-18-581-16</inkml:trace>
          <inkml:trace contextRef="#ctx0" brushRef="#br0" timeOffset="123652.2582">13871 6243 250 0,'0'0'122'15,"0"0"114"-15,173 25-43 16,-107-29-70-16,-8-25-45 15,-5-6-42-15,-11-4-14 16,-19-2-12-16,-17 2 11 16,-6 0 30-16,-14 7-5 15,-26 4-4-15,-13 11-20 16,-6 8 0-16,2 9-8 16,5 9-9-16,11 25-5 0,11 13 0 15,16 6-6 1,14 5-14-16,2-7-66 0,44-12-49 15,13-13-149-15</inkml:trace>
          <inkml:trace contextRef="#ctx0" brushRef="#br0" timeOffset="123899.8553">14777 6095 921 0,'0'0'124'15,"0"0"-103"-15,0 0 95 16,143-8-31-16,-89 3-48 16,3-1-28-16,-7 0-9 15,-11 2-10-15,-21 4-66 16,-18 0-117-16,-10 1-399 15</inkml:trace>
          <inkml:trace contextRef="#ctx0" brushRef="#br0" timeOffset="124022.8266">14833 6337 829 0,'0'0'119'16,"0"0"-42"-16,116 53 67 16,-38-53-59-16,18 0-40 15,11-10-16-15,3-14-25 0,-11-2-4 16,-18 8-136-16,-31 7-113 15</inkml:trace>
        </inkml:traceGroup>
        <inkml:traceGroup>
          <inkml:annotationXML>
            <emma:emma xmlns:emma="http://www.w3.org/2003/04/emma" version="1.0">
              <emma:interpretation id="{B19D51DE-16D0-4A38-83B4-391CF789F41B}" emma:medium="tactile" emma:mode="ink">
                <msink:context xmlns:msink="http://schemas.microsoft.com/ink/2010/main" type="inkWord" rotatedBoundingBox="20471,6428 20934,6439 20920,7006 20457,699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6501.9131">16762 6318 672 0,'0'0'31'15,"0"0"37"-15,0 0 32 0,0 0-2 16,0 0-57-16,0 0-20 15,-23 66 13-15,53-92 7 16,9-14-16-16,8-14-16 16,1-6-4-16,3-6-3 15,-3 3 1-15,-12 1-3 16,-10 5 0-16,-13 8 2 16,-11 11 1-16,-2 14-2 15,0 9 0-15,0 13 2 16,-11 2 0-16,-5 11-3 15,4 24-2-15,3 12-3 16,4 12 3-16,5 7 2 0,0 8 11 16,8-2 6-16,7-8-6 15,1-13-9-15,2-14-2 16,-1-13 0-16,-2-8-6 16,5-5-37-16,2-9-44 15,1-2-90-15,-1-4-178 16</inkml:trace>
        </inkml:traceGroup>
        <inkml:traceGroup>
          <inkml:annotationXML>
            <emma:emma xmlns:emma="http://www.w3.org/2003/04/emma" version="1.0">
              <emma:interpretation id="{09686BB3-4EA3-4D8C-B2A9-D814BE69973D}" emma:medium="tactile" emma:mode="ink">
                <msink:context xmlns:msink="http://schemas.microsoft.com/ink/2010/main" type="inkWord" rotatedBoundingBox="21234,6414 21715,6426 21698,7137 21217,7126"/>
              </emma:interpretation>
              <emma:one-of disjunction-type="recognition" id="oneOf5">
                <emma:interpretation id="interp9" emma:lang="" emma:confidence="0">
                  <emma:literal>5</emma:literal>
                </emma:interpretation>
                <emma:interpretation id="interp10" emma:lang="" emma:confidence="0">
                  <emma:literal>s</emma:literal>
                </emma:interpretation>
                <emma:interpretation id="interp11" emma:lang="" emma:confidence="0">
                  <emma:literal>.</emma:literal>
                </emma:interpretation>
                <emma:interpretation id="interp12" emma:lang="" emma:confidence="0">
                  <emma:literal>6</emma:literal>
                </emma:interpretation>
                <emma:interpretation id="interp13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27323.4312">17540 5948 599 0,'0'0'127'0,"0"0"25"0,133-36-27 15,-70 20-34-15,3 0-37 16,-4 0-15-16,-10-1-21 16,-13 2-15-16,-15 7 1 15,-10 2-4-15,-11 6-27 16,-3 0-21-16,-17 0 5 15,-19 0-39-15,-12 10-17 16,0 3 37-16,3-1-11 16,9-1 1-16,9-4 51 15,3 4 21-15,6-3 2 16,0 3-2-16,1 0 1 16,4 4 0-16,-2 3 13 15,-2 6 9-15,-4 6 27 0,3 2 2 16,-2 4-11-16,2 1 21 15,2-4-7-15,4-6-19 16,7-6-13-16,4-9-8 16,1-3 6-16,0-9-14 15,0 0 5-15,10 0-9 16,25-9 6-16,18-13-1 16,11-2 3-16,2 5-5 15,-2 15-6-15,-10 4-2 16,-8 10 2-16,-14 20 11 15,-11 6-11-15,-12 7 14 16,-9 0-4-16,-3 4 2 0,-27-4 5 16,-6-5 5-1,-8-7-3-15,2-6 0 0,3-12-8 16,1-2 3-16,7-7 3 16,4-4-3-16,4 0 2 15,7 0-9-15,7 0 1 16,4-3-7-16,5 2-1 15,0-2-5-15,0 3-18 16,0 0-28-16,0 0-29 16,0 0-26-16,12 9-27 15,-1 9-173-15</inkml:trace>
        </inkml:traceGroup>
      </inkml:traceGroup>
    </inkml:traceGroup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3:50.376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D552F1-C63A-41F9-8201-ECEEE3D3A62F}" emma:medium="tactile" emma:mode="ink">
          <msink:context xmlns:msink="http://schemas.microsoft.com/ink/2010/main" type="inkDrawing" rotatedBoundingBox="5561,12425 6170,17854 6025,17871 5416,12441" semanticType="callout" shapeName="Other">
            <msink:sourceLink direction="with" ref="{3B2B8D67-2BA3-47DD-80BF-9632795FEB2F}"/>
            <msink:sourceLink direction="with" ref="{F751269B-814A-40BA-B951-0D85D606D855}"/>
          </msink:context>
        </emma:interpretation>
      </emma:emma>
    </inkml:annotationXML>
    <inkml:trace contextRef="#ctx0" brushRef="#br0">61 69 459 0,'0'0'133'0,"0"0"-100"16,0 0 79-16,0 0 14 16,0 0-50-16,0 0-40 15,0 0-6-15,-61-69-30 16,61 69-7-16,0 11-7 15,0 23 14-15,0 13 19 16,7 17-1-16,4 15 6 16,1 16-2-16,1 10-1 0,2 10 4 15,6 5-12-15,0-2-5 16,2 12 2-16,0-2-8 16,2 5 0-16,-5 1-2 15,1 2 5-15,-5 6 5 16,-7 7 2-16,-3 4 3 15,-1 1-3-15,-1-4 5 16,1-2-4-16,5-2 0 16,-1 7-2-16,0-3 0 15,5 12-3-15,-4 1 10 16,4 4 3-16,-2 2-15 16,1 4 6-16,1 2-4 15,3-7-8-15,4-1 1 0,-2-1 0 16,4-7 3-16,5-10-2 15,-1-5 1-15,0-16-2 16,-4-8-1-16,-1-13 1 16,-5-17 0-16,-3-18-1 15,-2-15 0-15,-2-15 0 16,-1-16-2-16,-1-9-15 16,-2-10-9-16,-3-4-22 15,1-3-31-15,1-3-3 16,4-21-23-16,-2-7-101 15,-1-1-344-15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3:51.365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51269B-814A-40BA-B951-0D85D606D855}" emma:medium="tactile" emma:mode="ink">
          <msink:context xmlns:msink="http://schemas.microsoft.com/ink/2010/main" type="inkDrawing" rotatedBoundingBox="6142,17666 14578,17387 14586,17610 6150,17889" semanticType="underline" shapeName="Other">
            <msink:sourceLink direction="with" ref="{FBFDC5F0-89BB-4306-A28A-7D52375A0CF1}"/>
            <msink:destinationLink direction="with" ref="{96D552F1-C63A-41F9-8201-ECEEE3D3A62F}"/>
          </msink:context>
        </emma:interpretation>
      </emma:emma>
    </inkml:annotationXML>
    <inkml:trace contextRef="#ctx0" brushRef="#br0">0 273 213 0,'0'0'423'16,"0"0"-395"-16,0 0 132 15,0 0-60-15,0 0-56 16,0 0-14-16,-17 6-15 0,17-6-12 15,5 0 0-15,13 0 3 16,7 3-2-16,5 2 0 16,8 3 18-16,6-1-9 15,8-1-1-15,5-2-5 16,6 0 21-16,7-1-18 16,2 2-5-16,9 2 1 15,3-6 2-15,6 1-3 16,6-2 1-16,5 0-1 15,9 0-1-15,9 0-2 0,6 0-1 16,-2 0-1 0,0 0 1-16,0 0-2 0,2 2 2 15,6 6-1-15,-2-1 1 16,-1-1-1-16,4-4-1 16,1-2 1-16,-1 0 3 15,3 0-3-15,3 0 2 16,7 0 0-16,-2 0-1 15,1 0-1-15,-3 0 0 16,-7 0 1-16,6 0 0 16,-3 0-1-16,-4 0 3 15,3 0-2-15,-7-2-1 16,-1-11 0-16,0 0 0 16,-1-4 4-16,4 2-4 15,-1 3 0-15,-4 1 0 0,-6 5-1 16,-1 1 1-1,-5 1-3-15,2-3 3 0,-5 3 1 16,-1 0-1-16,-2-2 1 16,-4-2-1-16,0-2 1 15,-2 2-1-15,-6-1 0 16,-3 3 0-16,-3 0 1 16,5 0-1-16,3 1 0 15,3-1 0-15,-2 0-3 16,0-3 1-16,-9 3 2 15,3-1-3-15,2-4 3 16,0 4 2-16,1-6-2 16,0 2 0-16,-7 3 0 0,-2-2 0 15,-6 3 0-15,-2 3 0 16,-7-1 0-16,-3 2 0 16,-3 2 1-16,-7 1 0 15,-2 0 0-15,-5 0-1 16,-4 0 0-16,-4 0 8 15,0 0 5-15,-8 1-2 16,-5 3 0-16,-1 0-4 16,-4-2-3-16,-8-2-3 15,-5 0-1-15,-8 0 0 16,-3 0-1-16,-2 0-1 16,0 0-6-16,0 0-23 0,0-16-46 15,0-2-39 1,0-5-133-16,0 1-386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00:22.61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0D480A4-A243-440A-A2C9-2E1A9E0D36CC}" emma:medium="tactile" emma:mode="ink">
          <msink:context xmlns:msink="http://schemas.microsoft.com/ink/2010/main" type="inkDrawing" rotatedBoundingBox="17908,15052 18689,19179 18574,19201 17793,15074" semanticType="verticalRange" shapeName="Line">
            <msink:sourceLink direction="with" ref="{0D3DB25F-DA7D-49DF-8A56-481D6F71660A}"/>
          </msink:context>
        </emma:interpretation>
      </emma:emma>
    </inkml:annotationXML>
    <inkml:trace contextRef="#ctx0" brushRef="#br0">3 0 549 0,'0'0'79'16,"0"0"70"-16,0 0-90 15,0 0-16-15,0 0-12 16,0 0-13-16,-4-1-14 16,4 10 0-16,0 16 10 15,0 14 11-15,0 12 2 16,0 3-12-16,7 10-6 15,10 2 2-15,2 0 5 16,2 3 17-16,6-2-23 16,-4-2-9-16,-1-3 1 15,-2 3 0-15,-5-3-1 0,-1-4 1 16,-2 3 5-16,-2-2 0 16,-1 0 0-16,2 5-4 15,-1-1 5-15,4-1-1 16,-1 4-5-16,4-2 3 15,-1 4 3-15,-1-1 1 16,-3-5-6-16,-1 0 2 16,1-7-4-16,0 1 3 15,-3 1 0-15,5 0 7 16,-5 1 0-16,4-1-7 16,1-2 1-16,-1 1 0 15,4-4 3-15,-4-1-4 0,2 2-4 16,-3 3 1-16,-3 3 0 15,0 3-1-15,-1 3 0 16,-2 0 2-16,3-3-1 16,-2 2-1-16,-1 2 0 15,2 2 2-15,-4-1 0 16,4 3 0-16,-2 1 0 16,1 6-1-16,2-3 1 15,1-1 0-15,0 4-2 16,2-4 1-16,0 9 0 15,-1 9 0-15,1-1 2 16,1 0-1-16,1-3 0 16,-1-9 0-16,1-5 0 15,4-7-2-15,0-14 0 0,1-13 0 16,-4-12 0-16,-1-15-6 16,-2-12-20-16,-3 0-43 15,-3-45 10-15,-1-20-136 16,-5-32-374-16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4:09.425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CE3847-2708-4830-9C9F-FA6A79A89471}" emma:medium="tactile" emma:mode="ink">
          <msink:context xmlns:msink="http://schemas.microsoft.com/ink/2010/main" type="writingRegion" rotatedBoundingBox="4296,13671 9477,17392 8113,19292 2932,15571"/>
        </emma:interpretation>
      </emma:emma>
    </inkml:annotationXML>
    <inkml:traceGroup>
      <inkml:annotationXML>
        <emma:emma xmlns:emma="http://www.w3.org/2003/04/emma" version="1.0">
          <emma:interpretation id="{23D7E49F-F497-4425-99D9-1AB849FC9B85}" emma:medium="tactile" emma:mode="ink">
            <msink:context xmlns:msink="http://schemas.microsoft.com/ink/2010/main" type="paragraph" rotatedBoundingBox="3888,14128 5761,14422 5670,14997 3798,147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4C9244-4616-4CA9-8830-F0146CE0AD9D}" emma:medium="tactile" emma:mode="ink">
              <msink:context xmlns:msink="http://schemas.microsoft.com/ink/2010/main" type="line" rotatedBoundingBox="3888,14128 5761,14422 5670,14997 3798,14703"/>
            </emma:interpretation>
          </emma:emma>
        </inkml:annotationXML>
        <inkml:traceGroup>
          <inkml:annotationXML>
            <emma:emma xmlns:emma="http://www.w3.org/2003/04/emma" version="1.0">
              <emma:interpretation id="{77B19719-C356-40CA-B69D-9420AAA15475}" emma:medium="tactile" emma:mode="ink">
                <msink:context xmlns:msink="http://schemas.microsoft.com/ink/2010/main" type="inkWord" rotatedBoundingBox="3888,14128 4741,14262 4650,14837 3798,147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 14059 403 0,'0'0'82'15,"0"0"-19"-15,0 0-2 16,66-154-10-16,-42 94-37 15,-6 3 8-15,-1-1 30 16,-5 7-19-16,-8 4-20 16,-4 8 12-16,0 14 34 15,0 13 8-15,0 12-41 16,-4 3 23-16,-1 31-48 16,2 20-1-16,0 9 6 15,3 5 8-15,0-2-2 0,0-9-8 16,11-8 3-16,2-10-7 15,1-5 0-15,4-9 0 16,0-3-25-16,3-11-39 16,-2-5-105-16,0-6-124 15,0 0-204-15</inkml:trace>
          <inkml:trace contextRef="#ctx0" brushRef="#br0" timeOffset="482.287">748 13735 639 0,'0'0'39'0,"0"0"72"16,0 0-45-16,129-72-48 15,-108 60-11-15,-7 3-7 16,-7 5 0-16,-7 4-64 16,0 0-46-16,0 0-15 15,-18 16-85-15,-7 1 43 16,-1 1 122-16,2 3-46 16,0 4 91-16,0 9 88 0,-6 13 27 15,-2 1-7-15,2 4-63 16,8-12-33-16,10-11 0 15,12-10 27-15,0-11-27 16,16-5 34-16,19 1 37 16,7-4-21-16,5 0 5 15,-2 4-10-15,-6-3 20 16,-8 5-14-16,-8 5-22 16,-7 1-26-16,-11 5-12 15,-5-1-1-15,0 6 4 16,-5 0-1-16,-11 1-5 15,-2-3 0-15,4-1-55 16,13-4-69-16,1-6-92 16,1-1-301-16</inkml:trace>
        </inkml:traceGroup>
        <inkml:traceGroup>
          <inkml:annotationXML>
            <emma:emma xmlns:emma="http://www.w3.org/2003/04/emma" version="1.0">
              <emma:interpretation id="{F72D300D-7A54-41E2-81E6-2A19CB3A2D3A}" emma:medium="tactile" emma:mode="ink">
                <msink:context xmlns:msink="http://schemas.microsoft.com/ink/2010/main" type="inkWord" rotatedBoundingBox="5639,14675 5719,14688 5714,14721 5634,147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19.7099">1966 14075 251 0,'0'0'245'16,"0"0"-131"-16,0 0-18 16,0 0-44-16,0 0-10 15,0 0 12-15,3 5-19 16,3-5-5-16,-2 0-7 16,-4 0-4-16,0 0-11 15,0 0-8-15,0 0 6 16,0 0 0-16,-4 1-6 0,-14 1-3 15,0 5 3 1,4-5 4-16,7 0 18 0,5 0 2 16,2-2 3-16,0 2-22 15,0 0 1-15,6 0-5 16,12 0 15-16,3-2-3 16,-4 0-6-16,-4 0-7 15,-7-2-10-15,-6-6-36 16,0 1-27-16,0 3-163 15,-10 2-359-15</inkml:trace>
        </inkml:traceGroup>
      </inkml:traceGroup>
    </inkml:traceGroup>
    <inkml:traceGroup>
      <inkml:annotationXML>
        <emma:emma xmlns:emma="http://www.w3.org/2003/04/emma" version="1.0">
          <emma:interpretation id="{F34DA76F-3A50-4E74-BFE9-6F5F23644CF6}" emma:medium="tactile" emma:mode="ink">
            <msink:context xmlns:msink="http://schemas.microsoft.com/ink/2010/main" type="paragraph" rotatedBoundingBox="4423,14936 8921,18167 8113,19292 3615,160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94E282-14EF-4D2B-8BA5-4B4CBE50DCF0}" emma:medium="tactile" emma:mode="ink">
              <msink:context xmlns:msink="http://schemas.microsoft.com/ink/2010/main" type="line" rotatedBoundingBox="4423,14936 8921,18167 8113,19292 3615,16061"/>
            </emma:interpretation>
          </emma:emma>
        </inkml:annotationXML>
        <inkml:traceGroup>
          <inkml:annotationXML>
            <emma:emma xmlns:emma="http://www.w3.org/2003/04/emma" version="1.0">
              <emma:interpretation id="{792C56CC-6338-46EB-9F0B-0B3C057DF136}" emma:medium="tactile" emma:mode="ink">
                <msink:context xmlns:msink="http://schemas.microsoft.com/ink/2010/main" type="inkWord" rotatedBoundingBox="4128,15347 4810,15837 4421,16379 3739,15889"/>
              </emma:interpretation>
              <emma:one-of disjunction-type="recognition" id="oneOf2">
                <emma:interpretation id="interp2" emma:lang="" emma:confidence="0">
                  <emma:literal>io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10</emma:literal>
                </emma:interpretation>
                <emma:interpretation id="interp5" emma:lang="" emma:confidence="0">
                  <emma:literal>le</emma:literal>
                </emma:interpretation>
                <emma:interpretation id="interp6" emma:lang="" emma:confidence="0">
                  <emma:literal>re</emma:literal>
                </emma:interpretation>
              </emma:one-of>
            </emma:emma>
          </inkml:annotationXML>
          <inkml:trace contextRef="#ctx0" brushRef="#br0" timeOffset="-6109.7969">235 14990 384 0,'0'0'148'0,"0"0"-43"0,0 0-41 15,0 0-5-15,0 0-21 16,0 0-38-16,-12 9-2 16,12 22 2-16,8 11 41 15,2 6 0-15,4 4 3 16,-2-1 0-16,-3-2-20 15,3-2 3-15,-2 1-11 16,2-3-11-16,-1-7 2 16,2-4-7-16,0-8-4 15,-1-11-62-15,-2-9-81 16,-1-6-147-16</inkml:trace>
          <inkml:trace contextRef="#ctx0" brushRef="#br0" timeOffset="-5739.0382">665 15360 298 0,'0'0'189'0,"0"0"-60"16,0 0-9 0,131 85-14-16,-86-82-9 0,2-3-46 15,-7-9-21-15,-1-27-12 16,-12-7-6-16,-9-6-4 16,-13-3-6-16,-5 3 2 15,-8 11 4-15,-29 9 0 16,-11 14-4-16,-8 15 6 15,4 0-7-15,6 16-3 16,16 18 0-16,15 5-2 16,15 6-4-16,9-2-24 15,39-3-60-15,19-12-92 16,14-18-217-16</inkml:trace>
        </inkml:traceGroup>
        <inkml:traceGroup>
          <inkml:annotationXML>
            <emma:emma xmlns:emma="http://www.w3.org/2003/04/emma" version="1.0">
              <emma:interpretation id="{6033CE91-50F1-4AF8-821B-2B9ED2A08FCC}" emma:medium="tactile" emma:mode="ink">
                <msink:context xmlns:msink="http://schemas.microsoft.com/ink/2010/main" type="inkWord" rotatedBoundingBox="5845,16074 5911,16122 5874,16173 5807,1612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6792.7183">2116 15504 302 0,'0'0'144'0,"0"0"9"0,0 0-28 15,0 0-35-15,0 0-58 16,0 0-4-16,0 0-20 16,-2 0-2-16,2 0-5 15,0 0-1-15,-4 0-1 16,1 2-5-16,-2 0 6 15,1 0 2-15,2 0 4 16,-1-2-2-16,3 2 15 16,0 0-6-16,0 0-9 15,0 1 2-15,14-2 33 16,4-1-4-16,-4 0-6 16,2 0-17-16,-2 0 1 15,-5 0-11-15,-5 0-2 16,1 0-37-16,-2-4-60 0,-3 0-142 15,0 2-419-15</inkml:trace>
        </inkml:traceGroup>
        <inkml:traceGroup>
          <inkml:annotationXML>
            <emma:emma xmlns:emma="http://www.w3.org/2003/04/emma" version="1.0">
              <emma:interpretation id="{16366406-CC60-4EF4-84BE-5E028F60AF75}" emma:medium="tactile" emma:mode="ink">
                <msink:context xmlns:msink="http://schemas.microsoft.com/ink/2010/main" type="inkWord" rotatedBoundingBox="7962,17478 8921,18167 8113,19292 7154,1860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7480.6233">11157 16421 436 0,'0'0'177'16,"0"0"-91"-16,0 0 66 16,0 0-104-16,0 0-41 15,0 0 5-15,0 0 6 16,160-34-8-16,-115 68-2 16,-6 9 13-16,-8 11 1 15,-13 10 13-15,-9 10-10 0,-9 3 22 16,-4 3-9-16,-20 3-8 15,-11-10 19-15,4-11-26 16,1-13-11-16,4-13-8 16,3-12 1-16,7-11-5 15,1-10 3-15,3-3 0 16,-2 0 4-16,-2-20-7 16,1-17-17-16,-2-12 2 15,4-9-3-15,2-6 0 16,-1-1 1-16,0 5-3 15,2 5 20-15,1 15 1 16,1 10 3-16,7 13 0 0,-2 9 2 16,3 7-6-16,0-1-10 15,0-2-90-15,21-1-95 16,7-1-142 0</inkml:trace>
          <inkml:trace contextRef="#ctx0" brushRef="#br0" timeOffset="-17131.0583">11980 16813 147 0,'0'0'714'0,"0"0"-681"16,0 0-6-16,-2 130 60 16,13-45-15-16,1 6-33 15,3-1-7-15,9-12-13 16,0-8-7-16,3-17-12 15,6-24-4-15,0-22-23 16,6-7-64-16,3-45-48 16,-9-23-113-16,-3-10-417 0</inkml:trace>
          <inkml:trace contextRef="#ctx0" brushRef="#br0" timeOffset="-16971.339">12333 16949 639 0,'0'0'177'0,"0"0"-120"16,-63 168 84-16,45-67-51 15,4 5-20-15,7 4-18 16,7-10-25-16,0-8-14 16,0-11 0-16,12-21-5 15,-2-14-8-15,-1-20-36 16,-1-17-50-16,-8-9-54 16,0-13-143-16</inkml:trace>
          <inkml:trace contextRef="#ctx0" brushRef="#br0" timeOffset="-2648.5001">7615 17795 536 0,'0'0'41'15,"0"0"109"-15,0 0-51 16,0 0-42-16,-55-129-12 15,55 99-22-15,21 3-2 0,4 10 2 16,-1 6 0-16,6 11-23 16,-3 0-1-16,0 28 1 15,-1 16 7-15,-14 12-3 16,-12 9-1-16,0 5 1 16,-24-4-2-16,-5-11 2 15,-2-11-1-15,-2-15 6 16,1-9 7-16,1-13-9 15,1-7-2-15,7 0 7 16,5-16-4-16,9-12 2 16,9 7-8-16,0 6 10 15,0 11 2-15,14 4-14 16,13 4 0-16,3 28 11 16,1 2 1-16,-4 5 1 15,-1-3-6-15,-4-6-6 0,-1-8-1 16,2-3-13-16,3-9-42 15,1-6-29-15,1-4-56 16,2-4-76-16,0-19-280 16</inkml:trace>
        </inkml:traceGroup>
      </inkml:traceGroup>
    </inkml:traceGroup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4:12.328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E4BB7A-6EAC-4E61-A978-590B8091F090}" emma:medium="tactile" emma:mode="ink">
          <msink:context xmlns:msink="http://schemas.microsoft.com/ink/2010/main" type="writingRegion" rotatedBoundingBox="11107,14679 11339,14679 11339,14817 11107,14817"/>
        </emma:interpretation>
      </emma:emma>
    </inkml:annotationXML>
    <inkml:traceGroup>
      <inkml:annotationXML>
        <emma:emma xmlns:emma="http://www.w3.org/2003/04/emma" version="1.0">
          <emma:interpretation id="{3DEBEF2E-E11B-44FC-839C-6DB4D1543D5A}" emma:medium="tactile" emma:mode="ink">
            <msink:context xmlns:msink="http://schemas.microsoft.com/ink/2010/main" type="paragraph" rotatedBoundingBox="11107,14679 11339,14679 11339,14817 11107,148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F7B9C7-6EDF-4145-A9E9-F60AC6DAE3C5}" emma:medium="tactile" emma:mode="ink">
              <msink:context xmlns:msink="http://schemas.microsoft.com/ink/2010/main" type="line" rotatedBoundingBox="11107,14679 11339,14679 11339,14817 11107,14817"/>
            </emma:interpretation>
          </emma:emma>
        </inkml:annotationXML>
        <inkml:traceGroup>
          <inkml:annotationXML>
            <emma:emma xmlns:emma="http://www.w3.org/2003/04/emma" version="1.0">
              <emma:interpretation id="{81875546-4D1C-4540-81DF-7431FE6D9AA5}" emma:medium="tactile" emma:mode="ink">
                <msink:context xmlns:msink="http://schemas.microsoft.com/ink/2010/main" type="inkWord" rotatedBoundingBox="11107,14679 11339,14679 11339,14817 11107,14817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3522-1212 188 0,'0'0'142'15,"0"0"29"-15,0 0-37 16,0 0-62-16,0 0 22 15,0 0-4-15,-35-28-12 16,32 28-43-16,3 0-20 0,0 0-8 16,0 3-5-16,0-1 5 15,0-2-7-15,0 0 7 16,3 0-3-16,-3 0 1 16,0-7 20-16,0-10-7 15,0-4 8-15,0 3 14 16,-12 0-14-16,-3 7-14 15,-1 2-5-15,-1 8 24 16,2 1-24-16,-2 0-7 16,4 12-6-16,-1 9-15 15,2 0-25-15,3 1-31 16,-1 2-25-16,-8-7-147 0,-11 4-285 16</inkml:trace>
        </inkml:traceGroup>
      </inkml:traceGroup>
    </inkml:traceGroup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4:13.834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9C320F-FC16-4C99-BC89-EB49F32BC6C1}" emma:medium="tactile" emma:mode="ink">
          <msink:context xmlns:msink="http://schemas.microsoft.com/ink/2010/main" type="inkDrawing" rotatedBoundingBox="7331,16333 13260,13068 13533,13563 7603,16827" semanticType="callout" shapeName="Other">
            <msink:sourceLink direction="with" ref="{BA954F5D-627E-4495-BB72-A3C5DC92BB51}"/>
            <msink:sourceLink direction="with" ref="{E350879A-9064-42AF-BF59-0A392A568A47}"/>
          </msink:context>
        </emma:interpretation>
      </emma:emma>
    </inkml:annotationXML>
    <inkml:trace contextRef="#ctx0" brushRef="#br0">0 3253 277 0,'0'0'72'0,"0"0"34"0,0 0-13 16,0 0-27-16,0 0-17 16,0 0-8-16,66-45-15 15,-41 39-6-15,2-2 27 16,4 1-20-16,4-4 2 15,-2 2 0-15,4 0 11 16,2-5-17-16,2 4 0 16,-2-3-8-16,6 3-2 15,3-2-4-15,2-1 1 16,6-1-5-16,1 0 2 0,-3 2-6 16,-5-1 3-16,0 2 1 15,-4 2-3-15,1-2 3 16,2 2-2-16,5-7 10 15,-3-1-1-15,-1 2-10 16,-1-2 2-16,3-1-1 16,1-4-1-16,0-4-1 15,4 0 0-15,-4 2 2 16,-2 5-1-16,-5 2-2 16,-1 4 0-16,-1-2-1 15,2 3 2-15,-1-4 2 16,4 4-3-16,5-2 0 15,-4 2-4-15,7 0 5 0,-3-3-1 16,-4 1 0 0,1-2 0-16,-2-1 0 0,0-1-2 15,-3 1 2-15,2 2 0 16,1 2 1-16,-3 1-1 16,5 1 0-16,-2 0 0 15,3 0-3-15,0-5 5 16,0-2-4-16,2-3 2 15,-4-3-6-15,1-2 5 16,1-1-2-16,-6 0-1 16,3 3 4-16,-3 1 0 15,2 0 1-15,-2-1 0 0,0 2-1 16,2-10-3 0,1 0 3-16,3-5 4 0,5-2-4 15,-2 3 0-15,-6 6 0 16,-5 6 1-16,-2 1-1 15,-2 2 0-15,0 3 0 16,-3-3-1-16,-1 3 0 16,-5-2-2-16,-3-6-1 15,1-2-3-15,6-2 6 16,-3-8 1-16,4 2-6 16,-7-2-5-16,1 6 11 15,-2 1-2-15,3-4 0 16,6-1 3-16,3-10-2 15,3 1 2-15,5-3-2 16,2-1 4-16,12-5-3 0,6-2 1 16,11-6 3-1,7 3 0-15,-6 1-3 0,5 2 9 16,-1-1-10-16,3-3 4 16,9-5 7-16,7-3-3 15,3-1-7-15,-3-3 1 16,0-4 2-16,-1 0-4 15,0-1-1-15,1 5 0 16,-6 5-2-16,-10 9-1 16,-11 9-6-16,-15 6 8 15,-10 6-17-15,-14 7 19 16,-15 9-68-16,-13 9-31 0,-8 10-22 16,-11 2-312-16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4:11.069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20D160-3F22-42BA-976B-788DD4A20B56}" emma:medium="tactile" emma:mode="ink">
          <msink:context xmlns:msink="http://schemas.microsoft.com/ink/2010/main" type="writingRegion" rotatedBoundingBox="7816,16014 7947,16014 7947,16139 7816,16139"/>
        </emma:interpretation>
      </emma:emma>
    </inkml:annotationXML>
    <inkml:traceGroup>
      <inkml:annotationXML>
        <emma:emma xmlns:emma="http://www.w3.org/2003/04/emma" version="1.0">
          <emma:interpretation id="{4A8778E8-11B8-417C-92D9-91CBE842206A}" emma:medium="tactile" emma:mode="ink">
            <msink:context xmlns:msink="http://schemas.microsoft.com/ink/2010/main" type="paragraph" rotatedBoundingBox="7816,16014 7947,16014 7947,16139 7816,16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CFC254-3C22-4EEF-BCE8-1551DCB4EB12}" emma:medium="tactile" emma:mode="ink">
              <msink:context xmlns:msink="http://schemas.microsoft.com/ink/2010/main" type="line" rotatedBoundingBox="7816,16014 7947,16014 7947,16139 7816,16139"/>
            </emma:interpretation>
          </emma:emma>
        </inkml:annotationXML>
        <inkml:traceGroup>
          <inkml:annotationXML>
            <emma:emma xmlns:emma="http://www.w3.org/2003/04/emma" version="1.0">
              <emma:interpretation id="{E350879A-9064-42AF-BF59-0A392A568A47}" emma:medium="tactile" emma:mode="ink">
                <msink:context xmlns:msink="http://schemas.microsoft.com/ink/2010/main" type="inkWord" rotatedBoundingBox="7816,16014 7947,16014 7947,16139 7816,16139">
                  <msink:destinationLink direction="with" ref="{1F9C320F-FC16-4C99-BC89-EB49F32BC6C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118 123 528 0,'0'0'150'0,"0"0"-144"0,0 0 59 16,0 0-2-16,0 0-63 15,0 0 7-15,12-89 3 16,-12 74-6-16,0 5 54 15,0 9 44-15,-7 1-48 16,-8 4-33-16,-3 15-20 16,-2 7 0-16,5-7-1 15,8-8 0-15,5-6 0 16,2-5-9-16,0 0-25 16,0-11 34-16,0-13 3 15,2 1 6-15,-2 5-2 16,0 6 13-16,0 6 26 15,0 6 4-15,-7 0-23 16,-2 7-25-16,-3 22-2 16,0 4-5-16,3-2 4 0,9-12-57 15,0-16-38-15,5-3-140 16,11-33-236-16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3:58.163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E0BA7C-E7F5-446A-B46B-AED34A0DF619}" emma:medium="tactile" emma:mode="ink">
          <msink:context xmlns:msink="http://schemas.microsoft.com/ink/2010/main" type="writingRegion" rotatedBoundingBox="14821,16995 16052,16995 16052,18456 14821,18456"/>
        </emma:interpretation>
      </emma:emma>
    </inkml:annotationXML>
    <inkml:traceGroup>
      <inkml:annotationXML>
        <emma:emma xmlns:emma="http://www.w3.org/2003/04/emma" version="1.0">
          <emma:interpretation id="{AE273091-0FDB-43C1-AC46-CFF3E99CA9EB}" emma:medium="tactile" emma:mode="ink">
            <msink:context xmlns:msink="http://schemas.microsoft.com/ink/2010/main" type="paragraph" rotatedBoundingBox="14821,16995 16052,16995 16052,18456 14821,18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93D329-3AF8-4377-8825-6864C78FAD4E}" emma:medium="tactile" emma:mode="ink">
              <msink:context xmlns:msink="http://schemas.microsoft.com/ink/2010/main" type="line" rotatedBoundingBox="14821,16995 16052,16995 16052,18456 14821,18456"/>
            </emma:interpretation>
          </emma:emma>
        </inkml:annotationXML>
        <inkml:traceGroup>
          <inkml:annotationXML>
            <emma:emma xmlns:emma="http://www.w3.org/2003/04/emma" version="1.0">
              <emma:interpretation id="{B93D693D-D221-4EF4-89AA-60AEE84632A4}" emma:medium="tactile" emma:mode="ink">
                <msink:context xmlns:msink="http://schemas.microsoft.com/ink/2010/main" type="inkWord" rotatedBoundingBox="14821,16995 16052,16995 16052,18456 14821,184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4225 18118 428 0,'0'0'98'0,"0"0"-23"16,0 0 70-16,131 66-28 16,-90-66-6-16,-7-28-54 15,-4-24-9-15,-12-14-1 16,-13 1 0-16,-5 3-3 16,-9 14-7-16,-29 13 7 15,-2 18-7-15,-6 13-21 16,6 4-14-16,2 18-2 0,11 15-5 15,9 4-28-15,14-7-48 16,4-19-38-16,1-11-187 16</inkml:trace>
          <inkml:trace contextRef="#ctx0" brushRef="#br0" timeOffset="-250.1309">3749 17891 631 0,'0'0'38'15,"-59"109"-18"-15,36-58 72 16,7-10-2-16,10-11-56 16,6-13-24-16,0-10-5 15,0-7-4-15,13 0-1 0,10-28 1 16,3-16 9-16,-2-10-2 15,1-9-3-15,1-3-3 16,-4 8 3-16,-4 11 15 16,-3 15 22-16,-4 11-18 15,-2 12-9-15,-5 7 3 16,-2 2-16-16,1 0-2 16,1 24 1-16,2 20 9 15,-1 21 6-15,-2 9-7 16,1 6-2-16,7-9-4 15,8-7-3-15,4-11 0 16,4-14-36-16,5-20-53 0,-2-19-107 16,1-9-320-1</inkml:trace>
          <inkml:trace contextRef="#ctx0" brushRef="#br0" timeOffset="1592.1633">4640 17957 470 0,'0'0'64'15,"0"0"41"-15,0 0 2 16,113 112 3-16,-77-112 3 0,-1 0-57 15,-8-20 6-15,-2-31-11 16,-7-19-32-16,-9-12-2 16,-9 1 2-16,0 8-6 15,-31 11 7-15,-11 21 6 16,-5 16 3-16,-1 17-4 16,1 8 0-16,10 31-14 15,4 24-11-15,10 13-5 16,14 4 0-16,9-10-63 15,0-22-49-15,21-35-147 16</inkml:trace>
        </inkml:traceGroup>
      </inkml:traceGroup>
    </inkml:traceGroup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4:06.268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BFDC5F0-89BB-4306-A28A-7D52375A0CF1}" emma:medium="tactile" emma:mode="ink">
          <msink:context xmlns:msink="http://schemas.microsoft.com/ink/2010/main" type="writingRegion" rotatedBoundingBox="11673,17412 12437,18625 11551,19183 10787,17970">
            <msink:destinationLink direction="with" ref="{F751269B-814A-40BA-B951-0D85D606D855}"/>
          </msink:context>
        </emma:interpretation>
      </emma:emma>
    </inkml:annotationXML>
    <inkml:traceGroup>
      <inkml:annotationXML>
        <emma:emma xmlns:emma="http://www.w3.org/2003/04/emma" version="1.0">
          <emma:interpretation id="{54249420-5C9D-4234-820B-8E52CFD676AF}" emma:medium="tactile" emma:mode="ink">
            <msink:context xmlns:msink="http://schemas.microsoft.com/ink/2010/main" type="paragraph" rotatedBoundingBox="11673,17412 12437,18625 11551,19183 10787,17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A893D5-93F9-48C4-8691-F830E54A56E5}" emma:medium="tactile" emma:mode="ink">
              <msink:context xmlns:msink="http://schemas.microsoft.com/ink/2010/main" type="line" rotatedBoundingBox="11673,17412 12437,18625 11551,19183 10787,17970"/>
            </emma:interpretation>
          </emma:emma>
        </inkml:annotationXML>
        <inkml:traceGroup>
          <inkml:annotationXML>
            <emma:emma xmlns:emma="http://www.w3.org/2003/04/emma" version="1.0">
              <emma:interpretation id="{A38EF0C6-562F-4B9B-B158-076859CC1BE0}" emma:medium="tactile" emma:mode="ink">
                <msink:context xmlns:msink="http://schemas.microsoft.com/ink/2010/main" type="inkWord" rotatedBoundingBox="11673,17412 12437,18625 11551,19183 10787,17970"/>
              </emma:interpretation>
              <emma:one-of disjunction-type="recognition" id="oneOf0">
                <emma:interpretation id="interp0" emma:lang="" emma:confidence="0">
                  <emma:literal>00</emma:literal>
                </emma:interpretation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O .</emma:literal>
                </emma:interpretation>
                <emma:interpretation id="interp3" emma:lang="" emma:confidence="0">
                  <emma:literal>0 .</emma:literal>
                </emma:interpretation>
                <emma:interpretation id="interp4" emma:lang="" emma:confidence="0">
                  <emma:literal>9 .</emma:literal>
                </emma:interpretation>
              </emma:one-of>
            </emma:emma>
          </inkml:annotationXML>
          <inkml:trace contextRef="#ctx0" brushRef="#br0">7713 17020 122 0,'0'0'405'0,"0"0"-338"16,0 0 28-16,0 0-16 15,0 0-31-15,0 0-17 16,0 0 11-16,-5 56-11 15,5-48-4-15,0-5-13 16,0-3-3-16,0 0 0 0,0 0 28 16,0-7-3-16,5-18-28 15,-4-7-4-15,2-1 4 16,-3 10-4-16,0 11-3 16,0 11 7-16,0 1 5 15,0 1-13-15,0 26-8 16,0 9 3-16,-3 7-16 15,3 0-22-15,0-3-86 16,0-10-165-16</inkml:trace>
          <inkml:trace contextRef="#ctx0" brushRef="#br0" timeOffset="830.452">8027 18030 447 0,'0'0'136'0,"0"0"-4"15,0 0-43-15,0 0-21 16,0 0-13-16,0 0-9 16,131 60-21-16,-122-105 9 15,-4-15-12-15,-5-5-4 16,0 0 22-16,-19 6 0 15,-14 19 1-15,-3 14-6 16,-3 20-7-16,3 6-18 16,5 23-10-16,8 29-4 15,5 10-3-15,12 5-24 16,6-5-23-16,0-11-19 16,30-18-16-16,14-11-73 15,10-14-74-15,7-8-168 16</inkml:trace>
          <inkml:trace contextRef="#ctx0" brushRef="#br0" timeOffset="1085.9705">8436 17983 513 0,'0'0'196'16,"0"0"-113"-16,6 130 40 15,21-113-31-15,8-14-46 16,-4-3-27-16,2-37 15 15,-10-18-11-15,-13-13-5 16,-7 5 6-16,-3 8 17 0,-13 16 9 16,-22 13-17-16,-5 16-18 15,-1 10-15-15,-1 0-6 16,6 4-18-16,9 11-26 16,9-4-34-16,4-11-69 15,4-3-305-15</inkml:trace>
          <inkml:trace contextRef="#ctx0" brushRef="#br0" timeOffset="-8993.6738">4188 16964 403 0,'0'0'56'16,"0"0"-47"-16,0 0 59 16,27 106-10-16,-14-100-20 15,-2-6-10-15,1 0 24 16,0-11-7-16,-3-21-1 0,-3-5-20 15,-3-2-16 1,-3 8-4-16,0 9 16 0,-9 9 28 16,-9 13 30-16,-6 0-33 15,6 24-32-15,0 15-8 16,7 3 1-16,8 1 2 16,3-12-8-16,0-8 0 15,12-13 0-15,6-10 0 16,0 0 0-16,0-9-6 15,-4-18-10-15,-5 1-68 16,-6 8-103-16,-3 12-342 16</inkml:trace>
        </inkml:traceGroup>
      </inkml:traceGroup>
    </inkml:traceGroup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5:27.27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B202914-5B12-460E-B6AA-A42CBCD875E1}" emma:medium="tactile" emma:mode="ink">
          <msink:context xmlns:msink="http://schemas.microsoft.com/ink/2010/main" type="writingRegion" rotatedBoundingBox="5146,462 25019,403 25042,8139 5169,8198"/>
        </emma:interpretation>
      </emma:emma>
    </inkml:annotationXML>
    <inkml:traceGroup>
      <inkml:annotationXML>
        <emma:emma xmlns:emma="http://www.w3.org/2003/04/emma" version="1.0">
          <emma:interpretation id="{688EE7DC-7104-4750-A086-813EC4B9169F}" emma:medium="tactile" emma:mode="ink">
            <msink:context xmlns:msink="http://schemas.microsoft.com/ink/2010/main" type="paragraph" rotatedBoundingBox="11738,444 25013,313 25032,2165 11756,22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1F96AD-0521-471B-8004-CC6E94A3D7B4}" emma:medium="tactile" emma:mode="ink">
              <msink:context xmlns:msink="http://schemas.microsoft.com/ink/2010/main" type="inkBullet" rotatedBoundingBox="11738,444 12324,438 12335,1495 11749,1501"/>
            </emma:interpretation>
          </emma:emma>
        </inkml:annotationXML>
        <inkml:trace contextRef="#ctx0" brushRef="#br0">200 300 492 0,'0'0'100'0,"0"0"9"16,0 0 25-16,0 0-70 15,0 0 20-15,0 0-28 16,0 0-2-16,-63-48-35 16,60 48-19-16,1 9-1 15,-7 42-12-15,-4 32 13 0,-7 24 6 16,-2 10-3 0,4-7 1-16,0-13 3 15,4-18-6-15,5-13 3 0,2-19-4 16,5-21 0-16,2-12-1 15,0-13-2-15,0-1 0 16,0 0-1-16,2-30 1 16,14-21-3-16,7-18 6 15,2-14-17-15,-1-7-9 16,2-7 1-16,-5-2-3 16,-1-1 11-16,1 4-25 15,0 4 21-15,-3 13 5 16,-8 13 10-16,-1 16 6 0,-6 17 0 15,0 16 1-15,-1 10 9 16,-2 7-9-16,4 0-1 16,4 1-6-16,5 36-2 15,5 21 4-15,3 19 4 16,2 24 12-16,1 10 12 16,0 6-12-16,0-8-7 15,-1-15-1-15,-4-20-4 16,-4-23 1-16,-6-18-1 15,-4-16-19-15,-5-16-92 16,0-1-136-16,-9-16-219 16</inkml:trace>
        <inkml:trace contextRef="#ctx0" brushRef="#br0" timeOffset="158.4425">155 625 659 0,'0'0'43'0,"0"0"-41"15,0 0 40-15,0 0 38 16,143 2-45-16,-83-1-24 16,2-1-11-16,1 0-19 15,-8 0-137-15,-11 0-319 16</inkml:trace>
      </inkml:traceGroup>
      <inkml:traceGroup>
        <inkml:annotationXML>
          <emma:emma xmlns:emma="http://www.w3.org/2003/04/emma" version="1.0">
            <emma:interpretation id="{606D217A-3522-4A0A-AB9E-25ED06076000}" emma:medium="tactile" emma:mode="ink">
              <msink:context xmlns:msink="http://schemas.microsoft.com/ink/2010/main" type="line" rotatedBoundingBox="12554,492 25014,369 25032,2165 12572,2288"/>
            </emma:interpretation>
          </emma:emma>
        </inkml:annotationXML>
        <inkml:traceGroup>
          <inkml:annotationXML>
            <emma:emma xmlns:emma="http://www.w3.org/2003/04/emma" version="1.0">
              <emma:interpretation id="{4CFC898A-2EA3-4D24-998A-640EDE3AF99F}" emma:medium="tactile" emma:mode="ink">
                <msink:context xmlns:msink="http://schemas.microsoft.com/ink/2010/main" type="inkWord" rotatedBoundingBox="12558,876 15902,843 15916,2255 12572,22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80.0285">818 465 193 0,'0'0'273'16,"0"0"-256"-16,-6 142 72 15,6-67 27-15,9 2-39 0,17-2-15 16,5-13-14-16,4-17-30 16,2-20-17-16,2-16-1 15,2-9 0-15,6-13 15 16,1-37 36-16,-2-17-27 15,-4-13-11-15,-10 2-3 16,-14 2-4-16,-6 10 23 16,-10 17-15-16,-2 11-3 15,0 20-9-15,0 8-2 16,-6 10-2-16,-3 0-26 16,1 6-47-16,3 23-91 15,4 7-90-15,1 2-286 16</inkml:trace>
          <inkml:trace contextRef="#ctx0" brushRef="#br0" timeOffset="984.2836">1373 949 384 0,'0'0'85'0,"0"0"11"0,0 0 6 16,111-113-36-16,-78 66-18 16,-6 0-15-16,-3-1-13 15,-4 3-7-15,-14 7 5 16,-3 13-15-16,-3 8 11 15,-3 14 10-15,-15 3 5 16,-5 0-27-16,1 18 4 16,-2 18-6-16,9 18 4 15,7 8-3-15,8 4 8 16,0-3 15-16,27-4 4 16,15-5-25-16,15-12-2 15,6-10-2-15,8-17-20 16,4-11-42-16,0-4-29 0,-1-15-49 15,-8-12-273-15</inkml:trace>
          <inkml:trace contextRef="#ctx0" brushRef="#br0" timeOffset="1319.51">2173 789 436 0,'0'0'31'0,"0"0"85"0,7-117-13 16,7 86-24 0,-1 9 4-16,-1 8-16 0,-1 11-43 15,2 3-15-15,4 9 0 16,-1 30 4-16,-2 20 3 15,-8 13 6-15,-3 4-10 16,1-3 0-16,2-13-5 16,11-11-4-16,1-14-3 15,4-14 0-15,7-13 0 16,0-8-41-16,5-15-40 16,5-21-50-16,-4-3-179 15,-2 1 34-15</inkml:trace>
          <inkml:trace contextRef="#ctx0" brushRef="#br0" timeOffset="1606.3749">2609 1020 301 0,'0'0'56'0,"0"0"23"15,0 0 34-15,0 0-23 16,0 0-14-16,127 28-36 16,-86-63-9-16,1-11-13 15,-10-3-14-15,-11-3-4 16,-12 4-3-16,-9-2 3 15,-12 8 3-15,-24 9-1 16,-11 10 9-16,2 16 45 16,0 7-16-16,-2 2-40 15,7 30-1-15,9 5 1 0,13 3-3 16,14-2-1-16,4-3-36 16,0-8 4-16,27-5 11 15,6-8-8-15,8-12-18 16,4-2-66-16,-3 0-133 15,-2-18-6-15</inkml:trace>
          <inkml:trace contextRef="#ctx0" brushRef="#br0" timeOffset="2536.1402">2839 912 45 0,'0'0'109'0,"0"0"8"15,0 0-44-15,0 0 9 16,0 0 16-16,0 0 6 0,160 95-43 15,-119-95-27-15,0-17-3 16,-10-6-4-16,-1-1-4 16,-7-1-11-16,-10 3-7 15,-5 0 0-15,-8 1 2 16,0 6-4-16,-3 1-3 16,-12 3-2-16,-2 6-31 15,7 0 29-15,1 5 2 16,6 0 2-16,3 0-2 15,0 0-23-15,0 0 15 16,0 6 10-16,4 6 0 16,8 5 2-16,3-2-1 15,3-2 2-15,-1 1 0 0,1-9 3 16,-2 2 1 0,-2-3-4-16,-4-2-1 0,-2 1 7 15,-1-2 5-15,0 1 2 16,0 3-4-16,4-2-3 15,2 3-3-15,4-5-4 16,4 2 0-16,1-3 4 16,5 0-6-16,3 0 1 15,-3 0 1-15,-1 0 2 16,-8-4-4-16,-4-5 2 16,-5-2 0-16,-5-2 3 15,-4-6 0-15,0 0 1 0,-3-10-6 16,-20-4 0-1,-4-5-43-15,-3-4 2 0,2 0-11 16,2 6 12-16,8 16 40 16,6 9 0-16,8 11 0 15,4 14-13-15,0 31 13 16,7 26 24-16,20 20 17 16,17 21 6-16,8 15 15 15,10 4-14-15,4 0-9 16,-7-7-19-16,-14-11-11 15,-15-16 18-15,-18-23-13 16,-12-26-4-16,0-19-6 16,-28-14-1-16,-22-15-3 0,-12 0-13 15,-5-27 3 1,-4-13 10-16,11-6 5 0,12-2-5 16,15 3 1-1,13-2-1-15,19 4 0 0,1 1 0 16,21-2 0-16,24-2-1 15,18-1 0-15,15-4-2 16,9-5 2-16,2-1 2 16,-3-5 1-16,-8 1-2 15,-15 4-5-15,-12 3-8 16,-19 7-7-16,-14 5 6 16,-14 6 13-16,-4 8 1 15,-4 10 4-15,-19 12 14 16,-7 6 17-16,3 5-18 0,1 28-6 15,8 18-2-15,12 5-9 16,6 6-1-16,15-6 0 16,28-9-11-16,15-14-70 15,13-12-68-15,8-17-86 16</inkml:trace>
        </inkml:traceGroup>
        <inkml:traceGroup>
          <inkml:annotationXML>
            <emma:emma xmlns:emma="http://www.w3.org/2003/04/emma" version="1.0">
              <emma:interpretation id="{406B1E63-856A-4CFB-9226-E7523C5CCFF2}" emma:medium="tactile" emma:mode="ink">
                <msink:context xmlns:msink="http://schemas.microsoft.com/ink/2010/main" type="inkWord" rotatedBoundingBox="16446,453 18827,430 18837,1429 16456,14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73.6179">5955 584 363 0,'0'0'120'16,"0"0"-51"-16,132-41 83 16,-87 41-75-16,0 20 12 15,-5 18-8-15,-9 7-11 16,-13 6-37-16,-13-1-17 15,-5-4 14-15,0-3-7 16,-24-8-9-16,-8-8 2 16,-1-6-16-16,9-7 4 15,7-13 0-15,13-1-4 16,4-7-11-16,9-30-72 16,27-11-27-16,15-2-98 15,3 5-255-15</inkml:trace>
          <inkml:trace contextRef="#ctx0" brushRef="#br0" timeOffset="3879.6544">6075 350 995 0,'0'0'32'0,"0"0"-25"16,158-64 2-16,-59 34 9 15,14 2 9-15,3-4-3 16,0 5-22-16,-8 12-2 15,-13 10-31-15,-13 5-80 16,-16 20-132-16,-13 11-370 16</inkml:trace>
          <inkml:trace contextRef="#ctx0" brushRef="#br0" timeOffset="3692.302">6481 703 180 0,'0'0'179'16,"0"0"63"-16,23 138-74 16,-20-89-69-16,1-5-34 15,2-12-38-15,3-14-23 16,0-13-4-16,3-5-31 16,2-38-74-16,4-19-162 15</inkml:trace>
          <inkml:trace contextRef="#ctx0" brushRef="#br0" timeOffset="2956.651">5375 255 589 0,'0'0'25'16,"0"0"62"-16,0 0-39 16,-128-131 7-16,92 97 0 15,0 7-2-15,-2 2-8 16,5 6-18-16,-1 9 3 16,-3 10-9-16,-2 0-14 15,-6 27-7-15,-6 28 0 0,-3 15 4 16,1 15 0-16,13 9 8 15,10 8 9-15,13-1 1 16,17-3-11-16,8-10-2 16,31-11-2-16,13-12-5 15,7-14-2-15,3-13-1 16,4-16-10-16,0-15-36 16,-3-7-14-16,6-9-18 15,-10-17-62-15,-3-6-223 16</inkml:trace>
          <inkml:trace contextRef="#ctx0" brushRef="#br0" timeOffset="3278.7659">5528 939 73 0,'0'0'375'0,"0"0"-318"15,128 15 100-15,-83-15-87 16,2-25 1-16,-7-10-2 16,-4-11-24-16,-9-2-11 15,-13-4-19-15,-14 5 21 16,0 5 12-16,-32 10 0 16,-11 12-11-16,-7 8-6 0,-3 12-7 15,5 0-8 1,3 32-16-16,9 15-6 0,8 8 5 15,14 1-4 1,14 0-36-16,0-5-27 0,38-9 0 16,8-5-60-16,7-16-62 15,2-12-281-15</inkml:trace>
        </inkml:traceGroup>
        <inkml:traceGroup>
          <inkml:annotationXML>
            <emma:emma xmlns:emma="http://www.w3.org/2003/04/emma" version="1.0">
              <emma:interpretation id="{FD1BEE83-9782-4AC4-A41E-44D9CFE4DB63}" emma:medium="tactile" emma:mode="ink">
                <msink:context xmlns:msink="http://schemas.microsoft.com/ink/2010/main" type="inkWord" rotatedBoundingBox="19352,1064 19847,1059 19851,1467 19356,14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88.6105">7610 732 421 0,'0'0'81'15,"0"0"20"-15,-4 142 27 16,31-89-31-16,13-9-27 15,13-10 0-15,7-17-30 16,3-12-17-16,3-5-2 16,-4-26 3-16,-9-21-7 15,-13-11-14-15,-14-8-2 16,-23 4 0-16,-3 10 5 16,-29 8 25-16,-19 11-5 15,-8 16-4-15,-1 15 2 0,2 2-24 16,11 28-2-16,16 18 0 15,16 10-3-15,12 2-51 16,21-3-30 0,36-14-84-16,22-16-208 0</inkml:trace>
        </inkml:traceGroup>
        <inkml:traceGroup>
          <inkml:annotationXML>
            <emma:emma xmlns:emma="http://www.w3.org/2003/04/emma" version="1.0">
              <emma:interpretation id="{745236FC-06E6-4877-9F96-E7E53555567C}" emma:medium="tactile" emma:mode="ink">
                <msink:context xmlns:msink="http://schemas.microsoft.com/ink/2010/main" type="inkWord" rotatedBoundingBox="20690,481 25015,438 25025,1436 20700,147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114.873">9569 246 481 0,'0'0'44'16,"0"0"27"-16,0 0 25 0,0 0-33 15,9-106-23 1,-22 77 25-16,-18-1-19 0,-12 6-11 15,-7 7 9-15,-13 13-21 16,-6 4-23-16,-9 27 0 16,3 21 2-16,4 16 2 15,14 11-1-15,15 7 2 16,16 10 6-16,14 8 10 16,12 1-5-16,0-10-5 15,35-12-10-15,16-12-1 16,8-19 1-16,8-13-2 15,-1-14 1-15,-4-16-11 16,-5-5-15-16,-1-14-17 16,-13-14 7-16,-7-3-24 0,-10 4-62 15,-17 12 48 1,-9 7 65-16,0 8 5 0,-8 0-3 16,-4 15 6-16,3 5-1 15,9 1 2-15,0-3 2 16,17-6 4-16,19-3 22 15,11-9 28-15,5 0-6 16,7-24-13-16,-2-14-15 16,-9-9-14-16,-12-4 1 15,-18 2-1-15,-15 3 31 16,-3 7 4-16,-28 7-19 16,-17 11-6-16,-5 13 3 15,-1 8-20-15,10 11-1 0,10 25 0 16,14 9-28-1,11 4-85-15,6 1-67 0,6-8-190 16</inkml:trace>
          <inkml:trace contextRef="#ctx0" brushRef="#br0" timeOffset="5407.9455">10001 610 699 0,'0'0'30'16,"0"0"54"-16,0 0 24 16,147-91-13-16,-99 91-40 15,3 5-5-15,-4 26-20 0,-1 9-8 16,-14 0 2-16,-14 1-12 16,-18-5-6-16,0-1-6 15,-18-6 2-15,-17-3 0 16,-5-7 7-16,-1-6-9 15,11-9-12-15,9-4-8 16,19 0-30-16,2-29-36 16,37-10-64-16,21-4-152 15,11 4-200-15</inkml:trace>
          <inkml:trace contextRef="#ctx0" brushRef="#br0" timeOffset="5657.6324">10459 448 638 0,'0'0'33'0,"0"0"168"16,0 0-77-16,81-111-86 15,-10 82-16-15,9 1-14 16,5 3-8-16,-4 9 0 16,2 2-2-16,-8 7-92 0,-12 7-120 15,-19 0-259-15</inkml:trace>
          <inkml:trace contextRef="#ctx0" brushRef="#br0" timeOffset="5513.9543">10554 670 194 0,'0'0'134'15,"0"0"123"-15,42 133-120 16,-38-85 0-16,2-11-45 0,2-13-53 15,-4-12-33-15,-2-12-6 16,1-6-23-16,-3-38-52 16,0-17-354-16</inkml:trace>
          <inkml:trace contextRef="#ctx0" brushRef="#br0" timeOffset="5888.4331">11074 688 577 0,'0'0'36'15,"0"0"97"-15,126 97-50 16,-76-95-21-16,-5-2 10 16,-3-31-27-16,-9-16-23 15,-12-7-9-15,-16-5 28 16,-5 6 22-16,-23 12-20 16,-22 10-26-16,-17 13 9 15,-7 16-22-15,-1 2-4 0,8 29-2 16,9 25-2-1,22 14 0-15,22 6-45 16,9-2-28-16,25-11-47 0,29-19-134 16,16-19-270-16</inkml:trace>
          <inkml:trace contextRef="#ctx0" brushRef="#br0" timeOffset="6405.7812">11692 518 641 0,'0'0'93'0,"-6"137"46"16,6-76-63-16,0-18-24 15,0-17-34-15,6-14-12 16,1-12-5-16,-1-2 1 15,5-38 41-15,-2-18-43 16,-5-14-25-16,-4-6 10 16,-3 0 14-16,-33 9-1 15,-16 2-14-15,-13 18-49 16,-1 15 20-16,10 17 45 16,17 12 31-16,14 5 4 0,19 7-20 15,6 22-11 1,0 6-4-16,37-1 0 0,20-10 3 15,14-13 0-15,12-11 17 16,-4-6-6-16,-3-27 0 16,-7-8-3-16,-14-1-7 15,-13 7 6-15,-18 10 2 16,-16 12 17-16,-8 13 26 16,0 0-8-16,-18 23-27 15,-18 28-19-15,-6 23-1 16,1 13 8-16,11 1-6 15,11-6-2-15,11-10 0 0,8-6-3 16,0-17-41 0,3-5-12-16,15-11-28 0,6-13-61 15,2-19-147-15</inkml:trace>
          <inkml:trace contextRef="#ctx0" brushRef="#br0" timeOffset="7478.8142">12087 851 491 0,'0'0'72'0,"0"0"-35"16,0 0 70-16,151-49-69 16,-120 11-6-16,-4-3 24 15,-9-2-21-15,-7 2-9 16,-11 3-4-16,0 4-9 15,-12 10-10-15,-14 7 16 0,2 15-13 16,-6 2-6-16,3 15-8 16,-2 24 8-16,10 8 0 15,14 4-2-15,5 2 0 16,0-3 2-16,23-5 0 16,8-6 0-16,10-10 0 15,6-12 0-15,7-14-6 16,3-3 5-16,3-11 0 15,-9-16-4-15,-3-2 2 16,-13 2 1-16,-10 6 1 16,-11 5 1-16,-13 5 1 15,-1 5 2-15,0-2 4 16,-1 7 8-16,-8-1-10 0,4 2 0 16,2 0-1-16,3-3 1 15,0 3-5-15,0-2-1 16,0-2 1-16,0-4 5 15,9-7 2-15,3-3-4 16,-3-3 1-16,-4 2 0 16,-5-3 1-16,0 3 12 15,0 4 9-15,-12 0-11 16,-2 5-14-16,-5 3-1 16,-10 7-9-16,2 0-12 0,-4 26 4 15,1 8 15 1,7 9-5-16,5 6 7 0,6 5 0 15,6-1 0-15,6-2 0 16,0-7 0-16,0-10 0 16,26-13-4-16,1-10 3 15,7-11 1-15,4-13 6 16,8-26 2-16,-1-14-8 16,-4-7-4-16,-11-6-8 15,-7 3 2-15,-14-5-2 16,-6-3 7-16,-3-1-17 15,0 0-27-15,-8 4 17 16,-10 12 32-16,5 14 0 16,-1 12 1-16,5 19 3 0,5 7 19 15,4 4-15-15,0 0-8 16,0 0-11 0,0 1 4-16,0 18 6 0,0 6 0 15,1 5 2-15,4 11-1 16,2 8 0-16,-5 9 1 15,-2 6-1-15,0 4 1 16,0 3 5-16,0-1 8 16,0 0 2-16,0-9-3 15,0-7-9-15,0-12-3 16,3-10-1-16,13-10-1 16,2-11 1-16,5-7 0 15,4-4-17-15,0-4-2 0,0-24-10 16,-3-2-31-1,-6 2 32-15,-7 2 28 0,-4 9 9 16,-5 10 37-16,-2 4 9 16,0 3-10-16,0 0-15 15,0 1-17-15,0 23-12 16,0 4 3-16,0-3-1 16,0-2-3-16,0-13-9 15,0-5-29-15,16-5-73 16,1-10 75-16,1-18-33 15,-5-4-233-15</inkml:trace>
          <inkml:trace contextRef="#ctx0" brushRef="#br0" timeOffset="7733.8716">12961 755 147 0,'0'0'26'0,"0"0"-24"0,0 0-2 16,0 0 3-16,0 0-3 15,-27 135 1-15,37-103 9 16,22-3 49-16,7-9 5 15,9-16 183-15,0-4-168 16,-3-12-11-16,-1-21-25 16,-13-12-3-16,-5-4 1 15,-10-4 3-15,-16-1 19 16,0 7-10-16,-19 9-15 16,-19 11-13-16,-13 15-18 0,-3 12-6 15,-11 12-1 1,-10 36-26-16,-6 19-57 15,-3 3-123-15,4 2-334 16</inkml:trace>
        </inkml:traceGroup>
      </inkml:traceGroup>
    </inkml:traceGroup>
    <inkml:traceGroup>
      <inkml:annotationXML>
        <emma:emma xmlns:emma="http://www.w3.org/2003/04/emma" version="1.0">
          <emma:interpretation id="{03E3990E-B7E8-470D-8F5B-CB0CB2AA0829}" emma:medium="tactile" emma:mode="ink">
            <msink:context xmlns:msink="http://schemas.microsoft.com/ink/2010/main" type="paragraph" rotatedBoundingBox="15765,2617 22822,2364 22921,5150 15865,54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0658B4D-D065-44F5-BB1C-E109D3D00E2D}" emma:medium="tactile" emma:mode="ink">
              <msink:context xmlns:msink="http://schemas.microsoft.com/ink/2010/main" type="line" rotatedBoundingBox="15765,2617 22822,2364 22861,3449 15804,3702"/>
            </emma:interpretation>
          </emma:emma>
        </inkml:annotationXML>
        <inkml:traceGroup>
          <inkml:annotationXML>
            <emma:emma xmlns:emma="http://www.w3.org/2003/04/emma" version="1.0">
              <emma:interpretation id="{700AD859-4699-489A-9537-940663F583E1}" emma:medium="tactile" emma:mode="ink">
                <msink:context xmlns:msink="http://schemas.microsoft.com/ink/2010/main" type="inkWord" rotatedBoundingBox="15769,2746 18639,2644 18669,3467 15799,356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755.3527">5077 2828 607 0,'0'0'82'16,"0"0"-67"-16,0 0 49 16,0 0 14-16,14 128-5 15,17-99-40-15,14-11 12 16,6-9-22-16,3-9-4 15,1-7 7-15,-4-22-8 16,-11-13-7-16,-10-5-4 16,-16-3-3-16,-14 0 0 15,-3 8 1-15,-30 6-2 16,-11 9 9-16,-2 12 29 16,4 13-23-16,2 2-14 15,10 21-4-15,9 23-3 16,15 5 2-16,6 12-4 15,2-2-15-15,32-3-23 0,13-3-24 16,7-8-80-16,3-18-172 16</inkml:trace>
          <inkml:trace contextRef="#ctx0" brushRef="#br0" timeOffset="11190.2976">5666 2700 648 0,'0'0'14'0,"0"0"73"15,124-37 19-15,-81 37-7 16,1 2-29-16,-4 24-28 16,-2 6-1-16,-11 2-18 15,-9 1-7-15,-12 1-6 16,-6-1-3-16,-4-2 0 15,-29 3-1-15,-7-3 0 16,4-7 3-16,8-9-9 16,10-11 0-16,9-6-2 15,7 0 0-15,2-4 0 16,5-24-48-16,31-13-6 16,16-4-22-16,6 1-24 15,0 9-11-15,-2 10 106 0,-16 16 7 16,-5 9 10-1,-12 0 22-15,-10 19 16 0,-1 16 33 16,-1 5-11-16,1-1-35 16,-2-3-10-16,2-6-7 15,-3-12-18-15,0-13 0 16,-1-5-30-16,1-17-66 16,-3-26-17-16,-3-15-476 15</inkml:trace>
          <inkml:trace contextRef="#ctx0" brushRef="#br0" timeOffset="11357.6581">6077 2512 761 0,'0'0'157'0,"0"0"-23"15,0 0-98-15,0 0-23 0,126-95 13 16,-51 63-2-16,8 4-15 16,1 2-5-16,2 7-4 15,-4 5-15-15,-12 14-58 16,-25 0-102-16,-30 24-103 15,-15 24-163-15</inkml:trace>
          <inkml:trace contextRef="#ctx0" brushRef="#br0" timeOffset="11580.4631">6639 2695 307 0,'0'0'88'0,"0"0"75"16,62 113-31-16,-25-100-39 16,2-13 6-16,3 0-20 15,-8-20-22-15,-4-22-23 16,-12-7-20-16,-14-4-5 0,-4 1 13 15,-13 9 11-15,-26 5 9 16,-14 15-16-16,-9 12-14 16,-1 11-12-16,-2 17-1 15,14 30-4-15,17 13 5 16,17 9-6-16,17 1-24 16,21 0-12-16,38-12-22 15,25-17-156-15,17-17-414 16</inkml:trace>
          <inkml:trace contextRef="#ctx0" brushRef="#br0" timeOffset="8970.9471">4545 2449 525 0,'0'0'121'0,"0"0"18"16,0 0-90-16,0 0-28 15,0 0-5-15,0 0 15 16,31 27 4-16,-1-19 8 15,5-8-7-15,1 0-5 16,0-8-12-16,-6-14-7 16,-4-4 9-16,-11-2-19 15,-15-2 2-15,0 2-4 16,-23 5-8-16,-29 2-11 16,-16 10-17-16,-16 11 2 15,-12 2 4-15,-7 36 16 0,3 18 2 16,11 8 9-16,20 9 3 15,25 1 1-15,25 3 7 16,19 5 12-16,4 1 16 16,41-7-6-16,21-9 1 15,14-13 3-15,7-17-10 16,7-16-2-16,-6-17-11 16,-4-4-4-16,-5-9-4 15,-18-14-3-15,-13 1-23 16,-24 5-69-16,-21 5-186 15</inkml:trace>
        </inkml:traceGroup>
        <inkml:traceGroup>
          <inkml:annotationXML>
            <emma:emma xmlns:emma="http://www.w3.org/2003/04/emma" version="1.0">
              <emma:interpretation id="{FB8EB550-834B-444E-B577-DAC6B2DC61D5}" emma:medium="tactile" emma:mode="ink">
                <msink:context xmlns:msink="http://schemas.microsoft.com/ink/2010/main" type="inkWord" rotatedBoundingBox="19376,2488 22822,2364 22861,3449 19415,357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022.1158">7633 2203 875 0,'0'0'46'15,"0"0"-30"-15,185-90 32 16,-83 59 10-16,8 5-37 15,1 7-11-15,-3 6-9 16,-6 12-2-16,-13 1-32 16,-15 0-100-16,-25 20-103 15,-28 10-336-15</inkml:trace>
          <inkml:trace contextRef="#ctx0" brushRef="#br0" timeOffset="11876.5696">8166 2392 686 0,'0'0'69'0,"0"0"18"16,-6 123-33-16,6-88-11 16,0-8-10-16,0-10-23 15,0-3-5-15,0-8-2 0,0-2-3 16,-3-4-49-16,-15 0-72 15,-13 0-170-15,-17-24-181 16</inkml:trace>
          <inkml:trace contextRef="#ctx0" brushRef="#br0" timeOffset="12288.8453">8481 2633 629 0,'0'0'42'15,"0"0"48"-15,126 126-45 16,-78-117 38-16,0-9 6 16,-3-13-25-16,-4-27-34 15,-7-10-18-15,-13-7 1 16,-19 1-3-16,-2 3 4 16,-27 10 11-16,-23 8-13 0,-14 14 14 15,-3 17-17 1,6 4 5-16,4 12-11 0,13 23-3 15,11 12-4 1,17 7 3-16,16 2-1 0,3-1-13 16,37-1-23-16,19-10-14 15,11-13-43-15,9-17-198 16</inkml:trace>
          <inkml:trace contextRef="#ctx0" brushRef="#br0" timeOffset="12622.4737">9031 2411 395 0,'0'0'323'16,"0"0"-198"-16,0 0 36 16,7-122-101-16,55 92-44 15,22-2-5-15,14-2 1 0,4 6-2 16,-6 4-10-16,-4 9-4 15,-12 9-53-15,-10 6-118 16,-12 0-190-16</inkml:trace>
          <inkml:trace contextRef="#ctx0" brushRef="#br0" timeOffset="12503.0004">9265 2712 689 0,'0'0'36'0,"0"0"82"16,0 0-75-16,53 111-2 15,-44-106-29-15,-4-5-12 16,-2-13 1-16,-3-23-4 15,0-10-120-15,-17-7-38 16,-28-5-166-16</inkml:trace>
          <inkml:trace contextRef="#ctx0" brushRef="#br0" timeOffset="13336.0616">9831 2704 366 0,'0'0'270'0,"0"0"-184"16,0 0 31-16,161 75-11 0,-116-75-24 15,-5-20-40-15,-2-19-16 16,-10-7-3-16,-10-7-15 16,-10-3-7-16,-8 0-1 15,-9 7-20-15,-26 12-4 16,-10 7 10-16,-10 21-9 15,-9 9-3-15,0 8 18 16,4 31 1-16,12 11-15 16,14 6 5-16,21 4 11 15,13 4 3-15,0 2 0 16,30-6 6-16,14-6 0 16,13-11 4-16,15-18-2 15,15-18 1-15,20-7 11 16,16-23 3-16,8-29-16 0,-6-10-1 15,-7-8-3 1,-11-6 0-16,-14-3 0 0,-14 0-24 16,-25 0-15-16,-26 5-5 15,-28 9-66-15,-4 8 31 16,-43 13 79-16,-7 14 46 16,-8 17-33-16,1 13-13 15,2 0 40-15,11 20 8 16,10 20-13-16,11 9 5 15,9 11-18-15,11 6 5 16,7 9-8-16,0-4 15 16,19 0-15-16,13-14-3 0,7-10 8 15,3-18-17-15,9-17-6 16,3-12 2-16,3-12 5 16,-4-27-8-16,-14-4-17 15,-12 2-6-15,-18 12 13 16,-9 15 10-16,0 14 11 15,0 0 27-15,-13 26-34 16,-1 27 21-16,2 19 23 16,8 7-16-16,4-5-12 15,4-11 2-15,26-14-19 16,2-15-3-16,1-14 0 16,-6-14-15-16,-5-6-51 15,-11-5-17-15,-11-19-49 16,0-5-223-16</inkml:trace>
        </inkml:traceGroup>
      </inkml:traceGroup>
      <inkml:traceGroup>
        <inkml:annotationXML>
          <emma:emma xmlns:emma="http://www.w3.org/2003/04/emma" version="1.0">
            <emma:interpretation id="{A047FF87-BDB9-458F-B296-7ECCE110049D}" emma:medium="tactile" emma:mode="ink">
              <msink:context xmlns:msink="http://schemas.microsoft.com/ink/2010/main" type="line" rotatedBoundingBox="16764,4467 21625,4452 21628,5217 16766,5231"/>
            </emma:interpretation>
          </emma:emma>
        </inkml:annotationXML>
        <inkml:traceGroup>
          <inkml:annotationXML>
            <emma:emma xmlns:emma="http://www.w3.org/2003/04/emma" version="1.0">
              <emma:interpretation id="{99990302-E557-4C7F-96B7-C1DB3B4150E3}" emma:medium="tactile" emma:mode="ink">
                <msink:context xmlns:msink="http://schemas.microsoft.com/ink/2010/main" type="inkWord" rotatedBoundingBox="16764,4467 20461,4456 20463,5136 16766,514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204.0518">5039 4387 360 0,'0'0'246'16,"0"0"-183"-16,0 0 17 15,-22 146-12-15,44-102 9 16,25-2-42-16,12-8-4 0,11-9-6 16,9-14-2-16,0-11 2 15,-4-14-15-15,-7-34 5 16,-8-13-13-16,-15-9-2 16,-18-6-3-16,-18 6 3 15,-9 7 1-15,-28 7 0 16,-29 18 22-16,-22 8 7 15,-6 18 0-15,-5 12 1 16,5 5-13-16,19 29-7 16,14 14-11-16,20 11-4 15,19 8 3-15,13 1-3 16,9-5-14-16,40-7-31 16,25-10 1-16,18-12-56 15,10-12-114-15,-5-14-252 16</inkml:trace>
          <inkml:trace contextRef="#ctx0" brushRef="#br0" timeOffset="15601.1408">6012 4368 206 0,'0'0'375'0,"0"0"-340"15,0 0 74-15,-33 136-18 16,33-90-27-16,23-6-23 16,11-5-13-16,10-8 28 15,4-14-11-15,-3-13-31 16,2 0 13-16,-5-27 3 15,-5-12-9-15,-10-6-6 16,-9-6-1-16,-10 1-4 16,-8 0 6-16,0 6 7 15,-17 10 0-15,-5 12-7 16,1 10-8-16,4 8-8 16,4 4-3-16,7 6-37 15,3 24-31-15,3 9 19 16,0 5-41-16,28-11-136 15,4-8-376-15</inkml:trace>
          <inkml:trace contextRef="#ctx0" brushRef="#br0" timeOffset="15963.0485">6653 4314 767 0,'0'0'169'0,"0"0"-5"16,0 0-103-16,70-104-59 15,26 68 28-15,22-5-2 16,9 3-21-16,0 2-7 16,-11 9-3-16,-16 13-55 15,-16 14-42-15,-22 0-173 16,-23 4-296-16</inkml:trace>
          <inkml:trace contextRef="#ctx0" brushRef="#br0" timeOffset="15829.801">7125 4415 734 0,'0'0'51'16,"0"0"27"-16,31 118 7 0,-19-91-37 16,-3-7-19-16,-4-10-16 15,-4-3-9-15,-1-7 1 16,0 0-5-16,-22-9-49 16,-17-18-169-16,-16-3-114 15,-15-6-116-15</inkml:trace>
          <inkml:trace contextRef="#ctx0" brushRef="#br0" timeOffset="16349.2395">7795 4442 678 0,'0'0'59'0,"20"126"100"16,-5-75-63-16,-9-12-22 15,1-15-49-15,-2-11-13 0,-5-11-8 16,0-2 14 0,0-12 18-16,-18-24-22 0,-3-16-14 15,3-10-10-15,6-8 10 16,10-4-2-16,2 4 0 16,9 10-1-16,23 13 0 15,11 15-1-15,10 11 4 16,4 16 2-16,-3 5 17 15,0 10-6-15,-6 20-5 16,-9 5 1-16,-16 4-5 16,-15 1-1-16,-8-3-2 15,-19-1 3-15,-23-5-2 16,-6-6-2-16,2-8 0 16,7-9-22-16,9-7-29 15,16-1 12-15,14 0 0 0,0 0-133 16,32 0-190-1,10 0 12-15</inkml:trace>
          <inkml:trace contextRef="#ctx0" brushRef="#br0" timeOffset="16659.3557">8342 4548 596 0,'0'0'57'0,"0"0"28"15,71 110-37-15,-23-86 86 0,6-13-64 16,2-11 6-16,-11 0-40 16,-4-18-19-16,-11-14 4 15,-12-1-5-15,-9-5-3 16,-9 5-10-16,0 6-3 15,-6 3-2-15,-14 9-1 16,1 10-13-16,1 2-15 16,1 3-15-16,8 0-76 15,4 14-84-15,5 3-231 16</inkml:trace>
        </inkml:traceGroup>
        <inkml:traceGroup>
          <inkml:annotationXML>
            <emma:emma xmlns:emma="http://www.w3.org/2003/04/emma" version="1.0">
              <emma:interpretation id="{09742199-1A3F-4EFD-8B7C-D31CBCFCFCDE}" emma:medium="tactile" emma:mode="ink">
                <msink:context xmlns:msink="http://schemas.microsoft.com/ink/2010/main" type="inkWord" rotatedBoundingBox="20480,4513 21625,4509 21628,5217 20482,5220"/>
              </emma:interpretation>
              <emma:one-of disjunction-type="recognition" id="oneOf7">
                <emma:interpretation id="interp7" emma:lang="" emma:confidence="0">
                  <emma:literal>F</emma:literal>
                </emma:interpretation>
                <emma:interpretation id="interp8" emma:lang="" emma:confidence="0">
                  <emma:literal>t</emma:literal>
                </emma:interpretation>
                <emma:interpretation id="interp9" emma:lang="" emma:confidence="0">
                  <emma:literal>T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7231.7252">8732 4225 1104 0,'0'0'51'0,"135"-15"-45"16,-16 9 57-16,19-8 0 16,12-4-12-16,-4-5-2 15,-6-2-24-15,-12 2-25 16,-26 1-43-16,-33 11-40 15,-51 11-112-15</inkml:trace>
          <inkml:trace contextRef="#ctx0" brushRef="#br0" timeOffset="17082.2649">9111 4477 650 0,'0'0'103'0,"43"113"50"16,-13-54-38-16,-3-9-60 15,-1-8-3-15,-11-16-37 16,-6-16-12-16,-6-10-3 16,-3-9 0-16,0-37-58 15,0-16-234-15</inkml:trace>
        </inkml:traceGroup>
      </inkml:traceGroup>
    </inkml:traceGroup>
    <inkml:traceGroup>
      <inkml:annotationXML>
        <emma:emma xmlns:emma="http://www.w3.org/2003/04/emma" version="1.0">
          <emma:interpretation id="{88C07B93-C4E3-444D-AB48-6AB073FFDC7B}" emma:medium="tactile" emma:mode="ink">
            <msink:context xmlns:msink="http://schemas.microsoft.com/ink/2010/main" type="paragraph" rotatedBoundingBox="5168,7435 23646,7411 23647,8163 5169,8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79AEB7-C24B-432D-A63B-851723DCFE19}" emma:medium="tactile" emma:mode="ink">
              <msink:context xmlns:msink="http://schemas.microsoft.com/ink/2010/main" type="inkBullet" rotatedBoundingBox="5168,7457 6138,7456 6139,8144 5169,8146"/>
            </emma:interpretation>
          </emma:emma>
        </inkml:annotationXML>
        <inkml:trace contextRef="#ctx0" brushRef="#br0" timeOffset="725261.1064">-6488 7569 613 0,'0'0'3'0,"0"0"3"16,0 0 0-16,-12 117 15 16,10-105 19-16,-1-6 16 15,3-6-15-15,-6 0 24 16,-3 0 9-16,-7-20-62 0,-2-14-12 15,1-13-9-15,8-11 5 16,9-5 4-16,0-9-2 16,0 1-1-16,21-1 3 15,5 7 1-15,1 8 4 16,1 9-5-16,2 12 0 16,-4 10 0-16,-4 12 0 15,-4 8 0-15,-4 6-6 16,-5 1-21-16,-9 34-20 15,0 14 38-15,-6 13 7 16,-20 2-8-16,-1-6 8 16,9-9 2-16,6-13 0 15,11-10 4-15,1-13-1 16,0-2 8-16,9-3 13 0,10-2 12 16,14 1-14-16,3 2 2 15,5 3-1-15,6 6-8 16,-2 2-7-16,-2 2 3 15,1-1-10-15,-3-3-2 16,-1-1-34-16,-4-9-105 16,-3-4-261-16</inkml:trace>
        <inkml:trace contextRef="#ctx0" brushRef="#br0" timeOffset="725509.9095">-5660 7521 809 0,'0'0'127'0,"0"0"-122"16,0 0 45-16,0 0-20 15,0 0-25-15,0 0-5 16,23 0-35-16,-10 0-163 0,1 0-297 16</inkml:trace>
      </inkml:traceGroup>
      <inkml:traceGroup>
        <inkml:annotationXML>
          <emma:emma xmlns:emma="http://www.w3.org/2003/04/emma" version="1.0">
            <emma:interpretation id="{A8008CCA-CA76-4CA6-B3FE-89F6492498EB}" emma:medium="tactile" emma:mode="ink">
              <msink:context xmlns:msink="http://schemas.microsoft.com/ink/2010/main" type="line" rotatedBoundingBox="6774,7433 23646,7411 23647,8163 6775,8185"/>
            </emma:interpretation>
          </emma:emma>
        </inkml:annotationXML>
        <inkml:traceGroup>
          <inkml:annotationXML>
            <emma:emma xmlns:emma="http://www.w3.org/2003/04/emma" version="1.0">
              <emma:interpretation id="{9002AEAE-A636-4A12-9B64-44DA0685D9A3}" emma:medium="tactile" emma:mode="ink">
                <msink:context xmlns:msink="http://schemas.microsoft.com/ink/2010/main" type="inkWord" rotatedBoundingBox="6774,7475 9746,7471 9747,8147 6775,815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26018.5616">-4617 7212 778 0,'0'0'24'16,"0"0"-2"-16,0 0 85 0,0 0-37 15,0 0-28 1,0 0-11-16,-27-125-10 0,-3 103-11 16,-1 6-9-16,-13 7 0 15,-6 2-2-15,1 7-5 16,-2 0 5-16,12 2-9 16,15 14 9-16,12 7-6 15,12 6 2-15,0 9 3 16,27 8 1-16,16 8 1 15,5 0 6-15,0-1-5 16,-2-5 0-16,-9-7-1 16,-10-4 0-16,-7-5 0 15,-11 0 1-15,-9-6 1 16,0-5-2-16,-11-8 4 0,-20-2 6 16,-7-7 9-16,-3-4-8 15,-2 0-8-15,4 0-2 16,7 0-1-16,13 0 0 15,8 0 0-15,11 0-32 16,0-4-37-16,39-3-137 16,12-10-6-16,8-4-367 15</inkml:trace>
          <inkml:trace contextRef="#ctx0" brushRef="#br0" timeOffset="726334.2266">-4050 7262 554 0,'0'0'74'0,"0"0"35"16,0 0-49-16,0 0-14 16,0 0 21-16,-122-77-35 15,97 75 3-15,1 2-18 16,3 0 4-16,-5 4-16 15,4 18-5-15,2 10-3 16,4 5 2-16,8 5 1 16,8 4 2-16,0 1-2 15,12 1-5-15,18-3 5 0,11-6-1 16,4-7-3 0,6-12-17-16,3-14-35 0,3-6-32 15,0-6-32-15,-9-27-213 16</inkml:trace>
          <inkml:trace contextRef="#ctx0" brushRef="#br0" timeOffset="726686.0837">-3847 7479 615 0,'0'0'55'0,"0"0"0"16,-24 130 9-16,24-94 6 15,0-6-27-15,0-16-20 16,0-6-5-16,0-8-7 0,0 0 9 15,3-5-16 1,11-25 7-16,4-14-2 0,7-12-9 16,-2-6-17-16,-1 2-6 15,-4 0-7-15,0 4-8 16,-1 7 3-16,1 10 19 16,-2 12 16-16,-2 15 9 15,-2 10-3-15,2 2 1 16,5 14 34-16,11 18 8 15,2 6 18-15,2 7-33 16,1 5-17-16,-7-3 8 16,-2-4-15-16,-8-10-7 15,-4-9-1-15,-10-9-2 16,-4-7-39-16,0-8-88 0,-19 0-86 16,-12-20-497-16</inkml:trace>
          <inkml:trace contextRef="#ctx0" brushRef="#br0" timeOffset="726792.7458">-3611 7425 662 0,'0'0'186'16,"0"0"-152"-16,0 0-25 16,0 0 1-16,0 0 2 15,123-2-12-15,-70 2-83 16,-8-18-265-16</inkml:trace>
          <inkml:trace contextRef="#ctx0" brushRef="#br0" timeOffset="727107.1237">-3172 7207 614 0,'0'0'55'0,"0"0"-31"0,0 0-3 16,0 0 11-16,0 0 28 15,-15 124 16-15,15-77-20 16,0 0-17-16,0 0-12 16,12-2 12-16,14 0-15 15,2-9 4-15,7-6-7 0,2-7 6 16,1-13-17 0,1-9-3-16,0-1-2 0,0 0-1 15,-6-12-4-15,0-10-26 16,-6 0-62-16,-9 1-149 15,-6 6-253-15</inkml:trace>
          <inkml:trace contextRef="#ctx0" brushRef="#br0" timeOffset="727562.5736">-2742 7581 394 0,'0'0'107'0,"0"0"-19"16,0 0 50-16,39 108-72 15,-27-98-24-15,-3-3-14 16,2-7-13-16,-2 0 3 15,0-17 22-15,6-13-8 16,-2-11-17-16,2-7-11 16,6-7-4-16,0-3 7 15,-3-3-7-15,5 7 0 16,-5 7 1-16,3 12 1 0,-7 17 3 16,-5 10-5-16,-3 8-6 15,3 0 4-15,10 22 2 16,8 11 49-16,5 9-10 15,2 5-16-15,1 2 1 16,-2 3-5-16,2-7-13 16,-8-7-5-16,-6-6 0 15,-5-14 3-15,-7-6-4 16,-7-6-31-16,-2-6-29 16,-2 0-82-16,-26-2-175 15</inkml:trace>
          <inkml:trace contextRef="#ctx0" brushRef="#br0" timeOffset="727688.8283">-2338 7532 622 0,'0'0'207'16,"0"0"-106"-16,0 0-69 16,0 0-22-16,0 0 28 15,0 0-24-15,124 26-14 16,-61-26-67-16,8 0-148 16,7-9-273-16</inkml:trace>
        </inkml:traceGroup>
        <inkml:traceGroup>
          <inkml:annotationXML>
            <emma:emma xmlns:emma="http://www.w3.org/2003/04/emma" version="1.0">
              <emma:interpretation id="{D2A1C300-F306-4F87-8CA7-C90AAE08842F}" emma:medium="tactile" emma:mode="ink">
                <msink:context xmlns:msink="http://schemas.microsoft.com/ink/2010/main" type="inkWord" rotatedBoundingBox="10373,7544 12521,7541 12522,8178 10374,818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28028.5401">-1079 7254 635 0,'0'0'21'0,"0"0"29"16,0 0 13-16,-116-35 45 15,84 34-52-15,4 1-8 16,-1 0 1-16,4 15-36 16,-1 11-9-16,7 4 7 15,5 8 4-15,7 6 2 16,7 4 6-16,0 1-2 0,9 2-18 15,22-3 4 1,11-6-7-16,5-6 0 0,4-6-48 16,-1-16-50-16,1-8-81 15,-11-6-99-15</inkml:trace>
          <inkml:trace contextRef="#ctx0" brushRef="#br0" timeOffset="728308.8809">-939 7630 544 0,'0'0'57'0,"0"0"27"16,0 0 49-16,0 0-42 0,151 24-57 15,-104-37 28 1,-3-16-15-16,-7-2-24 0,-11-5-5 16,-13-1-12-16,-13 1-4 15,0 1 24-15,-34 2 5 16,-8 7 7-16,-5 5-2 15,-1 15-13-15,3 6 1 16,6 0-23-16,4 20-2 16,8 13-11-16,14 3-29 15,13-2-15-15,0-3-20 16,31-6-41-16,26-10-40 16,8-2-98-16</inkml:trace>
          <inkml:trace contextRef="#ctx0" brushRef="#br0" timeOffset="728721.6435">-78 7415 509 0,'0'0'218'0,"0"0"-156"16,0 0 42-16,0 0-11 15,23-120-20-15,-23 94-31 16,-18-1-6-16,-10 4-8 15,-6 6 2-15,-11 4-26 16,-5 4-4-16,-1 9-15 16,10 0-8-16,16 0 17 15,11 3 2-15,14 17-11 16,0 11 8-16,12 10 4 0,20 8 3 16,12 5 0-16,8 1 0 15,2-1 0-15,5 0 3 16,-6-7-3-16,-7-7 2 15,-14-6-2-15,-16-8 9 16,-11-8-4-16,-5-3-2 16,0-5 2-16,-15-4 3 15,-9-6 1-15,-2 0-3 16,4 0-6-16,4-4-6 16,6-11-24-16,7 0-22 15,5-4-51-15,3 0-43 16,21-1-56-16,9-3-156 15</inkml:trace>
          <inkml:trace contextRef="#ctx0" brushRef="#br0" timeOffset="728938.9847">326 7464 257 0,'0'0'382'15,"0"0"-274"-15,0 0 2 16,15 132 0-16,-1-102-13 16,6-6-78-16,-5-9-9 15,-3-5-9-15,-6-10 2 16,-3 0-3-16,-3-13-25 0,0-23-53 16,-12-11-275-16</inkml:trace>
          <inkml:trace contextRef="#ctx0" brushRef="#br0" timeOffset="729078.9595">77 7239 898 0,'0'0'130'16,"0"0"-84"-16,0 0-15 15,0 0 15-15,167-94-20 16,-89 73-26-16,-3 5 0 16,-7 8-26-16,-2 8-47 15,-6 0-53-15,-13 21-256 16</inkml:trace>
          <inkml:trace contextRef="#ctx0" brushRef="#br0" timeOffset="729238.6822">743 7602 894 0,'0'0'101'0,"0"0"-48"16,0 0 81-16,0 0-65 15,0 0-64-15,0 0-3 16,30 0-2-16,-30 4-82 15,0-1-136-15,0 1-617 16</inkml:trace>
        </inkml:traceGroup>
        <inkml:traceGroup>
          <inkml:annotationXML>
            <emma:emma xmlns:emma="http://www.w3.org/2003/04/emma" version="1.0">
              <emma:interpretation id="{C0C611F3-360A-49FB-A89A-EF2A7D1208BA}" emma:medium="tactile" emma:mode="ink">
                <msink:context xmlns:msink="http://schemas.microsoft.com/ink/2010/main" type="inkWord" rotatedBoundingBox="13769,7545 13893,7544 13894,8054 13770,805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32493.1051">2030 7295 801 0,'0'0'12'16,"0"0"-7"-16,0 0 19 15,0 0-3-15,0 0-11 16,52-126-9-16,-38 93 0 16,-8 11-1-16,-3 13 2 15,-3 7-2-15,0 2 0 0,0 2-17 16,-18 25-25-16,-5 7-9 15,-1 5-130-15,5 1-275 16</inkml:trace>
          <inkml:trace contextRef="#ctx0" brushRef="#br0" timeOffset="732643.0948">2060 7606 585 0,'0'0'21'16,"0"0"24"-16,0 0 57 15,0 0 24-15,0 0-126 16,0 0-7-16,28 7-123 16,-2-11-117-16,5-7-232 15</inkml:trace>
        </inkml:traceGroup>
        <inkml:traceGroup>
          <inkml:annotationXML>
            <emma:emma xmlns:emma="http://www.w3.org/2003/04/emma" version="1.0">
              <emma:interpretation id="{7B7909B0-7E3A-42ED-BAD7-787DB5DFD0C3}" emma:medium="tactile" emma:mode="ink">
                <msink:context xmlns:msink="http://schemas.microsoft.com/ink/2010/main" type="inkWord" rotatedBoundingBox="14412,7423 16583,7420 16584,8067 14413,807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32979.6762">2926 7254 89 0,'0'0'538'15,"0"0"-526"-15,0 0 80 0,-134-21-45 16,104 21 4 0,3 0-5-16,3 12-13 0,4 12 1 15,8 5-6-15,2 4-12 16,5 5-5-16,5 3 1 16,0 2-12-16,2 3 0 15,23-3-19-15,4-6-54 16,8-9-61-16,4-11-153 15,-2-13 21-15</inkml:trace>
          <inkml:trace contextRef="#ctx0" brushRef="#br0" timeOffset="733229.1162">3041 7615 242 0,'0'0'107'15,"0"0"24"-15,127 9 45 16,-73-9-24-16,3-22-54 15,-1-13-52-15,-10-2-4 16,-11-2-4-16,-17 0-19 16,-15 3-6-16,-3 4-7 15,-26 3 9-15,-14 8-4 16,-4 11 0-16,4 10 14 16,2 0-23-16,11 18-2 15,13 9-3-15,14 3-16 16,3 0-42-16,38-6-84 15,13-13-182-15</inkml:trace>
          <inkml:trace contextRef="#ctx0" brushRef="#br0" timeOffset="733578.7173">4032 7190 665 0,'0'0'76'0,"0"0"33"16,0 0-40-16,-126-93-21 15,84 81 6-15,0 5-9 16,6 5-22-16,6 2-15 16,10 0 0-16,10 4-8 15,10 19-5-15,0 8 4 16,21 4 1-16,19 5-2 0,8-1 2 16,8 1 0-16,-7-1 0 15,-3-3 2-15,-9 0-2 16,-14-8-1-16,-13-3 1 15,-10-3 2-15,0-3 0 16,-27-4 14-16,-12-2-2 16,-1-4-6-16,-4-5 3 15,8-4-10-15,9 0 1 16,10 0-2-16,13 0-14 16,4 0-29-16,16-4-128 15,29-21-80-15,11-10-204 16</inkml:trace>
          <inkml:trace contextRef="#ctx0" brushRef="#br0" timeOffset="733895.2725">4125 7082 945 0,'0'0'57'0,"0"0"7"15,0 0-37-15,0 0-20 16,0 0-6-16,149-80-1 15,-87 65-17-15,-11 7-57 16,-7 8-35-16,-13 14-66 16,-14 33-124-16,-8 13 90 15</inkml:trace>
          <inkml:trace contextRef="#ctx0" brushRef="#br0" timeOffset="733763.987">4390 7395 742 0,'0'0'13'0,"0"0"32"15,0 0 3-15,0 0-10 16,0 0-28-16,0 0-6 15,-21 102-4-15,15-129-50 16,-3-16-237-16,-12-15-87 16</inkml:trace>
          <inkml:trace contextRef="#ctx0" brushRef="#br0" timeOffset="734088.419">4548 7366 67 0,'0'0'95'0,"0"0"173"15,141 78-70-15,-91-78-99 0,-10 0-14 16,-10-28 1-16,-9-6-20 15,-16-11-23-15,-5-3 11 16,-12 4-15-16,-29 1-7 16,-10 11-14-16,-3 12 2 15,5 15-20-15,5 5 0 16,9 13-4-16,14 24-17 16,15 7-28-16,6-4-33 15,27-3-79-15,30-11-55 16,19-13-178-16</inkml:trace>
        </inkml:traceGroup>
        <inkml:traceGroup>
          <inkml:annotationXML>
            <emma:emma xmlns:emma="http://www.w3.org/2003/04/emma" version="1.0">
              <emma:interpretation id="{85AF5ADC-818E-49DA-B206-898F07677FE4}" emma:medium="tactile" emma:mode="ink">
                <msink:context xmlns:msink="http://schemas.microsoft.com/ink/2010/main" type="inkWord" rotatedBoundingBox="16966,7458 19128,7455 19129,7965 16967,796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35034.5584">6032 7207 730 0,'0'0'267'15,"0"0"-263"-15,0 0 22 16,117-2 12-16,-70-14-32 16,-5 0-6-16,-9-4-25 15,-5 1-99-15,-17-2-166 16</inkml:trace>
          <inkml:trace contextRef="#ctx0" brushRef="#br0" timeOffset="735161.0564">6162 7043 889 0,'0'0'106'0,"0"0"-94"16,0 0-12-16,0 0-2 16,0 0-9-16,139-3-26 15,-66-11-104-15,3 3-186 16</inkml:trace>
          <inkml:trace contextRef="#ctx0" brushRef="#br0" timeOffset="735535.9452">6705 7105 212 0,'0'0'326'0,"0"107"-66"15,-3-52-116-15,-3 0-58 16,3-10-14-16,2-10-40 16,1-12-16-16,0-13 0 15,0-8-10-15,0-2 1 0,0-8 8 16,-3-25-15-16,-6-11-21 16,-3-9 2-16,1-4-19 15,-1-2 6-15,8 6 14 16,4 14-15-16,0 9 11 15,21 13 19-15,18 9 3 16,7 8 0-16,14 0 16 16,2 17 19-16,0 17-6 15,-5 6-8-15,-3 6 24 16,-10-1-22-16,-10-1-1 16,-16-3-10-16,-18-7-5 15,0-4 5-15,-22-2 2 16,-17-7 1-16,-5-4-7 15,-1-2-5-15,1-5-3 16,8-2-11-16,8-4-9 0,14-2-11 16,14-2-22-16,0 0-11 15,26 0-143-15,14-19-105 16</inkml:trace>
          <inkml:trace contextRef="#ctx0" brushRef="#br0" timeOffset="735695.3529">7296 7357 710 0,'0'0'79'16,"0"0"63"-16,-5 111-53 15,2-82-45-15,3-11-36 0,0-9-8 16,0-9-2-16,17-13-76 16,6-22-32-16,1-8-429 15</inkml:trace>
          <inkml:trace contextRef="#ctx0" brushRef="#br0" timeOffset="735804.8289">7332 7197 927 0,'-21'-12'104'16,"11"7"-21"-16,5 4-62 15,5 1-21-15,0 0-18 16,5 0-108-16,26 1-85 16,17 2-328-16</inkml:trace>
          <inkml:trace contextRef="#ctx0" brushRef="#br0" timeOffset="734493.9408">5348 7408 667 0,'0'0'54'0,"0"0"37"15,0 0-20-15,0 0-22 16,0 0-35-16,0 0 47 16,12-3-21-16,-6-51-39 15,-3-7 1-15,-3 4-2 16,-3-2-2-16,-21 10 2 16,-6 9 8-16,-1 13-2 0,1 13 8 15,12 14 17 1,5 0-3-16,11 11-24 15,2 12-3-15,11 2 1 0,28-3 0 16,15-11-2-16,17-11 0 16,14 0-2-1,1-12-1-15,-3-19-14 0,-20 3-5 16,-19 7 4-16,-23 10 7 16,-12 10-3-16,-9 1 11 15,0 0-7-15,0 17-8 16,-8 21 7-16,-5 5-12 15,8-3-44-15,5-12-93 16,0-8-301-16</inkml:trace>
          <inkml:trace contextRef="#ctx0" brushRef="#br0" timeOffset="734871.4365">5973 7106 514 0,'0'0'28'0,"0"0"61"15,0 0 10-15,-26 112-26 16,26-74 3-16,0 4-12 16,0-3-3-16,8-2-7 15,12-6-27-15,5-1 10 16,2-7-7-16,5-7-2 0,1-5 14 15,0-5-5-15,6 0-3 16,2-4 7-16,1-1-2 16,-2 2-17-16,-1-3-8 15,-3 0-6-15,-6 0-7 16,-10 0-1-16,-5 0 0 16,-13 0-16-16,-2 0-20 15,0-4-3-15,0-7-23 16,0-3-11-16,0-7-12 15,0 0-96-15,0-7-189 16,-11-5-183-16</inkml:trace>
        </inkml:traceGroup>
        <inkml:traceGroup>
          <inkml:annotationXML>
            <emma:emma xmlns:emma="http://www.w3.org/2003/04/emma" version="1.0">
              <emma:interpretation id="{DF1EA422-9E08-4816-94A1-618F802E7852}" emma:medium="tactile" emma:mode="ink">
                <msink:context xmlns:msink="http://schemas.microsoft.com/ink/2010/main" type="inkWord" rotatedBoundingBox="19782,7522 23244,7517 23245,8136 19783,8141"/>
              </emma:interpretation>
              <emma:one-of disjunction-type="recognition" id="oneOf13">
                <emma:interpretation id="interp17" emma:lang="" emma:confidence="0">
                  <emma:literal>TANT</emma:literal>
                </emma:interpretation>
                <emma:interpretation id="interp18" emma:lang="" emma:confidence="0">
                  <emma:literal>TAN T</emma:literal>
                </emma:interpretation>
                <emma:interpretation id="interp19" emma:lang="" emma:confidence="0">
                  <emma:literal>TAN h</emma:literal>
                </emma:interpretation>
                <emma:interpretation id="interp20" emma:lang="" emma:confidence="0">
                  <emma:literal>TANi</emma:literal>
                </emma:interpretation>
                <emma:interpretation id="interp21" emma:lang="" emma:confidence="0">
                  <emma:literal>TANTI</emma:literal>
                </emma:interpretation>
              </emma:one-of>
            </emma:emma>
          </inkml:annotationXML>
          <inkml:trace contextRef="#ctx0" brushRef="#br0" timeOffset="737156.1204">9363 7212 536 0,'0'0'260'0,"0"0"-24"16,0 0-128-16,0 0-77 15,0 0-22-15,87-109-3 16,-25 97-6-16,3 3-17 16,-2 5-58-16,3 4-80 0,-4 0-120 15,-10 0-294-15</inkml:trace>
          <inkml:trace contextRef="#ctx0" brushRef="#br0" timeOffset="737030.8217">9572 7443 636 0,'0'0'108'16,"0"0"27"-16,-16 109-60 15,16-78 27-15,0-5-52 0,0-9 6 16,0-9-26-1,6-3-20-15,-2-5-10 16,2 0-10-16,-4-15-30 0,-2-18-50 16,0-9-120-16,0-4-66 15,-23-5-68-15</inkml:trace>
          <inkml:trace contextRef="#ctx0" brushRef="#br0" timeOffset="737555.1533">9904 7458 587 0,'0'0'93'0,"0"0"72"16,8 127-58-16,-8-100-25 16,0-9-22-16,1-9-47 15,-1-6 7-15,0-3-10 16,0 0 15-16,0-8 8 0,0-17-19 15,0-5-14-15,-4-8 0 16,4-6-2-16,0-9 2 16,0 0-7-16,0 1-13 15,12 3-21-15,6 13 33 16,9 8 5-16,3 7-2 16,2 6 2-16,-1 14 2 15,4 1-1-15,1 14-3 16,3 25 5-16,0 8 22 15,2 7 1-15,2 2 5 16,2 2 9-16,-6-10-15 0,-9-9-22 16,-12-10-2-1,-16-11 0-15,-2-7-38 0,-23-7-23 16,-20-4-20 0,-14 0-296-16</inkml:trace>
          <inkml:trace contextRef="#ctx0" brushRef="#br0" timeOffset="737674.829">10071 7497 927 0,'0'0'58'0,"0"0"-57"16,0 0 14-16,0 0-8 15,166-33-7-15,-106 21-49 16,-3-5-145-16,-5 1-241 16</inkml:trace>
          <inkml:trace contextRef="#ctx0" brushRef="#br0" timeOffset="738063.273">10606 7435 656 0,'0'0'62'0,"0"0"59"0,0 110-18 15,0-72 3-15,0-8-29 16,-1-4-19-16,-7-11-16 16,7-7-19-16,-4-8-13 15,-2 0 0-15,-2-1 8 16,-5-26-14-16,2-11-4 15,6-8-7-15,3-7-4 16,3-2-2-16,0 1-6 16,0 9-9-16,0 12 8 15,3 12 3-15,8 18 4 16,1 3-2-16,6 4 6 0,7 28 4 16,-1 3 5-16,5 3 5 15,0-4 6-15,1-10 3 16,0-7 1-16,1-8 26 15,-4-9-21-15,5 0 8 16,5-20 9-16,0-12-11 16,-1-7 2-16,-6-6-24 15,-8-3-4-15,-4-5-31 16,0 6-33-16,11 8-39 16,4 10-34-16,6 8-330 15</inkml:trace>
          <inkml:trace contextRef="#ctx0" brushRef="#br0" timeOffset="738411.8047">11096 7223 940 0,'0'0'86'16,"0"0"-77"-16,0 0 10 15,131-26 6-15,-78 19-8 16,-3 6-17-16,-5 1-3 16,-3 0-74-16,-8 6-48 15,-10 11-136-15,-3-1-285 16</inkml:trace>
          <inkml:trace contextRef="#ctx0" brushRef="#br0" timeOffset="738260.8071">11351 7384 554 0,'0'0'176'0,"0"0"44"16,24 121-130-16,-12-88-8 15,-3-7-30-15,0-7-18 16,0-8-23-16,-5-8-6 15,1-3-5-15,-5 0-31 16,0-18-4-16,0-17-97 16,-24-12-260-16</inkml:trace>
          <inkml:trace contextRef="#ctx0" brushRef="#br0" timeOffset="736229.0491">8273 7367 32 0,'0'0'768'0,"0"0"-737"15,0 0 21-15,0 0 19 0,0 0-10 16,0 0-4-16,39-107-15 16,-39 92-24-16,0 0 5 15,-21 3-2-15,-1 3-9 16,-7 7-11-16,-8 2-1 15,0 5-2-15,-2 24 2 16,3 8 0-16,9 9 2 16,6 4 3-16,12 3 10 15,9 1-3-15,0-5-8 16,23-6 0-16,14-13-4 16,5-11-4-16,9-13-34 15,2-6-6-15,4 0-23 16,-6-16-106-16,-3-5-110 15,-13 4-258-15</inkml:trace>
          <inkml:trace contextRef="#ctx0" brushRef="#br0" timeOffset="736439.8177">8481 7562 266 0,'0'0'134'0,"0"0"29"0,0 0-5 16,0 0-28-16,121 32-78 16,-80-37 15-16,-2-20-7 15,-7-1-28-15,-11-9-12 16,-11 0-4-16,-10-1 13 15,0 0 9-15,-19 6-9 16,-19 7-12-16,-7 11-6 16,-3 12-8-16,-2 0-3 0,5 14-1 15,11 17-4 1,13-2-46-16,21 1-65 0,13-8-139 16,38-13-250-16</inkml:trace>
          <inkml:trace contextRef="#ctx0" brushRef="#br0" timeOffset="736818.748">9246 7260 755 0,'0'0'34'15,"0"0"22"-15,0 0 26 16,-137-90-11-16,98 76-24 15,4 8-2-15,13 6-12 0,4 0-28 16,6 10-5-16,6 19-2 16,6 8-2-16,0 4 2 15,18 2 0-15,21-1 1 16,6-3-2-16,3 2 3 16,-7-9 4-16,-10-3-3 15,-8-5 10-15,-14-3 9 16,-9 1-13-16,-6 1-1 15,-30 1 23-15,-12-1-5 16,-5-2-10-16,0-3-9 16,13-1-2-16,10-8-3 15,16-6-4-15,11-3-33 16,3 0-5-16,26-6-51 16,23-19-47-16,13-8-78 0,3-7-394 15</inkml:trace>
        </inkml:traceGroup>
        <inkml:traceGroup>
          <inkml:annotationXML>
            <emma:emma xmlns:emma="http://www.w3.org/2003/04/emma" version="1.0">
              <emma:interpretation id="{7615A6A9-E461-4CDD-B755-F1B8630E2BA4}" emma:medium="tactile" emma:mode="ink">
                <msink:context xmlns:msink="http://schemas.microsoft.com/ink/2010/main" type="inkWord" rotatedBoundingBox="23270,7561 23646,7560 23647,8136 23271,8137"/>
              </emma:interpretation>
            </emma:emma>
          </inkml:annotationXML>
          <inkml:trace contextRef="#ctx0" brushRef="#br0" timeOffset="738942.0182">11522 7410 206 0,'0'0'673'0,"0"0"-668"16,0 0 23-16,0 0-28 16,141-22-11-16,-112-11-173 15</inkml:trace>
          <inkml:trace contextRef="#ctx0" brushRef="#br0" timeOffset="738794.2189">11584 7435 138 0,'0'0'104'16,"0"0"16"-16,0 0 117 15,0 0-99-15,0 0-59 16,0 0 13-16,0 56-18 15,0-39-10-15,0 5-27 16,4-2-1-16,7 3 7 16,1 0-24-16,3-1 14 15,3 1 0-15,7-3-8 16,5-3-6-16,2-7 16 0,-2-3-20 16,-4-7 6-16,-7 0-8 15,2 0-6-15,-3-6-2 16,-1-8 0-16,-4-2-5 15,-4-2-18-15,-3 1-7 16,-1 0-25-16,-2 4-15 16,-3 0-2-16,0 1-17 15,-5-4-86-15,-16 1-149 16,-1-4-212-16</inkml:trace>
          <inkml:trace contextRef="#ctx0" brushRef="#br0" timeOffset="739070.3318">11725 7213 1043 0,'0'0'105'0,"0"0"-41"15,0 0-21-15,0 0-24 0,0 0 26 16,0 0-45-16,116-57-28 16,-103 37-86-16,-13 3-206 15</inkml:trace>
        </inkml:traceGroup>
      </inkml:traceGroup>
    </inkml:traceGroup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5:41.6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4086ED4-8D93-429B-8A02-37822F0DCA89}" emma:medium="tactile" emma:mode="ink">
          <msink:context xmlns:msink="http://schemas.microsoft.com/ink/2010/main" type="inkDrawing" rotatedBoundingBox="15073,4014 23469,4091 23468,4163 15072,4086" shapeName="Other"/>
        </emma:interpretation>
      </emma:emma>
    </inkml:annotationXML>
    <inkml:trace contextRef="#ctx0" brushRef="#br0">0 22 588 0,'0'0'63'16,"0"0"30"-16,0 0-9 15,0 0-6-15,0 0-42 16,0 0-8-16,8-3-24 15,28-1 5-15,19 0-6 0,13 1-2 16,15 0 4 0,8 2 4-16,12 1 17 0,3 0-3 15,9 0 2-15,0 0 1 16,7 0-2 0,-2 0-10-16,11 0-4 0,6 0-2 15,9 1-1-15,1-1 0 16,3 3-7-16,2-3 0 15,-1 3 2-15,4 1 5 16,-5 0-2-16,-1 0-2 16,-8 5 2-16,-4-1-1 15,0-2-1-15,1 3 2 16,8-3-4-16,4 0 6 16,-4-1-7-16,1 0-4 15,-4-1 4-15,-3-2 2 16,-3-2-2-16,-5 2 0 15,-4 1 2-15,-3-2-1 0,-1-1 1 16,0 0 2-16,-1 0-3 16,3 0-1-16,2 0 0 15,1 0 3-15,2 0-3 16,-2-1-2-16,2-6 2 16,3-2 0-16,3 4 0 15,0-1-3-15,-2 3 3 16,-1 0 2-16,-2 3 2 15,-1 0-2-15,1 0 1 16,6 0-1-16,8 0 8 16,7 0-7-16,-1 6 3 0,0-3-2 15,-5 2 0-15,-2-2 2 16,-8 0 0-16,-14 1 5 16,-9 0 7-16,-16-2-13 15,-12 1 7-15,-20-2-7 16,-18-1-4-16,-21 0-1 15,-17 0-2-15,-10 0-32 16,0 0-2-16,-39-10-22 16,-31-5-134-16,-34 3-186 15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26:15.87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3192AF7-CE4A-4F38-8399-18291F8E8733}" emma:medium="tactile" emma:mode="ink">
          <msink:context xmlns:msink="http://schemas.microsoft.com/ink/2010/main" type="writingRegion" rotatedBoundingBox="991,338 6531,657 6402,2886 862,2567"/>
        </emma:interpretation>
      </emma:emma>
    </inkml:annotationXML>
    <inkml:traceGroup>
      <inkml:annotationXML>
        <emma:emma xmlns:emma="http://www.w3.org/2003/04/emma" version="1.0">
          <emma:interpretation id="{ACA0E2F3-7D4C-404F-9E7C-1480D13A0EC9}" emma:medium="tactile" emma:mode="ink">
            <msink:context xmlns:msink="http://schemas.microsoft.com/ink/2010/main" type="paragraph" rotatedBoundingBox="1006,299 4328,544 4261,1460 939,1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B7AA64-E85E-4BF5-9C94-AE72BA923435}" emma:medium="tactile" emma:mode="ink">
              <msink:context xmlns:msink="http://schemas.microsoft.com/ink/2010/main" type="line" rotatedBoundingBox="1006,299 4328,544 4261,1460 939,1215"/>
            </emma:interpretation>
          </emma:emma>
        </inkml:annotationXML>
        <inkml:traceGroup>
          <inkml:annotationXML>
            <emma:emma xmlns:emma="http://www.w3.org/2003/04/emma" version="1.0">
              <emma:interpretation id="{CC28F8AB-8F84-48EA-8BB8-C764321B40A1}" emma:medium="tactile" emma:mode="ink">
                <msink:context xmlns:msink="http://schemas.microsoft.com/ink/2010/main" type="inkWord" rotatedBoundingBox="1006,299 4328,544 4261,1460 939,12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1182 374 109 0,'0'0'328'0,"0"0"-296"0,0 0 23 16,-21 131 55-16,21-83-38 15,15-4-42-15,16-11-10 16,10-7 7-16,8-8 19 16,9-12-11-16,3-6-1 15,-5 0-6-15,-8-18 3 16,-12-15-5-16,-9-5-15 15,-9-9-4-15,-13-4-2 16,-5 5 2-16,-18 6-2 16,-28 9-5-16,-9 9 35 0,-2 13-26 15,3 9 0 1,10 0-2-16,12 4-7 0,11 19 0 16,12 10-2-16,9 8-8 15,0 6-42-15,14 3-12 16,24-7-57-16,8-13-77 15,10-16-240-15</inkml:trace>
          <inkml:trace contextRef="#ctx0" brushRef="#br0" timeOffset="385.2701">1780 645 410 0,'0'0'31'16,"0"0"-13"-16,0 0 82 15,132 100-1-15,-82-96-41 16,4-4-34-16,3 0 15 15,-4-26 4-15,-10-11-29 16,-13-4-14-16,-21-4-10 16,-9 0 8-16,-18 4 2 15,-33 3 20-15,-12 9 47 0,-10 14-36 16,2 9 9-16,9 6 10 16,13 1-27-16,17 27-17 15,16 8-6-15,13 10-16 16,3 5-56-16,16-2-19 15,32-6-53-15,11-14-164 16</inkml:trace>
          <inkml:trace contextRef="#ctx0" brushRef="#br0" timeOffset="-798.9167">0 864 98 0,'0'0'83'16,"0"0"-66"-16,0 0 52 15,0 0 45-15,0 0 33 16,0 0-100-16,0 0-25 16,-6-92-3-16,17 49-10 15,2-4 3-15,7-2 0 16,-2-11-5-16,4-4-3 15,4-2-4-15,-2-5 3 16,3 0-2-16,-2 3 4 0,1 4 58 16,-6 10-57-16,-1 10-3 15,-5 11 4-15,-8 14-2 16,-2 7 11-16,-1 7 8 16,-3 3 12-16,0 2 0 15,0 0-23-15,0 0-13 16,2 27-7-16,2 17 7 15,1 15 0-15,2 11 4 16,-5 6 2-16,1-3 3 16,-3-5-6-16,0-6-2 0,4-9-2 15,1-8-6 1,2-6-84-16,-1-11-67 16,3-15-196-16</inkml:trace>
          <inkml:trace contextRef="#ctx0" brushRef="#br0" timeOffset="-428.1445">555 653 87 0,'0'0'383'0,"0"0"-370"0,0 0 92 16,158 72-22-16,-104-72-37 15,4-2-23-15,0-29 0 16,-6-13-14-16,-10-7-9 16,-19-5-12-16,-17 5-1 15,-6 6 13-15,-27 7 13 16,-21 9 69-16,-11 5-12 15,-1 7-40-15,7 9 13 16,13 8 1-16,10 0-21 16,7 16-23-16,8 15-2 15,6 15-5-15,9 3-34 0,0 0-58 16,20-8-52 0,23-14-155-16</inkml:trace>
          <inkml:trace contextRef="#ctx0" brushRef="#br0" timeOffset="1157.4698">2539 594 592 0,'0'0'183'0,"124"-24"-102"15,-25 9 100-15,13-2-122 16,-2 1-18-16,-15-3-24 15,-8 6-13-15,-15-1-4 16,-12 11-19-16,-16 3-61 16,-30 3-207-16</inkml:trace>
          <inkml:trace contextRef="#ctx0" brushRef="#br0" timeOffset="985.5345">2954 171 469 0,'0'0'58'15,"0"0"42"-15,0 0-13 16,0 0-37-16,0 0-5 16,0 0-1-16,-98-17-31 15,82 34-11-15,-5 4 8 16,-2 16-7-16,-4 3 6 16,-4 14-6-16,1 7 6 15,3 7 5-15,4 2-3 16,3-1 5-16,11-7 4 15,9-6-6-15,0-11-9 0,8-8 0 16,27-6 6 0,8-10-4-16,13-9 7 0,8-7-3 15,3-5 6-15,-4 0-3 16,-6-11-6-16,-9-6-3 16,-12-4-5-16,-7 1-17 15,-16-1-53-15,-13-1-107 16,-7-3-337-16</inkml:trace>
        </inkml:traceGroup>
      </inkml:traceGroup>
    </inkml:traceGroup>
    <inkml:traceGroup>
      <inkml:annotationXML>
        <emma:emma xmlns:emma="http://www.w3.org/2003/04/emma" version="1.0">
          <emma:interpretation id="{5B064B9F-B9B4-496C-8F61-8143EE5850AC}" emma:medium="tactile" emma:mode="ink">
            <msink:context xmlns:msink="http://schemas.microsoft.com/ink/2010/main" type="paragraph" rotatedBoundingBox="1247,1631 6457,1931 6402,2886 1191,2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450028-2508-4866-A8A8-B61DBBE81E18}" emma:medium="tactile" emma:mode="ink">
              <msink:context xmlns:msink="http://schemas.microsoft.com/ink/2010/main" type="line" rotatedBoundingBox="1246,1630 6457,1931 6402,2886 1191,2586"/>
            </emma:interpretation>
          </emma:emma>
        </inkml:annotationXML>
        <inkml:traceGroup>
          <inkml:annotationXML>
            <emma:emma xmlns:emma="http://www.w3.org/2003/04/emma" version="1.0">
              <emma:interpretation id="{533446F6-7A1B-455F-B816-5897D90D3D59}" emma:medium="tactile" emma:mode="ink">
                <msink:context xmlns:msink="http://schemas.microsoft.com/ink/2010/main" type="inkWord" rotatedBoundingBox="1246,1630 5253,1861 5209,2621 1203,23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87.3317">2299 1677 522 0,'0'0'44'0,"0"0"13"15,0 0 52-15,161-121-27 16,-98 110 16-16,6 11-44 16,-3 0-27-16,-3 20 23 15,-9 13-18-15,-16 3-7 16,-19 3-6-16,-16 2-2 15,-3 1 8-15,-36-1-5 16,-16-1-3-16,-10-4-4 16,2-8-11-16,3-12 4 15,10-4-3-15,5-7 0 16,14-5-1-16,6 0-2 16,15 0-12-16,7 0-7 0,0-6-57 15,21-12-76-15,27-8-95 16,9-2-279-16</inkml:trace>
          <inkml:trace contextRef="#ctx0" brushRef="#br0" timeOffset="3559.9471">3157 1491 249 0,'0'0'262'0,"0"0"-207"16,0 0 106-16,0 0-109 16,0 0-27-16,0 0 6 15,-71 59-20-15,62-20 14 16,6 9 0-16,3 2-11 15,0 5 18-15,0-9-10 16,17-5-11-16,7-7-4 0,11-10-3 16,7-8-3-1,4-7 2-15,5-9-3 0,-2 0 8 16,-9 0-8-16,-5-17-5 16,-8 1-4-16,-14 1-11 15,-5 7-1-15,-7 7 8 16,-1 1 8-16,0 0-2 15,0 0-10-15,9 0 13 16,5 0-10-16,4 0 12 16,7 0 4-16,2 0 5 15,1-11 15-15,-4-10-17 16,-6-7 6-16,-9-4-2 16,-9-6 4-16,0-7-7 15,-18 2 12-15,-21 6 21 16,-14 9 3-16,-4 17-13 0,3 7-29 15,1 4-1 1,9 22 0-16,13 17-6 0,14 6-40 16,13-1-60-16,4-5-31 15,25-11-87-15,16-16-234 16</inkml:trace>
          <inkml:trace contextRef="#ctx0" brushRef="#br0" timeOffset="3971.3207">3545 1704 268 0,'0'0'66'0,"0"0"41"16,0 0 83-16,0 136-85 15,18-103-65-15,8 4 26 16,2-9-27-16,7-10-3 15,1-7-29-15,1-11-4 16,-5 0 8-16,0-21-3 16,-1-13-7-16,1-5-1 15,-2-7-5-15,-3-3-17 16,-2 4 18-16,-4 6 4 16,-6 10 0-16,-6 11 2 15,-1 12-2-15,-8 6 4 16,0 0 10-16,0 2 6 15,0 26-8-15,0 10 4 0,0 5-4 16,3 0-3 0,6-3-1-16,5-2-4 0,1-1-4 15,6-7 0-15,6-6 0 16,3-11-1-16,9-13-31 16,6 0-27-16,0-32-87 15,-1-12-259-15</inkml:trace>
          <inkml:trace contextRef="#ctx0" brushRef="#br0" timeOffset="1849.2793">295 1279 436 0,'0'0'340'15,"0"0"-308"-15,0 0-12 16,0 0 70-16,0 129-12 15,9-57-10-15,-2 9-20 16,-1 3-15-16,-3-4-15 16,2-6-13-16,-1-6-5 15,2-9 1-15,3-11-2 16,5-12-53-16,1-11-25 16,4-13-79-16,4-12-56 0,-3 0-344 15</inkml:trace>
          <inkml:trace contextRef="#ctx0" brushRef="#br0" timeOffset="2185.2366">657 1655 408 0,'0'0'136'0,"0"0"9"15,35 144-57-15,8-114-34 16,10-9-13-16,10-19 2 0,6-2-1 16,-3-17-4-16,-4-21-14 15,-12-12-14-15,-16-1-9 16,-14 2 0-16,-17 0-1 16,-3 8 4-16,-35 10 34 15,-18 8-2-15,-14 15-19 16,-4 8-5-16,2 0-11 15,15 33 3-15,10 9-8 16,17 7-1-16,18 5 4 16,9 0-29-16,6 1-15 0,42-3-67 15,18-13-107 1,8-9-473-16</inkml:trace>
          <inkml:trace contextRef="#ctx0" brushRef="#br0" timeOffset="2569.4863">1446 1891 542 0,'0'0'26'0,"0"0"101"0,0 0-58 16,115 111-13-16,-61-109-29 15,6-2 31-15,-2-19-6 16,-5-16-16-16,-12-9-22 16,-11-4-9-16,-21 1-4 15,-9 2 2-15,-9 1 13 16,-32 8 22-16,-15 8-7 15,-10 13-11-15,0 15-15 16,12 0-3-16,13 12-2 16,19 23 0-16,14 6-8 15,8 6-39-15,27-5-55 0,29-3-55 16,15-11-229 0</inkml:trace>
        </inkml:traceGroup>
        <inkml:traceGroup>
          <inkml:annotationXML>
            <emma:emma xmlns:emma="http://www.w3.org/2003/04/emma" version="1.0">
              <emma:interpretation id="{767BD698-C514-4E51-A01A-3744BE8E92EA}" emma:medium="tactile" emma:mode="ink">
                <msink:context xmlns:msink="http://schemas.microsoft.com/ink/2010/main" type="inkWord" rotatedBoundingBox="5307,1879 6456,1945 6402,2886 5252,2820"/>
              </emma:interpretation>
              <emma:one-of disjunction-type="recognition" id="oneOf2">
                <emma:interpretation id="interp2" emma:lang="" emma:confidence="0">
                  <emma:literal>pe</emma:literal>
                </emma:interpretation>
                <emma:interpretation id="interp3" emma:lang="" emma:confidence="0">
                  <emma:literal>pc</emma:literal>
                </emma:interpretation>
                <emma:interpretation id="interp4" emma:lang="" emma:confidence="0">
                  <emma:literal>pè</emma:literal>
                </emma:interpretation>
                <emma:interpretation id="interp5" emma:lang="" emma:confidence="0">
                  <emma:literal>pé</emma:literal>
                </emma:interpretation>
                <emma:interpretation id="interp6" emma:lang="" emma:confidence="0">
                  <emma:literal>pl</emma:literal>
                </emma:interpretation>
              </emma:one-of>
            </emma:emma>
          </inkml:annotationXML>
          <inkml:trace contextRef="#ctx0" brushRef="#br0" timeOffset="4210.795">4363 1528 535 0,'0'0'121'0,"0"0"6"0,0 0-94 16,0 0-32 0,0 0 16-16,-15 123 24 0,15-52-7 15,0 15 24-15,0 3-12 16,9 12-11-16,1 4-13 15,2-6-14-15,-6-10 2 16,2-16-10-16,-8-20 0 16,0-21-3-16,0-13-1 15,-3-14-40-15,-11-5 0 16,-4-11-36-16,3-21-52 16,2-4-82-16,1-2-197 15</inkml:trace>
          <inkml:trace contextRef="#ctx0" brushRef="#br0" timeOffset="4463.0767">4330 2146 120 0,'0'0'118'16,"0"0"-54"-16,0 0 115 15,84-116-71-15,-51 81 12 16,11 5-42-16,4 1 6 16,4 10-16-16,2 5-12 15,-5 11-27-15,-6 3-6 16,-11 0-4-16,-10 20 2 15,-11 6-11-15,-11 5-2 16,-8 2 4-16,-28 2-10 16,-7-6-1-16,2-2-1 0,2-10-9 15,12-8-11 1,10-5-11-16,10-4-45 16,7 0-12-16,24-13-77 0,18-12-335 15</inkml:trace>
          <inkml:trace contextRef="#ctx0" brushRef="#br0" timeOffset="4711.3369">4958 2009 218 0,'0'0'301'16,"132"-50"-190"-16,-70 20 9 16,-9 2-87-16,-14 0 28 15,-14-1-19-15,-19 2-27 16,-6 2 6-16,-1 5 13 16,-32 6-24-16,-9 5 8 15,-5 9 10-15,2 0-2 16,9 17 2-16,12 18 29 15,13 8-29-15,11 8 9 0,0 0-13 16,30-3-14-16,15-14 1 16,13-8-10-16,8-15 4 15,4-11-5-15,-2 0 0 16,-12 0-19-16,-17-3-58 16,-29 3-112-16,-10 0-477 15</inkml:trace>
        </inkml:traceGroup>
      </inkml:traceGroup>
    </inkml:traceGroup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7:18.72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FE1FC83-08BD-4449-97B5-7CB4584EBA92}" emma:medium="tactile" emma:mode="ink">
          <msink:context xmlns:msink="http://schemas.microsoft.com/ink/2010/main" type="writingRegion" rotatedBoundingBox="2871,17325 10040,17443 10027,18231 2858,18113"/>
        </emma:interpretation>
      </emma:emma>
    </inkml:annotationXML>
    <inkml:traceGroup>
      <inkml:annotationXML>
        <emma:emma xmlns:emma="http://www.w3.org/2003/04/emma" version="1.0">
          <emma:interpretation id="{5ACA10EE-DB3F-4893-B3BC-BB47AA67D177}" emma:medium="tactile" emma:mode="ink">
            <msink:context xmlns:msink="http://schemas.microsoft.com/ink/2010/main" type="paragraph" rotatedBoundingBox="2871,17325 10040,17443 10027,18231 2858,18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330786-A63F-45C6-AF05-764F172D59C9}" emma:medium="tactile" emma:mode="ink">
              <msink:context xmlns:msink="http://schemas.microsoft.com/ink/2010/main" type="line" rotatedBoundingBox="2871,17325 10040,17443 10027,18231 2858,18113"/>
            </emma:interpretation>
          </emma:emma>
        </inkml:annotationXML>
        <inkml:traceGroup>
          <inkml:annotationXML>
            <emma:emma xmlns:emma="http://www.w3.org/2003/04/emma" version="1.0">
              <emma:interpretation id="{D7E31448-943A-4F0E-8003-0F835B034C5E}" emma:medium="tactile" emma:mode="ink">
                <msink:context xmlns:msink="http://schemas.microsoft.com/ink/2010/main" type="inkWord" rotatedBoundingBox="3546,17289 3607,18042 2888,18099 2827,173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70 250 521 0,'0'0'23'0,"0"0"-21"15,0 0 39-15,0 0 21 16,0 0-21-16,-27 119-16 15,27-63 7-15,0 1 13 16,0-3-19-16,0-7 1 16,1-6-7-16,2-6-6 15,-1-3-1-15,-2-11-6 0,0-2-4 16,0-10 4-16,0-4-3 16,0-5 2-16,0 0 12 15,0 0 29-15,0-14-39 16,-5-11-6-16,-5-8-2 15,-2-8 1-15,3-6 1 16,3-4-1-16,3-7-1 16,3-5-12-16,0-5 7 15,16-6-17-15,11 0 17 16,5 5 5-16,0 14 0 16,-2 12 2-16,0 23-2 15,-6 12-2-15,0 8-4 0,0 0-7 16,-3 27 4-1,-3 12 5-15,-11 8 4 0,-7 2 2 16,0-2-2-16,-4-4 0 16,-17-8-2-16,3-8 1 15,0-7-3-15,0-10 4 16,3-5-9-16,4-3-22 16,4-2 4-16,5 0 1 15,-1-5-48-15,3-3 30 16,0 7 44-16,0 1 10 15,0 0-10-15,18 15 0 16,6 20 17-16,0 7 53 0,2 3-14 16,1 1 0-1,-4-1-14-15,-2-3-21 16,0-4-7-16,-6-5-10 0,-2-7-4 16,1-5 0-16,1-9-63 15,-5-11-162-15,2-1-463 16</inkml:trace>
          <inkml:trace contextRef="#ctx0" brushRef="#br0" timeOffset="189.2605">724 618 819 0,'0'0'53'0,"0"0"-50"15,0 0 29-15,0 0-29 16,0 0-3-16,0 0-113 16,15 19-308-16</inkml:trace>
        </inkml:traceGroup>
        <inkml:traceGroup>
          <inkml:annotationXML>
            <emma:emma xmlns:emma="http://www.w3.org/2003/04/emma" version="1.0">
              <emma:interpretation id="{571D821E-BBB0-40C6-B580-579FFB4653AA}" emma:medium="tactile" emma:mode="ink">
                <msink:context xmlns:msink="http://schemas.microsoft.com/ink/2010/main" type="inkWord" rotatedBoundingBox="4124,17477 6893,17523 6882,18180 4113,181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87.2957">3012 398 433 0,'0'0'95'0,"0"0"-78"0,0 0 51 16,0 0-7 0,0 0-17-16,-9 130-5 0,9-96 2 15,0 3-12-15,0 1 1 16,17-8 9-16,5 1 3 15,5-4-8-15,8-5-15 16,2-1 5-16,7-5-2 16,7-7-7-16,-1-5-9 15,-1-4-6-15,4 0 0 16,-5-19-8-16,-4-8-55 16,-5-2-73-16,-15 0-147 15,-9 1-285-15</inkml:trace>
          <inkml:trace contextRef="#ctx0" brushRef="#br0" timeOffset="2451.7624">3559 484 20 0,'0'0'370'15,"0"0"-359"-15,0 0 81 16,0 110 9-16,0-66 0 0,0 1-38 16,0 1-5-16,5-7-23 15,2-10 10 1,-1-9-3-16,3-6-10 0,-4-5-15 16,-2-4-14-16,-2-4-1 15,2-1 0-15,-3 0 0 16,0-1-2-16,5-29 1 15,-4-7 11-15,4-12-12 16,4-4-12-16,-2-5-3 16,2-4-16-16,5 0-26 15,0 6 22-15,-1 10 35 16,4 13 2-16,-5 19-2 16,1 11 0-16,2 3 7 0,3 32 5 15,8 15 67 1,1 14-37-16,-2 8 4 0,2-4-11 15,5-5 11-15,3-9-38 16,-1-13-8-16,-4-14 0 16,-12-15-21-16,-12-9-63 15,-6 0-190-15,-24-22-430 16</inkml:trace>
          <inkml:trace contextRef="#ctx0" brushRef="#br0" timeOffset="2576.1911">3666 665 803 0,'0'0'43'15,"0"0"-23"-15,0 0-13 16,0 0 21-16,0 0 7 16,131 6-35-16,-59-6-6 0,6 0-152 15,-1-17-422-15</inkml:trace>
          <inkml:trace contextRef="#ctx0" brushRef="#br0" timeOffset="788.7127">1548 380 114 0,'0'0'504'0,"0"0"-440"16,0 0 9-1,0 0 35-15,0 0-52 0,25-111-18 16,-25 84-4-16,0 3-12 15,-9 2-3-15,-19 3-19 16,-5 2-1-16,-11 11-2 16,-6 6 2-16,-1 0 1 15,6 2-13-15,14 14 6 16,11 3-4-16,20 6-4 16,0 4-14-16,30 10 24 15,18 8 5-15,11 2 2 16,7 0 1-16,-1 4-3 15,-8-1 2-15,-12-7 0 16,-18-4-2-16,-18-8 25 0,-9-3-11 16,-4-4 23-1,-30-2-3-15,-9-4-19 16,-10-8-6-16,1-5 2 0,7-5-6 16,10-2 1-16,14 0-2 15,15 0-4-15,6 0-11 16,0 0-13-16,27-5-71 15,17-7-1-15,13-5-53 16,4 4-147-16</inkml:trace>
          <inkml:trace contextRef="#ctx0" brushRef="#br0" timeOffset="1192.5538">2160 393 218 0,'0'0'290'16,"0"0"-180"-16,0 0 13 16,0 0-33-16,0 0-27 15,0 0-16-15,0-116 7 16,-15 102-19-16,-3 1-12 15,-2 1 2-15,-6 4-20 16,4 5-4-16,-5 3 0 16,3 0 5-16,1 0-3 15,4 17-3-15,-2 10 0 0,4 14-4 16,7 8 4-16,2 9 6 16,8 5-6-16,0-2-2 15,27-5 2-15,11-5 1 16,7-8 1-16,4-9-4 15,7-16-2-15,-2-16-27 16,2-2-17-16,-7-20-11 16,-3-19-26-16,-9-6-72 15,-13-4-268-15</inkml:trace>
          <inkml:trace contextRef="#ctx0" brushRef="#br0" timeOffset="1539.3459">2373 507 154 0,'0'0'170'16,"0"0"-9"-16,12 121-43 16,-1-78-51-16,-4-8-21 15,-1-10-16-15,-1-11-9 16,1-11-9-16,-2-3-2 16,-4 0-4-16,5-12 10 15,-4-26 19-15,7-13-35 16,2-8-1-16,4-6-10 15,2 5-22-15,-2 5 8 16,2 11-5-16,-1 13 21 16,-1 12 9-16,3 13-1 0,1 6-1 15,4 17 2-15,8 23 41 16,5 14 36-16,-5 3-30 16,-3 6 3-16,0-3-19 15,-6-5-20-15,-3-8-7 16,-9-12-4-16,-7-12-9 15,-2-8-49-15,-6-13-53 16,-29-2-195-16</inkml:trace>
          <inkml:trace contextRef="#ctx0" brushRef="#br0" timeOffset="1649.5693">2519 661 535 0,'0'0'92'0,"0"0"-84"15,0 0 24 1,0 0-5-16,158 2-27 0,-109-2-86 15,0 0-416-15</inkml:trace>
        </inkml:traceGroup>
        <inkml:traceGroup>
          <inkml:annotationXML>
            <emma:emma xmlns:emma="http://www.w3.org/2003/04/emma" version="1.0">
              <emma:interpretation id="{7B5A7337-B7AD-4B40-8599-9E31F56C23F0}" emma:medium="tactile" emma:mode="ink">
                <msink:context xmlns:msink="http://schemas.microsoft.com/ink/2010/main" type="inkWord" rotatedBoundingBox="7668,17491 8519,17505 8509,18077 7659,180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24.5102">5094 283 597 0,'0'0'77'0,"0"0"4"15,0 0 15-15,0 0-4 16,-123-67-60-16,93 56-17 16,1 6 20-16,4 2 0 15,4 3-14-15,1 0-19 16,1 27-2-16,4 14-2 16,7 12 2-16,8 4 6 15,0 5 2-15,9-3-3 16,20-4-2-16,7-12-3 15,12-9-2-15,6-18-23 16,6-16-67-16,-1 0-103 0,-11-35-121 16</inkml:trace>
          <inkml:trace contextRef="#ctx0" brushRef="#br0" timeOffset="3344.347">5257 554 670 0,'0'0'17'0,"0"0"29"16,28 132 17-16,-16-104 9 16,2-9-18-16,-2-8-39 15,-6-10-13-15,-3-1 2 16,-3-14 0-16,0-20 13 16,0-19-17-16,-8-6 0 15,-2-3 2-15,5-4-2 16,5 2-17-16,0 2-3 0,0 4-20 15,20 12 21-15,1 15 19 16,0 14 7-16,-3 12 2 16,-3 5-9-16,1 5-3 15,-2 19 3-15,-7 11 6 16,-7 10 5-16,0 5 17 16,-4 1-6-16,-17 1 5 15,3-6 1-15,6-9-11 16,6-9 1-16,6-7-13 15,0-6-3-15,0-1-2 16,19-3 0-16,11-1-2 16,7 0 1-16,0-1-2 0,-1 1-23 15,-4-3-58-15,-1 2-46 16,-5-3-127 0,-5-2-174-16</inkml:trace>
        </inkml:traceGroup>
        <inkml:traceGroup>
          <inkml:annotationXML>
            <emma:emma xmlns:emma="http://www.w3.org/2003/04/emma" version="1.0">
              <emma:interpretation id="{BD25DC5C-2167-42A9-BB93-207E8EF08584}" emma:medium="tactile" emma:mode="ink">
                <msink:context xmlns:msink="http://schemas.microsoft.com/ink/2010/main" type="inkWord" rotatedBoundingBox="8755,17487 10039,17509 10028,18151 8745,18130"/>
              </emma:interpretation>
              <emma:one-of disjunction-type="recognition" id="oneOf3">
                <emma:interpretation id="interp3" emma:lang="" emma:confidence="0">
                  <emma:literal>Esi</emma:literal>
                </emma:interpretation>
                <emma:interpretation id="interp4" emma:lang="" emma:confidence="0">
                  <emma:literal>Ecc</emma:literal>
                </emma:interpretation>
                <emma:interpretation id="interp5" emma:lang="" emma:confidence="0">
                  <emma:literal>Es</emma:literal>
                </emma:interpretation>
                <emma:interpretation id="interp6" emma:lang="" emma:confidence="0">
                  <emma:literal>isc</emma:literal>
                </emma:interpretation>
                <emma:interpretation id="interp7" emma:lang="" emma:confidence="0">
                  <emma:literal>Ero</emma:literal>
                </emma:interpretation>
              </emma:one-of>
            </emma:emma>
          </inkml:annotationXML>
          <inkml:trace contextRef="#ctx0" brushRef="#br0" timeOffset="4266.7046">5888 523 845 0,'0'0'83'15,"0"0"-75"-15,0 0 3 16,0 0 59-16,0 0-32 16,134-1-6-16,-83-14-32 15,-6 2-3-15,-13 1-33 0,-7-2-142 16,-17-1-145-1</inkml:trace>
          <inkml:trace contextRef="#ctx0" brushRef="#br0" timeOffset="4067.1779">5960 446 104 0,'0'0'272'0,"0"0"-225"15,0 0 37 1,0 0 22-16,0 0-34 0,0 0-39 15,-15 125 1-15,15-88-7 16,0-6 13-16,0 1 7 16,0-3-13-16,5-4-1 15,10-5 19-15,4 0-10 16,5-3-9-16,9-6 9 16,3 2 17-16,8-12-25 15,1-1-3-15,0 0-15 16,-1-10-10-16,-5-5-4 15,-12 2-4-15,-11 6-7 0,-5-2-32 16,-11 1-4 0,0-1-19-16,0-5-113 0,-24 0-194 15</inkml:trace>
          <inkml:trace contextRef="#ctx0" brushRef="#br0" timeOffset="4367.3714">6068 404 541 0,'0'0'201'15,"0"0"-46"-15,0 0-31 16,0 0-101-16,0 0-23 16,0 0-65-16,20-39-61 15,40 16-225-15</inkml:trace>
          <inkml:trace contextRef="#ctx0" brushRef="#br0" timeOffset="4724.1608">6686 188 629 0,'0'0'57'0,"0"0"50"16,0 0-2-16,-118-16-45 15,68 16-20-15,-6 17-24 16,11 5-9-16,11 3 4 15,16-1 15-15,15 4-15 16,3 4-11-16,4 7 0 16,34-1 1-16,5-1 0 15,7-5-1-15,-1-4 0 16,-2-3 1-16,-6-1 16 16,-10-6-7-16,-8-2 5 0,-14-2 23 15,-9 3-38 1,0-1 9-16,-14 7 36 0,-17-1-8 15,-10 2-21-15,-1 2 3 16,6-6-13-16,6 0-5 16,7-5-1-16,13-7-1 15,7-4-37-15,3-1-28 16,3-3-57-16,25 0-90 16,10-20-227-16</inkml:trace>
          <inkml:trace contextRef="#ctx0" brushRef="#br0" timeOffset="5068.7979">7137 227 131 0,'0'0'564'0,"0"0"-495"16,0 0 50-16,0 0-69 16,0 0 0-16,0 0-30 15,-120 21-15-15,102 6 3 16,1 4-4-16,5 3 7 16,3 8-3-16,8 1-8 15,1 2 2-15,0 0 2 0,0-4 1 16,15-6-2-16,6-2-2 15,5-10-1-15,-1-7-11 16,2-8-40-16,2-6-45 16,-1-2-12-16,-5 0-9 15,-8-2-256-15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00:21.41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context xml:id="ctx1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1" timeString="2023-05-09T13:59:47.914"/>
    </inkml:context>
  </inkml:definitions>
  <inkml:traceGroup>
    <inkml:annotationXML>
      <emma:emma xmlns:emma="http://www.w3.org/2003/04/emma" version="1.0">
        <emma:interpretation id="{986662C5-332E-4364-8A47-CEC64CA78F20}" emma:medium="tactile" emma:mode="ink">
          <msink:context xmlns:msink="http://schemas.microsoft.com/ink/2010/main" type="writingRegion" rotatedBoundingBox="15418,14233 22431,12108 22966,13874 15953,15999"/>
        </emma:interpretation>
      </emma:emma>
    </inkml:annotationXML>
    <inkml:traceGroup>
      <inkml:annotationXML>
        <emma:emma xmlns:emma="http://www.w3.org/2003/04/emma" version="1.0">
          <emma:interpretation id="{49AC3E00-9F38-4AC2-B5F5-1F179C9F71FA}" emma:medium="tactile" emma:mode="ink">
            <msink:context xmlns:msink="http://schemas.microsoft.com/ink/2010/main" type="paragraph" rotatedBoundingBox="15418,14233 22431,12108 22966,13874 15953,15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BFD6F1-62C1-4EFF-A74E-CDFA1085BF3C}" emma:medium="tactile" emma:mode="ink">
              <msink:context xmlns:msink="http://schemas.microsoft.com/ink/2010/main" type="line" rotatedBoundingBox="15418,14233 22431,12108 22966,13874 15953,15999"/>
            </emma:interpretation>
          </emma:emma>
        </inkml:annotationXML>
        <inkml:traceGroup>
          <inkml:annotationXML>
            <emma:emma xmlns:emma="http://www.w3.org/2003/04/emma" version="1.0">
              <emma:interpretation id="{EA31BB3C-B723-41AB-86B0-B411D275CAB3}" emma:medium="tactile" emma:mode="ink">
                <msink:context xmlns:msink="http://schemas.microsoft.com/ink/2010/main" type="inkWord" rotatedBoundingBox="15636,14952 16418,14715 16593,15295 15811,15532">
                  <msink:destinationLink direction="with" ref="{1341E6AA-B73E-4E7D-B26D-3E8CF3CE42D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-3438 2194 436 0,'0'0'112'16,"0"0"54"-16,0 0-75 0,0 0-35 15,0 0-47 1,0 0-5-16,-18 72 13 0,-4-27 8 15,0 3 1-15,-1-2 14 16,1 2-4-16,-1-5 8 16,2-7-25-16,5-6-9 15,5-7 2-15,4-2-1 16,1-3-7-16,3-3-3 16,1-6-1-16,2-3-1 15,0-6-2-15,0 0 2 16,0 2 0-16,0 4-12 15,0 5-4-15,2 5 8 16,16 2-41-16,4 2-62 16,4-3-96-16,4-1-418 15</inkml:trace>
          <inkml:trace contextRef="#ctx0" brushRef="#br0" timeOffset="-414.0868">-4247 2342 569 0,'0'0'30'16,"0"0"14"-16,0 0-5 15,0 0-4-15,0 0 15 16,0 0 14-16,66 2 23 16,-21 13-4-16,8 1-6 15,4 7-21-15,0 1-20 0,0 2-2 16,-3 1-5-16,-1-4-10 15,-5-2-3-15,-8-5-3 16,-8-6-1-16,-6-2-4 16,-8-2-3-16,-6 1-5 15,-8-5 4-15,-2-2-4 16,1 2-9-16,-3-2-19 16,0 0-4-16,0 0-16 15,0-2-19-15,0-10-117 16,0 1-145-16</inkml:trace>
        </inkml:traceGroup>
        <inkml:traceGroup>
          <inkml:annotationXML>
            <emma:emma xmlns:emma="http://www.w3.org/2003/04/emma" version="1.0">
              <emma:interpretation id="{B44DDA58-607C-4356-A666-4F619297AEEF}" emma:medium="tactile" emma:mode="ink">
                <msink:context xmlns:msink="http://schemas.microsoft.com/ink/2010/main" type="inkWord" rotatedBoundingBox="19593,12968 22431,12108 22966,13874 20129,147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>0 423 0,'26'0'218,"-1"0"-186,1-26-32,-26 1 15,26-1 1,-1 0-1,1 1-15,0 25 32,25-26-17,0 0 1,-25 1-16,0 25 47,-1-26-47,1 26 15,0-25-15,-1 25 16,27 0 0,-27-52-16,27 52 15,-27 0 1,1-25 0,0 25-1,-1 0 1,52 0-1,-26-26-15,1 26 16,-27 0-16,1-26 16,25 26-16,-25 0 31,0 0-15,-1 0-1,1 0-15,25 0 16,-25 0-16,0 0 15,-1 0-15,1 0 16,25 0-16,-25 0 16,0 0-1,25 0 1,-25 0-16,-1 0 16,1 0-16,0 0 15,25 0-15,-25 0 16,25 0-16,-26 0 15,27 0 1,-27 0 0,1 0-16,0 0 15,-1 0 1,1 0-16,0 0 16,-1 0-16,1 0 15,51 0 1,-26 0-1,1 0-15,25 0 16,-26 0-16,26 0 16,-51 0-16,-1 0 15,27 0-15,-27 0 16,26 0-16,-25 0 16,25 0-16,-25 0 31,0 0-31,-1 0 15,1 0 1,0 0 0,-26 26-1,51-26-15,-25 0 32,-52 0-17,26 26 32,0 25 16,26-25-48,-26-1-15,25 1 16,-25-1-16,0 27 15,26-27 1,-26 1-16,0 0 16,26 25-16,-26-25 15,0-1-15,0 27 16,0-27-16,25 1 16,-25 25-1,26-51 1,-26 26-1,0 0-15,26-26 16,-26 25-16,0 1 16,0 0-1,0-1-15,0 27 16,0-27 0,25-25-16,-25 26 15,0 0 1,0-1-16,0 1 15,0 0-15,0-1 16,0 1 0,0 25-1,0 0 1,0-25 0,0 0-1,0-1 16,0 1-15,0 0 0,-25-26-1,-1 25-15,0-25 16,26 26-16,-25-26 16,-1 0-1,0 26-15,1-1 16,-27-25-16,27 26 15,-27-26-15,27 0 16,-27 26 0,27-26-16,-1 0 15,0 25-15,1-25 32,-1 0-17,26 26-15,-51-26 16,0 0-16,-1 0 15,-25 0-15,26 0 16,-26 0-16,-51 26 16,25-26-16,77 0 15,1 0-15,-1 0 16,-51 0 0,51 0-1,-25 0 1,26 0-1,-27 0-15,-25 0 16,26 0 0,51-26-16,-77 26 15,0-26-15,26 26 16,-1 0-16,-25 0 16,52 0-16,-52 0 15,51 0-15,-25-25 16,-26 25-16,0-26 15,26 26-15,-52 0 16,52 0-16,25 0 16,0 0-1,-51 0 1,52 0 0,-1 0-1,0 0 16,1 0-15,-1 0 0,0 0-16,1 0 15,-1 0-15,-51 0 16,51 0 0,1 0 93,25-26 16,0 1-109,0-1-1,0-25 1,0 25-1,0 0 1,0 1-16,0-1 16,0 0-16,0 1 15,0-52 1,0 0-16,0 0 16,0 0-16,0 0 15,0 51-15,0-25 16,0-52-16,0 78 15,0-27-15,0 1 16,0 25 15</inkml:trace>
        </inkml:traceGroup>
      </inkml:traceGroup>
    </inkml:traceGroup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7:25.29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BFA41D5-B857-42B4-BC47-3D7EB60D4520}" emma:medium="tactile" emma:mode="ink">
          <msink:context xmlns:msink="http://schemas.microsoft.com/ink/2010/main" type="writingRegion" rotatedBoundingBox="15986,17369 22534,17418 22527,18292 15979,18244"/>
        </emma:interpretation>
      </emma:emma>
    </inkml:annotationXML>
    <inkml:traceGroup>
      <inkml:annotationXML>
        <emma:emma xmlns:emma="http://www.w3.org/2003/04/emma" version="1.0">
          <emma:interpretation id="{34E52282-7771-43CB-9A82-8FDCB776B6F7}" emma:medium="tactile" emma:mode="ink">
            <msink:context xmlns:msink="http://schemas.microsoft.com/ink/2010/main" type="paragraph" rotatedBoundingBox="15986,17369 22534,17418 22527,18292 15979,182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C8EB1C-D4BE-4863-B2E7-7C20410D2A1A}" emma:medium="tactile" emma:mode="ink">
              <msink:context xmlns:msink="http://schemas.microsoft.com/ink/2010/main" type="line" rotatedBoundingBox="15986,17369 22534,17418 22527,18292 15979,18244"/>
            </emma:interpretation>
          </emma:emma>
        </inkml:annotationXML>
        <inkml:traceGroup>
          <inkml:annotationXML>
            <emma:emma xmlns:emma="http://www.w3.org/2003/04/emma" version="1.0">
              <emma:interpretation id="{BA90C189-6430-4F63-8E3E-233EA46F8461}" emma:medium="tactile" emma:mode="ink">
                <msink:context xmlns:msink="http://schemas.microsoft.com/ink/2010/main" type="inkWord" rotatedBoundingBox="15986,17369 16837,17376 16831,18146 15980,181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77 241 586 0,'0'0'29'0,"-1"163"58"15,1-75-11-15,0-11 11 16,0-6-32-16,0-14-33 16,4-16-1-16,-2-19-11 15,-2-17-4-15,0-5-3 16,0-10 49-16,-6-28-16 15,-15-15-36-15,0-10 8 16,3-5-6-16,7-8-4 16,11-4 0-16,0-3-1 0,20 3-2 15,23 6 5-15,4 11 0 16,0 20 1-16,-4 19 2 16,-1 17-3-16,-6 7-5 15,-6 7-5-15,-10 20 1 16,-11 7 4-16,-9 5-7 15,0 6 1-15,-27-3 9 16,-9 1 2-16,-5-3 1 16,-1-3 1-16,8-3 2 15,6-2-4-15,10-11 1 16,12-5 1-16,6-8-4 16,0-4 0-16,6-2-2 15,17 4 4-15,7 2 6 16,2 4 8-16,2 9-3 0,-2 10-8 15,-2 9 3-15,1 9-5 16,-4 1 0-16,-1 2-2 16,-3-8 0-16,-1-18-122 15,7-24-254-15</inkml:trace>
          <inkml:trace contextRef="#ctx0" brushRef="#br0" timeOffset="151.8915">832 644 950 0,'0'0'43'16,"0"0"-42"-1,0 0 22-15,0 0-23 0,0 0-16 16,0 0-199-16,21 54-342 16</inkml:trace>
        </inkml:traceGroup>
        <inkml:traceGroup>
          <inkml:annotationXML>
            <emma:emma xmlns:emma="http://www.w3.org/2003/04/emma" version="1.0">
              <emma:interpretation id="{9D82FB88-F22F-4772-B5CE-907FA299DEC4}" emma:medium="tactile" emma:mode="ink">
                <msink:context xmlns:msink="http://schemas.microsoft.com/ink/2010/main" type="inkWord" rotatedBoundingBox="17307,17434 20011,17454 20004,18274 17301,182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65.6824">3688 646 671 0,'0'0'96'0,"0"0"-4"16,-3 140 9-16,3-106-21 15,5-6-47-15,8-5-10 16,1-6 10-16,-4-7-30 16,-1-5-2-16,-4-5-1 15,0-7-21-15,-1-29 5 16,1-6-26-16,-4-12 23 15,2-5 12-15,-1-2 6 0,5-5-42 16,2 7-3 0,6 7 23-16,2 16 23 0,-1 15 1 15,-2 11 16-15,1 6 14 16,1 4-22-16,5 0-1 16,-3 8 8-16,-3 16 6 15,2 5-2-15,-5 4 7 16,-3 6 1-16,-4-1-17 15,-1-3 10-15,2-2-18 16,-3-9-3-16,-3-3 0 16,0-4-12-16,0-9-52 15,-17-7-31-15,-2-1-32 16,-7 0 17-16,1-17 34 16,-2-10-37-16,0 0-19 15,0 3-111-15,1 1 243 0,8 9 100 16,9 6 279-16,5 5-178 15,4 3-125-15,1 0-58 16,25 17 1-16,8 4 5 16,-1-5-19-16,6-4-5 15,0-10-28-15,10-2-43 16,3-4-344-16</inkml:trace>
          <inkml:trace contextRef="#ctx0" brushRef="#br0" timeOffset="588.4622">1663 174 757 0,'0'0'94'0,"0"0"-79"0,0 0 18 16,0 0 31-16,-135-105-44 16,87 103-12-16,-2 2-6 15,10 0-2-15,5 4 3 16,17 12-3-16,9 7-2 16,9 7-1-16,5 6 2 15,31 9 1-15,13 4-1 16,7 3 1-16,1 5-9 15,-7-4-14-15,-10 1 15 16,-14-5 7-16,-14-4 1 16,-12-6 24-16,0-8 28 0,-29-7-3 15,-2-9 1-15,-5-10-19 16,1-5-9-16,0 0-4 16,13 0-9-16,7-5-9 15,10-6-1-15,5 0-35 16,14 0-50-16,31-7-58 15,14-3-9-15,7-1-427 16</inkml:trace>
          <inkml:trace contextRef="#ctx0" brushRef="#br0" timeOffset="888.7409">2247 140 495 0,'0'0'97'0,"0"0"61"15,-130-8-69-15,88 17 1 16,8 17-9-16,5 9-39 16,4 13-24-16,7 6-8 15,6 4 4-15,10 4-8 16,2-6 3-16,5-3-4 15,25-8-5-15,6-9-5 16,12-9 3-16,6-10-23 0,6-16-33 16,6-1-67-1,2-15-1-15,-4-23 55 0,-8-2-617 16</inkml:trace>
          <inkml:trace contextRef="#ctx0" brushRef="#br0" timeOffset="1239.0886">2475 617 717 0,'0'0'33'0,"0"0"-2"16,0 0 34-16,-30 115 7 15,30-105-54-15,0-5-6 16,0-5-7-16,0 0 0 16,0-13 14-16,12-19 12 15,3-14-31-15,6-9 0 16,2-5-6-16,4-1-29 0,0 1 22 15,3 8-9-15,-4 10 20 16,-7 13 2-16,-4 15 3 16,-4 9-1-16,2 5-2 15,1 11 0-15,4 19 35 16,6 7 15-16,-5 7 8 16,4-4-29-16,-7 0-14 15,-2 0-12-15,-7-3 3 16,-7-1-5-16,0-6-1 15,0-7 0-15,-4-11-35 16,-13-11-24-16,-1-1-44 16,-4-1-113-16,-8-17-393 0</inkml:trace>
          <inkml:trace contextRef="#ctx0" brushRef="#br0" timeOffset="1358.4966">2591 601 581 0,'0'0'143'15,"0"0"-137"-15,0 0 83 16,0 0-15-16,0 0-39 15,0 0-30-15,135 34-5 16,-97-34-94-16,1 0-118 16,0-14-253-16</inkml:trace>
          <inkml:trace contextRef="#ctx0" brushRef="#br0" timeOffset="1698.2779">3195 355 637 0,'0'0'104'16,"0"0"-11"-16,-13 103 19 16,10-64-37-16,3 5-53 15,0 1 11-15,0 0-9 16,0-2-7-16,0-4-5 15,0-3 5-15,12-10 0 16,1-7-15-16,5-6 1 0,5-5 2 16,10-1 5-16,3-3-5 15,9-2 14-15,2-2-10 16,-5 0-4-16,-3 0-2 16,-4 0-6-16,-8 0-1 15,-5-8-44-15,-1-6-7 16,-3-6-78-16,-4-2-203 15</inkml:trace>
        </inkml:traceGroup>
        <inkml:traceGroup>
          <inkml:annotationXML>
            <emma:emma xmlns:emma="http://www.w3.org/2003/04/emma" version="1.0">
              <emma:interpretation id="{E051A416-6C91-47B4-B943-B41E61E082F4}" emma:medium="tactile" emma:mode="ink">
                <msink:context xmlns:msink="http://schemas.microsoft.com/ink/2010/main" type="inkWord" rotatedBoundingBox="20608,17437 22095,17448 22091,18021 20604,180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89.3161">4730 327 682 0,'0'0'90'0,"0"0"-79"15,0 0 50-15,0 0 11 16,0 0-13-16,-3 142-16 16,2-102-4-16,-4-8-13 15,-2-7 4-15,1-11-20 16,-3-9-4-16,-3-5 2 16,-3-13 4-16,-5-22-12 15,5-15-35-15,6-9 2 16,9-7-8-16,0-2-21 15,1 1-44-15,22 12-6 0,7 13 12 16,2 17 25-16,2 21 70 16,1 4 5-16,-4 11 23 15,4 23 43-15,4 5 18 16,-1 7-9-16,-4-3 43 16,-4-5-66-16,-13-2 6 15,-11-5-21-15,-6-6-16 16,0-1 5-16,-23-1 26 15,-7-7-5-15,-6 1-24 16,0-4-14-16,3-1-3 16,10-5-6-16,8-1 0 0,6-2-7 15,6 0-37-15,3 1-32 16,0 0-43-16,9-5-109 16,17 0-48-16,1 0-182 15</inkml:trace>
          <inkml:trace contextRef="#ctx0" brushRef="#br0" timeOffset="3165.8963">5070 303 160 0,'0'0'346'0,"0"0"-296"16,0 0 4-1,0 0 30-15,0 0-30 0,0 0-1 16,9 92 20-16,0-61-16 16,3 0-35-16,-1-2 10 15,5 1 2-15,2 0 2 16,8-7-15-16,1-4 14 16,4-2 14-16,1-8-29 15,1-4 7-15,-6-5-20 16,-1 0 6-16,-4-13-11 15,-7-5 4-15,2 4 0 16,-10 6-5-16,-2 3-1 0,-5 5 0 16,0-3-11-1,0 2-27-15,0-4-8 0,0-6-39 16,-8-1-28-16,1-5-35 16,1-5-88-16,-3-1-175 15</inkml:trace>
          <inkml:trace contextRef="#ctx0" brushRef="#br0" timeOffset="3347.2002">5096 372 780 0,'0'0'45'16,"0"0"21"-16,0 0 49 15,0 0-54-15,0 0-41 16,120 5-12-16,-95-5-4 0,-7-12-4 15,-6-6-23-15,-7-6-52 16,-5-2-199-16</inkml:trace>
          <inkml:trace contextRef="#ctx0" brushRef="#br0" timeOffset="3444.7037">5243 182 674 0,'0'0'157'15,"0"0"-154"-15,0 0-3 16,0 0 0-16,0 0-127 15</inkml:trace>
          <inkml:trace contextRef="#ctx0" brushRef="#br0" timeOffset="3736.7955">5922 81 671 0,'0'0'107'0,"0"0"-102"15,0 0 45-15,0 0 7 16,0 0-6-16,-115-4-5 16,88 11 17-16,1 14-19 15,-4 15-12-15,-2 8-5 16,7 12-2-16,2 3 5 16,10 3-5-16,8-4-24 15,5-11 1-15,0-10-2 0,12-11 0 16,11-10-10-16,-2-13-40 15,1-3-17-15,7 0-88 16,1-23-156-16,2-1-228 16</inkml:trace>
          <inkml:trace contextRef="#ctx0" brushRef="#br0" timeOffset="4169.3259">5900 585 551 0,'0'0'59'0,"0"0"34"16,0 0 1-16,0 0-26 15,0 0-31-15,0 0 1 16,-5 66 13-16,-1-66-2 15,-1-11-33-15,-2-12-8 16,4-8-5-16,1-7-2 16,1-9-1-16,3-3-8 15,0 3-33-15,4 5 20 16,20 6 21-16,5 4 9 16,4 4-1-16,0 4 12 15,-3 9 5-15,-7 6-18 16,-2 9-1-16,-3 0 20 0,-2 0-25 15,-2 15 1-15,-5 3 15 16,-9 5 1-16,0 0 0 16,0 3-6-16,-8-2-7 15,-2-3-5-15,-2-4 0 16,3-6-17-16,1 0-35 16,7-3-43-16,1-3-172 15,0-4-404-15</inkml:trace>
        </inkml:traceGroup>
        <inkml:traceGroup>
          <inkml:annotationXML>
            <emma:emma xmlns:emma="http://www.w3.org/2003/04/emma" version="1.0">
              <emma:interpretation id="{C80E61F9-8F81-436C-9AD9-D1DB0300DA31}" emma:medium="tactile" emma:mode="ink">
                <msink:context xmlns:msink="http://schemas.microsoft.com/ink/2010/main" type="inkWord" rotatedBoundingBox="21984,17909 22290,17911 22287,18228 21981,18225"/>
              </emma:interpretation>
              <emma:one-of disjunction-type="recognition" id="oneOf3">
                <emma:interpretation id="interp3" emma:lang="" emma:confidence="0">
                  <emma:literal>\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è</emma:literal>
                </emma:interpretation>
                <emma:interpretation id="interp6" emma:lang="" emma:confidence="0">
                  <emma:literal>'</emma:literal>
                </emma:interpretation>
                <emma:interpretation id="interp7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4992.6413">6005 540 568 0,'0'0'142'16,"0"0"-28"-16,0 0-25 15,146 130-17-15,-110-91-22 16,-3-4-2-16,-9-4-15 16,2-3 1-16,-10-7-11 15,-5-4-13-15,-4-7-7 16,-2-4 0-16,-5-4-1 15,0-2-2-15,0 0-10 16,0 0-46-16,0 0-38 16,-3-2-211-16,-6-7-383 0</inkml:trace>
        </inkml:traceGroup>
        <inkml:traceGroup>
          <inkml:annotationXML>
            <emma:emma xmlns:emma="http://www.w3.org/2003/04/emma" version="1.0">
              <emma:interpretation id="{520C63E0-A428-48A8-8FC1-D92FF26B25B5}" emma:medium="tactile" emma:mode="ink">
                <msink:context xmlns:msink="http://schemas.microsoft.com/ink/2010/main" type="inkWord" rotatedBoundingBox="22497,17985 22530,17986 22530,18019 22496,1801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389.8764">6518 623 642 0,'0'0'158'15,"0"0"-32"-15,0 0-9 16,0 0-24-16,0 0-26 15,0 0-17-15,33 27-6 16,-33-27-24-16,0 0-18 16,0 0-2-16,0-1-51 15,0-14-100-15,-5-2-376 16</inkml:trace>
        </inkml:traceGroup>
      </inkml:traceGroup>
    </inkml:traceGroup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38:47.20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431941A-9CFA-414E-ACA2-E45E8F9C6B58}" emma:medium="tactile" emma:mode="ink">
          <msink:context xmlns:msink="http://schemas.microsoft.com/ink/2010/main" type="writingRegion" rotatedBoundingBox="2382,318 23738,133 23837,11525 2480,11710"/>
        </emma:interpretation>
      </emma:emma>
    </inkml:annotationXML>
    <inkml:traceGroup>
      <inkml:annotationXML>
        <emma:emma xmlns:emma="http://www.w3.org/2003/04/emma" version="1.0">
          <emma:interpretation id="{EEE2DFD3-7027-4D90-9F5C-6B0138774E88}" emma:medium="tactile" emma:mode="ink">
            <msink:context xmlns:msink="http://schemas.microsoft.com/ink/2010/main" type="paragraph" rotatedBoundingBox="2329,1116 22782,46 22912,2520 2458,3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0F1370-54FB-4DF2-971E-639464802A2D}" emma:medium="tactile" emma:mode="ink">
              <msink:context xmlns:msink="http://schemas.microsoft.com/ink/2010/main" type="line" rotatedBoundingBox="2329,1116 22782,46 22912,2520 2458,3590"/>
            </emma:interpretation>
          </emma:emma>
        </inkml:annotationXML>
        <inkml:traceGroup>
          <inkml:annotationXML>
            <emma:emma xmlns:emma="http://www.w3.org/2003/04/emma" version="1.0">
              <emma:interpretation id="{02339B39-6BFF-445F-94D6-9CEFFE2CE55B}" emma:medium="tactile" emma:mode="ink">
                <msink:context xmlns:msink="http://schemas.microsoft.com/ink/2010/main" type="inkWord" rotatedBoundingBox="2330,1151 5698,975 5826,3414 2458,3590"/>
              </emma:interpretation>
            </emma:emma>
          </inkml:annotationXML>
          <inkml:trace contextRef="#ctx0" brushRef="#br0">-1671 1125 684 0,'0'0'18'0,"0"0"137"15,173 47-28-15,-107-36-54 16,-4-3-30-16,-9-3-32 16,-8-5-7-16,-6 0-4 0,-5-5-10 15,-2-25-69-15,-10-18-162 16,-10-8-441-16</inkml:trace>
          <inkml:trace contextRef="#ctx0" brushRef="#br0" timeOffset="-186.3471">-1519 805 645 0,'0'0'140'0,"0"0"-98"0,0 0 51 16,0 0-26-16,0 0-53 16,0 0 19-16,-10-41 51 15,52-15-67-15,13-15-4 16,2-10-3-16,-4-2 0 15,-12 4-7-15,-5 8-2 16,-14 9 0-16,-10 13 3 16,-9 15-1-16,-3 14-3 15,0 16 0-15,0 4-6 16,-3 25 5-16,-15 31-2 16,-7 32 3-16,-2 15 2 15,0 2-2-15,6-7-11 0,7-13-34 16,5-11-23-1,0-9-20-15,-3-7-79 0,-8-10-113 16</inkml:trace>
          <inkml:trace contextRef="#ctx0" brushRef="#br0" timeOffset="209.307">-1184 255 669 0,'0'0'1'16,"110"122"105"-16,-45-1 21 16,-10 40 5-16,-7 39-34 0,-14 25-36 15,-25-9-33 1,-9-17-23-16,-21-28-6 0,-20-34-1 15,-6-23-25-15,7-22-33 16,1-15-54-16,3-17-170 16,1-11-439-16</inkml:trace>
          <inkml:trace contextRef="#ctx0" brushRef="#br0" timeOffset="-4686.2576">10 0 642 0,'0'0'125'0,"0"0"-17"16,0 0-19-16,0 0-13 15,0 0-28-15,0 0-30 16,0 0-13-16,-15 6-5 16,21 48-8-16,14 34 8 15,2 29 11-15,-1 12 2 16,-7-1-8-16,-1-15-2 0,-4-19-3 16,-1-17 1-1,1-18 0-15,-3-26-1 0,-2-13-8 16,4-20-64-16,-1-3-66 15,-1-42-63-15,-3-28-102 16</inkml:trace>
          <inkml:trace contextRef="#ctx0" brushRef="#br0" timeOffset="-4499.093">16-139 579 0,'0'0'34'16,"233"-65"69"-16,-90 25 7 16,0 1-56-16,-14 9-32 0,-15 7-19 15,-16 8-3 1,-20 15-30-16,-25 0-96 0,-38 9-203 16</inkml:trace>
          <inkml:trace contextRef="#ctx0" brushRef="#br0" timeOffset="-4349.5605">407 128 777 0,'0'0'9'0,"0"0"62"16,156 12 15-16,-82-9-37 16,3 1-31-16,7-1-18 0,-3 5-36 15,-10 3-268 1</inkml:trace>
          <inkml:trace contextRef="#ctx0" brushRef="#br0" timeOffset="-4162.8748">1638 735 625 0,'0'0'357'16,"0"0"-357"-16,0 0-42 15,0 0 37-15,0 0-82 16,0 0-192-16,48 7-271 16</inkml:trace>
        </inkml:traceGroup>
        <inkml:traceGroup>
          <inkml:annotationXML>
            <emma:emma xmlns:emma="http://www.w3.org/2003/04/emma" version="1.0">
              <emma:interpretation id="{243D4623-6FD3-4A90-85E8-A82512E20578}" emma:medium="tactile" emma:mode="ink">
                <msink:context xmlns:msink="http://schemas.microsoft.com/ink/2010/main" type="inkWord" rotatedBoundingBox="6711,1226 8322,1141 8385,2355 6774,24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3525.1305">2957 306 700 0,'0'0'42'16,"0"154"117"-16,0-63-69 16,13-7-42-16,1-14-7 15,-4-25-26-15,-1-23-12 16,-4-16-2-16,-5-6 3 15,0-25 14-15,-15-32-18 16,-24-21-3-16,-11-9-32 16,-10-2 16-16,-2 5-17 0,4 4 28 15,11 1 5 1,23 5-7-16,24 7 5 0,15-2 0 16,56 7 5-16,25 11 9 15,18 19-3-15,11 32-4 16,-2 15 1-16,0 49 7 15,-5 22 10-15,-19 20 0 16,-13 5 10-16,-26 1-11 16,-27-3-7-16,-33-9 0 15,-18-4 1-15,-51-7 15 16,-20-16 15-16,-16-16-13 16,-7-13-12-16,0-14-4 0,12-13-12 15,12-11-3 1,23-6 1-16,26 0 0 0,20 0-3 15,15-6-9-15,4-11-19 16,32-5-58-16,24 0-4 16,23-3-15-16,13 2-151 15,7-4-103-15</inkml:trace>
          <inkml:trace contextRef="#ctx0" brushRef="#br0" timeOffset="-3178.5523">4101 272 1118 0,'0'0'17'0,"0"0"0"0,0 0-12 16,0 0-5-16,0 0-21 15,0 0-64-15,96 10-131 16,-16-4-363-16</inkml:trace>
          <inkml:trace contextRef="#ctx0" brushRef="#br0" timeOffset="-3306.1244">4210 366 748 0,'0'0'55'0,"0"170"61"16,0-58-3-16,0-7-29 15,0-9-54-15,0-25-24 16,0-22-6-16,0-23-1 15,0-26-33-15,5-11-99 16,-4-51-310-16</inkml:trace>
        </inkml:traceGroup>
        <inkml:traceGroup>
          <inkml:annotationXML>
            <emma:emma xmlns:emma="http://www.w3.org/2003/04/emma" version="1.0">
              <emma:interpretation id="{0058EF9E-B59C-441F-AC63-9EC91524B0F1}" emma:medium="tactile" emma:mode="ink">
                <msink:context xmlns:msink="http://schemas.microsoft.com/ink/2010/main" type="inkWord" rotatedBoundingBox="9901,1334 14403,1098 14456,2109 9954,23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588.3366">6790 693 252 0,'0'0'158'0,"0"0"66"16,142 57-93-16,-70-52-14 15,7-5-39-15,4-20-32 16,-11-31-22-16,-12-19-4 15,-21-10 19-15,-19-4-13 16,-20 2 14-16,-5 8 3 16,-32 15 1-16,-20 14-17 15,-14 19 2-15,-4 22-21 0,-3 4-7 16,7 37-1-16,23 18-6 16,22 14-20-16,26 4-60 15,24 2-23-15,43-8-65 16,21-17-138-16</inkml:trace>
          <inkml:trace contextRef="#ctx0" brushRef="#br0" timeOffset="-2144.3848">8472 131 843 0,'0'0'64'0,"0"0"-13"15,0 0 32-15,-22-133-18 16,-10 94-15-16,-10 7-14 16,-7 7-23-16,-10 11 18 15,-3 14-6-15,-8 0-25 16,1 18 2-16,7 17-2 16,17 2-2-16,19 4 1 15,22 6-3-15,4 5-9 16,40 9 3-16,29 0 9 15,16-4-1-15,8 1-8 16,0-7-8-16,-3-1 10 16,-10-1 7-16,-14-6 1 15,-18-4 0-15,-24-2 1 16,-24-4 0-16,-4-3 3 0,-50-3 35 16,-26 1-13-16,-21-6-17 15,-5 1-2-15,2-4-4 16,18 2 0-16,21-4-1 15,22-5-2-15,20-6-1 16,19-1-9-16,4-5-64 16,25 0-54-16,28 0 27 15,19-25-113-15,15-14-368 16</inkml:trace>
          <inkml:trace contextRef="#ctx0" brushRef="#br0" timeOffset="-1786.7386">8292-32 1131 0,'0'0'21'15,"0"0"-20"-15,208-35 12 16,-87 12 21-16,13-2-20 15,7-1-12-15,1 2-2 16,-2 2-23-16,-7 11-80 16,-9 2-131-16,-19 9-323 15</inkml:trace>
          <inkml:trace contextRef="#ctx0" brushRef="#br0" timeOffset="-1943.2983">9080 432 776 0,'0'0'60'0,"-24"155"37"16,18-81 0-16,1-14-44 16,5-17-32-16,0-22-14 15,0-10-7-15,0-11 2 16,0-8-2-16,0-36-28 15,-16-28-151-15,-20-25-450 16</inkml:trace>
          <inkml:trace contextRef="#ctx0" brushRef="#br0" timeOffset="-1537.1448">9743 479 906 0,'0'0'12'0,"149"128"55"16,-61-98-7-16,4-30 4 16,-8-17-12-16,-9-45-31 15,-16-19 12-15,-15-18-6 16,-23-6-5-16,-21 5-4 16,-21 8 19-16,-50 21-19 15,-27 27-8-15,-21 31-3 16,-11 13-6-16,-4 53-1 15,14 31-3-15,14 28-8 16,27 19-17-16,31 15-56 16,21-5-110-16,22-12-717 15</inkml:trace>
          <inkml:trace contextRef="#ctx0" brushRef="#br0" timeOffset="-2815.8101">6338 86 880 0,'0'0'12'15,"0"0"29"-15,-119-83 47 16,81 60-50-16,4 9 12 15,-1 5-23-15,1 9-5 16,-2 0-11-16,-5 31-11 16,-3 20 0-16,5 24 2 15,8 15-2-15,10 18 2 16,16 16-2-16,5 3 4 16,9-6-1-16,33-17-3 0,12-25-8 15,13-31 0 1,12-27-50-16,10-21-24 0,7-18-32 15,0-31-73-15,-5-9-176 16</inkml:trace>
        </inkml:traceGroup>
        <inkml:traceGroup>
          <inkml:annotationXML>
            <emma:emma xmlns:emma="http://www.w3.org/2003/04/emma" version="1.0">
              <emma:interpretation id="{A7E308DC-4EAF-44C4-8ED3-AC712E487965}" emma:medium="tactile" emma:mode="ink">
                <msink:context xmlns:msink="http://schemas.microsoft.com/ink/2010/main" type="inkWord" rotatedBoundingBox="18544,268 22782,46 22908,2449 18669,2671"/>
              </emma:interpretation>
              <emma:one-of disjunction-type="recognition" id="oneOf2">
                <emma:interpretation id="interp2" emma:lang="" emma:confidence="0">
                  <emma:literal>u)</emma:literal>
                </emma:interpretation>
                <emma:interpretation id="interp3" emma:lang="" emma:confidence="0">
                  <emma:literal>4)</emma:literal>
                </emma:interpretation>
                <emma:interpretation id="interp4" emma:lang="" emma:confidence="0">
                  <emma:literal>n)</emma:literal>
                </emma:interpretation>
                <emma:interpretation id="interp5" emma:lang="" emma:confidence="0">
                  <emma:literal>ce)</emma:literal>
                </emma:interpretation>
                <emma:interpretation id="interp6" emma:lang="" emma:confidence="0">
                  <emma:literal>U)</emma:literal>
                </emma:interpretation>
              </emma:one-of>
            </emma:emma>
          </inkml:annotationXML>
          <inkml:trace contextRef="#ctx0" brushRef="#br0" timeOffset="9212.0803">17105-668 689 0,'0'0'49'0,"0"0"-40"16,-18 130 80-16,18-53-4 15,0 5-28-15,18-5-13 16,16-8-1-16,7-16-33 16,3-18-9-16,4-19 5 0,1-16-5 15,5 0-1-15,6-31-3 16,-1-12-13-16,-3-8-44 16,-13-8-113-16,-14 3-13 15,-13-1-139-15,-10 4 65 16,-6 3 206-16,0 11 54 15,0 9 153-15,-4 13 41 16,-2 11 33-16,3 6-61 16,3 0-117-16,-2 18-44 15,2 23 49-15,0 15 11 16,0 13 1-16,0 10-11 16,0 3-14-16,5-1-21 15,13-1 14-15,5-9-32 16,4-12-1-16,1-9 1 0,5-19-2 15,5-7-31-15,4-19-32 16,6-5-74-16,0-11-110 16,-4-24-323-16</inkml:trace>
          <inkml:trace contextRef="#ctx0" brushRef="#br0" timeOffset="9462.8509">18362-1063 602 0,'0'0'65'0,"93"158"78"16,-24-32-25-16,3 26-21 16,-3 25 4-16,-12 19-43 15,-16 3-9-15,-17-5-12 16,-24-10-28-16,-1-17-9 15,-40-17 0-15,-12-26-6 16,-4-23-30-16,-4-15-30 16,-6-8-85-16,-6-2-414 15</inkml:trace>
          <inkml:trace contextRef="#ctx0" brushRef="#br0" timeOffset="8104.8119">15308-899 493 0,'0'0'61'16,"0"0"-15"-16,0 0 18 15,-37-121 35-15,10 94 22 16,-5 2-54-16,-12 6-48 16,-13 10 6-16,-13 9-4 15,-15 23-19-15,-6 30 10 16,1 21 6-16,4 18 6 0,14 26 9 16,18 17 7-1,21 20 10-15,26 10-12 0,7-7 0 16,40-18-23-16,23-29-15 15,16-31-6-15,15-27 5 16,11-22-1-16,6-23 0 16,2-8-47-16,1-14-46 15,-12-24-99-15,-16-2-321 16</inkml:trace>
          <inkml:trace contextRef="#ctx0" brushRef="#br0" timeOffset="8704.4629">16691-1100 491 0,'0'0'81'0,"0"0"16"15,0 0-50-15,-117-105 22 0,92 105-25 16,-6 0-12 0,-3 45-3-16,-7 37-23 0,1 28 24 15,-2 36 42-15,10 26-11 16,6 17 12-16,11 3-17 16,11-9-12-16,4-25-19 15,6-26-7-15,27-28-14 16,5-25-4-16,8-28 0 15,7-29-6-15,10-22-57 16,15-4-64-16,6-37-126 16,-4-4-401-16</inkml:trace>
        </inkml:traceGroup>
      </inkml:traceGroup>
    </inkml:traceGroup>
    <inkml:traceGroup>
      <inkml:annotationXML>
        <emma:emma xmlns:emma="http://www.w3.org/2003/04/emma" version="1.0">
          <emma:interpretation id="{5F07C28C-0A37-4BA4-8E94-9274B11F95FE}" emma:medium="tactile" emma:mode="ink">
            <msink:context xmlns:msink="http://schemas.microsoft.com/ink/2010/main" type="paragraph" rotatedBoundingBox="2429,3838 23768,3653 23795,6764 2456,6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AEEC2-CB68-4E36-BE5D-E10CECF1A3BF}" emma:medium="tactile" emma:mode="ink">
              <msink:context xmlns:msink="http://schemas.microsoft.com/ink/2010/main" type="inkBullet" rotatedBoundingBox="2433,4254 3610,4244 3621,5496 2444,5506"/>
            </emma:interpretation>
          </emma:emma>
        </inkml:annotationXML>
        <inkml:trace contextRef="#ctx0" brushRef="#br0" timeOffset="2069.345">-734 2881 903 0,'0'0'59'15,"0"0"-55"-15,84 112 78 16,-36-17 38-16,-3 26-59 16,-6 18-13-16,-13 9-19 15,-16-2-26-15,-7-4-3 16,-3-21-2-16,0-21-25 15,0-28-53-15,0-31-46 0,9-29-171 16,10-12-407-16</inkml:trace>
        <inkml:trace contextRef="#ctx0" brushRef="#br0" timeOffset="1835.2782">-1450 3316 229 0,'0'0'96'16,"0"0"39"-16,0 0-10 16,0 0-7-16,0 0-41 0,0 0-13 15,0 0-17-15,-103 3-21 16,103-24-11-16,0-5 7 16,19-9-18-16,22-2-3 15,11 3-1-15,5 4 2 16,-2 12-2-16,-7 10 0 15,-3 8 0-15,-8 0-2 16,-10 11 0-16,-12 11-3 16,-10 6 5-16,-5 1 11 15,-15 10 0-15,-26 3 0 16,-10 2-1-16,-12 0-3 16,-2-3-3-16,-1-5 0 15,8-3-2-15,7-8 1 16,13-11-2-16,14-7-1 0,15-7 0 15,9 0-1-15,0 0-7 16,0 0-6-16,0 0 14 16,9 0 0-16,15 0-1 15,9 0-2-15,5 0 3 16,4 11 0-16,1 17 29 16,1 6 11-16,-1 5 9 15,-2 4 4-15,-2-5-25 16,-4-5-19-16,-8-4-1 15,0-8-8-15,-5-5 0 16,-1-13-13-16,1-3-81 16,0-19-82-16,-2-24-403 15</inkml:trace>
      </inkml:traceGroup>
      <inkml:traceGroup>
        <inkml:annotationXML>
          <emma:emma xmlns:emma="http://www.w3.org/2003/04/emma" version="1.0">
            <emma:interpretation id="{CE698669-255B-4D9E-BF00-DD43EC82DEBA}" emma:medium="tactile" emma:mode="ink">
              <msink:context xmlns:msink="http://schemas.microsoft.com/ink/2010/main" type="line" rotatedBoundingBox="4702,3819 23768,3653 23795,6764 4729,6929"/>
            </emma:interpretation>
          </emma:emma>
        </inkml:annotationXML>
        <inkml:traceGroup>
          <inkml:annotationXML>
            <emma:emma xmlns:emma="http://www.w3.org/2003/04/emma" version="1.0">
              <emma:interpretation id="{848A6C62-50EE-4F17-A048-74D0082FB977}" emma:medium="tactile" emma:mode="ink">
                <msink:context xmlns:msink="http://schemas.microsoft.com/ink/2010/main" type="inkWord" rotatedBoundingBox="4706,4247 8780,4212 8790,5330 4716,536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911.4221">1079 2878 387 0,'0'0'36'0,"0"0"46"15,0 0 7-15,-144 29-10 0,92 18-40 16,-5 17-5-16,0 13 3 15,5 13-8-15,11-3 1 16,15 4 0-16,17-3-6 16,9-3-21-16,0 0-1 15,18-3 6-15,19 1-8 16,14-6-3-16,15-13-11 16,9-17-39-16,0-25-60 15,0-22-19-15,-9-8 40 16,-7-36-169-16</inkml:trace>
          <inkml:trace contextRef="#ctx0" brushRef="#br0" timeOffset="3313.1371">1519 3615 502 0,'0'0'153'0,"0"0"-94"16,0 0-10-16,40 114 4 0,6-100 10 15,11-6 29-15,9-8-44 16,-4-5-26-1,0-25-13-15,-5-11-1 0,-11-7 2 16,-14-2-8-16,-22-4 2 16,-10 3 3-16,-28 5 1 15,-32 10 35-15,-11 13-3 16,-4 13-5-16,4 10-2 16,13 4 8-16,14 32-39 15,17 19-2-15,20 14-3 16,7 7-7-16,31 2-16 15,34-11-62-15,23-11-53 16,22-23-217-16</inkml:trace>
          <inkml:trace contextRef="#ctx0" brushRef="#br0" timeOffset="3673.7068">2623 3414 529 0,'0'0'61'0,"0"0"16"16,171-60 44-1,-112 60-18-15,1 10-21 0,-6 27-9 16,-3 13-18-16,-13 5-7 15,-13 5-20-15,-20 1-7 16,-5 0-9-16,-27-6 4 16,-20 1 4-16,-2-6 1 15,1-12-6-15,4-10-9 16,8-16-5-16,10-12-1 16,8 0-8-16,18-32-38 15,8-25-62-15,44-16-14 16,24-4-97-16,8-4-132 15,4 15-79-15</inkml:trace>
          <inkml:trace contextRef="#ctx0" brushRef="#br0" timeOffset="3967.9747">3063 3179 1071 0,'0'0'0'0,"0"0"9"0,0 0-9 16,137-52 20-16,-32 29 1 15,11-1-17-15,3 6-4 16,-3 2-21-16,1 10-74 16,-9 6-98-16,-4 11-188 15</inkml:trace>
          <inkml:trace contextRef="#ctx0" brushRef="#br0" timeOffset="3810.6044">3305 3438 130 0,'0'0'185'0,"0"0"18"15,0 0-46-15,94 109-16 16,-90-37-10-16,2 4-35 0,9-4-19 16,9-5-42-16,6-19-18 15,2-15-17-15,2-21-3 16,-2-12-23-16,-2-37-49 15,-7-35-155-15,-14-17-533 16</inkml:trace>
          <inkml:trace contextRef="#ctx0" brushRef="#br0" timeOffset="4183.1307">4430 3662 623 0,'0'0'14'15,"137"33"82"-15,-82-33 7 16,-8-25-11-16,-17-30-53 16,-15-11-23-16,-15-7 11 15,-1 3 27-15,-39 12 0 0,-15 17-14 16,-13 20-20-16,-11 21-18 16,-1 4 4-16,6 43-6 15,25 22-8-15,31 13 1 16,18 10-31-1,40 1-56-15,38-14-137 0,25-13-276 16</inkml:trace>
        </inkml:traceGroup>
        <inkml:traceGroup>
          <inkml:annotationXML>
            <emma:emma xmlns:emma="http://www.w3.org/2003/04/emma" version="1.0">
              <emma:interpretation id="{7E716849-A749-46A2-ACD6-A0116285412C}" emma:medium="tactile" emma:mode="ink">
                <msink:context xmlns:msink="http://schemas.microsoft.com/ink/2010/main" type="inkWord" rotatedBoundingBox="10131,4105 17749,4039 17764,5790 10146,585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339.4825">7975 3483 586 0,'0'0'24'0,"-15"111"70"16,12-46 21-16,3 1-41 15,0-10-7-15,18-8-23 16,15-14-29-16,5-19 7 15,10-15 22-15,7-19-30 16,7-34-9-16,6-16 4 16,1-4-9-16,-6 6-4 15,-12 14-2-15,-18 21 6 16,-12 18-1-16,-9 14 0 0,-7 10-2 16,-5 29 3-16,0 14 33 15,0 7 9-15,-3 2 4 16,1-11-37-16,2-6-9 15,0-17 0-15,20-12-16 16,19-16-39-16,18-13-8 16,14-30-96-16,4-17-510 15</inkml:trace>
          <inkml:trace contextRef="#ctx0" brushRef="#br0" timeOffset="5911.5882">9095 3653 638 0,'0'0'26'0,"0"0"89"15,0 0-35-15,0 0-4 16,149-23-38-16,-110-27-20 16,-11-7-15-16,-7-3-3 15,-13 3-9-15,-8 3-4 16,-5 9-3-16,-28 15-2 15,0 15 1-15,0 15 1 16,6 7 16-16,9 42 2 16,11 26 13-16,7 26 38 15,7 22-2-15,32 21-16 0,15-5 17 16,15-3-25-16,4-18 0 16,-9-19 9-16,-20-18-17 15,-26-19-4-15,-18-22-10 16,-8-17 3-16,-37-21-3 15,-15-2-5-15,-12-26-9 16,-3-21-18-16,4-9-11 16,20-4 12-16,22-2-9 15,26-2-3-15,3-1 3 16,49-7 4-16,21 1-1 16,14-5-35-16,8 4 33 15,4 10 25-15,-2 9 9 0,-13 10 4 16,-6 5-4-16,-18 15 2 15,-19 5-2-15,-19 12 12 16,-10 6 11-16,-9 0 0 16,0 24 43-16,0 14-6 15,0 12-1-15,0 3-13 16,0-7-25-16,0-9-19 16,9-18-2-16,5-19-30 15,7 0-74-15,4-43-37 16,2-14-710-16</inkml:trace>
          <inkml:trace contextRef="#ctx0" brushRef="#br0" timeOffset="6007.5962">10033 3369 201 0,'0'0'0'0</inkml:trace>
          <inkml:trace contextRef="#ctx0" brushRef="#br0" timeOffset="6607.3177">10359 3496 561 0,'0'0'45'0,"0"113"39"15,0-56 2-15,23-7 15 16,8-12-59-16,10-11-22 15,7-18-8-15,9-9 20 16,9-9 4-16,8-29-23 16,1-4-5-16,-4-3-5 15,-8 4-1-15,-12 14 1 16,-15 10 0-16,-13 14-1 16,-7 3 5-16,-2 11 0 15,1 21 28-15,6 10 9 16,-5 3-7-16,2 5-3 15,0-8-23-15,5-3-6 16,9-13-5-16,10-14 0 0,7-12-49 16,11-5-51-16,8-28-54 15,-2-12-369-15,-7-2 116 16</inkml:trace>
          <inkml:trace contextRef="#ctx0" brushRef="#br0" timeOffset="4715.57">6571 3637 890 0,'0'0'12'0,"-8"121"10"16,8-80 34-16,0-23-20 15,5-18-23-15,7-5-8 16,-3-46 17-16,4-21-22 15,-1-20-13-15,-12-7-92 16,0 2-28-16,-42 10 53 16,-28 6 43-16,-21 19 21 0,-9 23-19 15,6 17 35-15,19 22 56 16,24 0 80-16,29 31-50 16,17 9-58-16,5 11 19 15,32-2-12-15,29-5-19 16,31-21 2-16,22-23 6 15,19-13-5-15,12-42-6 16,0-22-7-16,-16-3 0 16,-18 3-4-16,-31 16 0 15,-33 22 13-15,-29 18 9 16,-17 15 34-16,-1 6 14 16,-22 16-21-16,-28 38-41 0,-16 27-9 15,-3 15 8 1,17 4-3-16,19-3-6 0,24-11-3 15,9-17-7-15,30-13-35 16,28-17-40-16,12-20-30 16,13-19-29-16,-2-2-193 15</inkml:trace>
          <inkml:trace contextRef="#ctx0" brushRef="#br0" timeOffset="5004.8451">7569 3707 697 0,'0'0'13'16,"0"0"62"-16,156 35 6 15,-106-35-11-15,-2-33-21 0,-9-12 1 16,-12-8-28-16,-18-9-21 16,-9 3 27-16,-16 3-3 15,-34 12-6-15,-19 11 1 16,-15 19-8-16,-7 14-5 15,9 9-5-15,17 35 2 16,20 9-4-16,24 9-4 16,20 1-1-16,1-5-23 15,40-9-32-15,35-18-10 16,21-21-25-16,11-10-68 16,-2-25-181-16</inkml:trace>
          <inkml:trace contextRef="#ctx0" brushRef="#br0" timeOffset="7281.3592">11786 3652 76 0,'0'0'577'15,"0"0"-536"-15,0 0 101 16,0 0-25-16,141 38-55 0,-94-68-45 16,-7-6-3-16,-8-6-3 15,-11-5-10-15,-15 0-1 16,-6-6-1-16,-1 5-14 15,-31 1 7-15,-10 10 4 16,-9 11 4-16,-11 15 7 16,-4 11 0-16,1 20-6 15,8 19-1-15,12 17-2 16,15 7 2-16,16 5 0 16,14 3 0-16,0-4-1 15,31-5 1-15,23-13 0 16,19-15 1-16,25-19 6 0,13-15 7 15,13-15-5 1,8-37 1-16,9-14-4 0,4-14 3 16,-7-11-4-16,-10-3-5 15,-16-7 1-15,-23 0-3 16,-18-1-17-16,-28 1 5 16,-32 5 9-16,-11 10-7 15,-36 18 8-15,-24 19 4 16,-8 24 2-16,-6 22 12 15,4 6 4-15,-1 41-15 16,8 18 1-16,3 19 2 16,13 13 4-16,14 12 7 15,23 3 4-15,10-2 7 0,24-11-9 16,33-13-7 0,21-16 2-16,11-25-6 0,7-22-6 15,1-20-1-15,0 0-1 16,-9-26-3-16,-12-9-6 15,-27 8 2-15,-20 12 7 16,-19 14 2-16,-10 1 3 16,0 39 4-16,0 20 24 15,-6 22 13-15,2 4-5 16,4-2-25-16,4-12-16 16,29-15-19-16,23-21-55 15,21-21-29-15,26-14-33 0,16-22-380 16</inkml:trace>
        </inkml:traceGroup>
        <inkml:traceGroup>
          <inkml:annotationXML>
            <emma:emma xmlns:emma="http://www.w3.org/2003/04/emma" version="1.0">
              <emma:interpretation id="{AF98D8D3-638B-4467-9F63-202EF88CE8E4}" emma:medium="tactile" emma:mode="ink">
                <msink:context xmlns:msink="http://schemas.microsoft.com/ink/2010/main" type="inkWord" rotatedBoundingBox="19529,3690 23768,3653 23795,6764 19556,680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640.2721">15719 2716 511 0,'0'0'128'0,"0"0"-78"15,-47 154 47-15,47-93 1 16,0-1-23-16,26-7-27 16,17-14-5-16,11-14-28 15,6-21 18-15,7-4 13 16,-1-27-32-16,-5-18 2 15,-6-14-8-15,-16-6-3 16,-21-8-1-16,-17 1-4 16,-1 7-7-16,-37 7-6 15,-24 16-4-15,-11 12 8 16,-15 16 6-16,0 14-1 0,3 8 4 16,7 40 1-16,8 21-1 15,10 21 1-15,17 14 2 16,20 11 3-16,22 6 10 15,0 1 18-15,39-3-4 16,13-12-7-16,11-14-9 16,8-21 3-16,3-19-7 15,-4-18-8-15,0-24-2 16,-6-11-3-16,8-10-42 16,-5-26-52-16,-9-5-56 15,-13-3-369-15</inkml:trace>
          <inkml:trace contextRef="#ctx0" brushRef="#br0" timeOffset="10904.876">16902 2312 838 0,'0'0'72'15,"0"0"-67"-15,0 0-5 0,-9 119 44 16,6-35-10-16,3 13-24 16,0 6-10-16,3-2-1 15,10-6-115-15,8-17-304 16</inkml:trace>
          <inkml:trace contextRef="#ctx0" brushRef="#br0" timeOffset="11337.0765">17688 2307 589 0,'0'0'77'0,"0"0"-57"0,-102 134 54 15,67-21 10-15,7 30 42 16,2 26-42-16,10 14 11 16,7-7-27-16,9-15-18 15,0-22-24-15,31-22-12 16,11-23-11-16,3-20-3 15,0-22-5-15,4-23 1 16,3-18-37-16,8-11-23 16,3-3-51-16,-13-30-282 15</inkml:trace>
          <inkml:trace contextRef="#ctx0" brushRef="#br0" timeOffset="11631.5079">18220 2888 670 0,'0'0'66'0,"0"0"-50"16,-7 128 103-16,7-61-10 15,0 5-63-15,16-3-18 16,11-12-10-16,3-13-16 16,6-11 2-16,4-16-4 15,8-13-4-15,1-4-29 0,5-21-3 16,2-18-63-16,-11-10-186 16,-6-8-302-16</inkml:trace>
          <inkml:trace contextRef="#ctx0" brushRef="#br0" timeOffset="11854.8854">18772 2763 480 0,'0'0'73'16,"0"0"8"-16,9 138 11 0,-9-57 8 16,0 20 14-1,0 12-16-15,2 2-21 0,10-6 19 16,4-11-64-16,-1-12-13 15,2-7-14-15,-1-10-3 16,2-7-2-16,0-13 0 16,2-13-8-16,1-20-78 15,1-16-73-15,-4-9-255 16</inkml:trace>
          <inkml:trace contextRef="#ctx0" brushRef="#br0" timeOffset="12163.7437">19515 2393 820 0,'30'112'17'0,"6"38"105"16,6 29-36-16,-6 22 26 16,-6 14-60-16,-15 7-16 15,-10-4-27-15,-5-9-8 16,-14-10-1-16,-19-7-2 16,-6-13-15-16,-12-3-20 15,-12 5-25-15,-26 0-71 16,-28 11-165-16,-17 12-317 0</inkml:trace>
        </inkml:traceGroup>
      </inkml:traceGroup>
    </inkml:traceGroup>
    <inkml:traceGroup>
      <inkml:annotationXML>
        <emma:emma xmlns:emma="http://www.w3.org/2003/04/emma" version="1.0">
          <emma:interpretation id="{64E04CE4-9DE7-4435-B2AD-17A8A77CB544}" emma:medium="tactile" emma:mode="ink">
            <msink:context xmlns:msink="http://schemas.microsoft.com/ink/2010/main" type="paragraph" rotatedBoundingBox="2620,6617 21842,6573 21848,9135 2625,9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9D5DFA-020A-4FED-BDEB-6C8197027D5A}" emma:medium="tactile" emma:mode="ink">
              <msink:context xmlns:msink="http://schemas.microsoft.com/ink/2010/main" type="inkBullet" rotatedBoundingBox="2621,7121 3711,7119 3716,9177 2625,9179"/>
            </emma:interpretation>
            <emma:one-of disjunction-type="recognition" id="oneOf6">
              <emma:interpretation id="interp10" emma:lang="" emma:confidence="0">
                <emma:literal>n</emma:literal>
              </emma:interpretation>
              <emma:interpretation id="interp11" emma:lang="" emma:confidence="0">
                <emma:literal>.</emma:literal>
              </emma:interpretation>
              <emma:interpretation id="interp12" emma:lang="" emma:confidence="0">
                <emma:literal>p</emma:literal>
              </emma:interpretation>
              <emma:interpretation id="interp13" emma:lang="" emma:confidence="0">
                <emma:literal>-</emma:literal>
              </emma:interpretation>
              <emma:interpretation id="interp14" emma:lang="" emma:confidence="0">
                <emma:literal>,</emma:literal>
              </emma:interpretation>
            </emma:one-of>
          </emma:emma>
        </inkml:annotationXML>
        <inkml:trace contextRef="#ctx0" brushRef="#br0" timeOffset="14316.0581">-1331 6025 722 0,'0'0'91'0,"0"0"26"16,0 0 1-16,0 0-46 16,0 0-56-16,0 0-10 15,-7-63 4-15,43 52-1 0,7 11-1 16,1 0-7-16,-5 14 1 15,-8 19-2-15,-14 10 4 16,-17 8 7-16,0 1-5 16,-26 1-3-16,-19-4-1 15,-7-6-2-15,1-8-7 16,13-12-1-16,17-10 7 16,18-9-1-16,3-4-16 15,38 0-30-15,19 7 48 16,10 2 6-16,7 15-4 15,-8 11-2-15,-16 7 0 16,-19 14 3-16,-19 4 2 0,-12 4 15 16,-30 2 1-1,-24-5 14-15,-16-7-13 0,-6-12-14 16,1-7-3-16,6-17-2 16,16-4-3-16,17-8 2 15,20-6-2-15,16 0-4 16,0 0-23-16,12-17-46 15,31-11-59-15,16-11-74 16,7-10-208-16</inkml:trace>
        <inkml:trace contextRef="#ctx0" brushRef="#br0" timeOffset="14564.2418">-672 5754 767 0,'0'0'4'0,"144"218"171"0,-69-49-39 16,-18 22-22-16,-25 19-15 16,-26-5-55-16,-6-8-23 15,-27-12-12-15,-17-19-7 16,-10-21-2-16,-3-19-5 15,0-25-40-15,9-20-89 16,7-17-156-16</inkml:trace>
      </inkml:traceGroup>
      <inkml:traceGroup>
        <inkml:annotationXML>
          <emma:emma xmlns:emma="http://www.w3.org/2003/04/emma" version="1.0">
            <emma:interpretation id="{012736A1-3B8D-4BB7-B36D-0296D4B85C0B}" emma:medium="tactile" emma:mode="ink">
              <msink:context xmlns:msink="http://schemas.microsoft.com/ink/2010/main" type="line" rotatedBoundingBox="5210,6611 21842,6573 21847,8668 5214,8706"/>
            </emma:interpretation>
          </emma:emma>
        </inkml:annotationXML>
        <inkml:traceGroup>
          <inkml:annotationXML>
            <emma:emma xmlns:emma="http://www.w3.org/2003/04/emma" version="1.0">
              <emma:interpretation id="{57607829-4DAB-4989-A525-07B9E07C797E}" emma:medium="tactile" emma:mode="ink">
                <msink:context xmlns:msink="http://schemas.microsoft.com/ink/2010/main" type="inkWord" rotatedBoundingBox="5211,7212 9343,7202 9346,8201 5213,8211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6588.8494">4158 5954 917 0,'0'0'11'0,"0"0"17"16,-169-54 35-16,91 39-24 15,-1 9-7-15,3 6-15 16,9 0 5-16,16 0-1 16,12 12-14-16,16 7-3 15,17 12-4-15,6 11-6 16,6 18-2-16,35 13 5 15,16 8 3-15,9 5 4 16,0 2-2-16,-6-9 0 0,-15-5-2 16,-15-17 18-1,-16-13-1-15,-14-12 4 0,-9-11 8 16,-36-5 5-16,-17-8-9 16,-16-6-14-16,-6-2-9 15,1 0 1-15,11 0-2 16,16 0-1-16,25 0 0 15,22-6-18-15,9-3-32 16,30-7-45-16,37-11-48 16,30-7-14-16,14-9-191 15</inkml:trace>
          <inkml:trace contextRef="#ctx0" brushRef="#br0" timeOffset="16912.3988">4030 6063 512 0,'0'0'446'0,"0"0"-442"15,215-76 69-15,-99 49-26 16,7-3-26-16,-4 6-17 16,-9 7-4-16,-16 11-33 15,-11 6-105-15,-26 17-91 16,-30 32-372-16</inkml:trace>
          <inkml:trace contextRef="#ctx0" brushRef="#br0" timeOffset="16768.7602">4374 6480 760 0,'0'0'42'0,"-9"130"78"0,8-67-23 16,1-7-16-16,0-20-60 15,0-14-14-15,0-21-7 16,4-6-35-16,2-41 1 16,-6-24-163-16,0-16-514 15</inkml:trace>
          <inkml:trace contextRef="#ctx0" brushRef="#br0" timeOffset="17123.6185">4922 6572 644 0,'0'0'40'0,"0"0"76"16,172 28 29-16,-107-61-62 16,-11-23-54-16,-15-8-6 15,-18-8-6-15,-21 3 34 0,-3 5 1 16,-42 11-5-16,-21 16 12 15,-17 20-36-15,-5 17-21 16,2 9-1-16,9 37-1 16,26 25-2-16,23 19-2 15,28 11-55-15,24-1-43 16,57-16-60-16,51-24-386 16</inkml:trace>
          <inkml:trace contextRef="#ctx0" brushRef="#br0" timeOffset="15866.63">1652 6152 502 0,'0'0'236'0,"0"0"-219"16,0 0 50-16,0 0 10 15,0 0-9-15,0 0-17 16,0 0-3-16,138-6-8 0,-94-49-18 16,-8-9-15-1,-12 3-4-15,-24 11-2 0,-5 13-2 16,-47 13-1-16,-22 14-1 16,-18 10 1-16,-16 25 4 15,-11 37 0-15,2 30-2 16,24 15 4-16,27 11 2 15,39-1 13-15,27-3-3 16,16-10 3-16,41-9 4 16,20-16-13-16,21-24-10 15,14-29-5-15,16-21-52 16,4-7-49-16,1-46-190 16</inkml:trace>
          <inkml:trace contextRef="#ctx0" brushRef="#br0" timeOffset="16193.6144">2539 6601 669 0,'0'0'20'0,"149"-22"94"16,-73-23-63-16,-5-17-2 15,-11-6-20-15,-22-1-25 16,-19-1 8-16,-19 5 6 16,-12 5 41-16,-38 11-4 0,-23 13 0 15,-19 18-18-15,-6 18-12 16,1 15-15-16,8 35-3 16,23 18 10-16,19 11-17 15,32 2-2-15,15-1-8 16,41-15-27-16,50-21-44 15,34-26-8-15,26-18-143 16,8-18-548-16</inkml:trace>
        </inkml:traceGroup>
        <inkml:traceGroup>
          <inkml:annotationXML>
            <emma:emma xmlns:emma="http://www.w3.org/2003/04/emma" version="1.0">
              <emma:interpretation id="{E8BED1C0-AD03-4844-82F4-8586DEDAE0BD}" emma:medium="tactile" emma:mode="ink">
                <msink:context xmlns:msink="http://schemas.microsoft.com/ink/2010/main" type="inkWord" rotatedBoundingBox="10650,7066 14925,7056 14927,7924 10652,7933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7946.726">8260 6169 708 0,'0'0'19'16,"-12"152"50"-16,12-90 38 16,25-9 12-16,20-11-50 15,9-7 6-15,12-8-15 16,3-10-25-16,2-11-24 16,-5-6-3-16,-3 0-8 15,-6-21 0-15,-10-5-29 16,-19-4-28-16,-16 4-52 15,-12 2-61-15,-31 6-76 16,-29-2-245-16</inkml:trace>
          <inkml:trace contextRef="#ctx0" brushRef="#br0" timeOffset="18066.9537">8375 6310 155 0,'0'0'676'16,"0"0"-630"-16,0 0-13 15,0 0 32-15,0 0-20 16,0 0-31-16,162-36-14 15,-115 18-9-15,-13-4-139 16,-16-4-316-16</inkml:trace>
          <inkml:trace contextRef="#ctx0" brushRef="#br0" timeOffset="18171.6733">8423 6024 939 0,'0'0'35'15,"0"0"5"-15,0 0-40 16,134-88-11-16,-41 67-206 0,8 4-245 15</inkml:trace>
          <inkml:trace contextRef="#ctx0" brushRef="#br0" timeOffset="18561.1138">9320 6161 689 0,'0'0'40'16,"65"124"124"-16,-42-68-43 16,-7-15-55-16,-10-16-11 15,-3-14-36-15,-3-11-11 16,0-5 15-16,-27-28 6 15,-12-15-29-15,-5-11-2 0,1-8-16 16,2-2 7-16,11 5 11 16,12 10 0-16,18 7 0 15,9 9 0-15,57 8-10 16,32 5 10-16,28 11-1 16,8 14 1-16,-2 0 0 15,-5 30 8-15,-15 22 14 16,-15 16-2-16,-19 8 18 15,-30 0-2-15,-33-5-22 16,-15-7-2-16,-39-9 15 16,-21-9 2-16,-9-13-8 15,2-11-10-15,4-8-9 16,6-8-2-16,11-6-2 16,17 0-30-16,17 0-13 15,12-14 13-15,12-8-45 16,33-5-26-16,12-2 13 15,11 3-69-15,2-4-81 0,1 2-118 16</inkml:trace>
          <inkml:trace contextRef="#ctx0" brushRef="#br0" timeOffset="18728.0349">10705 6210 753 0,'0'0'108'16,"4"131"59"-16,1-68-74 15,2-9-32-15,0-17-15 16,0-19-46-16,10-18-3 0,7-18-88 16,13-41 8-1,5-23-226-15</inkml:trace>
          <inkml:trace contextRef="#ctx0" brushRef="#br0" timeOffset="18839.0431">10776 5708 958 0,'0'0'39'0,"0"0"69"15,0 0-30-15,0 0-71 16,0 0-7-16,0 0-44 16,-11-17-56-16,70 43-267 15</inkml:trace>
          <inkml:trace contextRef="#ctx0" brushRef="#br0" timeOffset="17667.0313">7079 6428 749 0,'0'0'15'0,"0"0"67"15,0 0-10-15,0 107-11 16,4-107-47-16,-4 0 10 16,0-16 66-16,0-22-43 15,-15-15-47-15,-10-10-2 16,-16 0-8-16,-11 1-5 0,-13 6 0 15,-6 12 12-15,5 12 3 16,12 16 0-16,9 16 4 16,10 5 0-16,10 32-2 15,16 11 6-15,9 6 1 16,9-7-6-16,39-12-2 16,26-21-1-16,32-14 4 15,27-41 4-15,9-30-2 16,4-22-6-16,-14-6-8 15,-14 7 6-15,-25 13-13 16,-30 28 2-16,-30 21 12 16,-22 19 1-16,-11 11 10 0,0 32 12 15,-27 28-16 1,-8 26 24-16,3 12 10 0,10-2-27 16,17-8-13-16,5-19 0 15,23-16-19-15,22-21-68 16,12-29-32-16,3-5-239 15</inkml:trace>
        </inkml:traceGroup>
        <inkml:traceGroup>
          <inkml:annotationXML>
            <emma:emma xmlns:emma="http://www.w3.org/2003/04/emma" version="1.0">
              <emma:interpretation id="{832BE749-125B-45BB-8E5C-D3FCB6CBE86C}" emma:medium="tactile" emma:mode="ink">
                <msink:context xmlns:msink="http://schemas.microsoft.com/ink/2010/main" type="inkWord" rotatedBoundingBox="15230,7490 16073,7488 16074,8048 15231,8050"/>
              </emma:interpretation>
              <emma:one-of disjunction-type="recognition" id="oneOf9">
                <emma:interpretation id="interp17" emma:lang="" emma:confidence="0">
                  <emma:literal>o</emma:literal>
                </emma:interpretation>
                <emma:interpretation id="interp18" emma:lang="" emma:confidence="0">
                  <emma:literal>°</emma:literal>
                </emma:interpretation>
                <emma:interpretation id="interp19" emma:lang="" emma:confidence="0">
                  <emma:literal>O</emma:literal>
                </emma:interpretation>
                <emma:interpretation id="interp20" emma:lang="" emma:confidence="0">
                  <emma:literal>0</emma:literal>
                </emma:interpretation>
                <emma:interpretation id="interp21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7146.5444">11216 6273 730 0,'0'0'8'0,"-9"148"3"16,26-72 36-16,35-4 27 15,23-15-8-15,23-16-35 16,9-25-15-16,0-16-6 16,-7-11 6-16,-11-36-6 15,-15-15-4-15,-25-10-6 16,-22-4-1-16,-27 2-4 0,-18 6 5 15,-52 7 2 1,-28 18 16-16,-21 11 19 16,-6 19-7-16,7 13 1 0,11 1-5 15,21 37-9-15,25 11-15 16,27 13-2-16,27 9-6 16,11-3-35-16,48-9-157 15,14-18-482-15</inkml:trace>
        </inkml:traceGroup>
        <inkml:traceGroup>
          <inkml:annotationXML>
            <emma:emma xmlns:emma="http://www.w3.org/2003/04/emma" version="1.0">
              <emma:interpretation id="{B476C1A1-24BC-4DA3-8B76-F82A7FDDEE09}" emma:medium="tactile" emma:mode="ink">
                <msink:context xmlns:msink="http://schemas.microsoft.com/ink/2010/main" type="inkWord" rotatedBoundingBox="18015,6581 21842,6573 21847,8668 18020,8677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2374.1535">16028 5211 463 0,'0'0'25'15,"-100"118"57"-15,50-9 41 0,9 25-2 16,4 27 5-16,13 15-34 15,12-4-9-15,12-8-43 16,1-26-22-16,32-29-14 16,12-29-4-16,8-32-5 15,10-28-25-15,8-20-64 16,3-11-60-16,-11-31-357 16</inkml:trace>
          <inkml:trace contextRef="#ctx0" brushRef="#br0" timeOffset="22656.0855">16355 5801 646 0,'0'0'49'16,"0"0"-28"-16,0 133 76 16,9-63-2-16,18-1-26 15,0-7-51-15,7-15-11 16,2-12-7-16,8-23-8 16,4-12-55-16,6 0 13 0,-1-29-142 15,-2-13-292 1</inkml:trace>
          <inkml:trace contextRef="#ctx0" brushRef="#br0" timeOffset="22849.0595">17007 5718 594 0,'0'0'73'0,"0"0"-34"16,-48 118 91-16,30-39-18 15,0 13-36-15,-2 9-27 16,7-1-6-16,4-9-25 15,7-10-7-15,2-18-11 0,2-15-6 16,16-19-27 0,6-9-9-16,-2-20-196 0,-2 0-239 15</inkml:trace>
          <inkml:trace contextRef="#ctx0" brushRef="#br0" timeOffset="20953.2755">14735 5716 153 0,'0'0'443'0,"0"0"-373"16,0 0 6-16,0 0 41 15,0 0-55-15,2 111-15 16,28-104-21-16,2-7 1 16,2 0-9-16,1-25-5 15,-4-5-5-15,-8-8-8 0,-14 2-4 16,-9 0-15-16,-15 8 4 15,-33 7 7-15,-17 12 8 16,-10 9 3-16,-14 11 0 16,-8 36 4-16,0 19 7 15,4 17 0-15,19 15 2 16,28 2 25-16,29 1-15 16,17-6-3-16,39-12-10 15,32-13 10-15,19-14-11 16,14-19-12-16,7-20 0 15,-4-12-4-15,-6-5-63 16,-17 0-37-16,-18-16-138 16,-19-3-407-16</inkml:trace>
          <inkml:trace contextRef="#ctx0" brushRef="#br0" timeOffset="23915.3049">13948 7200 261 0,'0'0'352'16,"0"0"-335"-16,0 0 57 16,0 0-30-16,0 0-28 15,0 0 49-15,87 36-8 16,0-30-14-16,27-1 3 16,25 1-4-16,25-1-9 15,29 1 17-15,22-3-3 16,20-1-12-16,9-2-1 15,-4 0-10-15,2 4 2 0,-1-4 7 16,-1 0-2-16,1 0-12 16,-8 0-11-16,-17-9 1 15,-14-9-8-15,-34 2 1 16,-33 4-2-16,-32 3 0 16,-42 7-8-16,-34 2-54 15,-27 0-65-15,-31 24-8 16,-47 12 45-16,-28 0-301 15</inkml:trace>
          <inkml:trace contextRef="#ctx0" brushRef="#br0" timeOffset="23159.6964">17551 5353 593 0,'0'0'10'0,"93"194"164"0,-49-55-61 16,-9 28 12-16,-14 13-25 16,-15 4-26-16,-6-7-4 15,-2-16-24-15,-20-22-25 16,-4-18-17-16,1-23-4 16,5-27-4-16,0-21-56 15,2-17-58-15,-4-12-62 16,-8-7-403-16</inkml:trace>
        </inkml:traceGroup>
      </inkml:traceGroup>
    </inkml:traceGroup>
    <inkml:traceGroup>
      <inkml:annotationXML>
        <emma:emma xmlns:emma="http://www.w3.org/2003/04/emma" version="1.0">
          <emma:interpretation id="{16D531D3-C94F-4E44-B820-0E8292CCC3C2}" emma:medium="tactile" emma:mode="ink">
            <msink:context xmlns:msink="http://schemas.microsoft.com/ink/2010/main" type="paragraph" rotatedBoundingBox="20604,9196 21229,11319 19970,11689 19346,95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3C50A6-D519-42E4-A779-DC0B96C1C08A}" emma:medium="tactile" emma:mode="ink">
              <msink:context xmlns:msink="http://schemas.microsoft.com/ink/2010/main" type="inkBullet" rotatedBoundingBox="20109,9342 20338,10119 19574,10344 19346,9566"/>
            </emma:interpretation>
            <emma:one-of disjunction-type="recognition" id="oneOf11">
              <emma:interpretation id="interp23" emma:lang="" emma:confidence="0">
                <emma:literal>/</emma:literal>
              </emma:interpretation>
              <emma:interpretation id="interp24" emma:lang="" emma:confidence="0">
                <emma:literal>.</emma:literal>
              </emma:interpretation>
              <emma:interpretation id="interp25" emma:lang="" emma:confidence="0">
                <emma:literal>,</emma:literal>
              </emma:interpretation>
              <emma:interpretation id="interp26" emma:lang="" emma:confidence="0">
                <emma:literal>é</emma:literal>
              </emma:interpretation>
              <emma:interpretation id="interp27" emma:lang="" emma:confidence="0">
                <emma:literal>è</emma:literal>
              </emma:interpretation>
            </emma:one-of>
          </emma:emma>
        </inkml:annotationXML>
        <inkml:trace contextRef="#ctx0" brushRef="#br0" timeOffset="24456.0645">15274 8201 643 0,'0'0'78'16,"0"0"-75"-16,0 0 97 0,142 63 48 15,-41-17-56-15,13 4-7 16,1 8-15-16,-10 2-10 16,-10-3-29-16,-11-8-23 15,-13-4-7-15,-11-8-1 16,-17-8 0-16,-14-6-2 15,-10-7-26-15,-8-3-45 16,-8-6-49-16,-3-7-111 16,0 0-358-16</inkml:trace>
      </inkml:traceGroup>
      <inkml:traceGroup>
        <inkml:annotationXML>
          <emma:emma xmlns:emma="http://www.w3.org/2003/04/emma" version="1.0">
            <emma:interpretation id="{ED2C84F1-358D-4910-898B-339D7EF5FB9D}" emma:medium="tactile" emma:mode="ink">
              <msink:context xmlns:msink="http://schemas.microsoft.com/ink/2010/main" type="line" rotatedBoundingBox="20684,9464 21229,11319 20428,11554 19882,9700"/>
            </emma:interpretation>
          </emma:emma>
        </inkml:annotationXML>
        <inkml:traceGroup>
          <inkml:annotationXML>
            <emma:emma xmlns:emma="http://www.w3.org/2003/04/emma" version="1.0">
              <emma:interpretation id="{29F14C98-D0E7-4CE9-9821-6BD7E4490AC6}" emma:medium="tactile" emma:mode="ink">
                <msink:context xmlns:msink="http://schemas.microsoft.com/ink/2010/main" type="inkWord" rotatedBoundingBox="20684,9464 21229,11319 20428,11554 19882,9700"/>
              </emma:interpretation>
              <emma:one-of disjunction-type="recognition" id="oneOf12">
                <emma:interpretation id="interp28" emma:lang="" emma:confidence="0">
                  <emma:literal>.</emma:literal>
                </emma:interpretation>
                <emma:interpretation id="interp29" emma:lang="" emma:confidence="0">
                  <emma:literal>è</emma:literal>
                </emma:interpretation>
                <emma:interpretation id="interp30" emma:lang="" emma:confidence="0">
                  <emma:literal>-</emma:literal>
                </emma:interpretation>
                <emma:interpretation id="interp31" emma:lang="" emma:confidence="0">
                  <emma:literal>,</emma:literal>
                </emma:interpretation>
                <emma:interpretation id="interp32" emma:lang="" emma:confidence="0">
                  <emma:literal>é</emma:literal>
                </emma:interpretation>
              </emma:one-of>
            </emma:emma>
          </inkml:annotationXML>
          <inkml:trace contextRef="#ctx0" brushRef="#br0" timeOffset="24758.4214">16612 8099 363 0,'0'0'312'0,"0"0"-295"15,0 0 87-15,-45 173 7 16,17-68-25-16,-3 28 1 15,1 34 10-15,-2 14-22 16,2 17-5-16,8 0 4 0,5-16-35 16,5-11-28-1,6-23-11-15,3-24-4 0,3-21-70 16,0-19-37-16,0-14-72 16,0-17-205-16</inkml:trace>
        </inkml:traceGroup>
      </inkml:traceGroup>
    </inkml:traceGroup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2:25.88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1AEB711-5354-4E8E-9213-2D67BB879A8E}" emma:medium="tactile" emma:mode="ink">
          <msink:context xmlns:msink="http://schemas.microsoft.com/ink/2010/main" type="writingRegion" rotatedBoundingBox="1617,110 24836,293 24781,7248 1562,7065"/>
        </emma:interpretation>
      </emma:emma>
    </inkml:annotationXML>
    <inkml:traceGroup>
      <inkml:annotationXML>
        <emma:emma xmlns:emma="http://www.w3.org/2003/04/emma" version="1.0">
          <emma:interpretation id="{6EAB2D55-BBAB-4077-868D-C010CEABBBCD}" emma:medium="tactile" emma:mode="ink">
            <msink:context xmlns:msink="http://schemas.microsoft.com/ink/2010/main" type="paragraph" rotatedBoundingBox="3961,129 24836,293 24822,2052 3947,18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9C9602-66FA-4779-9D58-CF0E5B291608}" emma:medium="tactile" emma:mode="ink">
              <msink:context xmlns:msink="http://schemas.microsoft.com/ink/2010/main" type="inkBullet" rotatedBoundingBox="3959,387 5299,398 5287,1898 3947,1888"/>
            </emma:interpretation>
          </emma:emma>
        </inkml:annotationXML>
        <inkml:trace contextRef="#ctx0" brushRef="#br0">28 39 433 0,'0'0'115'16,"0"0"-90"-16,0 0 47 16,0 0-9-16,0 0-24 15,0 0-1-15,0 0-4 16,-11-24 10-16,7 20-5 15,-1 0-25-15,2-1 1 16,2 5 8-16,-2-2-14 0,1 2 5 16,2 0-9-1,0 0-5-15,0 0-2 0,0 0 0 16,0 0-5-16,0 30-32 16,0 22 23-16,5 22-2 15,17 16 18 1,2 0 2-16,9-7-2 0,0-12 0 15,5-13-3-15,-2-12 2 16,3-14-7-16,2-18 4 16,-2-14 2-16,2-8-10 15,-1-36-2-15,-2-9 4 16,-7-9-20-16,-5-2 0 0,-8 0-7 16,-7-5 21-1,-11 5-7-15,0 4-21 0,0 7-20 16,-2 15 13-16,-12 18 51 15,1 18 0-15,1 2 36 16,-5 45-20-16,4 32-3 16,-2 33-13-16,6 26 57 15,6 20-4-15,3 7-3 16,0-5-26-16,0-14-20 16,3-23 4-16,6-20-4 15,0-23-1-15,0-13-3 16,0-15-2-16,-5-17-2 15,8-11-44-15,-3-16-85 0,-3-6-276 16</inkml:trace>
        <inkml:trace contextRef="#ctx0" brushRef="#br0" timeOffset="331.9597">813 824 587 0,'0'0'22'0,"0"0"41"16,123-22 2-16,-73 16-29 15,2 1-28-15,-3 5-3 16,-10 0-5-16,-12 0-14 16,-18 7-127-16,-9 17-265 15</inkml:trace>
        <inkml:trace contextRef="#ctx0" brushRef="#br0" timeOffset="463.7951">893 1213 499 0,'0'0'29'0,"0"0"84"0,171 16-46 16,-100-16-31-16,4 0-36 15,-9-3-3-15,-12-12-257 16</inkml:trace>
      </inkml:traceGroup>
      <inkml:traceGroup>
        <inkml:annotationXML>
          <emma:emma xmlns:emma="http://www.w3.org/2003/04/emma" version="1.0">
            <emma:interpretation id="{772A4E12-5C44-4B0B-ABAD-867436D5D97E}" emma:medium="tactile" emma:mode="ink">
              <msink:context xmlns:msink="http://schemas.microsoft.com/ink/2010/main" type="line" rotatedBoundingBox="5982,145 24836,293 24825,1741 5971,1593"/>
            </emma:interpretation>
          </emma:emma>
        </inkml:annotationXML>
        <inkml:traceGroup>
          <inkml:annotationXML>
            <emma:emma xmlns:emma="http://www.w3.org/2003/04/emma" version="1.0">
              <emma:interpretation id="{7AB9720F-B547-4D20-953C-B33A15D5B67A}" emma:medium="tactile" emma:mode="ink">
                <msink:context xmlns:msink="http://schemas.microsoft.com/ink/2010/main" type="inkWord" rotatedBoundingBox="5982,167 7207,176 7196,1533 5972,15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13.2315">2097 84 360 0,'0'0'156'0,"0"0"-103"16,0 0-4-16,0 0 23 16,0 0-69-16,0 0-2 15,0 30-2-15,0 29 2 16,0 24 34-16,-10 18-32 16,-7 11-3-16,-1 2 0 15,6-5-1-15,-1-11 11 16,7-14-10-16,1-10 5 15,2-11-1-15,3-13-2 16,0-13-2-16,8-15-5 0,19-10 3 16,7-8 2-1,7-4 32-15,4 0 3 0,2-15-30 16,-5-6 6-16,0-5-1 16,-6 1-10-16,-6 2-52 15,-10 7-96-15,-13 3-243 16</inkml:trace>
          <inkml:trace contextRef="#ctx0" brushRef="#br0" timeOffset="1927.2912">2773 409 403 0,'0'0'32'16,"0"0"52"-16,179-77-59 0,-121 54-21 16,-5 6-4-16,-5 6-16 15,-15 9-96-15,-7 2-84 16</inkml:trace>
          <inkml:trace contextRef="#ctx0" brushRef="#br0" timeOffset="1711.4925">2908-214 400 0,'0'0'125'0,"0"0"-125"16,0 0 9-16,0 0-4 16,0 0 17-16,0 0 11 15,-8 124 1-15,8-77-24 16,0-4-6-16,0-2-4 16,0-4-3-16,0-1-131 0,0-3-94 15,0-4-49-15</inkml:trace>
          <inkml:trace contextRef="#ctx0" brushRef="#br0" timeOffset="2317.7281">2953 426 315 0,'0'0'70'0,"0"0"-41"16,0 0 73-16,0 0-4 16,0 0-49-16,135-64-28 15,-115 64-11-15,-4 7-9 16,-6 11-1-16,-9 11-16 16,-1 4 16-16,0 6 25 15,-15 7-20-15,-8-4 3 16,2-2-6-16,3-6 2 15,6-11-2-15,8-9-4 16,4-1 1-16,0-9-3 16,0 4-2-16,3-2-5 0,19-5-5 15,8-1 16-15,7 0-5 16,-1 0-46-16,0 0-122 16,-2-2-170-16</inkml:trace>
        </inkml:traceGroup>
        <inkml:traceGroup>
          <inkml:annotationXML>
            <emma:emma xmlns:emma="http://www.w3.org/2003/04/emma" version="1.0">
              <emma:interpretation id="{CBC7B355-6B01-4B55-A141-E32CF29CF068}" emma:medium="tactile" emma:mode="ink">
                <msink:context xmlns:msink="http://schemas.microsoft.com/ink/2010/main" type="inkWord" rotatedBoundingBox="8063,206 9196,215 9184,1618 8051,16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89.752">4774 454 193 0,'0'0'321'16,"0"0"-321"-16,0 0 8 16,0 0 56-16,0 0-8 15,121-8-18-15,-69-5-24 16,2 2-11-16,-5 4 2 0,-4-1-5 16,-3 3-29-16,-8 4-22 15,-10 1-112-15,-5 0-147 16</inkml:trace>
          <inkml:trace contextRef="#ctx0" brushRef="#br0" timeOffset="3593.0373">4968-175 486 0,'0'0'75'0,"0"0"-63"16,0 0 2-16,0 0 19 15,-3 109 22-15,3-43-16 16,0-2-17-16,12-1-14 0,-6-14-8 16,-1-8 0-16,-2-8-38 15,-3-4-78-15,0-10-207 16</inkml:trace>
          <inkml:trace contextRef="#ctx0" brushRef="#br0" timeOffset="4544.5522">4997 627 180 0,'0'0'57'0,"0"0"12"16,0 0 6-16,0 0-21 0,0 0-2 16,0 0 9-1,87-99-14-15,-64 91-22 0,-5 7-9 16,-6 1-13-16,-3 0-3 15,-9 20-15-15,0 8 15 16,-3 13 11-16,-21 1 12 16,-9 6-18-16,4-1 5 15,-1-4-9-15,4-3 4 16,7-2-5-16,5-5 0 16,7-4 0-16,7-9 0 15,0-2-5-15,0-6-3 16,16-3 8-16,11-5 5 15,5-4 26-15,4 0-7 16,2 0-3-16,-5-3-14 16,-3-7-4-16,-4 4-3 0,-8 6-38 15,-9 0-162 1,-8 0-141-16</inkml:trace>
          <inkml:trace contextRef="#ctx0" brushRef="#br0" timeOffset="3023.9269">4095 839 483 0,'0'0'49'15,"0"0"47"-15,174-144-35 16,-114 98-25-16,-7 5-15 15,-8 5-17-15,-9 10-2 0,-6 7-2 16,-12 11-5-16,-9 6-119 16,-9 2-235-16</inkml:trace>
          <inkml:trace contextRef="#ctx0" brushRef="#br0" timeOffset="2803.6123">4149 144 205 0,'0'0'106'0,"0"0"-98"15,0 0 6-15,-8 154 108 16,8-65-51-16,0 12-11 15,0 14-10-15,0 6-29 16,0-6-19-16,0-8 4 16,0-17-4-16,0-17-2 15,0-20-9-15,-1-19-53 16,-4-12-87-16,1-18-231 0</inkml:trace>
          <inkml:trace contextRef="#ctx0" brushRef="#br0" timeOffset="3195.3717">4249 849 364 0,'0'0'73'16,"0"0"-14"-16,50 118 25 15,-24-80-28-15,-2-3-32 16,6-7-15-16,-3-4-9 16,-2-10-70-16,1-14-222 0</inkml:trace>
        </inkml:traceGroup>
        <inkml:traceGroup>
          <inkml:annotationXML>
            <emma:emma xmlns:emma="http://www.w3.org/2003/04/emma" version="1.0">
              <emma:interpretation id="{CA076ADF-26F7-4A98-BB31-DC8FFEE37CA4}" emma:medium="tactile" emma:mode="ink">
                <msink:context xmlns:msink="http://schemas.microsoft.com/ink/2010/main" type="inkWord" rotatedBoundingBox="11900,450 13707,465 13701,1284 11893,12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068.1442">9375 499 562 0,'0'0'68'0,"0"0"-61"0,0 0-7 15,0 0 23-15,0 0 38 16,0 0-20 0,161 0-12-16,-107 0-14 0,-4 0-9 15,-8 0-1-15,-10 0-5 16,-10 6-28-16,-14 8-90 16,-8 6-213-16</inkml:trace>
          <inkml:trace contextRef="#ctx0" brushRef="#br0" timeOffset="9223.3736">9414 872 562 0,'0'0'6'0,"0"0"1"16,0 0 63-16,0 0 15 16,154 23-34-16,-111-23-31 0,-1 0-12 15,-7-5-8-15,-9 3-11 16,-20 2-325-16</inkml:trace>
          <inkml:trace contextRef="#ctx0" brushRef="#br0" timeOffset="8615.8094">8014 321 160 0,'0'0'44'0,"0"0"71"16,0 0-4-16,-35-109-45 15,28 77 18-15,1-1 3 16,1 4-45-16,-2 5 6 16,2 8 19-16,4 5 14 15,-4 7-40-15,2 4-13 16,3 0-28-16,0 4-4 16,0 31 0-16,0 18-1 15,0 19 10-15,14 10-1 16,2 3-1-16,2-7 6 15,0-11-9-15,4-9-2 16,0-13 2-16,1-13-3 16,-2-11-7-16,-2-12 7 0,2-9-5 15,0 0-10-15,2-15 6 16,-1-25 1-16,0-10-31 16,-4-10-30-16,-2 0 25 15,-5 0-11-15,-4-1 18 16,-5 7-44-16,-2 4 44 15,0 13 27-15,0 20 13 16,0 16 0-16,-6 1 35 16,1 13-28-16,1 28 4 15,1 12-3-15,3 12 9 16,0 7 1-16,16 5-2 16,13 0 4-16,14-9-18 0,4-14-4 15,0-16 2-15,-1-18 0 16,-2-16 8-16,-2-4 4 15,5-24 9-15,-2-24-1 16,-2-17-10-16,-8-7-5 16,-8-6-3-16,-12 3 11 15,-4 4 28-15,-11 16-2 16,0 15-5-16,0 16-9 16,-12 14 3-16,-7 10-28 15,6 0-20-15,5 0-29 16,7 10-11-16,1 14-112 15,0 2-28-15,19-1-108 16</inkml:trace>
        </inkml:traceGroup>
        <inkml:traceGroup>
          <inkml:annotationXML>
            <emma:emma xmlns:emma="http://www.w3.org/2003/04/emma" version="1.0">
              <emma:interpretation id="{E22C8F72-ACED-4A6B-88EC-10AAF985D167}" emma:medium="tactile" emma:mode="ink">
                <msink:context xmlns:msink="http://schemas.microsoft.com/ink/2010/main" type="inkWord" rotatedBoundingBox="14656,213 14983,216 14976,1136 14649,11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610.4722">10884-162 254 0,'0'0'110'16,"0"0"-70"-16,0 0 35 15,0 0 11-15,0 0-49 16,0 0-14-16,7-11 0 15,-7 11-7-15,0 0-13 16,0 0-3-16,0 0-3 16,0 9-6-16,0 8 9 15,0 11 7-15,-12 8 8 16,-9 7-11-16,-2 5 2 16,-1 0-5-16,-1 3 4 0,-1-6-5 15,4-4 2-15,4-5-1 16,4-4 0-16,5-4 2 15,5-4-1-15,4-1-2 16,0-2-6-16,0-7 6 16,13-2 1-16,7-1 16 15,5-3 1-15,5-1 0 16,0-5-6-16,-2 2-3 16,-6-3-9-16,1-1 2 15,-5 3-4-15,-2-3-58 16,-2 5-45-16,-2-3-88 15,-6-2-111-15</inkml:trace>
          <inkml:trace contextRef="#ctx0" brushRef="#br0" timeOffset="11820.2803">11014 332 447 0,'0'0'173'0,"0"0"-145"16,0 0 78-16,2 141-13 16,-2-91-18-16,0-3-45 15,0-6-18-15,0-2-7 16,0-7-5-16,0-1-2 0,0-8-83 16,0-11-123-16</inkml:trace>
        </inkml:traceGroup>
        <inkml:traceGroup>
          <inkml:annotationXML>
            <emma:emma xmlns:emma="http://www.w3.org/2003/04/emma" version="1.0">
              <emma:interpretation id="{4F93BBC1-3C7A-4118-BA50-DE7B2AFBBC02}" emma:medium="tactile" emma:mode="ink">
                <msink:context xmlns:msink="http://schemas.microsoft.com/ink/2010/main" type="inkWord" rotatedBoundingBox="16930,565 18576,578 18570,1241 16924,122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754.8668">13995 462 123 0,'0'0'368'0,"0"0"-305"16,140-16 50-16,-86 9-93 0,-2 5 46 15,-3-2-50-15,-1-3-8 16,0 0-5-16,1-1-3 15,-7 1-26-15,-5 1-99 16,-19 4-192-16</inkml:trace>
          <inkml:trace contextRef="#ctx0" brushRef="#br0" timeOffset="13906.1547">14183 693 445 0,'0'0'25'0,"0"0"16"15,116 16 50-15,-57-16-31 0,3 0-37 16,-1-5-21-16,-1 3-2 16,-15 2-115-16,-19 0-315 15</inkml:trace>
          <inkml:trace contextRef="#ctx0" brushRef="#br0" timeOffset="13123.0319">12988 411 340 0,'0'0'84'16,"0"0"-60"-16,0 0 67 0,0 0-9 15,0 0-41 1,0 0-13-16,6 44-3 0,6-44-14 16,1 0-1-16,1-16 11 15,-1-14 3-15,1-8-10 16,-7-1-14-16,-7 2-4 16,0-1-8-16,0 10 12 15,-21 2-8-15,-1 11-1 16,-1 7 9-16,5 6 9 15,6 2 0-15,11 0 0 16,1 5-9-16,0 9-3 16,24 0 0-16,18 1 3 15,3-8 0-15,8 0 1 0,-1-3 1 16,-7-2 0 0,-4 2-1-16,-8 2 1 0,-10 6-1 15,-14 7-1-15,-9 15-6 16,-5 16 6-16,-26 12 7 15,-9 6-5-15,-2-4 13 16,11-2 11-16,7-13-8 16,13-4-3-16,11-7-13 15,0-7-2-15,21-8 0 16,15-3 8-16,8-10-4 16,7-10 9-16,-1 0-6 15,-2-6 7-15,0-13-12 16,-4-8-2-16,-8 6 0 15,-9 4-95-15,-11 5-64 0,-14 5-326 16</inkml:trace>
        </inkml:traceGroup>
        <inkml:traceGroup>
          <inkml:annotationXML>
            <emma:emma xmlns:emma="http://www.w3.org/2003/04/emma" version="1.0">
              <emma:interpretation id="{C0852DA0-AD97-438D-94AB-E41DEB2DAED6}" emma:medium="tactile" emma:mode="ink">
                <msink:context xmlns:msink="http://schemas.microsoft.com/ink/2010/main" type="inkWord" rotatedBoundingBox="19278,461 20140,468 20132,1538 19269,153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278.9366">15314 583 389 0,'0'0'99'16,"0"0"-92"-16,0 0 9 0,0 0 34 16,0 0-1-16,0 0-8 15,12-7 30-15,3-14-17 16,7-9-30-16,-4-5-15 16,0-1 0-16,0-3-7 15,-2-3 2-15,-2-1-4 16,-2 0-3-16,-6-4 3 15,-2 0-23-15,4 4 4 16,-7 4-22-16,2 16-4 16,-1 10 42-16,-2 13 1 15,0 0-12-15,0 19-22 16,0 26 36-16,0 19 12 16,-9 15 26-16,-2 12-1 15,2 0-6-15,6-3-15 0,2-13-8 16,1-15-4-16,0-15-4 15,0-12 0-15,10-10-1 16,4-9-36-16,4-7-74 16,1-7-132-16,-1 0-105 15</inkml:trace>
          <inkml:trace contextRef="#ctx0" brushRef="#br0" timeOffset="15772.1489">16157 145 404 0,'0'0'101'16,"0"0"-33"-16,0 0 52 16,0 0-94-16,0 0 10 15,-131 25-24-15,98 17 4 16,-6 11-5-16,0 16 3 16,-1 12-3-16,9 6 4 15,8 12 1-15,14 0-11 0,9-5-3 16,2-10-2-16,28-18 2 15,6-19-2-15,8-21 0 16,1-17-5-16,1-9 4 16,2-12 1-16,-5-29 0 15,-6-4-29-15,-14-9 0 16,-14 7 29-16,-9 6 7 16,-9 12 16-16,-23 14 9 15,-10 11 4-15,4 4-35 16,-1 17 27-16,5 24-18 15,7 17-9-15,9 7-2 0,9 0-9 16,9 0-107-16,0-11-94 16,0-8-383-16</inkml:trace>
        </inkml:traceGroup>
        <inkml:traceGroup>
          <inkml:annotationXML>
            <emma:emma xmlns:emma="http://www.w3.org/2003/04/emma" version="1.0">
              <emma:interpretation id="{7F1E20AF-62F6-4B7D-B45F-DE5F0A29D404}" emma:medium="tactile" emma:mode="ink">
                <msink:context xmlns:msink="http://schemas.microsoft.com/ink/2010/main" type="inkWord" rotatedBoundingBox="21511,604 24834,631 24826,1645 21503,161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1906.2426">18336 846 267 0,'0'0'178'16,"0"0"-135"-16,0 0 117 0,0 0-72 16,0 0-24-16,0 0 6 15,-38-13-31-15,38 13-21 16,8 0-17-16,22 0 2 16,11 0 29-16,11 0-1 15,5 0-13-15,-4 0-11 16,-3-3-7-16,-5 0 3 15,-2-5-3-15,-2 2-6 16,-3 2-37-16,-11-1-10 16,-14 5-100-16,-13 0-177 15,-3 0-93-15</inkml:trace>
          <inkml:trace contextRef="#ctx0" brushRef="#br0" timeOffset="22087.4251">18399 1102 216 0,'0'0'297'0,"0"0"-222"15,128-9 36-15,-74-10-55 16,-1 2-18-16,-5 3-18 16,-8 3-20-16,-6 5-3 15,-10 6-86-15,-11 0-230 0</inkml:trace>
          <inkml:trace contextRef="#ctx0" brushRef="#br0" timeOffset="19950.299">17608 375 107 0,'0'0'53'0,"0"0"73"0,0 0 10 16,0 0-43-16,-38-119-5 16,32 105 27-16,2 4-55 15,4-1-60-15,-5 9 33 16,5 0 54-16,-3 2-42 15,2 0-45-15,1 0-10 16,0 19-23-16,0 21 32 16,0 26 1-16,0 16 17 15,0 11-8-15,6 1-7 16,15-7-1-16,6-15-1 16,5-15 0-16,7-17 0 0,0-15 0 15,1-15-2 1,3-10 2-16,-1-6 0 0,6-30 2 15,-2-15-2-15,0-10-86 16,-10-6-23-16,-11-3-37 16,-11 7 0-16,-10 7-12 15,-4 11 87-15,0 17 71 16,-13 18 12-16,-4 10 72 16,2 0 69-16,2 37-108 15,-2 19 17-15,-1 15 54 16,4 15-33-16,2-3-20 15,5 2-21-15,5-5-3 16,0-9-30-16,0-3-3 16,6-8-3-16,3-10 0 0,3-14-2 15,-6-10-1-15,2-14-9 16,-3-7-68-16,-1-5-64 16,4-14-52-16,-2-19-114 15</inkml:trace>
          <inkml:trace contextRef="#ctx0" brushRef="#br0" timeOffset="22612.1867">19290 484 271 0,'0'0'74'16,"0"0"55"-16,0 0-11 0,0 0-21 15,0 0-24-15,0 0-62 16,-13-20-6-16,13 61 0 16,0 10 50-16,0 13-1 15,1 3-16-15,11 3-16 16,3 0-8-16,5-7-9 16,-5-5-3-16,3-9-2 15,0-10-3-15,2-7-8 16,-2-11-85-16,1-10-4 15,-1-11-195-15</inkml:trace>
          <inkml:trace contextRef="#ctx0" brushRef="#br0" timeOffset="23067.9032">19806 780 470 0,'0'0'17'16,"0"0"55"-16,-8 106 3 15,8-72-27-15,26-4 1 0,6-7-41 16,8-5 5-16,7-10 15 16,2-8-7-16,1 0-18 15,1-18-2-15,-7-15 4 16,-11-5-1-16,-15-6-4 16,-11-4 3-16,-7-4-3 15,-3-1 1-15,-28 4 3 16,-10 2-4-16,-4 14 2 15,1 13 16-15,1 12 20 16,4 8-19-16,4 14-19 16,-1 25 0-16,5 13-3 15,8 6 0-15,9 4 1 16,14 0-21-16,0-4-51 16,37-11-51-16,11-8-225 0</inkml:trace>
          <inkml:trace contextRef="#ctx0" brushRef="#br0" timeOffset="23590.7591">20455 895 170 0,'0'0'292'0,"0"0"-278"15,0 0 9-15,55 108 17 0,-9-100 49 16,7-8-46-16,2 0-3 16,2-23-2-16,-5-10-16 15,-7-9 11-15,-14-4-23 16,-11-3-7-16,-19-6 5 15,-1 1-6-15,-9 0 6 16,-27 7 1-16,-10 9 12 16,-7 16-2-16,2 18 5 15,0 4-2-15,7 23 6 16,8 26-23-16,6 9-5 16,12 10-5-16,12 8-11 15,6-2-196-15,0-3-368 16</inkml:trace>
        </inkml:traceGroup>
      </inkml:traceGroup>
    </inkml:traceGroup>
    <inkml:traceGroup>
      <inkml:annotationXML>
        <emma:emma xmlns:emma="http://www.w3.org/2003/04/emma" version="1.0">
          <emma:interpretation id="{5655866E-82A9-4A80-8FFE-696AB14EA2F0}" emma:medium="tactile" emma:mode="ink">
            <msink:context xmlns:msink="http://schemas.microsoft.com/ink/2010/main" type="paragraph" rotatedBoundingBox="5531,2862 21434,2511 21464,3857 5561,42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2A8F5F2-6586-44A7-A16C-340D8FD6C2B4}" emma:medium="tactile" emma:mode="ink">
              <msink:context xmlns:msink="http://schemas.microsoft.com/ink/2010/main" type="line" rotatedBoundingBox="5531,2862 21434,2511 21463,3858 5561,4208"/>
            </emma:interpretation>
          </emma:emma>
        </inkml:annotationXML>
        <inkml:traceGroup>
          <inkml:annotationXML>
            <emma:emma xmlns:emma="http://www.w3.org/2003/04/emma" version="1.0">
              <emma:interpretation id="{5AF617CB-BB54-48FC-B180-225CBFB7102E}" emma:medium="tactile" emma:mode="ink">
                <msink:context xmlns:msink="http://schemas.microsoft.com/ink/2010/main" type="inkWord" rotatedBoundingBox="5531,2862 9275,2779 9304,4061 5559,414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7321.2765">3182 2439 226 0,'0'0'45'0,"0"0"-4"15,0 0-32 1,0 0 28-16,0 0-27 0,-24 120 17 16,21-46-1-16,1 16 13 15,-1 9 20-15,0 6-3 16,2-5-13-16,-7-6-16 15,4-5-3-15,-2-9-12 16,-2-9 1-16,7-15-13 16,-2-16 6-16,1-11-6 15,-1-7-1-15,2-11-1 16,-2-5-39-16,3-6-53 16,0 0-54-16,0 0-75 0</inkml:trace>
          <inkml:trace contextRef="#ctx0" brushRef="#br0" timeOffset="47534.9404">3036 3237 254 0,'0'0'198'16,"0"0"-144"-16,123-88 67 15,-58 54-45-15,1 0-35 16,5-2-7-16,-4 3-19 15,-1 5-10-15,-8 3-5 16,-9 5-4-16,-14 8-50 16,-17 9-68-16,-18 3-139 15</inkml:trace>
          <inkml:trace contextRef="#ctx0" brushRef="#br0" timeOffset="47697.728">3305 3196 376 0,'0'0'19'16,"0"0"85"-16,0 0-8 16,87 135-40-16,-48-105-22 15,6 0-23-15,1-2-5 16,5 1-6-16,-6-5-98 16,-5-1-130-16,4-5-113 15</inkml:trace>
          <inkml:trace contextRef="#ctx0" brushRef="#br0" timeOffset="45958.6006">1602 3503 686 0,'0'0'18'16,"0"0"-15"-16,0 0 22 0,0 0 93 15,0 0-56 1,0 0-41-16,0 0-9 0,-8 0 9 16,8 0-13-16,12-17-1 15,9-13 9-15,8-14 4 16,8-13-11-16,1-10-3 15,6-5-4-15,-5 1-2 16,-3-2 7-16,-3 1-4 16,-6 1-2-16,-5-2 1 15,0 4-2-15,-7 7-5 16,-2 13 3-16,-5 13-7 16,-4 18 5-16,-2 11-1 0,-2 7-1 15,0 0-6 1,0 12-17-16,0 31 10 0,0 27 19 15,0 20 1-15,0 7 1 16,0 3 1-16,0-6-2 16,0-5-1-16,0-9 0 15,0-6-1-15,0-11 1 16,4-9-16-16,7-10-61 16,2-6-19-16,1-14-59 15,4-10-144-15</inkml:trace>
          <inkml:trace contextRef="#ctx0" brushRef="#br0" timeOffset="46817.8171">2708 2734 226 0,'0'0'70'16,"0"0"42"-16,0 0 29 16,0 0-31-16,0 0-46 15,0 0-8-15,-93-38-38 16,67 38-1-16,-5 17-17 16,-7 22 0-16,-7 18 0 0,0 16 0 15,3 15 0 1,4 17 0-16,5 13-5 0,15 3 5 15,8-5 0 1,10-21 5-16,0-19-5 0,18-22-3 16,13-19 3-16,4-14 0 15,4-21-7-15,-1 0 6 16,4-27-1-16,-5-17-7 16,-2-9-11-16,-10-2-8 15,-14 4-6-15,-11 8 34 16,0 11 2-16,-15 12 25 15,-15 14-8-15,-6 6 7 16,0 13-26-16,3 24 0 16,6 12-8-16,9 0 8 15,13-2 0-15,5-9-29 0,0-3-65 16,30-11-56-16,6-10-33 16,9-7-49-16</inkml:trace>
          <inkml:trace contextRef="#ctx0" brushRef="#br0" timeOffset="48078.2182">4115 3397 505 0,'0'0'51'16,"0"0"44"-16,151-4-25 16,-88-3-22-16,1-1-13 15,0 0-12-15,-7-3-8 16,-6-1-15-16,-11 3 0 16,-5-2-51-16,-15 2-61 15,-17 5-233-15</inkml:trace>
          <inkml:trace contextRef="#ctx0" brushRef="#br0" timeOffset="48296.9193">4306 3265 12 0,'0'0'461'0,"0"0"-448"15,0 146 66-15,0-91 15 16,8-2-49-16,7-6-40 16,3-3-5-16,3-6-7 15,0-11-88-15,-3-8-200 0</inkml:trace>
          <inkml:trace contextRef="#ctx0" brushRef="#br0" timeOffset="48866.4214">4954 3010 338 0,'0'0'39'0,"0"0"82"15,0 0-31-15,0 0 1 16,0 0-36-16,0 0 14 16,12-93-15-16,-12 93-37 0,0 0-11 15,0 0-12 1,0 18 3-16,-16 17 3 0,-5 11 10 16,-6 6-1-16,1 5-8 15,-1 3 6-15,4-5-7 16,7-5 0-16,7-9-1 15,4-8 2-15,5-6-2 16,0-3 1-16,3-3 0 16,20-7 0-16,13-2 0 15,8-8 5-15,10-2 24 16,6-2 8-16,-3 0-7 16,-4 0-10-16,-5 0-14 15,-12-3-6-15,-6 3-6 16,-11 0-26-16,-7 1-36 0,-6 18-104 15,-6-1-125-15</inkml:trace>
          <inkml:trace contextRef="#ctx0" brushRef="#br0" timeOffset="49121.9675">5296 3285 353 0,'0'0'102'0,"0"0"-84"16,0 0 79-16,3 140-17 16,4-100-35-16,-1-5-19 15,3-7-18-15,0-5-4 16,-1-8-4-16,-4-4-6 15,-4-7-79-15,0-4-309 16</inkml:trace>
        </inkml:traceGroup>
        <inkml:traceGroup>
          <inkml:annotationXML>
            <emma:emma xmlns:emma="http://www.w3.org/2003/04/emma" version="1.0">
              <emma:interpretation id="{4628C92D-BA7F-4B1D-912C-4ED660FBFD31}" emma:medium="tactile" emma:mode="ink">
                <msink:context xmlns:msink="http://schemas.microsoft.com/ink/2010/main" type="inkWord" rotatedBoundingBox="9869,2929 11292,2898 11317,4048 9895,407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9817.8597">6047 2672 293 0,'0'0'1'16,"0"0"65"-16,0 0 65 16,-12-113-45-16,9 101-24 15,2 4 24-15,1 8-26 16,0 0-31-16,0 0-26 16,-3 0-3-16,1 11-14 0,-1 26 13 15,-3 16 1 1,-1 18 10-16,-2 11-4 0,3 10-3 15,-3 3 0 1,-3 1 0-16,3 1-2 0,-4-3 2 16,4-6-3-16,3-13 5 15,2-13-5-15,4-15-1 16,0-13 1-16,0-6 1 16,10-9-1-16,12-2 1 15,5-6 2-15,9-4 20 16,6-5 7-16,3-2 5 15,3 0-5-15,2 0 1 16,-7 0-1-16,-2 0-16 16,-7 0-7-16,-11 0-7 15,-10 0 0-15,-5 0-27 0,-5 0-62 16,-3 4-21-16,0 7-63 16,0-1-293-16</inkml:trace>
          <inkml:trace contextRef="#ctx0" brushRef="#br0" timeOffset="50379.8316">6883 3518 309 0,'0'0'334'0,"0"0"-328"15,144 6 52 1,-77-6-13-16,-4-11-25 0,-3-2-20 15,-3 2-14-15,-13 5-113 16,-17 6-227-16</inkml:trace>
          <inkml:trace contextRef="#ctx0" brushRef="#br0" timeOffset="50232.4487">6948 3164 463 0,'0'0'43'16,"0"0"34"-16,0 0 22 0,155-15-45 15,-103 14-6-15,2-1-4 16,-3-2-35-16,-10 4-9 16,-11 0-10-16,-15 0-54 15,-15 6-167-15,0 12-101 16</inkml:trace>
        </inkml:traceGroup>
        <inkml:traceGroup>
          <inkml:annotationXML>
            <emma:emma xmlns:emma="http://www.w3.org/2003/04/emma" version="1.0">
              <emma:interpretation id="{DAC9CC34-4E98-4ABD-9B29-70466BC06274}" emma:medium="tactile" emma:mode="ink">
                <msink:context xmlns:msink="http://schemas.microsoft.com/ink/2010/main" type="inkWord" rotatedBoundingBox="12317,2762 13158,2743 13181,3774 12340,379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1579.8154">8783 2600 244 0,'0'0'14'0,"0"0"43"16,0 0 36-16,0 0 7 15,0 0-11-15,0 0-9 16,107 33-32-16,-81-39-18 15,-1-13 8-15,-2-3-26 16,-5-3-3-16,-5 3 3 16,-5-6 0-16,-8 3-3 15,0 1-8-15,-8 0-1 0,-14 4 0 16,-10-2 0-16,-7 7-5 16,0 4-2-16,-5 7-2 15,-1 4 0-15,2 0 8 16,-7 25-8-16,2 10-10 15,0 7 11-15,0 10-2 16,4 4-4-16,7 7 2 16,2 7 11-16,9 5 2 15,10-1-1-15,10 3 0 16,6-3 0-16,0-5 2 16,30 1 9-16,15-2 11 15,14-11 20-15,14-8 8 16,7-14-4-16,7-14-5 15,-3-8 3-15,1-13-3 0,-6 0-16 16,-8-5-5-16,-11-14-9 16,-18-1 7-16,-12 2-13 15,-13 6 0-15,-13-2-5 16,-4 10-1-16,0-2-31 16,-9 6-70-16,-19 0-122 15,-8 6-431-15</inkml:trace>
        </inkml:traceGroup>
        <inkml:traceGroup>
          <inkml:annotationXML>
            <emma:emma xmlns:emma="http://www.w3.org/2003/04/emma" version="1.0">
              <emma:interpretation id="{8A692115-F0C6-446D-B610-7314DB582810}" emma:medium="tactile" emma:mode="ink">
                <msink:context xmlns:msink="http://schemas.microsoft.com/ink/2010/main" type="inkWord" rotatedBoundingBox="16030,2793 18051,2748 18074,3794 16053,383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6160.0406">13447 3062 286 0,'0'0'99'16,"0"0"9"-16,0 0 28 16,0 0-38-16,0 0-39 15,0 0-20-15,-11 0-18 16,11 0-8-16,0 0-13 16,24 0 4-16,18 0 7 15,12-5 23-15,8-1-14 16,-3 3-5-16,-2-1-13 0,-6 2 1 15,-3-1-6-15,-3 3 3 16,-9 0-32-16,-4 0-44 16,-11 5-49-16,-18 8-129 15,-3 6-113-15</inkml:trace>
          <inkml:trace contextRef="#ctx0" brushRef="#br0" timeOffset="66351.2806">13681 3371 467 0,'0'0'44'15,"0"0"119"-15,163-1-85 16,-99-14-17-16,-2 2-24 16,-8 9-30-16,-10-1-7 15,-14 5-33-15,-15 0-110 16,-15 22-252-16</inkml:trace>
          <inkml:trace contextRef="#ctx0" brushRef="#br0" timeOffset="63888.1781">12127 2598 69 0,'0'0'50'0,"0"0"-10"15,0 0-1-15,0 0-11 16,0 0-12-16,0 0-1 16,0 0-4-16,-8 56 2 15,8-56 1-15,0 0 2 16,0 0 16-16,0 0 17 15,0 0 6-15,0 0-55 16,0-17-24-16,0 1 7 0,0-5 8 16,0-2 9-16,0-1 3 15,0 0-3-15,-1-5-3 16,-8 0-3-16,0 4 6 16,1 5 25-16,4 7 19 15,-1 7 34-15,4 4-17 16,-2 2-21-16,3 0-40 15,0 13-4-15,0 25 4 16,0 22 28-16,0 17 1 16,0 17 6-16,0 10 14 15,7 4-11-15,7-12-16 16,-4-4-14-16,2-15-4 16,-3-9-1-16,0-6-1 15,-1-9-2-15,-4-14 0 16,-2-8-2-16,-2-12-31 0,3-8-13 15,-3-8-20-15,1-3-47 16,4 0-160-16,2-3 23 16</inkml:trace>
          <inkml:trace contextRef="#ctx0" brushRef="#br0" timeOffset="64510.2491">12854 2527 174 0,'0'0'207'16,"0"0"-167"-16,0 0-29 16,0 0 50-16,0 0 12 15,-43 109-24-15,20-75-16 16,-4 0-11-16,-3 2 1 0,-6-2 1 16,-3-3 4-1,-2 1 7-15,-7-2-7 0,-4 2-24 16,-5-4 0-16,1-5 5 15,5-3-8-15,7-8 3 16,10-6 6-16,7-2-4 16,10-4 12-16,6 0 8 15,7 0 6-15,-2 0-12 16,6 0-12-16,0-8-8 16,0-2-1-16,3-1-10 15,9 1 11-15,-1 5 15 16,2 3-15-16,1 2-5 0,7 0-7 15,1 17-4 1,4 15 16-16,-1 11 16 16,-1 6-3-16,3 10 19 15,2-3-5-15,3-9-17 0,-2-11-7 16,1-13 13-16,-4-9-13 16,-1-7 4-16,-2-7-4 15,4 0 0-15,-1-8-3 16,-1-17 0-16,-3-2-14 15,-5-1-51-15,-12 5-45 16,-6 6-145-16,0 6-341 16</inkml:trace>
        </inkml:traceGroup>
        <inkml:traceGroup>
          <inkml:annotationXML>
            <emma:emma xmlns:emma="http://www.w3.org/2003/04/emma" version="1.0">
              <emma:interpretation id="{A9C3D72E-BE60-4F3D-88EA-2D6EBE38A3D7}" emma:medium="tactile" emma:mode="ink">
                <msink:context xmlns:msink="http://schemas.microsoft.com/ink/2010/main" type="inkWord" rotatedBoundingBox="18930,2844 19587,2829 19610,3858 18953,3873"/>
              </emma:interpretation>
            </emma:emma>
          </inkml:annotationXML>
          <inkml:trace contextRef="#ctx0" brushRef="#br0" timeOffset="85707.8816">15585 2736 55 0,'0'0'68'0,"0"0"1"16,0 0-1-16,0 0 5 15,46-126 11-15,-46 108-5 16,-6 2-5-16,-12-1-45 16,0 2-18-16,0 0 15 15,1 0-11-15,1-2 0 16,2 5-6-16,1 2 4 0,2 2 3 16,-1-1-6-16,0 3-7 15,2 4 7-15,-4-1 25 16,-2 3-35-16,-1 0 0 15,-2 0 5-15,-7 9 4 16,-1 8-7-16,-3 5-2 16,-2-1 7-16,5 2-5 15,5-1 3-15,-2 3-4 16,1 1 1-16,1 1 0 16,-1 2 2-16,-3 1 1 15,4 6 14-15,-1 3-16 16,5 1 0-16,0 3 2 15,3 0 3-15,5-4-1 16,1 0 1-16,1 5-3 0,4 7-3 16,2 2 1-16,2 7-1 15,0 1 5-15,0-7-7 16,2-5 1-16,11-7 2 16,10-12 6-16,7-4-8 15,9-8 14-15,6-8 9 16,3-6 9-16,-1-4-18 15,-5 0 7-15,0-13-9 16,-9-5-13-16,-3-3 15 16,-7 3-15-16,-7 2 5 15,-10 3 0-15,0 3-5 16,-6 1 0-16,0 3-9 0,0-2-39 16,0 3-22-1,0 4-62-15,-7-2-206 0</inkml:trace>
        </inkml:traceGroup>
        <inkml:traceGroup>
          <inkml:annotationXML>
            <emma:emma xmlns:emma="http://www.w3.org/2003/04/emma" version="1.0">
              <emma:interpretation id="{8B7C959C-3071-49AD-AC3A-CCA4FD377B92}" emma:medium="tactile" emma:mode="ink">
                <msink:context xmlns:msink="http://schemas.microsoft.com/ink/2010/main" type="inkWord" rotatedBoundingBox="20924,3051 21445,3039 21464,3858 20942,386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7957.9498">17240 2668 243 0,'0'0'31'0,"0"0"51"16,0 0 38-16,0 0-41 16,0 0-23-16,0 0-29 15,1-11-22-15,-1 11-3 16,0 2 11-16,0 11-1 0,-4 2-4 15,-11 7 1 1,-3 3-1-16,-5 5 1 0,-2 5-5 16,-6 4 0-16,1 2-4 15,2-3 4-15,2-2-3 16,5-5 4-16,3-3-1 16,5-1-1-16,4 0 4 15,4-6-3-15,5-1 9 16,0 1-9-16,8-4 2 15,19-2-1-15,12 0 23 16,6-5 23-16,4 1-20 16,3-6 13-16,-10-5-8 15,-3 0-25-15,-9 0-8 16,-5 0-1-16,-7 0-2 0,-4 0-33 16,-8 0-66-16,-3 0-44 15,-1 0-193-15</inkml:trace>
          <inkml:trace contextRef="#ctx0" brushRef="#br0" timeOffset="88228.7572">17402 3015 409 0,'0'0'44'0,"0"0"43"16,6 106 63-16,-1-43-48 15,2-6-22-15,2 5-34 16,2-8-19-16,1-12-21 16,1-9 1-16,-1-11-7 15,-3-10-2-15,-3-8-64 16,2-4-85-16,-4 0-206 15</inkml:trace>
        </inkml:traceGroup>
      </inkml:traceGroup>
    </inkml:traceGroup>
    <inkml:traceGroup>
      <inkml:annotationXML>
        <emma:emma xmlns:emma="http://www.w3.org/2003/04/emma" version="1.0">
          <emma:interpretation id="{781ABF4B-0829-4CC7-8EB2-E602279D4214}" emma:medium="tactile" emma:mode="ink">
            <msink:context xmlns:msink="http://schemas.microsoft.com/ink/2010/main" type="paragraph" rotatedBoundingBox="1574,5871 4547,6347 4388,7345 1415,6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6A4D08-7341-4B89-805E-18CEE6246DDB}" emma:medium="tactile" emma:mode="ink">
              <msink:context xmlns:msink="http://schemas.microsoft.com/ink/2010/main" type="line" rotatedBoundingBox="1574,5872 4547,6347 4388,7345 1415,6870"/>
            </emma:interpretation>
          </emma:emma>
        </inkml:annotationXML>
        <inkml:traceGroup>
          <inkml:annotationXML>
            <emma:emma xmlns:emma="http://www.w3.org/2003/04/emma" version="1.0">
              <emma:interpretation id="{8884E420-CB45-4BFD-9E6B-628782E4BC61}" emma:medium="tactile" emma:mode="ink">
                <msink:context xmlns:msink="http://schemas.microsoft.com/ink/2010/main" type="inkWord" rotatedBoundingBox="1575,5872 2545,6027 2386,7025 1415,6870"/>
              </emma:interpretation>
              <emma:one-of disjunction-type="recognition" id="oneOf12">
                <emma:interpretation id="interp12" emma:lang="" emma:confidence="0">
                  <emma:literal>re</emma:literal>
                </emma:interpretation>
                <emma:interpretation id="interp13" emma:lang="" emma:confidence="0">
                  <emma:literal>r</emma:literal>
                </emma:interpretation>
                <emma:interpretation id="interp14" emma:lang="" emma:confidence="0">
                  <emma:literal>se</emma:literal>
                </emma:interpretation>
                <emma:interpretation id="interp15" emma:lang="" emma:confidence="0">
                  <emma:literal>ne</emma:literal>
                </emma:interpretation>
                <emma:interpretation id="interp16" emma:lang="" emma:confidence="0">
                  <emma:literal>Je</emma:literal>
                </emma:interpretation>
              </emma:one-of>
            </emma:emma>
          </inkml:annotationXML>
          <inkml:trace contextRef="#ctx0" brushRef="#br0" timeOffset="125813.1923">-2334 5508 534 0,'0'0'60'0,"0"0"-37"16,0 0 66-16,0 0 18 16,0 0-43-16,0 0-43 15,-51-24-19-15,51 53 0 0,0 14 28 16,0 16 5-16,3 15-4 15,7 8-11-15,2 11 5 16,5 1 0-16,-7 0-4 16,2 0 6-16,-6-10-13 15,2-12-9-15,-6-7-1 16,1-12 0-16,-3-10-2 16,0-12-1-16,0-13-1 15,0-9 0-15,0-9-6 16,0 0-15-16,0 0 1 15,0-24-28-15,0-10-87 16,-3-5 33-16,-3 3-26 16,-4 5-83-16,1 8 17 0,-4 6 101 15,-4 4 36 1,5 4 50-16,2 0 7 0,2-2 46 16,4-2 54-16,4-1 30 15,0-4-54-15,3-10-13 16,24-6 7-16,12-7 1 15,14-9-6-15,8-1-17 16,10-7 4-16,6 1-7 16,1 4-14-16,-11 3-21 15,-5 5-3-15,-11 7 0 16,-10 7-5-16,-14 10-1 16,-11 9-1-16,-10 7 0 15,-6 5-18-15,0 0-12 16,-6 0-31-16,-15 5 0 15,-1 13-17-15,-5 7 21 16,-3 9-20-16,4-1 2 0,-1 4 73 16,6 0 2-16,3-3 3 15,9-2 18-15,7 0 66 16,2 1-14-16,0 4-32 16,20 0 13-16,8 4 3 15,4-3-14-15,3-6-15 16,-2-6-4-16,4-3 16 15,-4-6-19-15,0-2 3 16,-4-1-12-16,-3-4-9 16,-4 1-2-16,-1-5-1 15,-6 1-6-15,0 1-58 16,-1 1-63-16,-8 3-96 16,-6 0-378-16</inkml:trace>
        </inkml:traceGroup>
        <inkml:traceGroup>
          <inkml:annotationXML>
            <emma:emma xmlns:emma="http://www.w3.org/2003/04/emma" version="1.0">
              <emma:interpretation id="{5640ECF4-D17E-4343-AB23-B6402564017C}" emma:medium="tactile" emma:mode="ink">
                <msink:context xmlns:msink="http://schemas.microsoft.com/ink/2010/main" type="inkWord" rotatedBoundingBox="3803,6318 4533,6434 4414,7179 3684,7062">
                  <msink:destinationLink direction="with" ref="{6AC3B706-7E73-4DE2-8A6E-8E0F7DB45F22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4511.1009">-145 6112 292 0,'0'0'26'0,"0"0"25"16,-18 118 39-16,10-76-20 0,2-1-13 15,2-4-19 1,1-3 1-16,1-1-5 0,-1-1-7 15,2-5-4-15,-2-10-6 16,3-6-8-16,0-7-4 16,0-4-2-16,-2 0 17 15,-2 0 31-15,-1-15-51 16,2-11-2-16,-1-6-4 16,4-7-14-16,0 0 17 15,0-3 3-15,0-1-8 16,7-2 8-16,2-1-4 15,0-6 3-15,9 0-3 16,5 1-2-16,7 10-14 16,1 16 13-16,0 17 4 15,2 8-5-15,9 16-7 0,10 29 15 16,10 15 2 0,1 13-1-16,3 2 8 0,-4-6 9 15,-8-9-2-15,-7-11 5 16,-16-8-2-16,-8-3 1 15,-14-8-10-15,-9-3 3 16,0 2 9-16,-20-7-3 16,-23-2-7-16,-18-7-3 15,-6-5-4-15,-8-3 5 16,-4-4-3-16,4 2 7 16,5 0-7-16,13 0 17 15,11 2 1-15,12 1-21 0,13-1-1 16,10 3-3-1,11-2-2-15,0 2-35 0,0 2-60 16,20-5-39-16,5-5-191 16</inkml:trace>
        </inkml:traceGroup>
      </inkml:traceGroup>
    </inkml:traceGroup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3:53.19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 0 362 0,'0'0'55'15,"0"0"36"-15,0 0 23 16,0 0-50-16,0 0-26 16,0 0-21-16,-11 0-1 15,11 0-13-15,23 0 0 16,12 0 47-16,14 0-7 0,13 0-9 16,1 0-14-16,6 0 3 15,-7 0-2-15,-4 0-4 16,-7 0 7-16,-7 0-14 15,-12 0-1-15,-10 0-7 16,-10 0-1-16,-7 0-1 16,-5 0-13-16,0 0-39 15,0 0-6-15,0 0-23 16,-3 0-102-16,-8 0-302 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4:02.86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32C2CCC-F676-4D11-8457-04B1F0660F58}" emma:medium="tactile" emma:mode="ink">
          <msink:context xmlns:msink="http://schemas.microsoft.com/ink/2010/main" type="writingRegion" rotatedBoundingBox="23733,3662 21893,6025 20554,4983 22394,2620"/>
        </emma:interpretation>
      </emma:emma>
    </inkml:annotationXML>
    <inkml:traceGroup>
      <inkml:annotationXML>
        <emma:emma xmlns:emma="http://www.w3.org/2003/04/emma" version="1.0">
          <emma:interpretation id="{BA6374F1-D17E-4D68-AE14-3DB3113F1F86}" emma:medium="tactile" emma:mode="ink">
            <msink:context xmlns:msink="http://schemas.microsoft.com/ink/2010/main" type="paragraph" rotatedBoundingBox="23733,3662 21893,6025 20554,4983 22394,2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C4252A-2DA6-4B9E-86D9-EBEECBD5578D}" emma:medium="tactile" emma:mode="ink">
              <msink:context xmlns:msink="http://schemas.microsoft.com/ink/2010/main" type="line" rotatedBoundingBox="23733,3662 21893,6025 20554,4983 22394,2620"/>
            </emma:interpretation>
          </emma:emma>
        </inkml:annotationXML>
        <inkml:traceGroup>
          <inkml:annotationXML>
            <emma:emma xmlns:emma="http://www.w3.org/2003/04/emma" version="1.0">
              <emma:interpretation id="{115B93E8-FA12-4253-979F-9038EC5A6F40}" emma:medium="tactile" emma:mode="ink">
                <msink:context xmlns:msink="http://schemas.microsoft.com/ink/2010/main" type="inkWord" rotatedBoundingBox="23733,3662 23248,4284 22337,3575 22822,295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18946 2891 188 0,'0'0'13'16,"0"0"40"-16,-18-128 89 15,10 86-17-15,-4 4-67 16,2 3 25-16,1 9 27 16,0 8-36-16,1 1-26 15,4 6 19-15,2 4-35 16,-1 4 14-16,2 3-18 16,1 0-24-16,0 0-4 15,0 0-4-15,0 3-12 16,0 23 16-16,0 16 3 0,0 13 0 15,1 13 1-15,7 12-3 16,-4 13 2-16,-4 5-3 16,0 1 0-16,0-5 2 15,2-7-2-15,1-12 0 16,-2-10 0-16,7-8 1 16,1-13 0-16,1-9-1 15,5-10-1-15,8-8 0 16,6-9-2-16,8-5 3 15,11-3 0-15,2 0 10 16,3 0 11-16,1-14-3 16,3-2-4-16,3 0 2 15,2-1-3-15,-4 0 3 16,-10 8-10-16,-9 0-2 0,-19 6-4 16,-11 0-20-16,-9 3-27 15,0 0-27-15,-32 0-110 16,-25 18-551-16</inkml:trace>
        </inkml:traceGroup>
        <inkml:traceGroup>
          <inkml:annotationXML>
            <emma:emma xmlns:emma="http://www.w3.org/2003/04/emma" version="1.0">
              <emma:interpretation id="{621C69F9-E7CD-4E3A-8968-D1F48F163A01}" emma:medium="tactile" emma:mode="ink">
                <msink:context xmlns:msink="http://schemas.microsoft.com/ink/2010/main" type="inkWord" rotatedBoundingBox="22757,4533 21708,5881 20554,4983 21604,363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64.5258">18074 4211 366 0,'0'0'10'15,"0"0"95"-15,0 0-9 0,0 0-39 16,0 0-7-16,0 0-22 16,-90-8-11-16,66 31-9 15,1 6 3-15,-2 5 8 16,1 9 3-16,1 7 14 15,2 9-7-15,-1 10-13 16,0 3 7-16,7 10 4 16,0 3 0-16,9 3-8 15,6 0-12-15,0-8-6 16,9-18 5-16,21-15-6 16,7-16-5-16,-1-9 4 15,3-13 2-15,-3-9-2 16,1 0 2-16,-4-33 4 0,-2-14 0 15,-4-11 13 1,-6-6-17-16,-12-3 2 0,-9 4-2 16,0 7-1-16,-18 13-1 15,-17 13 1-15,-4 12 6 16,0 13 19-16,3 5-23 16,6 0-2-16,7 0-2 15,8 14-10-15,8 0-37 16,7 2-36-16,0-7-42 15,16-9-146-15</inkml:trace>
          <inkml:trace contextRef="#ctx0" brushRef="#br0" timeOffset="-1516.5058">17342 4289 67 0,'0'0'297'0,"0"0"-261"0,0 0 84 16,0 0-30-16,0 0-59 15,0 0-31-15,-14-6 0 16,14 34 15-16,0 10 21 16,0 11-7-16,5 14 4 15,-1 7 11-15,1 10 19 16,-5 5-14-16,0 1-6 15,3 0-12-15,-2-4-2 16,4-9-7-16,-1-10-10 16,4-19-9-16,-2-7-1 0,-1-16-2 15,-2-8 2 1,0-7-2-16,-2-6-17 0,4 0-64 16,-1 0-32-16,4-19-88 15,-2-7-242-15</inkml:trace>
          <inkml:trace contextRef="#ctx0" brushRef="#br0" timeOffset="-2002.5725">17153 3879 346 0,'0'0'190'0,"0"0"-163"16,0 0 17-16,0 0 24 15,0 0-25-15,0 0-27 0,69-4 31 16,-3-1 24-1,10-6-33-15,19 0 15 0,4 1-7 16,11-5-21-16,7 1-9 16,-4-2 23-16,0-3-14 15,-15 3-24-15,-20 4-1 16,-27 5 0-16,-22 7-12 16,-20 0-34-16,-9 0-28 15,-9 16-37-15,-35 11-59 16,-21 8-390-16</inkml:trace>
        </inkml:traceGroup>
      </inkml:traceGroup>
    </inkml:traceGroup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3:57.75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E034BA8-50CB-4E32-9620-7568862E77D9}" emma:medium="tactile" emma:mode="ink">
          <msink:context xmlns:msink="http://schemas.microsoft.com/ink/2010/main" type="writingRegion" rotatedBoundingBox="18459,4200 19558,4200 19558,5712 18459,5712"/>
        </emma:interpretation>
      </emma:emma>
    </inkml:annotationXML>
    <inkml:traceGroup>
      <inkml:annotationXML>
        <emma:emma xmlns:emma="http://www.w3.org/2003/04/emma" version="1.0">
          <emma:interpretation id="{7A99B06A-BA03-4DC1-BF84-703BC2F5CFA8}" emma:medium="tactile" emma:mode="ink">
            <msink:context xmlns:msink="http://schemas.microsoft.com/ink/2010/main" type="paragraph" rotatedBoundingBox="18459,4200 19558,4200 19558,5712 18459,5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E015D7-B654-46D1-87F2-19A3C551F3A0}" emma:medium="tactile" emma:mode="ink">
              <msink:context xmlns:msink="http://schemas.microsoft.com/ink/2010/main" type="line" rotatedBoundingBox="18459,4200 19558,4200 19558,5712 18459,5712"/>
            </emma:interpretation>
          </emma:emma>
        </inkml:annotationXML>
        <inkml:traceGroup>
          <inkml:annotationXML>
            <emma:emma xmlns:emma="http://www.w3.org/2003/04/emma" version="1.0">
              <emma:interpretation id="{9BA3E19D-C952-4909-ADAD-BAD4E49CD332}" emma:medium="tactile" emma:mode="ink">
                <msink:context xmlns:msink="http://schemas.microsoft.com/ink/2010/main" type="inkWord" rotatedBoundingBox="18459,4200 19558,4200 19558,5712 18459,57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15180 4407 113 0,'0'0'134'0,"0"0"-95"15,0 0 85-15,0 0-58 16,0 0 4-16,0 0-28 15,-92-9-26-15,72 27-7 16,0 12-5-16,-3 2 9 16,1 9 10-16,2 8 11 0,-2 13-13 15,1 13-4 1,4 16-6-16,3 7-5 0,7 4 5 16,7-9-7-16,0-14-3 15,16-17 1-15,17-16-4 16,8-15 1-16,7-14 0 15,0-17 1-15,1-6 16 16,-1-37 12-16,-5-17-14 16,-9-10-6-16,-15 2-5 15,-15 5 6-15,-4 11 4 16,-14 10-4-16,-21 12 3 16,0 15-10-16,-1 10-1 15,4 5-1-15,8 22-7 16,0 17-30-16,11 9-22 15,12 5-37-15,1-8-168 0</inkml:trace>
          <inkml:trace contextRef="#ctx0" brushRef="#br0" timeOffset="-796.6444">14663 4318 236 0,'0'0'49'16,"0"0"48"-16,0 0 4 16,0 0-7-16,0 0-56 15,0 0-28-15,0-15-10 16,0 33 10-16,0 12-2 0,0 9 0 16,0 12 3-16,0 13 13 15,0 13-4-15,-8 16 3 16,-1 9-4-16,0 4-3 15,3-6 9-15,3-8-2 16,3-22-16-16,0-6 0 16,0-17-4-16,0-12-1 15,3-12-2-15,-1-13-1 16,2-10-45-16,1 0-58 16,2-2-63-16,2-20-105 15</inkml:trace>
          <inkml:trace contextRef="#ctx0" brushRef="#br0" timeOffset="-1477.2481">14499 3817 330 0,'0'0'67'0,"0"0"-27"0,0 0 63 15,0 0-1-15,0 0-42 16,0 0-30-16,0 0-20 16,0 0-7-16,2 0-1 15,16 0 9-15,12 0 4 16,9 0 8-16,15 6-13 15,11 3-2-15,10 3 26 16,9-1-18-16,6-4-6 16,5-5 22-16,-5-2-2 15,0 0 7-15,-9 0-9 16,-7 0-5-16,-12 0-15 16,-16 0-3-16,-7-2 0 15,-12-4-4-15,-7 1-1 16,-9 1-2-16,-7-1-2 15,-1-1-18-15,-3 0-11 16,0-1-52-16,-4 1-109 16,-18 1-258-16</inkml:trace>
        </inkml:traceGroup>
      </inkml:traceGroup>
    </inkml:traceGroup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4:26.29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AC3B706-7E73-4DE2-8A6E-8E0F7DB45F22}" emma:medium="tactile" emma:mode="ink">
          <msink:context xmlns:msink="http://schemas.microsoft.com/ink/2010/main" type="inkDrawing" rotatedBoundingBox="3846,14842 4101,6839 4196,6842 3941,14845" semanticType="callout" shapeName="Other">
            <msink:sourceLink direction="with" ref="{14A2F87F-78F9-45DA-9934-05810B2A8C49}"/>
            <msink:sourceLink direction="with" ref="{5640ECF4-D17E-4343-AB23-B6402564017C}"/>
          </msink:context>
        </emma:interpretation>
      </emma:emma>
    </inkml:annotationXML>
    <inkml:trace contextRef="#ctx0" brushRef="#br0">199-5 319 0,'0'0'51'15,"0"0"-11"-15,0 0 4 16,0 0-6-16,0 0-5 16,0 0-2-16,0 0 8 15,0 0 17-15,3-13-8 16,-3 13-13-16,0 0-8 0,0 0-7 15,0 0-6-15,0 0-1 16,0 0-13-16,0 0 0 16,0 0-5-16,0 4 5 15,0 9 5-15,0 7-1 16,0 5 2-16,0 2-4 16,0 3-2-16,0 5 2 15,0 1-2-15,0 2 2 16,0-3-1-16,0 1-1 15,0-1 1-15,1-1-1 16,-1 3 0-16,3 0 0 16,-1 4 0-16,-2 6 1 15,0 4-1-15,0 5 1 0,0-3-1 16,0-5 1-16,0-1-1 16,3-4-1-16,-3-2 1 15,0-2 0-15,1-2 0 16,2-4 0-16,-3-1-1 15,0 2 1-15,2 0-5 16,-2 1-1-16,0 4-8 16,3-1 12-16,-3 2-3 15,0 1 4-15,1-3 0 16,-1 6-3-16,0-2 2 16,0 1-5-16,0-4 4 15,0 0 3-15,0-1 2 0,-1-2-1 16,-4 2 0-1,2 1-1-15,2 2 0 0,1 1 2 16,0 5 0-16,0 0-2 16,-3 2-5-16,1-2 5 15,-2-4-1-15,-1 0 1 16,2 0 0-16,-1-4 0 16,-1 0 0-16,4 3-1 15,-4-4 2-15,2 5-1 16,-2-1 0-16,1 3 1 15,-1 2-1-15,-2 3 0 16,2 3 0-16,-1 1 1 16,-1-3-1-16,1 2-1 0,1-6 1 15,2-4 0 1,2-4 0-16,1-2 0 0,-3-2 0 16,1 4 0-16,-1 2 1 15,-1 2-1-15,-1 2 0 16,-1 0 4-16,-1 2-4 15,7-3-4-15,-5-1 4 16,2 2 4-16,2 0-4 16,-2 0-1-16,3-2 1 15,-2 4-3-15,2-1 3 16,0 4 0-16,0-2 2 16,0 5 2-16,0-5-4 15,0 0-1-15,0 2-2 16,-4-3 6-16,1-3-3 15,1 1 0-15,-2-2 0 0,1 4-5 16,-2-4 5-16,1 2 2 16,-1-1 1-16,4 3-6 15,-4 0 4-15,2 2-1 16,3-1 0-16,0-2 4 16,0 2-7-16,0-1 6 15,-1-2-6-15,-2 2 2 16,3 0 1-16,0-2 4 15,0 4-4-15,-2 0 0 16,2-3 1-16,-3 4 1 16,3 0-2-16,-4-2-2 15,4 5 2-15,0-4 5 0,0 6-5 16,0-6-1-16,0 0 1 16,0-4 3-16,0 0-3 15,0 3 0-15,0-1-1 16,0 4 4-16,0 0 2 15,0 2-5-15,0 3 0 16,0-5 1-16,-3 1-4 16,3-1 3-16,-2-3 0 15,2-1 2-15,0-1-2 16,-3-1-2-16,3 1 2 16,-1-3 1-16,-2 2 5 15,3 1-4-15,0-3 2 0,0-4-2 16,0-3 6-16,0 0-2 15,0-6 0-15,0 0-5 16,0 3 6-16,-2-1-5 16,-1 1 2-16,3 0-2 15,-1 1-2-15,1-2 1 16,0 6-1-16,0-1 3 16,0 3-6-16,0 1 6 15,0 0-4-15,0 2 2 16,0 0 0-16,0-5 2 15,0 1-3-15,0 0-4 16,0 0 4-16,0 2 5 16,0-2-5-16,0 1-4 0,0 2 4 15,0-1 2-15,0-2-2 16,0-2 0-16,0-1 3 16,0-2-2-16,0 3-1 15,0-3 0-15,-3 4 0 16,1-2 0-16,-1-1 0 15,3 0-2-15,0-6 2 16,0-1 0-16,0-1-1 16,0 2 1-16,0 3 0 15,0 0 0-15,0 1 1 16,0 4-2-16,0-3 2 16,0-1-1-16,0-3 4 15,0-4-4-15,0-2 0 16,0-3-1-16,0-3-3 0,0-3-2 15,0-7-22 1,0-1-10-16,0-4-32 0,0-1 5 16,0 2-50-16,8-2-44 15,-4-2-4-15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4:28.08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4A2F87F-78F9-45DA-9934-05810B2A8C49}" emma:medium="tactile" emma:mode="ink">
          <msink:context xmlns:msink="http://schemas.microsoft.com/ink/2010/main" type="inkDrawing" rotatedBoundingBox="3942,14740 14477,13967 14488,14112 3952,14885" shapeName="Other">
            <msink:destinationLink direction="with" ref="{6AC3B706-7E73-4DE2-8A6E-8E0F7DB45F22}"/>
          </msink:context>
        </emma:interpretation>
      </emma:emma>
    </inkml:annotationXML>
    <inkml:trace contextRef="#ctx0" brushRef="#br0">0 863 59 0,'0'0'217'0,"0"0"-195"15,0 0 8-15,0 0 8 0,0 0-36 16,0 0 9-1,21-10 12-15,-14 5-5 0,-2 3 15 16,1-2-14-16,3 0-4 16,0-1-2-16,3-1 11 15,0 2-12-15,3-1-6 16,1 2 3-16,-1-2 12 16,6 0-14-16,-2 0 1 15,3 5 54-15,4-6-42 16,1 5-11-16,3-3 1 15,4-1-3-15,2 1-3 16,0 2 3-16,4 0-5 16,0-2 1-16,-1 2 0 15,8-3 5-15,-5 2-5 16,5-3-2-16,-2 3 3 0,3 2 2 16,0 1-4-16,4 0 0 15,3 0-1-15,6 0 3 16,2 0-2-16,2 0-2 15,-2 0 0-15,2-2 5 16,-2-1-3-16,2-3-2 16,-2 2 0-16,3 0 4 15,3-2-4-15,-1 2 0 16,2-1 0-16,0 1 0 16,-3-2 3-16,-1 3-2 15,0 0 0-15,-1-3-1 16,-3 2 0-16,1 0 2 0,-3 0-2 15,2-1 0-15,-4 4 0 16,7-2 0-16,-3 1 0 16,-4 0 2-16,4 2-1 15,-1 0 0-15,6-2-1 16,3 0 0-16,7 2 0 16,0-4 3-16,-2 4-3 15,-3-2 0-15,-1 1-4 16,2-3 4-16,2 3 0 15,1-2-3-15,3-2 3 16,1-1 3-16,0 0-3 16,-1 1 0-16,0-1 1 15,0 0-1-15,-2-1 0 0,1 3 0 16,2-1 2 0,-1-1-2-16,1 0 0 0,3-1 1 15,-1-1 0-15,3 2-1 16,8 1 0-16,0 1 2 15,3-1-2-15,0 3-2 16,-5-5 2-16,-3 1 0 16,4 2 0-16,0-1 0 15,-2 0-2-15,2-2 2 16,-5 1 0-16,-3 0 0 16,-3-3 0-16,2 0-2 15,-5 1 2-15,-1-1 3 16,-2 3 0-16,0 0-3 15,0 0-2-15,-4 0 2 0,3 0 3 16,-1 0-3-16,4 1 0 16,6-1 0-16,-4-1 3 15,-2 4-3-15,-3-3-3 16,-4-3 0-16,-2 4 2 16,-2-4 1-16,3-1 0 15,2 1 0-15,0 1-1 16,-2 2 1-16,-3 0 0 15,-6 4 2-15,2 2-2 16,-2 0-2-16,-2 0 2 16,3 0 2-16,-4 0 0 0,1-1-2 15,-2-6-3 1,-2 0 2-16,0 1-1 0,-1-4 1 16,-1 2 0-16,-3 2-2 15,-1 0 4-15,0 3-1 16,-3 3 0-16,3-1 0 15,0 1 0-15,0 0 0 16,5-2 4-16,-4-1-4 16,1-1 0-16,1-2-1 15,-6 0 0-15,0-2-2 16,3 2 3-16,-1-2 0 16,-2 4 1-16,0-3-1 15,2 1 0-15,-1 2 0 16,3-3 0-16,-1-1 0 0,0 0 0 15,1 1 0 1,2-4 0-16,-1 1 0 0,-2-1 0 16,2 2 0-16,-2 1 2 15,3 1-2-15,-4-1 1 16,1 2-1-16,0-3 0 16,0 5 0-16,2-2 1 15,1 0-1-15,-3 3 2 16,-2-5-4-16,2 5 4 15,-1-3 0-15,-2-1-2 16,0-1 0-16,3 2 0 16,1-3 2-16,0 4-2 15,2 3 2-15,2-3-1 0,-4-1 4 16,0 0-4-16,-4 0 0 16,-6 0 1-16,0 1 0 15,-8 3 4-15,-1-2-1 16,-2 1 1-16,-7 3-6 15,-3-1 6-15,-8 1-1 16,-1 0-5-16,-9 0-3 16,0 0 1-16,0 0 2 15,0 0 2-15,0 0-2 16,0 0 0-16,0 0-49 16,0 0-130-16,0 0-284 15</inkml:trace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4:28.72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C66C4CF-DA41-4C29-8BBB-20CE7346F655}" emma:medium="tactile" emma:mode="ink">
          <msink:context xmlns:msink="http://schemas.microsoft.com/ink/2010/main" type="writingRegion" rotatedBoundingBox="14520,13538 15460,13538 15460,16453 14520,16453"/>
        </emma:interpretation>
      </emma:emma>
    </inkml:annotationXML>
    <inkml:traceGroup>
      <inkml:annotationXML>
        <emma:emma xmlns:emma="http://www.w3.org/2003/04/emma" version="1.0">
          <emma:interpretation id="{013BC0F7-960F-4128-9239-F1D1F731A45B}" emma:medium="tactile" emma:mode="ink">
            <msink:context xmlns:msink="http://schemas.microsoft.com/ink/2010/main" type="paragraph" rotatedBoundingBox="14520,13538 15460,13538 15460,16453 14520,16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600E47-FBFC-4772-9582-C2CD5D2725CC}" emma:medium="tactile" emma:mode="ink">
              <msink:context xmlns:msink="http://schemas.microsoft.com/ink/2010/main" type="line" rotatedBoundingBox="14520,13538 15460,13538 15460,16453 14520,16453"/>
            </emma:interpretation>
          </emma:emma>
        </inkml:annotationXML>
        <inkml:traceGroup>
          <inkml:annotationXML>
            <emma:emma xmlns:emma="http://www.w3.org/2003/04/emma" version="1.0">
              <emma:interpretation id="{2EB44622-C1E0-4050-BA6B-D8276BEF459B}" emma:medium="tactile" emma:mode="ink">
                <msink:context xmlns:msink="http://schemas.microsoft.com/ink/2010/main" type="inkWord" rotatedBoundingBox="14520,13538 15040,13538 15040,14300 14520,14300">
                  <msink:destinationLink direction="with" ref="{69E2E462-C828-41DE-BE12-B7FD59F8D9A4}"/>
                  <msink:destinationLink direction="with" ref="{4AF764E4-1EE8-4149-9B22-CCB8192859E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 32 468 0,'0'0'27'15,"0"0"34"-15,0 0 64 16,0 0-59-16,0 0-11 16,0 0-55-16,-45-19-8 0,69 12 8 15,11 3 3-15,9 2-3 16,4 2-3-16,1 0-7 15,2 8 7-15,-1 10 2 16,-2 6 1-16,0 2 0 16,-7 7 0-16,-7 1 0 15,-10 8-11-15,-4-2 10 16,-16 9 2-16,-4-2 5 16,0 1-1-16,-12 5 0 15,-13-7-2-15,-4 6 7 16,-5-5 5-16,-1 0-7 15,1-6-4-15,0-7 5 16,4-5-7-16,8-6-2 16,4-11 2-16,6-6-2 15,7-3 0-15,5-3 0 16,0 0-9-16,0-6-34 16,-3-18-48-16,3-12-4 0,-1-12-6 15,1-3-117-15,-5-3-32 16</inkml:trace>
          <inkml:trace contextRef="#ctx0" brushRef="#br0" timeOffset="215.1014">134 70 365 0,'0'0'12'0,"0"0"78"15,0 0-6-15,0 0 11 0,-13 159-10 16,13-91-24-16,0-3-20 15,0-5-19-15,0-5-14 16,0-17-7-16,0-10-1 16,0-12-2-16,0-10-16 15,0-6-55-15,-2-2-17 16,-7-27-223-16</inkml:trace>
        </inkml:traceGroup>
        <inkml:traceGroup>
          <inkml:annotationXML>
            <emma:emma xmlns:emma="http://www.w3.org/2003/04/emma" version="1.0">
              <emma:interpretation id="{3E2E7C27-8605-4C7A-9B38-9E91D5BE5EF2}" emma:medium="tactile" emma:mode="ink">
                <msink:context xmlns:msink="http://schemas.microsoft.com/ink/2010/main" type="inkWord" rotatedBoundingBox="14828,15638 15460,15638 15460,16453 14828,16453"/>
              </emma:interpretation>
              <emma:one-of disjunction-type="recognition" id="oneOf1"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LA</emma:literal>
                </emma:interpretation>
              </emma:one-of>
            </emma:emma>
          </inkml:annotationXML>
          <inkml:trace contextRef="#ctx0" brushRef="#br0" timeOffset="4437.6363">336 2203 340 0,'0'0'58'0,"0"0"-14"16,0 0 46-16,0 0-20 15,0 0 0-15,0 0-38 16,0 0-10-16,0-96-11 16,0 93 9-16,0-1 10 15,0 4 1-15,0 0-10 16,0 0-4-16,0 0-8 15,0 0-4-15,0 0-5 16,0 0-4-16,0 0 0 0,0 3-3 16,-3 18-3-16,1 15 10 15,-2 18 15-15,-4 12-13 16,2 12 15 0,1 8-12-16,5 3 3 0,0-3-4 15,0-9-2-15,11-9 0 16,16-12-1-16,6-10 1 15,3-15-2-15,5-14 4 16,11-16 9-16,7-1 36 16,7-12 3-16,0-15-12 0,-4 0-6 15,-9 6-4 1,-10 6-6-16,-11 4-15 0,-7 5-1 16,-11 1-8-16,-7 5 0 15,-2 0 0-15,-5 0 0 16,0 0 0-16,0 0 0 15,0 0 0-15,0 0-13 16,0 0-39-16,0 0-33 16,0 0-113-16,-18 3-547 15</inkml:trace>
        </inkml:traceGroup>
      </inkml:traceGroup>
    </inkml:traceGroup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5:07.54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3F65E20-5829-4840-B4F6-17F0BEFDB2AF}" emma:medium="tactile" emma:mode="ink">
          <msink:context xmlns:msink="http://schemas.microsoft.com/ink/2010/main" type="inkDrawing" rotatedBoundingBox="3972,13153 10197,14372 10168,14517 3944,13297" semanticType="underline" shapeName="Other">
            <msink:sourceLink direction="with" ref="{8C5D01EC-64C0-4F81-A770-453DA729E9A2}"/>
          </msink:context>
        </emma:interpretation>
      </emma:emma>
    </inkml:annotationXML>
    <inkml:trace contextRef="#ctx0" brushRef="#br0">-4 13 74 0,'0'0'44'16,"0"0"6"-16,0 0 11 15,0 0-11-15,0 0-27 16,0 0 8-16,0 0-1 0,0 0 8 15,0 0 3-15,-4-12-16 16,4 12-5-16,0 0-1 16,0 0 1-16,0 0 8 15,0 0-1-15,0 0-6 16,0 0-3-16,0 0 1 16,0 0-2-16,0 0-6 15,0-1-3-15,0 1-1 16,0 0-4-16,0 0-3 15,0 0 0-15,0 0-1 16,0 0 1-16,0 0 0 16,0 0 1-16,4 0-1 15,4 0 0-15,1 0 0 0,1 0 1 16,2 0-1 0,2 0 1-16,-1 1-1 0,4 0 3 15,-2 4-1-15,1-1-1 16,2 0 1-16,-1-2-1 15,1 5 0-15,0-6 4 16,5 2-5-16,-2 0 4 16,-2-3 0-16,5 3-2 15,-4-1 2-15,5-2-3 16,1 0 3-16,-2 2-4 16,5-2 2-16,-5 2-2 15,3 0 0-15,-2 2 1 16,5-1 0-16,-3 2-1 15,5 1 0-15,-2 2 1 0,6-2 0 16,3 1 2-16,0 2-3 16,5-3 2-16,1 5 2 15,5-1-1-15,2 1-2 16,8 1-1-16,3 3 0 16,4-1 1-16,2 2 3 15,-2 1-4-15,0-1 1 16,-1-2 0-16,0 4 1 15,-1-3-1-15,2 4 5 16,2-3 0-16,2 4-4 16,0-1 1-16,-1 1 3 15,-2 4 0-15,-3-4 2 16,1 1 3-16,-3 0-3 0,2-4-8 16,-2 0 4-16,1 0 2 15,2 3-2-15,-2 1 0 16,2-4-2-16,-2 1 3 15,0-4-5-15,2 5 0 16,3-3 5-16,1 1-1 16,6-1-4-16,-1 0 3 15,0-4-3-15,-7 3 1 16,-2-4 1-16,0 1-2 16,-1 4-1-16,1-5 1 0,0 1 3 15,0 2 2 1,0-4-5-16,-3 0-1 0,-1 1 1 15,-5 0 2-15,0 0-2 16,-4-1-3-16,-1-1 3 16,-2 2 5-16,-2-5-5 15,-3 0-1-15,2 3 1 16,-2-2 0-16,-1-1 2 16,-4-1-2-16,4 2 0 15,-4-4 0-15,-1 2 0 16,-2-2 0-16,0 2 0 15,-4-1 0-15,2 1 3 16,-4-2-2-16,4 1-1 16,-1 1 0-16,1-3 0 15,-3 0 0-15,2 0 1 0,-5 1-1 16,1-2-5 0,0 1 5-16,-6 3 0 0,0-4 2 15,-4 0-1-15,1 2-1 16,-8-1-1-16,1 1 1 15,-2-3-4-15,-3 3 4 16,-3 0 0-16,1 0-1 16,-2-1 0-16,-1 1 1 15,1-1 0-15,2-2 0 16,-2 2 1-16,4 2-1 16,1-2 0-16,7 2 3 15,1-2-5-15,3 1 4 0,3-1 0 16,6-1-2-16,5 2 1 15,1-3-1-15,0 0 0 16,1 5 0-16,-4-5-1 16,1 4 2-16,-3 1-2 15,-4 1 2-15,0-2-1 16,0 0 1-16,-1 2-1 16,4-2 1-16,0 1 1 15,2-1-2-15,-1-2 1 16,4 1 0-16,-1-2 3 15,-1 0 4-15,0 3-6 16,-4-3-1-16,-2 2 6 16,2 4-2-16,-5 1-5 15,1-2 7-15,-2 5 13 16,-1-4-10-16,2 4-7 16,-4-3 9-16,-2-2 3 15,0-1-9-15,-1-1-4 0,-4 0 3 16,1-1 29-16,-5-2-25 15,3 1-5-15,1 3-2 16,4-2 19-16,2-2-6 16,-1 7-8-16,-1-7-5 15,-4 5 0-15,1-4-2 16,-2 1 0-16,6-1 4 16,-1 0 1-16,-2 0 8 15,-3-2-10-15,-6 0-1 16,-2 0 1-16,-4 2-3 0,3-2 1 15,-3 0 1-15,0 0 1 16,0 4-3-16,0 1-4 16,0 1-70-16,-3 3-65 15,-19 0-92-15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00:15.86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7F6999B-E208-4623-A190-F01DB8E54A8D}" emma:medium="tactile" emma:mode="ink">
          <msink:context xmlns:msink="http://schemas.microsoft.com/ink/2010/main" type="writingRegion" rotatedBoundingBox="16919,15444 17352,18330 15795,18564 15362,15677"/>
        </emma:interpretation>
      </emma:emma>
    </inkml:annotationXML>
    <inkml:traceGroup>
      <inkml:annotationXML>
        <emma:emma xmlns:emma="http://www.w3.org/2003/04/emma" version="1.0">
          <emma:interpretation id="{7B15C8A7-B98A-42A3-BF1C-55CAD1FAC7DB}" emma:medium="tactile" emma:mode="ink">
            <msink:context xmlns:msink="http://schemas.microsoft.com/ink/2010/main" type="paragraph" rotatedBoundingBox="16919,15444 17352,18330 15795,18564 15362,15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37FDA2-9E9C-4D23-8E08-D1B080B2CEBF}" emma:medium="tactile" emma:mode="ink">
              <msink:context xmlns:msink="http://schemas.microsoft.com/ink/2010/main" type="line" rotatedBoundingBox="16919,15444 17352,18330 15795,18564 15362,15677"/>
            </emma:interpretation>
          </emma:emma>
        </inkml:annotationXML>
        <inkml:traceGroup>
          <inkml:annotationXML>
            <emma:emma xmlns:emma="http://www.w3.org/2003/04/emma" version="1.0">
              <emma:interpretation id="{5DEAA6A3-EB4A-4A7B-905A-8CE51A3A7CF2}" emma:medium="tactile" emma:mode="ink">
                <msink:context xmlns:msink="http://schemas.microsoft.com/ink/2010/main" type="inkWord" rotatedBoundingBox="16919,15444 17352,18330 15795,18564 15362,15677"/>
              </emma:interpretation>
            </emma:emma>
          </inkml:annotationXML>
          <inkml:trace contextRef="#ctx0" brushRef="#br0">-4068 4567 579 0,'0'0'49'0,"0"0"-45"0,-6-117 17 16,6 70 11-16,18 8-6 15,7 10 32-15,2 16-29 16,0 13 2-16,-1 9 0 16,-8 30 27-16,-8 14-4 15,-10 7-23-15,0 2-16 16,-13-7-1-16,-20-7-13 16,-5-6 8-16,-2-5-5 15,-1-6 3-15,-1-7-2 16,6-8-2-16,6-8-3 15,10-4 0-15,8-4-4 16,11 0-3-16,1 0-16 16,0 0 14-16,24 0 9 15,6 1 2-15,5 22 20 16,1 2 9-16,-5 5-7 0,2-6-17 16,-1-2-6-16,2-12-2 15,2-8-38-15,4-2-74 16,2-21-105-16,-3-16-344 15</inkml:trace>
          <inkml:trace contextRef="#ctx0" brushRef="#br0" timeOffset="308.0875">-3695 4710 254 0,'0'0'319'15,"0"0"-285"-15,0 0 39 16,66 110-24-16,-29-110-17 16,5 0 1-16,-3-33-2 15,-7-14-10-15,-8-9-7 16,-9-1-11-16,-13-3 9 16,-2 5 33-16,-21 9 27 15,-22 11 37-15,-12 15-74 16,-2 18 11-16,0 2-25 15,7 38-20-15,9 24-1 16,13 8 0-16,22 2-4 16,6-10-49-16,52-16-69 15,21-18-134-15,9-22-287 0</inkml:trace>
          <inkml:trace contextRef="#ctx0" brushRef="#br0" timeOffset="617.9457">-3267 4612 681 0,'0'0'8'16,"0"0"-8"-16,0 0 7 15,81 113 8-15,-30-113 36 0,2 0 0 16,-1-20 24-16,-9-16-22 15,-13-6-31-15,-14-6 22 16,-16 3-20-16,0 6 23 16,-37 10 5-16,-13 13-10 15,-13 13-20-15,-6 3-12 16,6 12-5-16,5 31-10 16,19 6-4-16,18 12-25 15,20 4-57-15,1 4-149 16,4-9-348-16</inkml:trace>
          <inkml:trace contextRef="#ctx0" brushRef="#br0" timeOffset="1388.0463">-4035 5435 524 0,'0'0'21'0,"0"0"-20"0,0 0 21 16,0 0 34-16,0 0-9 16,49-106-2-16,-23 92 24 15,-4 13-32-15,1 1-15 16,-2 5-3-16,-3 19 1 15,-9 6-17-15,-9 4 3 16,0 4-5-16,-9-6 0 16,-4-2-2-16,-1-10-20 15,7-7 6-15,5-9 11 16,2-4-11-16,0 0-60 16,33 0 45-16,14 0 30 15,7 0 0-15,0 0 0 0,-6 0 0 16,-13 17 3-1,-14 13 23-15,-8 7 10 0,-13 2-6 16,0-1 3-16,-18-2 0 16,-24-4 11-16,-11-6-1 15,-10-4 2-15,-10-4-9 16,2-3-9-16,5 2-9 16,15-1-18-16,16-6 0 15,19-3 0-15,16-4 0 16,3-3-100-16,33 0-29 15,16 0-41-15,11 0-316 16</inkml:trace>
          <inkml:trace contextRef="#ctx0" brushRef="#br0" timeOffset="1830.3204">-3487 5561 639 0,'0'0'84'0,"0"0"-70"16,0 0 46-16,19 124-17 16,15-109-23-16,5-10-10 15,5-5 32-15,-4-9-2 16,-5-21-15-16,-11-11 4 16,-12-1 39-16,-12-5-41 15,0 1 12-15,-18 10 2 16,-21 9 21-16,-5 12-17 15,-4 15-7-15,6 0-27 16,3 27-6-16,13 16-5 16,13 5-8-16,13-2-41 15,0-3-10-15,21-10-17 0,21-12-68 16,11-13-123-16,2-8-392 16</inkml:trace>
          <inkml:trace contextRef="#ctx0" brushRef="#br0" timeOffset="2140.1297">-3129 5679 635 0,'0'0'3'0,"0"0"12"0,127 88 48 16,-70-82 42-16,0-6-55 15,-8-6 8-15,-9-29-18 16,-16-10 0-16,-14-8-14 16,-10-3-5-16,-4 8 2 15,-36 8 37-15,-12 16 41 16,-13 17-66-16,4 7-6 16,6 1-2-16,15 29-23 15,10 12-4-15,16 4-3 16,14 4-42-16,0-9-30 15,36-12-87-15,9-16-273 16</inkml:trace>
          <inkml:trace contextRef="#ctx0" brushRef="#br0" timeOffset="-1431.8098">-4180 3083 302 0,'0'0'80'16,"0"0"-41"-16,0 0 36 16,0 0 40-16,0 0-38 15,0 0-8-15,0 0-15 16,-7 0 16-16,7 0-2 16,0 0-13-16,-2 0-17 15,-1-1-14-15,2-5-10 0,-2 1-7 16,1 2 3-16,-1 3 7 15,2 0 0-15,-7 0-11 16,-2 22-5-16,-8 26 0 16,-8 17 4-16,-1 16-3 15,5-1-1-15,2-7 0 16,7-13-2-16,2-8 1 16,4-16 0-16,5-15 0 15,2-11 0-15,0-7-17 16,0-3-9-16,2-13 6 15,19-26-2-15,3-16-2 16,4-12-21-16,-1-5 16 16,-1-3 4-16,-2 2 10 0,-6 7 6 15,1 8 5 1,-8 15 3-16,-4 14 1 0,-2 15 0 16,-5 12 5-16,0 2 29 15,0 19-20-15,0 31-5 16,0 18 13-16,0 18-9 15,1 3-6-15,2-7-5 16,8-12-2-16,3-17-6 16,5-13-46-16,1-16 1 15,2-9-25-15,4-15-69 16,4 0-189-16</inkml:trace>
          <inkml:trace contextRef="#ctx0" brushRef="#br0" timeOffset="-1110.4978">-3819 3446 681 0,'0'0'15'0,"15"104"-12"16,24-63 16-16,11-18 48 15,6-16-35-15,-2-7-6 16,-2-27 23-16,-1-26-22 15,-13-12-8-15,-12-15-16 16,-14 3 4-16,-12 5 16 16,-20 12 72-16,-27 12-30 15,-14 19-25-15,-8 16-13 0,1 13-15 16,8 8-11 0,10 37 0-16,16 15-2 0,20 8-7 15,14-3-30-15,17-5-9 16,29-7-57-16,20-7-54 15,8-10-47-15,4-15-233 16</inkml:trace>
          <inkml:trace contextRef="#ctx0" brushRef="#br0" timeOffset="-779.8719">-3217 3332 498 0,'0'0'9'16,"0"0"65"-16,-6 137 62 15,6-85-51-15,22-10-52 16,14-10-23-16,8-11-4 16,1-18 13-16,3-3 33 15,-3-28-20-15,-3-30-1 16,-13-9-13-16,-10-5-12 15,-19 6 1-15,-4 13 72 16,-38 12 3-16,-15 19-30 16,-10 16-37-16,0 6-9 15,5 24-6-15,14 22 0 0,21 10-10 16,19 6-26-16,8 2-51 16,17-4-99-16,18-7-148 15</inkml:trace>
        </inkml:traceGroup>
      </inkml:traceGroup>
    </inkml:traceGroup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5:11.37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8C4B34F-F89D-408F-B459-575BD02D248F}" emma:medium="tactile" emma:mode="ink">
          <msink:context xmlns:msink="http://schemas.microsoft.com/ink/2010/main" type="inkDrawing" rotatedBoundingBox="4041,12093 12970,13977 12925,14191 3996,12307" semanticType="callout" shapeName="Other"/>
        </emma:interpretation>
      </emma:emma>
    </inkml:annotationXML>
    <inkml:trace contextRef="#ctx0" brushRef="#br0">0 6 391 0,'0'0'65'0,"0"0"-9"16,0 0 25-16,0 0-49 15,0 0-16-15,0 0 5 16,0-6-21-16,0 4 5 16,0 2-1-16,0 0-2 15,0 0-1-15,0 0-1 16,3 0 0-16,2 0 0 0,1 0 3 16,1 0-3-16,-1 0-3 15,3 0 1-15,-1 4 2 16,5 0 6-16,1 2-5 15,-2 1 1-15,2-1-2 16,-4-2 1-16,2 0-1 16,2 2 0-16,-5-1 2 15,-2 0-2-15,2 0-7 16,2 1 7-16,1 2 7 16,0-1-2-16,3 2-1 15,1-1 3-15,2-4-1 16,0 4-4-16,5-1 0 0,0 2 0 15,1-1 0 1,0-2 0-16,1 0-2 0,-2 0 2 16,2 2-2-16,-2 1 1 15,-2 1-1-15,-2 1 0 16,4-2 0-16,-2 1 3 16,2 3-3-16,-1 0-1 15,4-1 1-15,-4-3 0 16,4-1 2-16,-4 1-1 15,1-1-1-15,1-1 1 16,-1 1-1-16,-1 1 0 16,1-2 0-16,-1 1 0 15,-1 1 1-15,2 1-1 16,-1-2 0-16,4-2 1 16,-1 3-1-16,2-3-1 0,1-2 0 15,2 2 1-15,-2 2-1 16,2 1 1-16,-3-3 0 15,2 3-1-15,-2-2 1 16,0-1-2-16,0 0-3 16,0 1 3-16,3-4 2 15,-4 3 0-15,1-1-2 16,-2 0 2-16,2 2 0 16,-1-1 2-16,-2 3 0 15,3-3 0-15,2 0-2 16,2 3 0-16,1-5 0 15,2 4 3-15,1-1-3 0,1 2-2 16,-1 1 2-16,1-1 0 16,0 0 0-16,3-3 2 15,-3 3-2-15,3 1 1 16,0-2-2-16,-3 1 2 16,0 2-1-16,2-4 0 15,-2 1-1-15,-1 0 1 16,1 3-3-16,-2-3 6 15,-2 3-2-15,2-2-1 16,-2 0 0-16,-1 1 0 16,4 1 1-16,0-3-1 0,1 2 0 15,0-3 0 1,-2 2 1-16,2-1-1 0,2 1-1 16,0 2 1-16,1-5 2 15,1 5-1-15,4 0-1 16,-1-3 0-16,6 1 0 15,3 0 0-15,1-1 0 16,1 2-1-16,-1 1 1 16,-4-2-1-16,-1 1 2 15,3 1-1-15,-4-3 0 16,1 3-1-16,3 0 1 16,-1-5 0-16,-1 5 0 15,4-5 0-15,-2 1 0 16,-1-1 0-16,-2 1 0 0,-3-3 0 15,2 2 0-15,-5-1 0 16,0-1 0-16,-2 2 0 16,-4 1 0-16,-1 1 0 15,0 3 1-15,-4-2 0 16,4 0-1-16,-4 1 0 16,1-1 1-16,1-1-1 15,-1 1 0-15,2-1 2 16,-2-4-5-16,-1 5 4 15,4-2-2-15,-4-1 1 16,4 0 0-16,-3 1 0 16,-1-3 0-16,4 1 1 15,-4-1-1-15,5 1 0 16,-1-2 2-16,4 4-2 0,2-1 0 16,2 1 0-16,5-2 0 15,0 2 0-15,1-1-2 16,0 0 4-16,-1 0-1 15,0 0-1-15,-3 0 0 16,1 2 0-16,0 2-1 16,-2-2 1-16,4 1-2 15,-3-8 4-15,5 7-2 16,1-2 0-16,-6 0 0 16,3 2 1-16,-3-1-1 15,0 1 1-15,2 2-1 0,-4-2 0 16,2 0 0-16,-4 0 0 15,3 3 2-15,-1-5-2 16,1 0 0-16,-4 0 0 16,1 0 0-16,1 0 0 15,-1 1 0-15,-1 1 1 16,-1-1-1-16,2 1 0 16,-2 3 0-16,0-1 0 15,-3 1 0-15,-1 0 0 16,1-1 3-16,1-2-3 15,0-2 0-15,2 2 0 16,1-2 0-16,1 2 1 16,-1 0-1-16,2-2-1 15,-2 0 1-15,0 1 0 16,-1-1 0-16,-3 1 1 0,0-1 0 16,-1 2-1-16,0 0 0 15,-4 0 0-15,-1-2-1 16,2 0 1-16,-1 1 2 15,1-1-1-15,1 0 0 16,3 1-1-16,-4-1 2 16,2-2-2-16,1 4 0 15,-4-5 1-15,4 2-1 16,-4-1 1-16,0 3-1 16,-4-4 0-16,0 4 1 15,-2 0-1-15,2 1 0 16,-1-4 0-16,1 3 2 15,-3-3-2-15,2 2 0 16,-1-2 0-16,1 5 1 0,-4-3 1 16,2-1 0-16,0-2-2 15,-1 2 3-15,-4-2-3 16,5 1 0-16,-4 2 1 16,3-2-1-16,-2 3 2 15,1-3 0-15,-4 2 0 16,3 0-1-16,0-3 1 15,-1 2 2-15,2-1-3 16,-1 3-1-16,0-1 1 16,-1-2-1-16,1 3 2 15,0-4 2-15,-1 2-4 16,-1-1 2-16,-1 4 1 16,-4-3 2-16,-1-3-5 0,-2 3 4 15,-4-1-6-15,1-2 3 16,-2 0-1-16,-3-2 4 15,-2 2 2-15,-1-2-6 16,3 0 1-16,-3 0-1 16,0 0 0-16,0 0-1 15,0 0 1-15,0 2-1 16,2-2 1-16,1 2 0 16,-2-2 1-16,4 3 1 15,-2-2-1-15,3 2-1 0,1-1 0 16,2 2 0-1,3 2 28-15,-3-1-13 0,2-2-12 16,-2 3-1-16,5-3 0 16,2 0 3-16,-2 1-5 15,2-1 4-15,-7 1-2 16,-3 0 1-16,2-2-3 16,-4 0 0-16,2 0 2 15,-1 1-2-15,1-3-1 16,3 4-1-16,0 1 2 15,1 1 3-15,4-2 0 16,4-2-3-16,1 3-4 16,-1-2 4-16,2 0 5 15,0-2-2-15,-7 2-3 16,-2-1 1-16,-2 2 3 0,-5-2-7 16,5 4 3-1,3-1-2-15,5 1 2 0,5 1 0 16,1 2 1-16,2 1 4 15,2 1-3-15,1 0 1 16,2-2-3-16,1 1 1 16,1 0 0-16,-2 0-1 15,-3 0 1-15,-5-3-1 16,-4-1 1-16,-1-2-1 16,-5-4 1-16,2 5 1 15,-1-4 5-15,2 4 29 16,-3-1-23-16,0 2-6 0,-3-1 5 15,-3-2-5-15,-1-3-7 16,-2 3 3-16,-2-3 1 16,-1 0 0-16,0 0 0 15,0 0-2-15,3 0 0 16,-1 0 3-16,-2 0-5 16,0 0 0-16,0 0-4 15,0 2-3-15,0-2-45 16,0 0-42-16,-5 0-78 15,-17 0-237-15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5:17.14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9E2E462-C828-41DE-BE12-B7FD59F8D9A4}" emma:medium="tactile" emma:mode="ink">
          <msink:context xmlns:msink="http://schemas.microsoft.com/ink/2010/main" type="inkDrawing" rotatedBoundingBox="4065,10238 18486,13467 18419,13765 3999,10536" semanticType="callout" shapeName="Other">
            <msink:sourceLink direction="with" ref="{2EB44622-C1E0-4050-BA6B-D8276BEF459B}"/>
            <msink:sourceLink direction="with" ref="{B4A29D53-B7BD-41AB-989C-103AB94DF80A}"/>
          </msink:context>
        </emma:interpretation>
      </emma:emma>
    </inkml:annotationXML>
    <inkml:trace contextRef="#ctx0" brushRef="#br0">-3-2 210 0,'0'0'199'16,"0"0"-169"-16,0 0 31 15,0 0 19-15,0 0-38 16,0 0-5-16,0 0-8 16,-5 0-5-16,5 0-5 0,0 0-11 15,0 0-6 1,0 0 2-16,0 0-1 0,0 0 1 15,0 0 4-15,0 0-1 16,0 0-5-16,0 0-2 16,0 0 0-16,0 0-6 15,0 0 3-15,0 0 3 16,6 0 3-16,3 1-2 16,3 0 0-16,-1 4 3 15,5-1 0-15,1 1-2 16,-3-2 0-16,4 0-1 15,-3 1-1-15,4 0 1 16,-1-2-1-16,2 4 2 16,-2 1-2-16,1-3 0 15,-1 2 2-15,2 2-1 0,1-2-1 16,0 2 0 0,-3 1 0-16,0 1 1 0,3-4-1 15,-6 2 0-15,6 0 0 16,-3-1 1-16,0 0 0 15,0 2-1-15,0-1 0 16,2 2 0-16,-2-2-2 16,1 5 4-16,3-2-1 15,-1-2-1-15,3 3 0 16,1-1 1-16,2-3-1 16,3 2 0-16,0 1-1 15,2-1 1-15,0 0 0 16,2 3 3-16,1-3-3 15,2 3 0-15,2-2 1 0,8 2-1 16,0-3 0-16,5 4-1 16,5-5-1-16,0 0 1 15,1 4 1-15,-1-5 0 16,0 2 0-16,-3 1 0 16,2-3 0-16,-2-2-1 15,1 2 1-15,4 3 0 16,0-2 0-16,1-1 1 15,-2 6-1-15,-1-4 0 16,4 2-2-16,-4 0 2 16,0 0 2-16,-3-1-1 15,8 1 1-15,-5-2-2 16,1 1 1-16,2-1-1 0,-1 1 0 16,3 0-3-16,-1-2 6 15,0 3-1-15,0-1-2 16,-1-1-2-16,5 1 2 15,3-2 0-15,5 1 2 16,2 1-2-16,1-1 1 16,-3-2-3-16,-2 1 2 15,-3-1 0-15,2 0-1 16,-1 0 1-16,4 1 0 16,2-1 1-16,-2-1-1 15,3 1 1-15,-6 1-2 16,-2-3 2-16,-2 5-6 0,-1-1 8 15,-4-1-6-15,2 5 3 16,2-7 0-16,-3 4 0 16,1 0 0-16,-2-4 2 15,0 4 1-15,0-3-3 16,1 0-2-16,0 3 2 16,4-3 0-16,1 3 0 15,4 4 2-15,0-1-2 16,-1 1 0-16,1-4 0 15,-5 3 0-15,3-4 0 16,-1 1-5-16,3-2 5 16,2 3 2-16,-1 1-2 15,2 0 1-15,-3 3-1 16,-1-2 1-16,-2 2-1 16,-2-1-1-16,0-1 1 0,0 1 2 15,-1-3 0-15,1 1-2 16,-3-2-1-16,2 2 1 15,-3 0 0-15,-1-1 1 16,-2 0-2-16,3 0 2 16,2 0-1-16,-1 0 2 15,7 3-2-15,-4-1-2 16,0 2 1-16,-5 1 1 16,-2-2-1-16,0-1 0 15,-4 1 2-15,4-1 0 16,-2-1-1-16,3-1-1 15,2 4 1-15,-3-4 0 0,-1 3 0 16,-1-4 1-16,0 2-1 16,-1 2 0-16,-6-3 1 15,2 0-1-15,-2 0 1 16,1 3-1-16,-3 2 0 16,-3-4 0-16,0 2 0 15,2 2 1-15,-2 0 1 16,3-2-2-16,-3 2 0 15,3-1 0-15,-3-2 0 16,4 5 0-16,-1-5 0 16,1 2 1-16,4 1-1 0,7-2 1 15,2 2-2 1,-4 0 0-16,4 0-2 0,-2 1 3 16,-6-1 0-16,3 0 5 15,-3-4-5-15,2 4-2 16,3 0 2-16,1-2-2 15,1 2 2-15,-2 2 2 16,0-4-1-16,1 5-1 16,-2-2 0-16,0-3-3 15,2 5 3-15,1-2 3 16,-4 0-3-16,1 2 1 16,-4-3-1-16,3 2 0 0,-3 0 0 15,2-2 0 1,1-1 1-16,-3 1-1 15,-2-1-3-15,1 0 3 16,0 1 0-16,1-2 5 0,6-2-5 16,0 2-1-16,2-1-3 15,-1-2 4-15,0 2-2 16,-7-1 4-16,1-2-2 16,-5-1 0-16,2 4 0 15,-2-4-2-15,1 3 2 16,2-3 0-16,1-1 3 15,0-1-3-15,2 1-1 16,-4 2 1-16,-2 2 0 16,3-4 0-16,-4 1 2 15,-1 1-3-15,0-3 1 16,2 4-1-16,-3-2 1 16,2 2 4-16,-1 1-4 0,0-3 0 15,1 4-1-15,-4-5 1 16,4 1 0-16,-2 1 1 15,1-2-2-15,-6 3 2 16,2 3-2-16,-1-3 0 16,1 3 1-16,1-1 2 15,3-1-1-15,5 1-1 16,1 0 1-16,3-2-1 16,0 1-3-16,3 0 3 15,-6 2 0-15,0-4 0 0,4 3 0 16,-3-1 0-1,2 2 0-15,5-2 0 0,1 0 0 16,2 0 0-16,-2-3 0 16,1 8 1-16,-2-4-1 15,-3 2 0-15,-1 0-2 16,3 0 3-16,-4-2-3 16,0 0 4-16,0 3 3 15,-3-3-5-15,3 2 0 16,-3-2 0-16,3 3 0 15,4-2-2-15,-7 1 2 16,3-2 0-16,0 0 0 16,2-2-2-16,5 4 4 15,2 0 1-15,0-4-3 16,1 0-3-16,-6 2 3 0,-4-3 2 16,-2 2-2-16,-4-6-2 15,-6-1 2-15,-5 5 0 16,-4-3-5-16,-7 1-9 15,-15 1-92-15,-10-4-183 16,-4-4-103-16</inkml:trace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5:30.78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8BC2C04-639F-4568-949D-F2C13DA07375}" emma:medium="tactile" emma:mode="ink">
          <msink:context xmlns:msink="http://schemas.microsoft.com/ink/2010/main" type="inkDrawing" rotatedBoundingBox="4836,9220 14525,10654 14200,12845 4511,11412" semanticType="callout" shapeName="Other">
            <msink:sourceLink direction="with" ref="{02FD6686-EE64-4C9C-958C-E5B0933112E9}"/>
            <msink:sourceLink direction="with" ref="{B4A29D53-B7BD-41AB-989C-103AB94DF80A}"/>
          </msink:context>
        </emma:interpretation>
      </emma:emma>
    </inkml:annotationXML>
    <inkml:trace contextRef="#ctx0" brushRef="#br0">0 0 26 0,'0'0'56'0,"0"0"-10"16,0 0-18-16,0 0-2 15,0 0 5-15,0 0-11 16,1 105-2-16,4-88 8 16,-2 3 1-16,3-1-14 15,-2 0 2-15,1 0-2 16,2 0-7-16,-1 1-1 15,2-4 3-15,-2 6 0 0,1-2 1 16,1 0 2-16,-2 0-5 16,-2 1 11-16,5 0-9 15,0 2 4-15,-1-2 9 16,-2 2-1-16,-2 2-2 16,4 2-7-16,1-2 2 15,0-5-2-15,0 3-6 16,0-6-5-16,3 5 5 15,-3-2-3-15,2 0 9 16,-1 1-2-16,-1 0 0 0,-3-3 7 16,3 2-6-1,0-1-3-15,3 0-1 0,-3 0 1 16,5 1-2-16,-2 1 4 16,-2-4-2-16,2 2-6 15,-1 1 0-15,2-1 3 16,2 0-2-16,-1 0 1 15,-1 5-2-15,2-4 7 16,2 5 1-16,4 2 7 16,-3-3-12-16,2 1 2 15,1-1-2-15,0 4 0 16,1-4-3-16,-1 1 2 16,2 1 1-16,-1 0-2 15,4-5 4-15,-2 3-1 16,2-3-4-16,4 5 2 0,-2-2 5 15,2 3 0 1,-3-4-2-16,3 4 1 0,-3 0-4 16,1 2 0-16,0-3 0 15,1 2 3-15,-1 2-3 16,-1-1 5-16,3 0 0 16,-3-1 0-16,2 1-2 15,0 0 3-15,-2-2-7 16,0-5 1-16,3 1 2 15,-3-3-2-15,3-2-3 16,-2 4 3-16,1-5-3 16,0 3 2-16,-1-2 3 0,1 2-3 15,1 1 0 1,-3-1-1-16,0-1 3 0,3 0-3 16,2-3 0-16,-2 2 0 15,1 0 0-15,4 1 0 16,-4-2 1-16,2 3 0 15,-1-2 1-15,0 2-2 16,2-5 0-16,1 2-1 16,1-1 2-16,0 2 1 15,4 1-3-15,4-3 1 16,0 3 0-16,1-2-1 16,-3 0-2-16,1-2 1 15,0 0 2-15,-1-3-1 0,0 2 0 16,1-2 0-1,-4 3-1-15,2-3 1 0,1 3 3 16,-1-4-2-16,4 2-1 16,1 2 4-16,-1-1-3 15,4-1-1-15,-4 1 0 16,-2 0 0-16,2-2 0 16,-1 1 0-16,0-1-5 15,-1 2 5-15,-2-2 0 16,2-1 4-16,1 2-3 15,-3-2-1-15,2 1 1 16,1 1-1-16,-1-2 0 0,-1 0 0 16,1-2-2-1,0 3 2-15,-1-2 0 16,0 4 2-16,0-5-2 16,0 3 2-16,-1 3-2 15,3-5 1-15,1 0-1 0,3 0-4 16,2-2 4-16,5 5 2 15,2-5-2-15,0 1 0 16,-2 2-4-16,0-7 4 16,-1 7-2-16,-4-3 4 15,1-1-1-15,-1 2 0 16,2-5-1-16,2 4-1 16,3-1 1-16,1 0 0 0,-3-1 0 15,-2-2-1 1,-2 0-1-16,2 0 2 0,-1 2 2 15,1-1-2-15,-1 1 0 16,-2-5 0-16,1 3 0 16,-1-2 0-16,-2-2 0 15,1 3 0-15,3-3 0 16,-4 0-3-16,1 0 6 16,1 0-3-16,-2 0 0 15,0 0 0-15,0 0 0 16,0 0 1-16,0 0-1 15,4 0 0-15,0-5 2 16,5 1-2-16,-1-2-1 16,1 0 1-16,-3-2-6 0,-1 2 6 15,-1-2 0-15,1-1-2 16,0-1 1-16,4 1 1 16,-2-5-1-16,7 0 1 15,0 0 3-15,-1 0-3 16,-1-1 1-16,-1 3 0 15,1-3 2-15,-3 4-3 16,2-5 1-16,-2 2 2 16,2-1-3-16,1 0 2 15,-2-5-4-15,3 5 2 16,0-4 0-16,-2 0 1 16,1 4-1-16,2-4 0 15,-4 2-3-15,4-1 3 16,4 0-5-16,2-4 3 15,5 1 0-15,6-1 2 0,-4 2 0 16,-5-1-8-16,1 0 3 16,-3-3 3-16,-2 3 1 15,0-5 1-15,3 0 0 16,-1 3 0-16,-2-3-7 16,0 1 4-16,-1 1-1 15,-2-4-3-15,-1 2 0 16,-4-3 3-16,-1 2 2 15,0 0-3-15,-4 1-1 16,0-1 3-16,-1-3 1 16,1 1 2-16,0-4-9 15,-1-2 4-15,2 1 1 0,-4-2 3 16,1 1-4-16,-1 6 3 16,1-1-5-16,-5 1 6 15,2 5-2-15,4-2-3 16,-3-2-9-16,-1 0 7 15,0-2 6-15,-7 2-1 16,-5 0 0-16,-1 7-3 16,-5 0 1-16,-8 7 2 15,-5 5-3-15,-8-1-2 16,-3 9-8-16,-3-2 16 16,-3 3 2-16,0 0 4 15,0 0 6-15,0 0-1 16,0 0 19-16,0 0-20 0,0 0-10 15,0 0-3 1,0 0-53-16,0 0-73 0,0 0-201 16</inkml:trace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5:32.65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DB3690E-A401-4FF0-BD02-3CEC4861076C}" emma:medium="tactile" emma:mode="ink">
          <msink:context xmlns:msink="http://schemas.microsoft.com/ink/2010/main" type="writingRegion" rotatedBoundingBox="15060,9788 18539,9547 18611,10580 15131,10821"/>
        </emma:interpretation>
      </emma:emma>
    </inkml:annotationXML>
    <inkml:traceGroup>
      <inkml:annotationXML>
        <emma:emma xmlns:emma="http://www.w3.org/2003/04/emma" version="1.0">
          <emma:interpretation id="{B52E6389-49D4-4610-96E3-7694E198FA95}" emma:medium="tactile" emma:mode="ink">
            <msink:context xmlns:msink="http://schemas.microsoft.com/ink/2010/main" type="paragraph" rotatedBoundingBox="15060,9788 18539,9547 18611,10580 15131,10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6F43AC-E6EF-426E-AD2E-3BEAD7782B1C}" emma:medium="tactile" emma:mode="ink">
              <msink:context xmlns:msink="http://schemas.microsoft.com/ink/2010/main" type="line" rotatedBoundingBox="15060,9788 18539,9547 18611,10580 15131,10821"/>
            </emma:interpretation>
          </emma:emma>
        </inkml:annotationXML>
        <inkml:traceGroup>
          <inkml:annotationXML>
            <emma:emma xmlns:emma="http://www.w3.org/2003/04/emma" version="1.0">
              <emma:interpretation id="{02FD6686-EE64-4C9C-958C-E5B0933112E9}" emma:medium="tactile" emma:mode="ink">
                <msink:context xmlns:msink="http://schemas.microsoft.com/ink/2010/main" type="inkWord" rotatedBoundingBox="15060,9788 18539,9547 18611,10580 15131,10821">
                  <msink:destinationLink direction="with" ref="{B8BC2C04-639F-4568-949D-F2C13DA0737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12874 9519 468 0,'0'0'81'0,"0"0"-61"16,0 0-4-16,0 0 43 16,0 0 7-16,10 157-4 15,1-90-36-15,1 5 3 0,3-2-22 16,-3-10-7-1,-1-10-3-15,-1-14-61 0,-4-12-38 16,2-14-131-16,-4-10-57 16</inkml:trace>
          <inkml:trace contextRef="#ctx0" brushRef="#br0" timeOffset="-463.2858">12161 9803 562 0,'0'0'44'0,"0"0"-37"15,125-50 64-15,-54 29-16 16,-1-3-40-16,0 4-8 16,-9 8-7-16,-10 7 0 15,-9 5-35-15,-22 0-131 16,-20 17-203-16</inkml:trace>
          <inkml:trace contextRef="#ctx0" brushRef="#br0" timeOffset="-795.5093">11127 9478 385 0,'0'0'13'16,"0"0"36"-16,0 0 57 15,0 0-51-15,0 0-1 16,0 0-21-16,-27-78-12 0,27 78-16 15,0 0-5-15,0 0-6 16,14 13 6-16,4 17 9 16,7 12 13-16,2 15-8 15,3 11-2-15,5 7-4 16,1 5-8-16,0-4 3 16,2-12-3-16,-5-15 0 15,1-17-23-15,-4-17 12 16,2-15-19-16,-1 0-7 15,2-15-22-15,5-28-42 16,4-10 53-16,-1-5-133 16,-5-4 121-16,-6 4 60 0,-14 7 21 15,-5 6 7-15,-8 7-17 16,-3 2-11-16,0 7 32 16,0 6 13-16,0 10-1 15,-5 6 33-15,2 7-41 16,2 0-10-16,-2 8-7 15,-2 30-16-15,4 19 39 16,-2 26 7-16,3 25 2 16,-5 8 5-16,4 1-20 15,1-15-20-15,0-14-3 16,0-19-11-16,4-16-2 16,10-10-1-16,-1-15-2 15,6-19-36-15,3-9-137 0,5-16-238 16</inkml:trace>
          <inkml:trace contextRef="#ctx0" brushRef="#br0" timeOffset="-304.4458">12179 10076 501 0,'0'0'34'0,"0"0"18"15,148-38 48-15,-82 20-78 16,-1 4-12-16,-4 3-10 16,-7 9-3-16,-3-1-143 15,-13 2-230-15</inkml:trace>
          <inkml:trace contextRef="#ctx0" brushRef="#br0" timeOffset="359.0399">13187 9896 356 0,'0'0'16'0,"0"0"46"0,0 0 4 15,144 85 56-15,-91-85-64 16,4 0 3-16,-3-29-8 15,-6-14-50-15,-9-8 18 16,-12-7-13-16,-13 1-16 16,-14-1 1-16,-2 7 2 15,-37 4 3-15,-18 12 4 16,-14 13 9-16,-7 14 49 16,6 8-27-16,12 15 4 0,12 26-25 15,21 12-10 1,12 9-2-16,15 9-39 0,1 1-33 15,35-7-130-15,11-10-258 16</inkml:trace>
          <inkml:trace contextRef="#ctx0" brushRef="#br0" timeOffset="1215.0001">13880 9614 436 0,'0'0'12'0,"10"127"64"16,32-72-31-16,23-19-1 15,10-23 8-15,14-13 4 16,4-12 2-16,-4-33-8 0,-2-11-39 15,-12-9-7-15,-18-3 2 16,-22 3 1-16,-34 8-1 16,-1 4 12-16,-45 5 19 15,-24 10 8-15,-17 16-22 16,-10 21-17-16,-5 1 0 16,8 29-1-16,12 19-5 15,12 12-12-15,16 5-134 16,17 5-54-16,11-2-336 15</inkml:trace>
        </inkml:traceGroup>
      </inkml:traceGroup>
    </inkml:traceGroup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5:42.16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E14C4A5-FC26-4E9C-8A5C-4FAB7388052B}" emma:medium="tactile" emma:mode="ink">
          <msink:context xmlns:msink="http://schemas.microsoft.com/ink/2010/main" type="writingRegion" rotatedBoundingBox="8917,11956 8703,16483 7696,16435 7910,11908"/>
        </emma:interpretation>
      </emma:emma>
    </inkml:annotationXML>
    <inkml:traceGroup>
      <inkml:annotationXML>
        <emma:emma xmlns:emma="http://www.w3.org/2003/04/emma" version="1.0">
          <emma:interpretation id="{F36BD302-6CCD-4ED3-843A-CEB4F222448C}" emma:medium="tactile" emma:mode="ink">
            <msink:context xmlns:msink="http://schemas.microsoft.com/ink/2010/main" type="paragraph" rotatedBoundingBox="8917,11956 8703,16483 7696,16435 7910,11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03801B-C8AA-4110-AC99-C1125F284574}" emma:medium="tactile" emma:mode="ink">
              <msink:context xmlns:msink="http://schemas.microsoft.com/ink/2010/main" type="line" rotatedBoundingBox="8917,11956 8703,16483 7696,16435 7910,11908"/>
            </emma:interpretation>
          </emma:emma>
        </inkml:annotationXML>
        <inkml:traceGroup>
          <inkml:annotationXML>
            <emma:emma xmlns:emma="http://www.w3.org/2003/04/emma" version="1.0">
              <emma:interpretation id="{8C5D01EC-64C0-4F81-A770-453DA729E9A2}" emma:medium="tactile" emma:mode="ink">
                <msink:context xmlns:msink="http://schemas.microsoft.com/ink/2010/main" type="inkWord" rotatedBoundingBox="8917,11956 8776,14930 8162,14901 8302,11927">
                  <msink:destinationLink direction="with" ref="{F3F65E20-5829-4840-B4F6-17F0BEFDB2A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79 581 383 0,'0'0'37'0,"0"0"12"16,0 0 17-16,0 0-34 15,0 0-31-15,0 0 3 16,-5 16 4-16,5 5 4 16,0-1 0-16,0 4 23 15,2-1 6-15,5 1-13 16,-1-3-7-16,2 0-6 0,-4 0 10 15,1-5 2-15,1-2-21 16,3 0 5-16,6-5-7 16,0-1 7-16,3-2-11 15,4-3 16-15,4-3 4 16,4 0 25-16,0 0-22 16,3-5-12-16,0-5-11 15,-4 2 3-15,-4 0-3 16,-2 2 0-16,-1 3-4 15,-1 0-14-15,-2 0-28 16,-6 1-49-16,-5-4-25 16,-8-2-91-16,0-5-106 15</inkml:trace>
          <inkml:trace contextRef="#ctx0" brushRef="#br0" timeOffset="417.4326">97 480 693 0,'0'0'52'16,"0"0"16"-16,0 0 25 0,142-43-39 16,-77 28-31-1,1 0-10-15,-3 0-6 0,-7 2-7 16,-11 6-17-16,-13-1-109 16,-19 7-198-16</inkml:trace>
          <inkml:trace contextRef="#ctx0" brushRef="#br0" timeOffset="247.6978">146 632 350 0,'0'0'128'15,"0"0"-93"-15,0 0 59 0,0 0-64 16,142 0-7-16,-111-6-16 15,-2-1-2-15,-5 2-5 16,-6-6-35-16,-11 1-134 16,-7-2-162-16</inkml:trace>
          <inkml:trace contextRef="#ctx0" brushRef="#br0" timeOffset="-5739.0389">46 22 212 0,'0'0'16'0,"0"0"-9"0,0 0 22 15,0 0 46-15,0 0-4 16,0 0 12-16,12 3 0 16,-12-6-42-16,0-2 11 15,0-1-12-15,0 6-1 16,0 0-6-16,0 0-5 16,-3 0-15-16,-6 14-1 15,-2 6-12-15,-1 5 0 16,6-2-4-16,6-7 4 15,0-7 0-15,0-4-6 16,6-3 0-16,6-2-1 16,-1 0 7-16,-2-2 7 0,1-13-7 15,-4-3-7-15,-3 4-1 16,-3 2 7-16,0 3 0 16,0 6 1-16,0 3 0 15,0 0 0-15,0 0 15 16,0 0-14-16,0 0-1 15,0 8-6-15,0 2 6 16,0-7-3-16,2 2-7 16,7-5 3-16,-2 0 7 15,-1 0 5-15,2 0-1 16,-7-13 1-16,-1 0 6 16,0-6-5-16,0 3-4 15,0 7-1-15,-1 1 0 16,-11 8 18-16,1 0-7 15,-2 0-12-15,-2 11 4 0,1 11-4 16,3 0-2-16,2 1-57 16,0-4-61-16,-3-8-228 15</inkml:trace>
          <inkml:trace contextRef="#ctx0" brushRef="#br0" timeOffset="-530.3744">5 142 134 0,'0'0'7'0,"0"0"71"0,0 0-10 15,0 0-8-15,0 0-41 16,0 0-11-16,0 0-1 16,39-87 6-16,-43 81 35 15,-9 4 18-15,0 2-20 16,2 0 3-16,1 0-27 15,1 14-8-15,3 9-3 16,3 2 5-16,3 2 2 16,0-2-9-16,9-7-8 15,12-4 0-15,1-8 4 16,-3-6 3-16,-3 0-1 16,-2 0 0-16,-5-6-3 15,-5-11 1-15,-4 3-2 0,0 0-3 16,0 3-54-16,0 7-70 15,-4 4-150-15</inkml:trace>
          <inkml:trace contextRef="#ctx0" brushRef="#br0" timeOffset="66257.3308">5 248 292 0,'0'0'280'0,"0"0"-199"15,0 0 42-15,0 0-79 16,0 0-28-16,0 0-4 15,0 0-12-15,-23 0-1 16,23 3-29-16,-3 3-43 16,3 6-34-16,-4 6-139 15,-1 6-71-15</inkml:trace>
          <inkml:trace contextRef="#ctx0" brushRef="#br0" timeOffset="66415.5874">-15 807 324 0,'0'0'98'0,"0"0"-41"16,0 0 85-16,0 119-101 15,0-81-33-15,3 4-8 16,1-2-22-16,-2 2-125 16,1-4-161-16</inkml:trace>
          <inkml:trace contextRef="#ctx0" brushRef="#br0" timeOffset="66555.995">27 1474 99 0,'0'0'295'0,"0"0"-288"0,-12 105 58 16,7-71-11-16,4 1-49 16,-2 1-5-16,3 0-110 15,0-8-220-15</inkml:trace>
          <inkml:trace contextRef="#ctx0" brushRef="#br0" timeOffset="66693.7051">36 2237 249 0,'0'0'0'0,"0"0"-6"0,0 0-1 15,-39 127-17-15,34-101-177 16</inkml:trace>
          <inkml:trace contextRef="#ctx0" brushRef="#br0" timeOffset="66835.6371">18 2828 493 0,'0'0'12'15,"0"0"-3"-15,0 0 46 16,0 0-55-16,0 0-89 15,0 0-228-15</inkml:trace>
          <inkml:trace contextRef="#ctx0" brushRef="#br0" timeOffset="66945.9654">18 2828 628 0,'-8'146'0'0,"4"-144"-15"0,4-2 12 16,-5-11-215-16</inkml:trace>
        </inkml:traceGroup>
        <inkml:traceGroup>
          <inkml:annotationXML>
            <emma:emma xmlns:emma="http://www.w3.org/2003/04/emma" version="1.0">
              <emma:interpretation id="{5748C10E-6884-4F12-86BE-FAE44CD35B4D}" emma:medium="tactile" emma:mode="ink">
                <msink:context xmlns:msink="http://schemas.microsoft.com/ink/2010/main" type="inkWord" rotatedBoundingBox="8086,15507 8051,16254 7705,16238 7741,154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851.2509">-576 3654 712 0,'0'0'42'0,"0"0"76"15,0 0-19-15,0 0-25 16,0 0-31-16,0 0-19 16,0-96-8-16,0 96-1 15,0 0-11-15,0 0-4 16,0 24 2-16,0 14-2 16,-1 16 3-16,-4 12 0 15,-2 6-1-15,1 6-1 16,1-2 1-16,2-4-2 15,3-8 0-15,0-10 2 16,0-7-1-16,12-10-1 0,12-6-1 16,6-12 1-16,2-5 3 15,2-6 29-15,1-8 6 16,-3 0 0-16,-5 0-11 16,-2 0-7-16,-7 0-18 15,-1 0 3-15,-7 0-5 16,-2 0-1-16,-2-3-39 15,1-4-64-15,2-1-63 16,-1 2-211-16</inkml:trace>
        </inkml:traceGroup>
        <inkml:traceGroup>
          <inkml:annotationXML>
            <emma:emma xmlns:emma="http://www.w3.org/2003/04/emma" version="1.0">
              <emma:interpretation id="{83082771-FFFD-479C-9CF9-33A41B10ADAF}" emma:medium="tactile" emma:mode="ink">
                <msink:context xmlns:msink="http://schemas.microsoft.com/ink/2010/main" type="inkWord" rotatedBoundingBox="8703,15883 8675,16481 8235,16460 8263,15862"/>
              </emma:interpretation>
              <emma:one-of disjunction-type="recognition" id="oneOf2"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+</emma:literal>
                </emma:interpretation>
                <emma:interpretation id="interp5" emma:lang="" emma:confidence="0">
                  <emma:literal>$</emma:literal>
                </emma:interpretation>
                <emma:interpretation id="interp6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72744.0042">54 4067 274 0,'0'0'709'0,"0"0"-707"0,0 0 29 16,0 0 29-16,0 0-14 15,144-48-28-15,-115 25-18 16,-4 2-4-16,-8 3-112 16,-15 6-315-16</inkml:trace>
          <inkml:trace contextRef="#ctx0" brushRef="#br0" timeOffset="72602.8025">-12 4232 806 0,'0'0'59'16,"0"0"-58"-16,0 0 63 15,0 0-10-15,0 0-28 16,119-3-18-16,-97-9-8 15,-5-3-33-15,-13-6-105 16,-4-2-235-16</inkml:trace>
          <inkml:trace contextRef="#ctx0" brushRef="#br0" timeOffset="72414.309">-74 4271 57 0,'0'0'631'0,"0"0"-608"16,0 0 95-16,0 0-58 15,0 0-14-15,0 0-33 0,0-15-2 16,0 15 2-16,0 0-1 16,0 9 2-16,0 8 16 15,0 3-2-15,0 0-5 16,3 1-5-16,-1 2 5 16,2-1-6-16,1 3-3 15,-1 0 15-15,1-5-12 16,-1-3 1-16,1-8 6 15,-1-2-17-15,1-1-2 16,2 0 8-16,4 1-9 16,1-3 7-16,6 5 13 15,3-2-5-15,2-3-5 0,2-2 1 16,2-2-3 0,0 0-6-16,5 0 1 0,-2 0 0 15,0 0-3-15,-1 0 1 16,-4-2-3-16,-2-1-1 15,-2 2-1-15,-8-1 0 16,-4-3-8-16,-4 2-20 16,-5-7-25-16,0-7 0 15,0-4-32-15,0-5-12 16,-5-2-16-16,-8-4-122 16,-8 0-326-16</inkml:trace>
        </inkml:traceGroup>
      </inkml:traceGroup>
    </inkml:traceGroup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5:40.42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AF764E4-1EE8-4149-9B22-CCB8192859E2}" emma:medium="tactile" emma:mode="ink">
          <msink:context xmlns:msink="http://schemas.microsoft.com/ink/2010/main" type="inkDrawing" rotatedBoundingBox="4011,11104 17957,13940 17891,14265 3945,11429" semanticType="callout" shapeName="Other">
            <msink:sourceLink direction="with" ref="{2EB44622-C1E0-4050-BA6B-D8276BEF459B}"/>
            <msink:sourceLink direction="with" ref="{B4A29D53-B7BD-41AB-989C-103AB94DF80A}"/>
          </msink:context>
        </emma:interpretation>
      </emma:emma>
    </inkml:annotationXML>
    <inkml:trace contextRef="#ctx0" brushRef="#br0">0-6 5 0,'0'0'134'0,"0"0"-111"16,0 0 51-16,0 0-5 15,0 0-18-15,0 0-4 16,0 0-7-16,0 0-16 16,0 0-4-16,0 0-6 15,5 0-6-15,-1 0 27 16,2-1-17-16,2 1-8 15,-2 0-3-15,3 0-1 16,3 0 5-16,-3 0 9 16,3 0-4-16,1 0-5 15,2 0 1-15,3 0-7 16,-1 0-1-16,4 0 1 16,-1 0-2-16,1 0 3 15,0 0 1-15,-3 0 1 16,0 0 3-16,-2 0-3 0,2 0-2 15,-3 0-1-15,2 0-2 16,-4 0-2-16,-1 0 4 16,-1 0-4-16,1 0 2 15,-3 1-2-15,0 4 0 16,0-4 1-16,0 6-1 16,3-3 0-16,-3 0 2 15,0-2-3-15,2-1 0 16,-2 3 1-16,3-3 1 15,-3 2-1-15,0-3-1 16,-2 3 1-16,-1 1-1 16,-1-2 0-16,2 3 2 15,-2-3-2-15,1-1 0 16,-2-1 0-16,1 3 0 0,2-1 1 16,-2 0 0-16,4 1-1 15,-2-2 0-15,2 1 2 16,0 3-2-16,0-1 0 15,2-4 0-15,4 5 1 16,0-4-1-16,2 4 0 16,-4-2 0-16,4-2 0 15,-4 1 0-15,1 2 3 16,1 1-3-16,1-1 0 16,2 0 0-16,-1-2 0 15,1 3-2-15,3-3 2 16,-1-1 0-16,2 4 2 15,4 0-1-15,-1 1-2 0,4 1 1 16,4-1-2-16,0 0 2 16,1-2 0-16,6 2 0 15,0 2 0-15,4-2 0 16,-1-2 0-16,1 4 3 16,-3-1-3-16,-1 0 0 15,-1-1 0-15,2 1-1 16,-4-4 1-16,2 3-2 15,-2 2 2-15,2-2 2 16,-3-2-2-16,3-2 0 16,-2 1 0-16,1 1 0 0,-2 0-4 15,0 0 4-15,-1 2 0 16,1-3 1 0,1 0-1-16,-4-2 0 0,2 4 0 15,-3-1 4-15,-2 1-4 16,0-2 0-16,-2 0 1 15,2-1-3-15,-3 0 2 16,2-1 0-16,-5 2 0 16,2-1 4-16,-1 0-7 15,-1 1 6-15,2-2-6 16,-1 1 6-16,-1 3-5 16,2-4 4-16,-1 4-1 15,0-2-1-15,-1-2 0 16,0 1 0-16,1 1 0 0,1 0 0 15,1 0 0-15,0 2 0 16,0-3 0-16,-1 2 0 16,1 1 0-16,-5-1 2 15,4 0-4-15,-1-2 2 16,-1 2-2-16,2 0 1 16,-4-1 1-16,4 2 0 15,-4-2 0-15,4 2 0 16,-3-1 0-16,4 1 0 15,0-2 0-15,1 1 0 16,1-1 0-16,1 1 0 16,1-2 1-16,0 4 3 0,0-1-4 15,-1 1 0-15,-3-3-4 16,0 0 4-16,3 5 0 16,0-2 0-16,1 0 1 15,-3-2 0-15,4 2 3 16,1-1-4-16,-2-1 0 15,-1 1 6-15,2-2-5 16,0 0-1-16,-5 0 0 16,3 3 1-16,-3-2 0 15,3 2-1-15,0 1 0 16,-3-3 0-16,0-1 1 16,0 2-4-16,-1 0 6 15,-1 2-5-15,-2-1 5 0,2 0-3 16,-1 0 0-1,2 1 1-15,-1-3 1 0,-1 3-2 16,2-4 3-16,-3 2-2 16,4-1 3-16,-2 2-2 15,1-3 0-15,-2 2 1 16,0-2-1-16,-2 0-1 16,1 3 0-16,2-2 0 15,0 0 0-15,-3 0 0 16,4 1 0-16,-4 1-1 15,2-2 2-15,-1 2 1 16,-1 0-1-16,4 0-1 16,-2 0 1-16,2-1-1 15,-1-1 0-15,-2-1-1 0,-1 2 0 16,1 1 2-16,-1-2 2 16,-1 2-4-16,5-1 2 15,-4 1 0-15,3-2-2 16,0-1 0-16,2 0-1 15,3 1 2-15,-4-2 0 16,-4 0-1-16,5 2 1 16,-1-1-1-16,1 2 0 15,0-2 1-15,-4 2-1 16,5 4 4-16,-4-6-4 16,3 6 0-16,2-3 0 15,-2 0 1-15,0 0-1 16,3-1 0-16,-3-1 0 0,3-1 0 15,-1 1-1 1,1 3 3-16,0-1-5 0,1-2 4 16,1 2-1-16,3 0 0 15,1 2 0-15,3-4 3 16,0 2-2-16,0-1-1 16,0 1-3-16,-3 2 3 15,3-1 0-15,-3-1 1 16,0 1-1-16,0 1 5 15,3 1-10-15,1 2 6 16,-1 1-1-16,1-1 0 16,1 0 4-16,1 2-4 15,-1 0 0-15,-1-4 2 0,2 3-1 16,-1-1-1-16,2-1-2 16,-2 3 2-16,3-3 0 15,-4-1 3-15,4 2-3 16,-4 2 0-16,4-2-2 15,0 1 2-15,1-3 1 16,3 4-1-16,3-2 3 16,0-3-6-16,6 4 6 15,-1-3-5-15,-2 2 4 16,1 2-4-16,0-2 2 16,-1-1 0-16,1 4 1 15,-1-2 2-15,4 0-3 16,2 0 1-16,1 1-1 15,-2-1 0-15,0 1 2 0,1-1-2 16,-2-3-3-16,0 4 3 16,2 0 1-16,-6-3 1 15,1 2-1-15,0 0 1 16,-3-1-2-16,1 1 0 16,-4-3 0-16,4 2 0 15,-3 5 0-15,1-5-1 16,-2 1 5-16,-1 1-4 15,2 1 0-15,-2-2 0 16,3 2-2-16,0-1 4 0,7 0-2 16,-1 0 0-1,0-2 0-15,0 1 0 0,-4 3 0 16,-1-5-2-16,-2 2 2 16,2-1-2-16,-1-1 1 15,-1 2 2-15,3-4 0 16,-1 3-1-16,2 1 0 15,2-2 0-15,-5 1 0 16,0 1 0-16,-1 0 0 16,-2-1-2-16,0 1 2 15,-3-2 0-15,2 1 0 16,-5 0 0-16,2 0 1 16,-1 0-1-16,-2-3 4 0,1-1-4 15,-5 1 0 1,5 1-3-16,-2-1 3 0,-3-1 0 15,2 2 0-15,0 0 4 16,-3-1-4-16,0 0 0 16,-1 3 0-16,0-3-1 15,-1 1-2-15,2-1 3 16,0-1 0-16,3 1 0 16,1 3 1-16,0-3-1 15,1 0 0-15,5-2 0 16,-2 3 0-16,-2-2 3 15,0-2-3-15,-3 3 0 16,-3-4 0-16,0 2-3 16,0 3 3-16,2-3 0 0,-2 2 0 15,-1-2 2-15,2 2-2 16,1 0 1-16,-1 1-1 16,6-1 0-16,-4 0-4 15,1 2 4-15,-1 1 0 16,-1-1 4-16,4 3-4 15,-1-2 0-15,-1 4-3 16,2-2 3-16,-1 2 0 16,-1-3 0-16,3-1 4 15,-3 2-4-15,1 0 0 16,1-2-2-16,-2 4 3 16,4-3-1-16,-3 2 2 15,4-2-2-15,3 1 0 0,0-2 2 16,2 1-2-1,1-1 0-15,1 5-2 0,1-5 2 16,6 4 2 0,2-1-2-16,5 2 1 0,2 2-4 15,-2-3 4-15,0 2-2 16,-1-2-1-16,-2 1 1 16,-1-2 1-16,4 0 1 15,0 1 0-15,0-1-1 16,5 2 0-16,-2 1-4 15,-3-1 8-15,0 4-8 16,0 1 4-16,-4 2 0 0,1-1 0 16,-1 1 0-16,-2-2 4 15,-3-1-4-15,-1-2 1 16,-1-1-1-16,2 1 0 16,-4 0 1-16,0-5 5 15,-4 1 2-15,-1 1 3 16,-3-3-7-16,-1 0 1 15,-5 1-1-15,-4-5-4 16,-13 0-3-16,-7-3-1 16,-15-4-51-16,0-1-105 15,-18 0-27-15</inkml:trace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6:50.75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2C9526C-B8B3-434A-8538-35F008F29777}" emma:medium="tactile" emma:mode="ink">
          <msink:context xmlns:msink="http://schemas.microsoft.com/ink/2010/main" type="writingRegion" rotatedBoundingBox="4440,11720 8383,12124 8369,12265 4426,11861"/>
        </emma:interpretation>
      </emma:emma>
    </inkml:annotationXML>
    <inkml:traceGroup>
      <inkml:annotationXML>
        <emma:emma xmlns:emma="http://www.w3.org/2003/04/emma" version="1.0">
          <emma:interpretation id="{3BD8B335-6A49-4C5A-81C3-137D09976343}" emma:medium="tactile" emma:mode="ink">
            <msink:context xmlns:msink="http://schemas.microsoft.com/ink/2010/main" type="paragraph" rotatedBoundingBox="4440,11720 8383,12124 8369,12265 4426,11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DA6263-F4AB-43B7-9398-7DD28973E4BC}" emma:medium="tactile" emma:mode="ink">
              <msink:context xmlns:msink="http://schemas.microsoft.com/ink/2010/main" type="line" rotatedBoundingBox="4440,11720 8383,12124 8369,12265 4426,11861"/>
            </emma:interpretation>
          </emma:emma>
        </inkml:annotationXML>
        <inkml:traceGroup>
          <inkml:annotationXML>
            <emma:emma xmlns:emma="http://www.w3.org/2003/04/emma" version="1.0">
              <emma:interpretation id="{B4A29D53-B7BD-41AB-989C-103AB94DF80A}" emma:medium="tactile" emma:mode="ink">
                <msink:context xmlns:msink="http://schemas.microsoft.com/ink/2010/main" type="inkWord" rotatedBoundingBox="4440,11720 8383,12124 8369,12265 4426,11861">
                  <msink:destinationLink direction="with" ref="{4AF764E4-1EE8-4149-9B22-CCB8192859E2}"/>
                  <msink:destinationLink direction="with" ref="{69E2E462-C828-41DE-BE12-B7FD59F8D9A4}"/>
                  <msink:destinationLink direction="with" ref="{B8BC2C04-639F-4568-949D-F2C13DA07375}"/>
                </msink:context>
              </emma:interpretation>
              <emma:one-of disjunction-type="recognition" id="oneOf0">
                <emma:interpretation id="interp0" emma:lang="" emma:confidence="0">
                  <emma:literal>-.</emma:literal>
                </emma:interpretation>
                <emma:interpretation id="interp1" emma:lang="" emma:confidence="0">
                  <emma:literal>- -</emma:literal>
                </emma:interpretation>
                <emma:interpretation id="interp2" emma:lang="" emma:confidence="0">
                  <emma:literal>..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2432 209 62 0,'0'0'12'16,"0"0"-12"-16,0 0 0 16,146 12-29-16,-111-4 3 15,4 5 25-15,-3-3 1 0,-2 0 2 16,2-1 0-16,0 0-1 16,2 2 0-16,-2-3 0 15,8 0-1-15,4-6 38 16,1 1 8-16,6-3-46 15,0 0-85-15</inkml:trace>
          <inkml:trace contextRef="#ctx0" brushRef="#br0" timeOffset="95.8395">3412 348 264 0,'0'0'48'0,"0"0"132"16,0 0-128-16,119 48-52 15,-77-48-13-15,0-5-248 16</inkml:trace>
          <inkml:trace contextRef="#ctx0" brushRef="#br0" timeOffset="-541.0048">0 30 213 0,'0'0'152'0,"0"0"-88"0,0 0 109 15,0 0-113-15,0 0-43 16,121 2-12-16,-90-17-5 16,-1 4-157-16,-8 2-236 15</inkml:trace>
          <inkml:trace contextRef="#ctx0" brushRef="#br0" timeOffset="-420.6527">574 51 336 0,'0'0'23'0,"0"0"132"16,128 19-131-16,-80-19-24 0,2 0-3 16,4 0-226-16</inkml:trace>
          <inkml:trace contextRef="#ctx0" brushRef="#br0" timeOffset="-296.9727">1312 75 36 0,'0'0'143'16,"0"0"30"-16,141 42-16 15,-97-33-77-15,3-4-23 16,-5-5-33-16,6 0-24 16,3 0-102-16,-4-17-259 15</inkml:trace>
          <inkml:trace contextRef="#ctx0" brushRef="#br0" timeOffset="-181.1673">2008 98 148 0,'0'0'47'0,"0"0"107"16,0 0-55-16,0 0-40 15,116 43-25-15,-87-39-34 16,-1-4-43-16,5 0-233 16</inkml:trace>
          <inkml:trace contextRef="#ctx0" brushRef="#br0" timeOffset="208.9655">3884 333 172 0,'0'0'71'0,"0"0"126"15,0 0-71-15,0 0-63 16,0 0-23-16,0 0-40 16,61 39-52-16,-57-39-254 15</inkml:trace>
        </inkml:traceGroup>
      </inkml:traceGroup>
    </inkml:traceGroup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6:52.09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2EB3DCA-9118-41C3-B41F-A14C0E258F6B}" emma:medium="tactile" emma:mode="ink">
          <msink:context xmlns:msink="http://schemas.microsoft.com/ink/2010/main" type="writingRegion" rotatedBoundingBox="1800,11277 4070,11812 3811,12910 1542,12376"/>
        </emma:interpretation>
      </emma:emma>
    </inkml:annotationXML>
    <inkml:traceGroup>
      <inkml:annotationXML>
        <emma:emma xmlns:emma="http://www.w3.org/2003/04/emma" version="1.0">
          <emma:interpretation id="{B2C5FF7D-782A-45AB-B916-1660EA826BEB}" emma:medium="tactile" emma:mode="ink">
            <msink:context xmlns:msink="http://schemas.microsoft.com/ink/2010/main" type="paragraph" rotatedBoundingBox="1800,11277 4070,11812 3811,12910 1542,12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525B6A-080F-4BD4-8943-55838AF30E67}" emma:medium="tactile" emma:mode="ink">
              <msink:context xmlns:msink="http://schemas.microsoft.com/ink/2010/main" type="line" rotatedBoundingBox="1800,11277 4070,11812 3811,12910 1542,12376"/>
            </emma:interpretation>
          </emma:emma>
        </inkml:annotationXML>
        <inkml:traceGroup>
          <inkml:annotationXML>
            <emma:emma xmlns:emma="http://www.w3.org/2003/04/emma" version="1.0">
              <emma:interpretation id="{A9182491-086F-4B39-B29E-13BE4BC37839}" emma:medium="tactile" emma:mode="ink">
                <msink:context xmlns:msink="http://schemas.microsoft.com/ink/2010/main" type="inkWord" rotatedBoundingBox="1781,11358 2454,11516 2230,12467 1558,123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-2215 215 659 0,'0'0'48'0,"120"-101"143"0,-26 37-112 16,3-5-43-16,-2 12-10 15,-11 7-9-15,-12 10-14 16,-15 14-3-16,-17 13-9 16,-18 13-68-16,-22 0-146 15,-4 22-289-15</inkml:trace>
          <inkml:trace contextRef="#ctx0" brushRef="#br0" timeOffset="169.711">-2077 223 596 0,'0'0'177'16,"0"0"-117"-16,0 0 80 0,146 56-78 15,-90-45-28-15,-2 3-10 16,0 1-17-16,-3 2-7 15,-6 7-58-15,-10 6-138 16,-13 6-363-16</inkml:trace>
          <inkml:trace contextRef="#ctx0" brushRef="#br0" timeOffset="-203.9339">-2116-457 522 0,'0'0'16'0,"0"107"117"16,0-25-39-16,-6 18-5 0,-3 7-14 15,2 8-22 1,1-6-15-16,1-10-10 0,1-18-14 16,1-16-9-16,3-16-5 15,0-13 0-15,0-11 0 16,0-14-8-16,0-3-29 15,0-8-75-15,0-3-67 16,0-23-59-16</inkml:trace>
        </inkml:traceGroup>
        <inkml:traceGroup>
          <inkml:annotationXML>
            <emma:emma xmlns:emma="http://www.w3.org/2003/04/emma" version="1.0">
              <emma:interpretation id="{EF4A9C91-4372-4AEC-802C-17A8753DA393}" emma:medium="tactile" emma:mode="ink">
                <msink:context xmlns:msink="http://schemas.microsoft.com/ink/2010/main" type="inkWord" rotatedBoundingBox="2435,12120 2781,12201 2677,12643 2331,12561"/>
              </emma:interpretation>
              <emma:one-of disjunction-type="recognition" id="oneOf1"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É</emma:literal>
                </emma:interpretation>
                <emma:interpretation id="interp3" emma:lang="" emma:confidence="0">
                  <emma:literal>à</emma:literal>
                </emma:interpretation>
                <emma:interpretation id="interp4" emma:lang="" emma:confidence="0">
                  <emma:literal>È</emma:literal>
                </emma:interpretation>
                <emma:interpretation id="interp5" emma:lang="" emma:confidence="0">
                  <emma:literal>Ò</emma:literal>
                </emma:interpretation>
              </emma:one-of>
            </emma:emma>
          </inkml:annotationXML>
          <inkml:trace contextRef="#ctx0" brushRef="#br0" timeOffset="678.4245">-1490 422 144 0,'0'0'322'15,"0"0"-261"-15,0 0 70 16,0 0-72-16,0 0-9 15,0 0-28-15,4-10-7 16,-1 24 7-16,2 2 17 16,-4 3-11-16,2 1 0 15,-3 9 5-15,0 1 4 16,0 8-19-16,0-4 7 0,0-2 0 16,0-4-5-16,0-6 6 15,0-1-12-15,2-4-7 16,2-4 4-16,5-2-6 15,3-1-3-15,3 1 3 16,6-5 8-16,2 0 6 16,-1-3 3-16,4 0-3 15,-3-3-9-15,-1 0-8 16,2 0 2-16,-4 0 0 16,-4 0-4-16,-7 0 0 15,0 0-1-15,-4-3-15 16,-5-1-22-16,0-4-16 15,0-6-15-15,0-2-54 0,0-2-53 16,-5-3-67 0,-7-2-131-16</inkml:trace>
          <inkml:trace contextRef="#ctx0" brushRef="#br0" timeOffset="996.7227">-1451 366 726 0,'0'0'192'0,"0"0"-158"15,0 0 19-15,0 0-39 16,0 0-8-16,0 0 8 16,137 0-14-16,-79 0-47 15,-7 0-248-15</inkml:trace>
          <inkml:trace contextRef="#ctx0" brushRef="#br0" timeOffset="868.2869">-1477 553 709 0,'0'0'13'16,"0"0"100"-16,0 0-20 15,0 0-41-15,145-15-35 0,-117-5-11 16,1-2-6-16,-14-5-72 16,-8 0-132-16,-7 1-416 15</inkml:trace>
        </inkml:traceGroup>
        <inkml:traceGroup>
          <inkml:annotationXML>
            <emma:emma xmlns:emma="http://www.w3.org/2003/04/emma" version="1.0">
              <emma:interpretation id="{160D4F9C-50EA-484B-98BC-E8BDC95C3C1B}" emma:medium="tactile" emma:mode="ink">
                <msink:context xmlns:msink="http://schemas.microsoft.com/ink/2010/main" type="inkWord" rotatedBoundingBox="3918,11776 4070,11812 4049,11898 3897,1186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034.9891">0 48 784 0,'0'0'14'0,"0"0"41"16,0 0-14-16,0 0-37 16,0 0-4-16,0 0-30 15,94-32-21-15,-52 21-66 16,-6 3-297-16</inkml:trace>
        </inkml:traceGroup>
      </inkml:traceGroup>
    </inkml:traceGroup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6:21.3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DBD15F0-A401-46C5-A821-B45A511D24BD}" emma:medium="tactile" emma:mode="ink">
          <msink:context xmlns:msink="http://schemas.microsoft.com/ink/2010/main" type="writingRegion" rotatedBoundingBox="4201,1083 24658,623 25025,16994 4569,17453"/>
        </emma:interpretation>
      </emma:emma>
    </inkml:annotationXML>
    <inkml:traceGroup>
      <inkml:annotationXML>
        <emma:emma xmlns:emma="http://www.w3.org/2003/04/emma" version="1.0">
          <emma:interpretation id="{AA7FCD67-0B33-46DE-9691-ED7A24058327}" emma:medium="tactile" emma:mode="ink">
            <msink:context xmlns:msink="http://schemas.microsoft.com/ink/2010/main" type="paragraph" rotatedBoundingBox="4200,1083 19572,711 19656,4186 4285,4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E83879-3E0F-4196-88A9-43403A5BF976}" emma:medium="tactile" emma:mode="ink">
              <msink:context xmlns:msink="http://schemas.microsoft.com/ink/2010/main" type="line" rotatedBoundingBox="4200,1083 19572,711 19593,1586 4222,1958"/>
            </emma:interpretation>
          </emma:emma>
        </inkml:annotationXML>
        <inkml:traceGroup>
          <inkml:annotationXML>
            <emma:emma xmlns:emma="http://www.w3.org/2003/04/emma" version="1.0">
              <emma:interpretation id="{8EF37634-5CF3-4525-BC2F-4E86FD563692}" emma:medium="tactile" emma:mode="ink">
                <msink:context xmlns:msink="http://schemas.microsoft.com/ink/2010/main" type="inkWord" rotatedBoundingBox="4200,1083 5326,1056 5345,1823 4219,18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324 154 449 0,'0'0'307'0,"0"0"-255"0,0 0 23 16,0 0 4-16,0 0-55 15,0 0-21-15,0 0-3 16,-7 77 0-16,25-65-3 16,6-12 1-16,-4 0 2 15,1 0 6-15,-3-11-2 16,-2-20-1-16,-7-8 9 16,-7-1-1-16,-2-1-6 15,-2 9 1-15,-28 7-2 16,-6 9-4-16,-11 12 2 15,-7 4 2-15,-12 24-2 16,5 28 2-16,-1 18-3 0,14 12 2 16,21 11-2-1,19 0-1-15,8 0 1 0,26-9-1 16,17-12 0-16,15-16-3 16,3-21-1-16,7-23-5 15,7-12-57-15,0-11-68 16,-6-28-130-16</inkml:trace>
          <inkml:trace contextRef="#ctx0" brushRef="#br0" timeOffset="311.916">666 620 546 0,'0'0'9'0,"0"0"82"15,141 61 9-15,-81-55-25 16,-1-6-27-16,-2-9-29 16,-6-26-10-16,-9-10 3 15,-9-12-3-15,-15-1-1 16,-18 0-5-16,0 3-3 16,-27 8 12-16,-24 11-8 15,-3 12 15-15,-6 18-8 16,1 6-1-16,10 24 1 15,9 21-11-15,22 9 0 16,18 7-1-16,2-1-19 16,42-5-89-16,14-7-18 0,13-18-44 15,3-18-242-15</inkml:trace>
        </inkml:traceGroup>
        <inkml:traceGroup>
          <inkml:annotationXML>
            <emma:emma xmlns:emma="http://www.w3.org/2003/04/emma" version="1.0">
              <emma:interpretation id="{2FBB27CC-1A38-4920-83EE-7E962E54EFD7}" emma:medium="tactile" emma:mode="ink">
                <msink:context xmlns:msink="http://schemas.microsoft.com/ink/2010/main" type="inkWord" rotatedBoundingBox="5668,1100 10515,983 10535,1806 5688,19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30.6205">5873 274 311 0,'0'0'150'15,"0"0"-22"-15,0 0-69 16,0 0-25-16,0 0 8 16,0 0 26-16,-24 122 2 15,24-75-15-15,0 0 2 16,0 0-19-16,11-4-11 15,16-11-6-15,7-7 6 16,7-5 0-16,3-7-3 0,-2-7-10 16,0-6 1-16,-6 0-1 15,0 0-11-15,-6-15 1 16,-4-6-4-16,-11-3-37 16,-12-3-74-16,-3-1-107 15,-8 0-206-15</inkml:trace>
          <inkml:trace contextRef="#ctx0" brushRef="#br0" timeOffset="3876.6011">5921 427 917 0,'0'0'39'16,"0"0"-36"-16,0 0 43 0,0 0-21 16,134-33-13-1,-102 13-12-15,-10-5-32 0,-2-4-139 16,-19-3-382-16</inkml:trace>
          <inkml:trace contextRef="#ctx0" brushRef="#br0" timeOffset="3978.4872">5994 150 856 0,'0'0'82'0,"0"0"-51"16,0 0-30-16,0 0-1 16,135-5 0-16,-54 8-128 15,21-3-291-15</inkml:trace>
          <inkml:trace contextRef="#ctx0" brushRef="#br0" timeOffset="650.3879">1473 537 467 0,'0'0'79'16,"0"0"39"-16,65 109-24 0,-22-92-10 15,2-13-27-15,3-4-25 16,1-10-12-16,-6-27-5 15,-7-12 0-15,-9-9-1 16,-15-2-14-16,-12 7 11 16,0 6-5-16,-37 8 8 15,-8 12 14-15,-8 14-8 16,-6 13-9-16,2 13-2 16,5 29-9-16,11 16-5 15,17 6-3-15,24 1-36 16,0-10-66-16,42-12-56 15,17-14-8-15,10-21-89 16,2-8-49-16</inkml:trace>
          <inkml:trace contextRef="#ctx0" brushRef="#br0" timeOffset="1154.5492">2142 485 531 0,'0'0'64'0,"0"0"34"16,27 135-20-16,-18-107-38 0,-1-11-18 16,-4-11-17-16,-4-6 0 15,0 0 11-15,0-4 23 16,-12-26-16-16,-10-13-23 15,-4-14-2-15,3-8 0 16,5-7-5-16,14-5 2 16,4-3-1-16,9 6-9 15,27 10 6-15,8 15 9 16,1 17 6-16,1 16 1 16,-5 16-7-16,-5 0 0 15,-7 28-5-15,-11 13 10 16,-14 6 6-16,-4 4-9 15,-3 0 6-15,-21-4 2 16,-9-8-10-16,6-10 2 16,4-9-1-16,11-9-1 0,11-9 0 15,1 3-1-15,0-1-18 16,18 7 15-16,12 6 0 16,6-1 7-16,5 4-3 15,1 4 8-15,3 0 2 16,0-3-9-16,-2-1-1 15,6-8 0-15,-4-8-85 16,-2-4-278-16</inkml:trace>
          <inkml:trace contextRef="#ctx0" brushRef="#br0" timeOffset="1647.8436">2894 402 531 0,'0'0'87'15,"10"120"5"-15,-1-71-27 16,0-13-40-16,2-10-6 16,-4-11-17-16,-1-10-2 15,-3-5-9-15,-3 0-9 16,0-27-14-16,-3-16-81 15,-16-7-100-15,-7-9 9 16,-5 3 27-16,-1 6 177 16,2 5 26-16,7 9 68 15,19 3 114-15,4 5-59 0,18 1-44 16,30 0-45 0,6 7 59-16,12 13-76 0,-2 7-34 15,2 17 11-15,0 24 44 16,-5 10-37-16,-8 3-11 15,-14 2-6-15,-25-2-9 16,-14 0 7-16,-5-2-2 16,-34-5 4-16,-11-6-3 15,-8-13 1-15,-7-9-3 16,2-7-4-16,1-7-1 16,7-3 1-16,16-2 1 15,16 0-2-15,17 0-6 0,6 0-3 16,5 0-48-16,29-8-69 15,13-11-68-15,10-1-244 16</inkml:trace>
          <inkml:trace contextRef="#ctx0" brushRef="#br0" timeOffset="1844.0108">3527 575 701 0,'0'0'17'0,"0"0"87"0,15 129-54 15,-11-108-33-15,1-11-17 16,-1-10-3-16,1-4-71 16,-2-37-123-16</inkml:trace>
          <inkml:trace contextRef="#ctx0" brushRef="#br0" timeOffset="2307.8678">3727 343 13 0,'0'0'231'0,"45"147"1"15,-29-75-44-15,-4-8-73 16,-7-12-49-16,-5-18-33 16,0-15 1-16,0-10 4 15,0-9-16-15,0-5 7 16,-12-28-27-16,-9-15 0 16,3-11-4-16,3-3-8 15,1-9 1-15,5 9-11 16,6 15-27-16,3 17 14 15,0 19 33-15,0 11 0 16,9 20-21-16,14 28 21 16,7 13 7-16,4 11 15 15,2 1 6-15,5-13-13 0,1-11 0 16,-1-21-15 0,-5-17-1-16,-2-11 1 0,-2-20 4 15,-2-24 6-15,-5-19 11 16,-10-3-15-16,-5-7-3 15,-10 5 0-15,0 8-1 16,0 11-2-16,0 12-53 16,0 15-57-16,0 7-86 15,0 9-388-15</inkml:trace>
          <inkml:trace contextRef="#ctx0" brushRef="#br0" timeOffset="2689.1288">4379 594 446 0,'0'0'40'15,"0"0"143"-15,21 114-122 16,-21-91 6-16,2-10-24 16,-2-5-27-16,0-8 18 15,0 0 53-15,0-15-36 16,-14-16-48-16,2-12-3 15,3-15-2-15,7-6-9 16,2-9-10-16,0 3 3 16,5 7 2-16,16 7-6 0,6 9 22 15,5 14 2-15,-1 11-2 16,4 14 0-16,-1 8-3 16,2 17-4-16,5 25 7 15,-2 17 31-15,-3 13-2 16,-3 5-6-16,-9 4 0 15,0-11-19-15,-9-14 0 16,-3-19-4-16,-7-11-3 16,-5-12 2-16,0-9-60 15,-14-5-77-15,-16-17-305 16</inkml:trace>
          <inkml:trace contextRef="#ctx0" brushRef="#br0" timeOffset="2820.6738">4573 471 836 0,'0'0'137'0,"0"0"-103"15,0 0-20-15,0 0-8 16,0 0 11-16,153 34-15 16,-96-22-2-16,2-1-52 15,0-3-185-15,-4-8-377 16</inkml:trace>
          <inkml:trace contextRef="#ctx0" brushRef="#br0" timeOffset="3320.9662">4878 271 805 0,'0'0'33'0,"0"0"-18"15,0 0 9-15,126-49 61 16,-40 24-43-16,13 0-26 16,-1 5-15-16,0 1-1 0,-2 5-48 15,-7 6-145-15,-13 3-228 16</inkml:trace>
          <inkml:trace contextRef="#ctx0" brushRef="#br0" timeOffset="3140.6058">5165 323 207 0,'0'0'94'0,"0"0"72"0,0 0-29 15,-4 130-39-15,4-88 11 16,0-1-43-16,0 3-17 16,4-8-12-16,4-1-15 15,-4-5-4-15,5-3-8 16,-1-6-3-16,1-7-3 0,1-4-4 16,-2-5-3-1,2-4 2-15,2-1-6 0,0 0-15 16,4-12-22-16,-7-19-140 15,-6-7-344-15</inkml:trace>
        </inkml:traceGroup>
        <inkml:traceGroup>
          <inkml:annotationXML>
            <emma:emma xmlns:emma="http://www.w3.org/2003/04/emma" version="1.0">
              <emma:interpretation id="{5A0A43C3-84B7-4DF6-B813-D025AA6EFE01}" emma:medium="tactile" emma:mode="ink">
                <msink:context xmlns:msink="http://schemas.microsoft.com/ink/2010/main" type="inkWord" rotatedBoundingBox="11988,1066 14223,1012 14238,1620 12003,16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082.8184">8676 259 610 0,'0'0'223'15,"0"0"-184"-15,0 0-1 16,0 0-1-16,0 0-21 16,0 0 13-16,109-31-18 15,-65 17-11-15,-8-7-22 16,-13-1-206-16,-16-4-357 16</inkml:trace>
          <inkml:trace contextRef="#ctx0" brushRef="#br0" timeOffset="5189.4404">8706 49 188 0,'0'0'720'16,"0"0"-690"-16,0 0-27 16,0 0 5-16,118-49-8 15,-33 29-71-15,-4 4-201 0</inkml:trace>
          <inkml:trace contextRef="#ctx0" brushRef="#br0" timeOffset="5622.1106">9519 435 736 0,'0'0'17'0,"0"0"94"16,0 0-60-16,0 0 17 15,0 0 6-15,0 0-49 16,-59 31-24-16,41-65 0 0,0-4-1 16,3 3-23-16,5 1-9 15,2 2-1-15,4 9-20 16,4 2-50-16,0 6-13 15,0 7 10-15,0 4-43 16,0 4 123-16,0 0 26 16,0 0 7-16,0 0-1 15,0 0 30-15,0 0 13 16,0 0-24-16,0 3 12 16,0 10 10-16,0 10-2 15,7 4-8-15,-1 11 14 16,6 6-5-16,0 3 13 15,3-4 4-15,-1-6-24 16,4-10-12-16,1-9-16 16,5-8 5-16,10-6-5 15,3-4 9-15,10 0 30 16,1 0-33-16,-6-8-11 0,5-7-1 16,-5-5-5-16,6-3-24 15,7-1-46-15,3-7-90 16,-4 0-218-16</inkml:trace>
          <inkml:trace contextRef="#ctx0" brushRef="#br0" timeOffset="4597.0449">7948 171 703 0,'0'0'152'0,"-9"125"-88"16,7-74 31-16,-1-19-63 15,-1-17-13-15,-1-11 0 16,-7-4 11-16,-6 0-4 16,-12-22-26-16,-1-13-44 15,7-10-1-15,7-8 9 16,14-4-11-16,3-4 7 15,21 8 21-15,20 9 9 16,11 18 10-16,9 18 4 0,2 8 9 16,6 13 11-16,-2 25-8 15,-6 13-2-15,-13 15 6 16,-15 4 10 0,-20 4-8-16,-13-1 1 0,-18-12-17 15,-31-9 24-15,-16-11 13 16,-3-12-12-16,2-11-23 15,-3-15-5-15,10-3 2 16,7 0-5-16,11-12-1 16,14-5-4-16,15 4-8 15,12-4-2-15,5 0-24 16,34-4-40-16,15-1-27 16,17-1-82-16,2-1-114 15</inkml:trace>
          <inkml:trace contextRef="#ctx0" brushRef="#br0" timeOffset="4932.5126">8551 162 446 0,'0'0'177'0,"0"0"-137"15,0 0 14-15,0 0 9 16,0 0-15-16,0 0-15 16,-35 69 11-16,35-50-1 0,0 4-10 15,5 0 2-15,13 1-7 16,7 3-10-16,7 0 10 16,3-3-12-16,8-1-1 15,4-8-10-15,1-4-2 16,3-7-3-16,-4-4 0 15,1 0 0-15,0-10-20 16,-8-7-15-16,-7-7-7 16,-13 3-52-16,-17 0-96 15,-3-1-111-15</inkml:trace>
        </inkml:traceGroup>
        <inkml:traceGroup>
          <inkml:annotationXML>
            <emma:emma xmlns:emma="http://www.w3.org/2003/04/emma" version="1.0">
              <emma:interpretation id="{95158D4E-ABCA-4647-BD69-7757E2B51D66}" emma:medium="tactile" emma:mode="ink">
                <msink:context xmlns:msink="http://schemas.microsoft.com/ink/2010/main" type="inkWord" rotatedBoundingBox="15067,856 17423,799 17441,1526 15084,158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649.8505">11983 308 296 0,'0'0'96'0,"0"0"125"15,41 128-72-15,-41-102-46 16,0-11-29-16,0-9-47 16,0-6-3-16,-5 0 10 15,-8-12-28-15,-1-26-3 16,2-12-6-16,1-13 3 16,1-8-5-16,5 3-3 15,5 9-16-15,0 17 16 16,0 22 8-16,3 16-3 0,9 4-8 15,2 21 1-15,6 15 10 16,-2 9 24-16,6 0-12 16,-2-5-6-16,8-9-6 15,2-12 0-15,4-10 0 16,0-9 0-16,2 0 7 16,-5-29 17-16,-5-10-10 15,-4-8-5-15,-7-3-9 16,-4-2 0-16,-4 0-35 15,0 5-40-15,0 8-133 16,0 10-249-16</inkml:trace>
          <inkml:trace contextRef="#ctx0" brushRef="#br0" timeOffset="6974.4537">12434-98 928 0,'0'0'53'16,"0"0"-42"-16,191-22 57 16,-113 7-22-16,-4-1-25 15,1-1-20-15,-7 7-2 16,-4 10-31-16,-14 0-76 16,-23 21-219-16,-18 27-248 15</inkml:trace>
          <inkml:trace contextRef="#ctx0" brushRef="#br0" timeOffset="6820.6511">12669 232 353 0,'0'0'276'16,"0"0"-210"-16,57 142 86 15,-45-112-69-15,-6-9-26 16,-2-10-38-16,-1-11-18 16,-3 0-1-16,0-12-17 15,-7-30-156-15,-20-14-342 16</inkml:trace>
          <inkml:trace contextRef="#ctx0" brushRef="#br0" timeOffset="7153.7061">13065 238 281 0,'0'0'206'0,"0"0"-26"16,0 0-50-16,0 0-37 0,0 0-10 15,131-99-65-15,-116 37-4 16,-7-5 11-16,-8 12 11 16,0 12-23-16,-27 18-12 15,-12 18 12-15,-9 7-5 16,-19 36-8-16,-15 24-30 15,-7 13-39-15,-4 6-69 16,0-6-120-16</inkml:trace>
          <inkml:trace contextRef="#ctx0" brushRef="#br0" timeOffset="6049.5401">10973 355 773 0,'0'0'13'0,"0"0"93"15,0 0-34-15,84 117-29 16,-71-106-12-16,-7-8-25 16,-6-3-6-16,0 0 3 15,-6-29-3-15,-28-13-81 16,-5-15-29-16,-2-13 7 15,2-7 89-15,11-6 14 16,7 6 3-16,16 9 28 0,5 9 13 16,15 11 0-16,27 6 1 15,3 13 8-15,3 11-4 16,0 10-17-16,-8 8-21 16,-9 9-1-16,-8 23 15 15,-11 9-14-15,-12 4-2 16,0 4-4-16,-20 0 5 15,-7-8-2-15,0-9-8 16,6-14-23-16,12-8-54 16,7-10-160-16,2 0-234 15</inkml:trace>
          <inkml:trace contextRef="#ctx0" brushRef="#br0" timeOffset="6283.2874">11379 320 566 0,'0'0'28'16,"0"0"112"-16,0 0-20 16,150 60-11-16,-114-60-32 15,-1-6-31-15,-5-17 4 16,-6-10-24-16,-8-11-6 16,-10-2-10-16,-6-1-5 15,0 3-4-15,-9 16-2 16,-9 8-2-16,3 9-10 15,3 11-33-15,5 0-62 16,5 0-83-16,2 12-221 16</inkml:trace>
        </inkml:traceGroup>
        <inkml:traceGroup>
          <inkml:annotationXML>
            <emma:emma xmlns:emma="http://www.w3.org/2003/04/emma" version="1.0">
              <emma:interpretation id="{82C29ACD-6BE3-4F0F-9128-13EB7DB7913D}" emma:medium="tactile" emma:mode="ink">
                <msink:context xmlns:msink="http://schemas.microsoft.com/ink/2010/main" type="inkWord" rotatedBoundingBox="18952,1002 19579,986 19593,1556 18966,1572"/>
              </emma:interpretation>
              <emma:one-of disjunction-type="recognition" id="oneOf4"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K</emma:literal>
                </emma:interpretation>
                <emma:interpretation id="interp6" emma:lang="" emma:confidence="0">
                  <emma:literal>k</emma:literal>
                </emma:interpretation>
                <emma:interpretation id="interp7" emma:lang="" emma:confidence="0">
                  <emma:literal>t</emma:literal>
                </emma:interpretation>
                <emma:interpretation id="interp8" emma:lang="" emma:confidence="0">
                  <emma:literal>È</emma:literal>
                </emma:interpretation>
              </emma:one-of>
            </emma:emma>
          </inkml:annotationXML>
          <inkml:trace contextRef="#ctx0" brushRef="#br0" timeOffset="9335.6099">14751-26 711 0,'0'0'25'0,"0"0"52"16,0 0-1-16,0 0 5 15,0 0-26-15,0 0-22 16,0-19-13-16,0 19-20 15,0 0-2-15,0 19-2 16,0 14 4-16,0 11 4 16,0 8-1-16,0 9-1 15,0 1 3-15,7-1 3 16,7-5 1-16,4-11-7 16,3-8 5-16,3-11-4 15,6-6-1-15,9-8 13 16,9-5 3-16,9-7 3 15,2 0-7-15,3 0-13 16,-7-13 3-16,-5-4-4 16,-7 0-1-16,-7-1-30 0,-4 1-21 15,-9 0-22-15,-11 2-38 16,-12-2-56-16,-3 1-214 16</inkml:trace>
          <inkml:trace contextRef="#ctx0" brushRef="#br0" timeOffset="9649.6855">14927-74 1069 0,'0'0'29'0,"0"0"-18"15,0 0-8-15,145-3 19 16,-78 0-3-16,-3 1-16 15,-5 2-3-15,-11 0-75 16,-21 0-217-16</inkml:trace>
          <inkml:trace contextRef="#ctx0" brushRef="#br0" timeOffset="9508.8732">14939 152 859 0,'0'0'62'0,"0"0"-53"16,0 0-2-16,0 0 13 0,118 0-6 15,-85 0-8-15,1 0-6 16,-10-18-53-16,-12-7-223 15</inkml:trace>
        </inkml:traceGroup>
      </inkml:traceGroup>
      <inkml:traceGroup>
        <inkml:annotationXML>
          <emma:emma xmlns:emma="http://www.w3.org/2003/04/emma" version="1.0">
            <emma:interpretation id="{7E97482E-2E2D-4CCD-98E8-7D83270068C1}" emma:medium="tactile" emma:mode="ink">
              <msink:context xmlns:msink="http://schemas.microsoft.com/ink/2010/main" type="line" rotatedBoundingBox="5080,2374 9423,3000 9144,4939 4800,4313"/>
            </emma:interpretation>
          </emma:emma>
        </inkml:annotationXML>
        <inkml:traceGroup>
          <inkml:annotationXML>
            <emma:emma xmlns:emma="http://www.w3.org/2003/04/emma" version="1.0">
              <emma:interpretation id="{12D5FD46-C2B2-4061-9A52-9206ACD033AB}" emma:medium="tactile" emma:mode="ink">
                <msink:context xmlns:msink="http://schemas.microsoft.com/ink/2010/main" type="inkWord" rotatedBoundingBox="5056,2536 6586,2756 6330,4534 4800,431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531.8525">812 1952 91 0,'0'0'56'0,"0"0"-2"16,0 0 13-16,0 0 53 15,0 0-35-15,0 0-10 16,-2-78 4-16,-2 66 2 16,-1 3-13-16,2 1-27 15,3 2-14-15,0 4 31 16,0 2-20-16,-1 0-11 0,1 0-19 16,0 0 2-1,0 0-9-15,-3 0-1 0,3 0-5 16,0 7-5-16,-2 14 10 15,2 22 2-15,-5 15 7 16,-2 22 7-16,-2 19-4 16,-2 12 2-16,4 14-4 15,2 2-10-15,2-2 5 16,3-13-3-16,-1-21-1 16,-4-18 1-16,1-13-2 15,-1-18 0-15,1-11 0 16,1-14 0-16,1-12-15 15,2-5-53-15,0-3-16 16,0-26-105-16,0-10-437 16</inkml:trace>
          <inkml:trace contextRef="#ctx0" brushRef="#br0" timeOffset="12027.5565">1383 2060 293 0,'0'0'297'0,"0"0"-291"0,0 0 49 16,0 0 80-16,0 0-58 15,-9 124-29-15,-20-76-22 16,-7 1-12-16,-7 0-2 16,-3-7-3-16,1-3-3 15,-1-7 2-15,1-7 0 16,6-7-6-16,2-8-2 16,7-7 10-16,8-3-10 15,4 0-2-15,6-13-9 16,6-1 11-16,1-1 0 15,2 7 8-15,3 2-6 16,0 6-2-16,0 0-5 0,17 18-7 16,14 32 12-1,5 17 28-15,7 11 37 0,-1-4-8 16,0-13-12-16,-2-12-32 16,-1-17 0-16,-4-16 0 15,-8-12-12-15,0-4 2 16,3-8-1-16,2-33-2 15,8-15-62-15,-5-7-86 16,-14 4-222-16</inkml:trace>
          <inkml:trace contextRef="#ctx0" brushRef="#br0" timeOffset="14393.6012">1789 1613 426 0,'0'0'96'15,"0"0"-8"-15,0 0 64 16,0 0-31-16,0 0-50 15,0 0-61-15,0-14-4 16,36 37 5-16,9 10 38 16,6 6-7-16,-1 8-13 15,-2 0-4-15,-5-2-9 16,-4-8-14-16,-10-5 0 0,-2-3 0 16,-6-5-2-1,-3 0 0-15,-1-5 0 0,-8-9-63 16,-5 4-76-16,-4-8-164 15,0-6-284-15</inkml:trace>
          <inkml:trace contextRef="#ctx0" brushRef="#br0" timeOffset="15537.3395">1870 2988 394 0,'0'0'48'0,"0"0"19"16,0 0 49-16,0 0-27 0,0 0-46 15,0 0-43-15,0-8-9 16,-2 29 9-16,2 4 19 16,-3 12-5-16,-1-3 0 15,-1 5 16-15,1 2-5 16,-2 0 6-16,1 1-2 15,2-3-13-15,2-5 15 16,1-4-10-16,0-9-13 16,0-4-7-16,4-4 4 15,14-7-4-15,0 0 16 16,8-6 13-16,3 0-4 16,1 0-12-16,4 0 5 15,-2-1-7-15,-5-7-6 16,-2 5-6-16,-4-1 0 0,-6-1-43 15,-6 1-28-15,-4 2-30 16,-5-4-51-16,0-3-35 16</inkml:trace>
          <inkml:trace contextRef="#ctx0" brushRef="#br0" timeOffset="15755.4042">1855 3135 50 0,'0'0'731'15,"0"0"-725"-15,0 0 76 0,119-15 23 16,-79 7-51-16,1-5-37 16,-2-1-15-16,-8-1-2 15,-3-2 0-15,-7-2-64 16,-14 2-161-16,-7 5-346 15</inkml:trace>
          <inkml:trace contextRef="#ctx0" brushRef="#br0" timeOffset="15911.0031">1886 2973 565 0,'0'0'367'0,"0"0"-356"15,0 0-7-15,0 0 52 16,0 0-24-16,134-32-22 15,-87 15-10-15,-4 2 0 16,-5 2-104-16,-12 9-331 16</inkml:trace>
        </inkml:traceGroup>
        <inkml:traceGroup>
          <inkml:annotationXML>
            <emma:emma xmlns:emma="http://www.w3.org/2003/04/emma" version="1.0">
              <emma:interpretation id="{06F211FE-3CC3-4D15-BEA2-5C3BC90AA7BF}" emma:medium="tactile" emma:mode="ink">
                <msink:context xmlns:msink="http://schemas.microsoft.com/ink/2010/main" type="inkWord" rotatedBoundingBox="7881,2778 9423,3000 9212,4466 7669,4243"/>
              </emma:interpretation>
              <emma:one-of disjunction-type="recognition" id="oneOf6">
                <emma:interpretation id="interp10" emma:lang="" emma:confidence="0">
                  <emma:literal>LE</emma:literal>
                </emma:interpretation>
                <emma:interpretation id="interp11" emma:lang="" emma:confidence="0">
                  <emma:literal>Le</emma:literal>
                </emma:interpretation>
                <emma:interpretation id="interp12" emma:lang="" emma:confidence="0">
                  <emma:literal>Lt</emma:literal>
                </emma:interpretation>
                <emma:interpretation id="interp13" emma:lang="" emma:confidence="0">
                  <emma:literal>Lei</emma:literal>
                </emma:interpretation>
                <emma:interpretation id="interp14" emma:lang="" emma:confidence="0">
                  <emma:literal>L,</emma:literal>
                </emma:interpretation>
              </emma:one-of>
            </emma:emma>
          </inkml:annotationXML>
          <inkml:trace contextRef="#ctx0" brushRef="#br0" timeOffset="17120.2155">3672 1705 355 0,'0'0'27'0,"0"0"-20"15,0 0 64-15,-16 128-3 16,14-63-14-16,-1 14-12 15,-1 19-6-15,2 7-9 16,-5 6-12-16,-1 0 21 16,2-2-5-16,-3-6 2 15,5-16-13-15,-1-14-5 16,5-17 1-16,0-13-14 16,0-9 5-16,0-14 1 0,5-3-6 15,13-7 0 1,4-4 15-16,14-3 18 0,11-3 17 15,10 0-1-15,5 0 3 16,1 0-19-16,2 0-3 16,-10 0 1-16,-4 0-22 15,-10 0-6-15,-14 0-4 16,-9 0 1-16,-7 0-2 16,-10 0-3-16,2 0-11 15,-3 0-41-15,0 0-25 16,0 0-162-16</inkml:trace>
          <inkml:trace contextRef="#ctx0" brushRef="#br0" timeOffset="17961.4132">4547 2997 796 0,'0'0'12'15,"0"0"54"-15,146 11 50 0,-84-11-42 16,4 0-7-16,-9 0-37 16,-4-7-24-16,-13-10-6 15,-10-2-7-15,-12-2-47 16,-13-3-66-16,-5 4-217 16</inkml:trace>
          <inkml:trace contextRef="#ctx0" brushRef="#br0" timeOffset="17758.357">4568 2884 436 0,'0'0'125'0,"0"0"-16"16,0 0-38-16,0 0 41 16,0 0-29-16,0 0-45 15,12-84-9-15,-12 84-16 16,0 0-9-16,0 0-4 15,0 0-5-15,0 15 5 16,0 13 5-16,0 9 0 16,0 10-3-16,0 4 5 0,0 7-1 15,0 1 0-15,0-3 0 16,0-7-2-16,0-10 6 16,5-7-1-16,6-13 4 15,5-2-6-15,4-4 4 16,5 0 22-16,5-2-5 15,5-3-5-15,2-2-2 16,2-1 0-16,1-4 1 16,-1 1-7-16,0-2-1 15,-8 0-14-15,-7 0 3 16,-4 0-3-16,-11 0-11 16,-5 0-24-16,-2 0-6 0,-2-3-10 15,0-12-25-15,-5-5-61 16,-17 1-57-16,-8-6-355 15</inkml:trace>
          <inkml:trace contextRef="#ctx0" brushRef="#br0" timeOffset="18125.1343">4657 2840 857 0,'0'0'32'0,"0"0"83"16,185-33-67-16,-119 20 6 0,-7 0-32 16,-7 6-22-16,-8 5-16 15,-18 2-84-15,-22 0-216 16</inkml:trace>
        </inkml:traceGroup>
      </inkml:traceGroup>
    </inkml:traceGroup>
    <inkml:traceGroup>
      <inkml:annotationXML>
        <emma:emma xmlns:emma="http://www.w3.org/2003/04/emma" version="1.0">
          <emma:interpretation id="{2EEC71D9-B0CF-409D-8EBD-65B7871178DC}" emma:medium="tactile" emma:mode="ink">
            <msink:context xmlns:msink="http://schemas.microsoft.com/ink/2010/main" type="paragraph" rotatedBoundingBox="4433,5405 19893,5185 19907,6190 4447,6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1A6F74-2A9A-4EE9-B92F-8D7733A9EDED}" emma:medium="tactile" emma:mode="ink">
              <msink:context xmlns:msink="http://schemas.microsoft.com/ink/2010/main" type="line" rotatedBoundingBox="4433,5405 19893,5185 19907,6190 4447,6410"/>
            </emma:interpretation>
          </emma:emma>
        </inkml:annotationXML>
        <inkml:traceGroup>
          <inkml:annotationXML>
            <emma:emma xmlns:emma="http://www.w3.org/2003/04/emma" version="1.0">
              <emma:interpretation id="{089F8AAA-6495-44DF-A50B-D11CEDABA1C2}" emma:medium="tactile" emma:mode="ink">
                <msink:context xmlns:msink="http://schemas.microsoft.com/ink/2010/main" type="inkWord" rotatedBoundingBox="4433,5405 8333,5350 8347,6302 4447,6358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3391.9479">1837 4664 342 0,'0'0'293'15,"0"0"-255"-15,0 0 67 16,0 0-36-16,0 0 4 16,-141-42-35-16,80 42-15 15,4 9-9-15,3 19-13 16,11 5-1-16,12 6 0 16,21 0-3-16,10 2 2 15,0 0 0-15,19 1-4 0,16-1 2 16,4 0 2-16,0-2 1 15,-7-6 1-15,-10 2 0 16,-13-8-1-16,-9 0 0 16,0-1 0-16,-22-6 10 15,-22-1 16-15,-8-4-7 16,-6-2-7-16,1-5-1 16,8-3-3-16,22-3-8 15,13-2-4-15,14 0-2 16,0 0-50-16,41-8-64 15,20-18 9-15,18-6-118 0</inkml:trace>
          <inkml:trace contextRef="#ctx0" brushRef="#br0" timeOffset="42732.1874">634 4474 19 0,'0'0'601'0,"0"0"-584"16,0 0 4-16,0 0 58 16,0 0 0-16,0 0-42 15,0 0-2-15,17-51-7 16,-17 27-8-16,0 4-13 0,-9 1-5 16,-20 2-2-16,-7 8-6 15,-9 4 4-15,-8 5 2 16,5 6 0-16,3 23-1 15,6 12-4-15,18 6-8 16,16 11 11-16,5 7 1 16,18 13 1-16,29 6-2 15,6 5 2-15,4-1 2 16,-8-8 0-16,0-15-2 16,-15-14 0-16,-16-12 2 15,-13-11-2-15,-5-6 0 16,-18-8 7-16,-29-4 34 0,-7-5-29 15,-12-5-6 1,-3 0-5-16,7 0 19 16,12-6-8-16,16-3-1 0,20 5-3 15,14 1-8-15,0-2-4 16,21 2-45-16,24-5-11 16,16-3-54-16,5-8-81 15,-3-4-197-15</inkml:trace>
          <inkml:trace contextRef="#ctx0" brushRef="#br0" timeOffset="43038.8757">872 4801 781 0,'0'0'3'0,"0"0"-3"16,0 0-51-16,0 0-166 0,0 0-158 16</inkml:trace>
          <inkml:trace contextRef="#ctx0" brushRef="#br0" timeOffset="42922.4754">917 5000 579 0,'0'0'31'0,"0"0"78"16,0 149 11-16,0-106-95 15,4-16-15-15,5-8-10 16,8-14-17-16,1-5-174 16,-2-24-283-16</inkml:trace>
          <inkml:trace contextRef="#ctx0" brushRef="#br0" timeOffset="43751.7004">1962 4655 680 0,'0'0'17'16,"136"-63"47"-16,-42 26-4 16,2 0-47-16,0 2-10 15,-3 10-3-15,-7 11-43 16,-5 14-87-16,-18 0-215 15</inkml:trace>
          <inkml:trace contextRef="#ctx0" brushRef="#br0" timeOffset="43604.9404">2174 4900 573 0,'0'0'115'16,"0"0"-84"-16,0 123 89 16,3-84-47-16,3-8-31 15,1-5-29-15,-1-11-9 0,-1-9-4 16,-1-6-13-16,-1 0-81 16,-3-32-34-16,0-12-207 15</inkml:trace>
          <inkml:trace contextRef="#ctx0" brushRef="#br0" timeOffset="44073.729">2682 4837 182 0,'0'0'37'0,"0"0"30"16,0 0 83-16,0 0-51 16,-54 134 14-16,45-95-61 0,1-1 5 15,8 0 16 1,0-3-33-16,8 0-9 0,22-8-1 16,15-3 7-16,13-5 5 15,9-7-13-15,3-5-3 16,-1-7-3-16,-7 0-16 15,-8 0-4-15,-10-2-1 16,-5-11-2-16,-14 2-2 16,-10-1-35-16,-7-1-46 15,-8 2-39-15,-8 1-75 16,-28 1-240-16</inkml:trace>
          <inkml:trace contextRef="#ctx0" brushRef="#br0" timeOffset="44335.1362">2746 4846 846 0,'0'0'0'15,"0"0"4"-15,0 0-7 0,130-35 3 16,-60 14-147-16,5-5-169 16</inkml:trace>
          <inkml:trace contextRef="#ctx0" brushRef="#br0" timeOffset="44217.8942">2819 5069 638 0,'0'0'69'16,"0"0"-69"-16,0 0 16 15,132-16-9-15,-95 2-3 16,-4-2-4-16,-8-7-79 16,-12-4-288-16</inkml:trace>
          <inkml:trace contextRef="#ctx0" brushRef="#br0" timeOffset="44779.5634">3611 4992 601 0,'0'0'42'0,"13"105"23"16,-11-62 31-16,-2-13-47 16,0-8 14-16,0-15-30 15,0-5-19-15,0-2 5 0,-14-9-19 16,-4-26-10-16,5-7-30 15,-1-9 19 1,5-7-1-16,0 0 8 0,-3 4 10 16,3 14 4-16,3 14 3 15,2 15 1-15,4 11 8 16,0 0-12-16,0 15-11 16,13 17 11-16,14 4 11 15,8-1 0-15,5-11-3 16,10-14-8-16,12-10 0 15,7-10 10-15,6-33-3 16,-3-9 0-16,-10-1-4 16,-16 6 0-16,-19 14 4 15,-16 16-6-15,-8 13 22 16,-3 4 34-16,0 11-33 0,-9 30-9 16,-17 16 6-16,4 15 18 15,4-2-28-15,13-6-11 16,5-13-5-16,0-10-52 15,30-17-56-15,8-11-82 16,1-13-247-16</inkml:trace>
        </inkml:traceGroup>
        <inkml:traceGroup>
          <inkml:annotationXML>
            <emma:emma xmlns:emma="http://www.w3.org/2003/04/emma" version="1.0">
              <emma:interpretation id="{0387C4CB-EA93-4136-B76D-80193E2F384D}" emma:medium="tactile" emma:mode="ink">
                <msink:context xmlns:msink="http://schemas.microsoft.com/ink/2010/main" type="inkWord" rotatedBoundingBox="8832,5753 9420,5744 9429,6339 8841,6348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5145.9141">4653 5093 588 0,'0'0'14'0,"-17"114"58"16,16-76-31-16,-2-16-10 15,3-14 32-15,0-8-28 16,0 0-16-16,0-17 20 16,0-22-5-16,0-17-28 15,16-14-6-15,7-4-29 16,-2-7-1-16,1 4-15 15,-1 6-39-15,-6 15 82 16,2 19-4-16,-7 18 6 16,2 19 10-16,2 0-10 15,3 30 30-15,1 17 15 0,3 13 12 16,-2 7-27-16,-1-2-8 16,2 0 11-16,-2-9-19 15,-8-11-8-15,-1-13-6 16,-9-17-19-16,0-11-64 15,-6-4-61-15,-25-4-321 16</inkml:trace>
          <inkml:trace contextRef="#ctx0" brushRef="#br0" timeOffset="45276.0714">4678 5000 898 0,'0'0'88'16,"0"0"-55"-16,0 0-33 15,0 0 2-15,0 0 5 0,152 6-7 16,-69-6-18-16,10 0-103 15,9-12-162-15,6-9-287 16</inkml:trace>
        </inkml:traceGroup>
        <inkml:traceGroup>
          <inkml:annotationXML>
            <emma:emma xmlns:emma="http://www.w3.org/2003/04/emma" version="1.0">
              <emma:interpretation id="{A231CB27-FB8B-4B6C-A588-D030EF7AD83B}" emma:medium="tactile" emma:mode="ink">
                <msink:context xmlns:msink="http://schemas.microsoft.com/ink/2010/main" type="inkWord" rotatedBoundingBox="10107,5678 11133,5663 11142,6269 10115,6284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5833.7469">5997 4746 443 0,'0'0'182'0,"0"0"-113"16,9 148 46-16,-9-95-38 15,1-8-1-15,2-12-53 16,-3-14-17-16,0-10-3 16,0-9 6-16,-7-5-9 15,-14-24-9-15,-6-17-129 16,4-11 12-16,6-7 65 16,7-3 33-16,5 5 11 15,5 11-13-15,6 15 30 16,29 12 17-16,13 16 31 15,5 8 19-15,4 0-8 0,4 25-6 16,3 11 12-16,6 7-20 16,1 3-6-16,-6 1-7 15,-13-1 0-15,-19 1-15 16,-16-6-6-16,-17-5-6 16,-9-1 4-16,-35-10 4 15,-10-3 2-15,-11-11-3 16,-1-6-10-16,5 0-2 15,7-1 0-15,10-4-3 16,14 0-4-16,16 0-12 16,10 0-5-16,4 0-6 15,3 0-86-15,28-2-56 0,15-12 37 16,5-4-349 0</inkml:trace>
          <inkml:trace contextRef="#ctx0" brushRef="#br0" timeOffset="46102.599">6805 5048 727 0,'0'0'19'0,"0"0"138"16,23 125-104-16,-15-106-30 16,-2-13-23-16,3-6 0 15,3-17-25-15,1-28 13 0,5-17-78 16,-6-3-47-16,-10-5 2 15,-2 13 135-15,-5 1 56 16,-19 11 32-16,-1 10-17 16,4 10 8-16,7 11 17 15,9 7-59-15,5 7-37 16,14 0-95-16,28 0-64 16,14 2-203-16</inkml:trace>
        </inkml:traceGroup>
        <inkml:traceGroup>
          <inkml:annotationXML>
            <emma:emma xmlns:emma="http://www.w3.org/2003/04/emma" version="1.0">
              <emma:interpretation id="{B14F82CD-DD50-48E9-903D-229E032274F2}" emma:medium="tactile" emma:mode="ink">
                <msink:context xmlns:msink="http://schemas.microsoft.com/ink/2010/main" type="inkWord" rotatedBoundingBox="12214,5600 12916,5590 12924,6210 12223,622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6534.489">8037 4586 486 0,'0'0'14'15,"0"0"109"-15,135-59-29 16,-82 56 11-16,-5 3-26 16,-2 7-38-16,-7 21 0 15,-13 5-26-15,-17 6-11 16,-9 5-2-16,-12 6 0 0,-36 4 2 15,-11-5 19 1,-8-2-15-16,5-6 1 0,6-5 0 16,17-8 17-16,15-2 2 15,11-5-1-15,13 0-25 16,0-1 0-16,18-2-2 16,18 0 7-16,9-1 9 15,10-4-11-15,7-6-2 16,9-7-3-16,8 0-32 15,3 0-46-15,5-16-56 16,0-7-82-16,-7-1-446 16</inkml:trace>
        </inkml:traceGroup>
        <inkml:traceGroup>
          <inkml:annotationXML>
            <emma:emma xmlns:emma="http://www.w3.org/2003/04/emma" version="1.0">
              <emma:interpretation id="{62DB6E72-AB85-4B6D-A8BF-397B539300BE}" emma:medium="tactile" emma:mode="ink">
                <msink:context xmlns:msink="http://schemas.microsoft.com/ink/2010/main" type="inkWord" rotatedBoundingBox="13697,5544 15866,5513 15874,6097 13705,6128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6978.5931">9528 4631 225 0,'0'0'309'0,"0"0"-292"0,0 0 13 16,0 0 6-16,0 0-8 15,0 0 15-15,-10 54-9 16,2-22-3-16,2-3 8 16,1 6 2-16,1-3 0 15,4-1 6-15,0 4-1 16,0-3-16-16,0-4 12 16,6 2-17-16,12-7-2 15,5-5 10-15,10-3 3 16,3-3 4-16,7-5-3 15,5-6-11-15,-2-1-15 16,-3 0-4-16,-4 0-5 16,-7-5 4-16,-1-2-6 15,-5-3-7-15,-11 3-23 16,-8 1-25-16,-7-3-22 0,0 3-11 16,-13-3-111-16,-19-1-102 15</inkml:trace>
          <inkml:trace contextRef="#ctx0" brushRef="#br0" timeOffset="47245.3346">9545 4600 913 0,'0'0'36'16,"0"0"-16"-16,0 0-15 16,0 0 6-16,115-41-11 15,-40 28-91-15,7 2-118 16,-3 6-348-16</inkml:trace>
          <inkml:trace contextRef="#ctx0" brushRef="#br0" timeOffset="47118.8772">9563 4815 709 0,'0'0'151'16,"0"0"-145"-16,0 0-6 16,0 0 4-16,0 0-1 0,141 0-3 15,-119-2-86-15,-10-18-210 16</inkml:trace>
          <inkml:trace contextRef="#ctx0" brushRef="#br0" timeOffset="47553.6068">10391 4746 600 0,'0'0'88'0,"0"0"11"16,-27 140-22-16,27-99 2 15,19-15-30-15,16-10-11 16,6-14-3-16,2-2-5 16,1-17 8-16,-4-26-17 15,-7-12-14-15,-13-8-4 16,-17-5 0-16,-3 0-1 16,-33 4-2-16,-18 10-1 15,-14 12 1-15,-5 16 4 0,-1 15-4 16,5 11 2-1,12 8-2-15,12 27-2 0,14 10-10 16,19 2-27-16,9 0-44 16,27-4-47-16,22-5-178 15</inkml:trace>
          <inkml:trace contextRef="#ctx0" brushRef="#br0" timeOffset="47756.5688">10713 4776 132 0,'0'0'773'15,"0"0"-766"-15,0 0 73 16,79 134-19-16,-55-105-38 0,2-1-18 16,1-12-5-16,3-5-24 15,6-10-69-15,3-1-144 16,2 0-358-16</inkml:trace>
          <inkml:trace contextRef="#ctx0" brushRef="#br0" timeOffset="48035.5733">11168 4813 642 0,'0'0'20'0,"0"0"59"16,36 141 6-16,3-104 0 16,14-13-21-16,6-12-21 15,5-12 4-15,-1 0-16 16,-2-32-18-16,-12-10-6 16,-14-8-3-16,-13-1-1 15,-10-2-3-15,-12 0-8 16,0 11-11-16,-4 8-7 15,-14 10-6-15,3 15-16 16,6 9-56-16,7 0-154 16</inkml:trace>
        </inkml:traceGroup>
        <inkml:traceGroup>
          <inkml:annotationXML>
            <emma:emma xmlns:emma="http://www.w3.org/2003/04/emma" version="1.0">
              <emma:interpretation id="{095300B7-411F-4186-B251-332AFF50C5B8}" emma:medium="tactile" emma:mode="ink">
                <msink:context xmlns:msink="http://schemas.microsoft.com/ink/2010/main" type="inkWord" rotatedBoundingBox="16281,5531 19897,5479 19907,6184 16291,6236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9233.3301">13647 4577 718 0,'0'0'23'0,"0"0"70"0,0 0-59 16,0 0-34-16,0 0-99 15,0 0-383-15</inkml:trace>
          <inkml:trace contextRef="#ctx0" brushRef="#br0" timeOffset="49481.8621">14231 4910 472 0,'0'0'23'16,"123"-5"91"-16,-71-21-23 0,-9-13-43 15,-16-8 0 1,-18-9 6-16,-9 0-2 0,-8 0 23 15,-31 4-27-15,-12 14-4 16,-6 13-4-16,1 15-23 16,2 10-14-16,3 10-3 15,6 30-2-15,10 16-30 16,16 3-26-16,19-5-41 16,1-7-81-16,41-19-76 15,9-13-233-15</inkml:trace>
          <inkml:trace contextRef="#ctx0" brushRef="#br0" timeOffset="49923.5803">14785 4672 701 0,'0'0'31'0,"-18"137"101"0,9-71-28 15,2-13-38-15,2-10-11 16,5-14-32-16,0-14-14 16,0-11-3-16,0-4-6 15,0-3 7-15,0-30-7 16,0-13-1-16,9-16-20 16,5-8-3-16,2-6-10 15,-2 4-3-15,-2 8 4 16,-6 19-15-16,-3 19 10 15,-2 18 31-15,-1 8 6 0,0 16-19 16,0 25 20-16,0 15 28 16,9-1 7-16,8-1-5 15,5-16 1-15,10-10-11 16,1-11-13-16,-1-13 1 16,-1-4-6-16,1-6 5 15,1-26 0-15,-6-7-4 16,-8-3-3-16,-2-1-2 15,-5 2 2-15,-7 3-1 16,-4 0-13-16,2 10-54 16,2 9-86-16,-4 11-316 15</inkml:trace>
          <inkml:trace contextRef="#ctx0" brushRef="#br0" timeOffset="50114.4314">15495 4840 669 0,'0'0'64'16,"1"107"141"-16,2-54-118 15,2-5-23-15,-1-16-38 16,1-11-26-16,7-21-15 16,7-3-82-16,12-42-79 15,5-20-357-15</inkml:trace>
          <inkml:trace contextRef="#ctx0" brushRef="#br0" timeOffset="48447.4869">12082 5036 687 0,'0'0'15'16,"0"0"79"-16,0 110-33 16,8-99-29-16,-4-5 3 15,-1-6-19-15,2 0 24 0,4-18 12 16,1-23-27-1,4-10-22-15,-1-14-2 0,4-5-1 16,-4-4 0-16,1-8-5 16,4 2-11-16,3 7-4 15,2 17-17-15,2 19 21 16,-2 18 16-16,2 16 0 16,-2 3-4-16,2 17-1 15,7 25 5-15,0 11 23 16,2 9-3-16,-2 7 6 15,-1-1 7-15,-4-6-11 16,2-9-8-16,-7-14-8 16,-4-12-6-16,-9-15-4 15,-9-9-62-15,0-3-68 16,-34-6-165-16</inkml:trace>
          <inkml:trace contextRef="#ctx0" brushRef="#br0" timeOffset="48576.2216">12315 4894 737 0,'0'0'28'0,"0"0"-18"16,124 28 16-16,-64-26-26 15,4-2-16-15,5 0-166 16,-5-13-264-16</inkml:trace>
          <inkml:trace contextRef="#ctx0" brushRef="#br0" timeOffset="48936.8866">13008 4468 480 0,'0'0'68'16,"0"0"-30"-16,0 0 80 15,151-25-9-15,-117 25-56 16,-2 13-10-16,-7 13-10 16,-11-1-6-16,-10 12-16 15,-4 8 2-15,-9 6 10 0,-21 7 1 16,2-2 4 0,-2 1-9-16,7-4-6 0,10-3 6 15,8-8-9-15,5-7-6 16,0-10-2-16,9-4-2 15,15-10 0-15,9-6-1 16,5-5 0-16,8 0-31 16,3-24-37-16,-1-11-73 15,-8-7-249-15</inkml:trace>
          <inkml:trace contextRef="#ctx0" brushRef="#br0" timeOffset="49115.9164">13551 4794 608 0,'0'0'58'0,"0"0"-16"16,0 0 52-16,0 106-24 15,0-73-22-15,0-3-7 16,5-2-29-16,7-10-12 16,4-7-4-16,2-8-92 15,2-3-82-15,-1-8-199 16</inkml:trace>
          <inkml:trace contextRef="#ctx0" brushRef="#br0" timeOffset="50215.9853">15690 4489 1017 0,'0'0'43'0,"0"0"28"15,0 0-30-15,0 0-41 16,0 0-41-16,-137-10-94 16,83 31-165-16</inkml:trace>
        </inkml:traceGroup>
      </inkml:traceGroup>
    </inkml:traceGroup>
    <inkml:traceGroup>
      <inkml:annotationXML>
        <emma:emma xmlns:emma="http://www.w3.org/2003/04/emma" version="1.0">
          <emma:interpretation id="{E38AA1D0-AE59-47C2-B45E-AF45CDFEBC60}" emma:medium="tactile" emma:mode="ink">
            <msink:context xmlns:msink="http://schemas.microsoft.com/ink/2010/main" type="paragraph" rotatedBoundingBox="5110,7367 19263,7121 19295,8924 5141,9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0AF95F-BC1A-4BDB-A9AF-53BF05995BCE}" emma:medium="tactile" emma:mode="ink">
              <msink:context xmlns:msink="http://schemas.microsoft.com/ink/2010/main" type="inkBullet" rotatedBoundingBox="5110,7367 6486,7343 6518,9147 5141,9171"/>
            </emma:interpretation>
          </emma:emma>
        </inkml:annotationXML>
        <inkml:trace contextRef="#ctx0" brushRef="#br0" timeOffset="51252.7789">917 7212 714 0,'0'0'168'15,"0"0"-124"-15,203 9 57 16,-110-9-45-16,-1-1-23 16,-5-13-14-16,-10 2-14 15,-17 3-5-15,-15 6-17 0,-15 3-99 16,-21 0-256-16</inkml:trace>
        <inkml:trace contextRef="#ctx0" brushRef="#br0" timeOffset="51104.9417">974 6700 763 0,'0'0'41'0,"0"0"-27"0,0 0 48 16,0 0 5-16,0 0-31 15,0 0-4-15,132-32-4 16,-96-13-7-16,-3-6-14 16,-9 6-4-16,-7 8-2 15,-10 13 3-15,-7 15 1 16,0 9-1-16,0 0 5 15,0 36-6-15,0 23-3 16,-10 25 9-16,1 9 5 16,4-1-5-16,5-8-7 15,0-7-1-15,5-11-1 0,11-12-5 16,-4-11-34 0,-10-15-45-16,-2-9-62 0,-21-10-132 15</inkml:trace>
        <inkml:trace contextRef="#ctx0" brushRef="#br0" timeOffset="51611.5396">1984 6276 745 0,'0'0'1'0,"105"198"86"16,-46-52-11-16,-3 28 27 15,-13 16-29-15,-11 10-22 16,-14-1-37-16,-15-12-10 16,-3-19-5-16,-15-23-43 0,-18-32-59 15,-9-33-186 1</inkml:trace>
      </inkml:traceGroup>
      <inkml:traceGroup>
        <inkml:annotationXML>
          <emma:emma xmlns:emma="http://www.w3.org/2003/04/emma" version="1.0">
            <emma:interpretation id="{626F0A6F-2CF5-4CA1-8586-3F1356359EA6}" emma:medium="tactile" emma:mode="ink">
              <msink:context xmlns:msink="http://schemas.microsoft.com/ink/2010/main" type="line" rotatedBoundingBox="7679,7488 19266,7286 19281,8130 7694,8332"/>
            </emma:interpretation>
          </emma:emma>
        </inkml:annotationXML>
        <inkml:traceGroup>
          <inkml:annotationXML>
            <emma:emma xmlns:emma="http://www.w3.org/2003/04/emma" version="1.0">
              <emma:interpretation id="{B24D5E73-ED2F-4D0F-B14B-C9B54DEE168E}" emma:medium="tactile" emma:mode="ink">
                <msink:context xmlns:msink="http://schemas.microsoft.com/ink/2010/main" type="inkWord" rotatedBoundingBox="7679,7488 10352,7441 10367,8285 7694,8332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3276.577">4768 6913 700 0,'0'0'31'0,"-28"154"57"16,28-92-13-16,0-18 29 15,0-21-74-15,0-14-25 16,0-9-3-16,4-4 1 15,1-40 12-15,-1-16-15 16,-2-15-3-16,-2-4-18 16,0 4-3-16,-5 5 17 15,-13 12 7-15,3 18 3 16,0 16 8-16,9 16 12 16,2 8 7-16,4 15-30 15,0 28 1-15,0 16-2 16,6 7 2-16,19-7-2 0,14-17-2 15,9-19 0-15,7-22 3 16,2-1 0-16,0-34 7 16,-8-20 6-16,-6-12-11 15,-15-3-1-15,-7-3 10 16,-13 5-10-16,-8 7 4 16,0 16 15-16,-21 11-13 15,0 19-7-15,7 14 0 16,5 0-4-16,8 33-31 15,1 14-33-15,13 2-52 16,25-10-192-16</inkml:trace>
          <inkml:trace contextRef="#ctx0" brushRef="#br0" timeOffset="53665.9365">5534 6884 406 0,'0'0'216'0,"22"107"-193"16,-16-60 54-16,-1-13 13 15,-2-15-32-15,-3-13-39 16,0-6-10-16,0-4 65 16,-21-25-44-16,-6-15-30 15,-3-9-6-15,7-1 6 16,9-5 5-16,14-7-5 16,0-2-3-16,27 3 1 15,31 5 1-15,12 13 1 16,14 17 2-16,4 22 3 15,-4 8 7-15,-6 19 1 0,-7 23-1 16,-14 7 5-16,-12 6 21 16,-18-1-11-16,-20 2 7 15,-7 0-3-15,-33-3 4 16,-22-8 0-16,-14-9-9 16,1-12-17-16,2-9 1 15,9-9-9-15,13-6-2 16,19 0-8-16,19 0-21 15,6 0-33-15,22-6-38 16,31-5-67-16,17-3-78 16,7-4-421-16</inkml:trace>
          <inkml:trace contextRef="#ctx0" brushRef="#br0" timeOffset="52556.034">3775 6581 722 0,'0'0'4'0,"0"0"-4"16,0 0 21-16,0 119 29 15,22-105-18-15,5-10-5 16,6-4 10-16,-4-4-6 0,-1-25-15 15,-5-12-7-15,-9-4-9 16,-10-6-13-16,-4 4-21 16,-18 3 1-16,-24 14 20 15,-8 13 13-15,-8 17 3 16,-7 7 10-16,-3 42-7 16,4 23 19-16,7 19 12 15,21 9-2-15,19 6 2 16,17-2-21-16,12-5 4 15,29-13 4-15,14-20-24 16,8-23-4-16,11-22-4 16,1-21-49-16,2-15-73 15,-6-34-175-15</inkml:trace>
          <inkml:trace contextRef="#ctx0" brushRef="#br0" timeOffset="52835.5173">4122 7124 606 0,'0'0'15'0,"0"0"118"16,0 0-26-16,155 52-17 15,-98-77-37-15,0-26-12 16,-6-15-15-16,-7-8-11 16,-19-2-8-16,-20 3 0 15,-5 5-4-15,-36 8 19 0,-20 17 21 16,-6 17-17-1,-4 23-9-15,3 6-7 0,2 42-10 16,3 25-2-16,15 14-1 16,20 4-9-16,23-7-38 15,3-12-22-15,48-20-31 16,20-25-83-16,7-24-228 16</inkml:trace>
        </inkml:traceGroup>
        <inkml:traceGroup>
          <inkml:annotationXML>
            <emma:emma xmlns:emma="http://www.w3.org/2003/04/emma" version="1.0">
              <emma:interpretation id="{C79F7B8C-8D17-423C-97F6-B9911B45299A}" emma:medium="tactile" emma:mode="ink">
                <msink:context xmlns:msink="http://schemas.microsoft.com/ink/2010/main" type="inkWord" rotatedBoundingBox="10982,8019 11017,8019 11018,8077 10984,8078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3892.9226">6775 7005 911 0,'0'0'126'0,"0"0"-105"16,0 0 99-16,0 0-15 16,0 0-66-16,0 0-34 0,3 0-5 15,2 0-18 1,1-12-80-16,4-10-123 0,-1-3-753 15</inkml:trace>
        </inkml:traceGroup>
        <inkml:traceGroup>
          <inkml:annotationXML>
            <emma:emma xmlns:emma="http://www.w3.org/2003/04/emma" version="1.0">
              <emma:interpretation id="{9BB15046-32D2-4364-AB27-069013EF426A}" emma:medium="tactile" emma:mode="ink">
                <msink:context xmlns:msink="http://schemas.microsoft.com/ink/2010/main" type="inkWord" rotatedBoundingBox="11913,7427 14709,7378 14721,8090 11926,8138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4307.5969">7709 6603 791 0,'0'0'137'0,"0"0"-33"16,0 0-80-1,119-98-2-15,-13 56 17 0,18 1-29 16,8 7-10-16,-3 8-5 16,-11 11-154-16,-16 8-176 15</inkml:trace>
          <inkml:trace contextRef="#ctx0" brushRef="#br0" timeOffset="54177.9184">8243 6804 749 0,'0'0'19'0,"0"0"52"15,-3 135-7-15,6-108 2 16,10-9-38-16,1-7-17 15,-7-9-5-15,-5-2-6 16,-2-6-10-16,-2-27-70 16,-32-14-231-16,-19-7-143 15</inkml:trace>
          <inkml:trace contextRef="#ctx0" brushRef="#br0" timeOffset="54664.3811">8874 6976 669 0,'0'0'17'0,"0"0"111"16,0 0-91-16,0 0 12 0,0 0 0 16,0 0 32-16,14 19-41 15,-14-68-36-15,0-11-2 16,4 0-2-16,8-6 0 15,8 2-6-15,4 6-16 16,3 8-5-16,1 14 21 16,1 13 4-16,-1 14 2 15,6 9-3-15,2 0 3 16,7 29 4-16,5 13 9 16,2 14 5-16,0 8 4 15,2 2-5-15,-4 0-6 16,-7-8-10-16,-4-16 0 0,-9-10-1 15,-13-16-13 1,-15-10-55-16,-2-6-184 0,-46 0-387 16</inkml:trace>
          <inkml:trace contextRef="#ctx0" brushRef="#br0" timeOffset="54800.6643">9136 6869 419 0,'0'0'635'15,"0"0"-616"-15,0 0 10 16,0 0-9-16,0 0-8 15,130-56-4-15,-54 31-8 16,2-6-11-16,-6 0-118 16,-6 2-131-16,-9 5-232 15</inkml:trace>
          <inkml:trace contextRef="#ctx0" brushRef="#br0" timeOffset="55138.1776">9826 6818 587 0,'0'0'62'0,"0"0"99"16,42 148-74-16,-27-115-11 15,-6-13-27-15,-5-11-20 16,-2-9-15-16,-2 0 4 16,0-23 53-16,-5-19-50 15,-13-14-21-15,0-6-1 16,0-4-4-16,2 4-1 16,2 3 6-16,5 18-2 15,5 19-4-15,4 15 4 0,0 7 1 16,0 15-17-1,27 20 13-15,9 3 5 0,7 0 0 16,10-7 1-16,7-8 5 16,8-12 1-16,2-11 17 15,0 0-14-15,-15-23-4 16,-13-15 6-16,-10-8-7 16,-7-6-5-16,-10-1-2 15,-1 4-13-15,3 5-42 16,1 9-52-16,9 9-161 15,7 15-254-15</inkml:trace>
        </inkml:traceGroup>
        <inkml:traceGroup>
          <inkml:annotationXML>
            <emma:emma xmlns:emma="http://www.w3.org/2003/04/emma" version="1.0">
              <emma:interpretation id="{BF6BFD01-B4E8-40AB-8A81-C973E15025D2}" emma:medium="tactile" emma:mode="ink">
                <msink:context xmlns:msink="http://schemas.microsoft.com/ink/2010/main" type="inkWord" rotatedBoundingBox="15249,7375 19266,7305 19279,8051 15262,8121"/>
              </emma:interpretation>
              <emma:one-of disjunction-type="recognition" id="oneOf16">
                <emma:interpretation id="interp24" emma:lang="" emma:confidence="0">
                  <emma:literal>-NZA</emma:literal>
                </emma:interpretation>
                <emma:interpretation id="interp25" emma:lang="" emma:confidence="0">
                  <emma:literal>IN ZA</emma:literal>
                </emma:interpretation>
                <emma:interpretation id="interp26" emma:lang="" emma:confidence="0">
                  <emma:literal>"N ZA</emma:literal>
                </emma:interpretation>
                <emma:interpretation id="interp27" emma:lang="" emma:confidence="0">
                  <emma:literal>UN ZA</emma:literal>
                </emma:interpretation>
                <emma:interpretation id="interp28" emma:lang="" emma:confidence="0">
                  <emma:literal>-N2A</emma:literal>
                </emma:interpretation>
              </emma:one-of>
            </emma:emma>
          </inkml:annotationXML>
          <inkml:trace contextRef="#ctx0" brushRef="#br0" timeOffset="56502.4782">12658 6554 506 0,'0'0'231'15,"0"125"-138"-15,0-68 22 16,0-11-38-16,0-15 2 16,0-9-32-16,0-12-25 15,2-7-16-15,-2-3-4 16,0-7 13-16,0-28-15 15,0-14-13-15,0-11-18 16,-9-8-9-16,-1 2-2 0,-2 4 4 16,3 12 1-1,0 17 19-15,3 19 16 0,3 14 2 16,3 1-2-16,0 39 4 16,0 20 13-16,14 9 13 15,14 5 10-15,10-4-10 16,10-14-11-16,9-9 20 15,8-20 0-15,1-24-11 16,-4-3 3-16,-8-21-10 16,-9-19 1-16,-10-10-7 15,-13-1-10-15,-10-4-1 16,-10 5-2-16,-2 8-14 0,0 10-24 16,-2 15-17-1,-1 10-34-15,3 7-22 16,0 8-224-16,0 17-173 15</inkml:trace>
          <inkml:trace contextRef="#ctx0" brushRef="#br0" timeOffset="56916.9087">13635 6321 559 0,'0'0'77'0,"0"0"81"0,161-41-34 16,-111 41-52-16,-10 0-31 15,-1 17-4-15,-12 12-14 16,-9 7-5-16,-18 11 0 15,0 4 5-15,-31 8 3 16,-23 4-12-16,-2-1-6 16,5-4 2-16,9-7-1 15,18-3 3-15,12-8-4 16,12-6-1-16,0-2-4 16,16-6 2-16,17-5 1 0,14-8 3 15,7-5 2 1,11-8-6-16,5 0-5 0,3-27-15 15,0-7-62 1,-5-3-49-16,-8-1-121 0,-13 1-409 16</inkml:trace>
          <inkml:trace contextRef="#ctx0" brushRef="#br0" timeOffset="57363.4874">14393 6768 268 0,'0'0'398'0,"0"0"-318"16,-39 131 14-16,34-101 35 15,5-5-76-15,0-7-2 0,0-8-13 16,0-3-22-16,0-5-8 16,0-2-5-16,0 0 10 15,0-2 14-15,0-21-11 16,0-10-16-16,9-7-4 15,11-10-1-15,2-5-5 16,5-7-9-16,1 0 0 16,2 1-11-16,1 6 9 15,-1 10 15-15,2 8 5 16,-1 12 1-16,1 11 3 16,-2 9 12-16,-3 5-3 15,3 12 5-15,0 20 3 16,5 15 5-16,-4 6 20 15,4 6-2-15,-3 3-1 0,-2 0-8 16,1-7-6-16,-4-3-4 16,0-11-12-16,-4-7-8 15,-5-8-4-15,-8-16 0 16,-5-1-18-16,-5-9-52 16,0 0-11-16,-24-5-10 15,-21-23-137-15,-17-8-430 16</inkml:trace>
          <inkml:trace contextRef="#ctx0" brushRef="#br0" timeOffset="57496.5854">14653 6768 945 0,'0'0'47'0,"0"0"-14"16,0 0 71-16,162 38-31 0,-96-35-21 16,-2-3-24-16,-7 0-28 15,-14 0-9-15,-20 0-115 16,-23 0-145-16</inkml:trace>
          <inkml:trace contextRef="#ctx0" brushRef="#br0" timeOffset="56081.9397">11538 6503 383 0,'0'0'578'0,"0"0"-572"16,0 0-6-16,0 0 18 15,159-21 17-15,-62-5-35 16,9-6-104-16,6-4-177 16</inkml:trace>
          <inkml:trace contextRef="#ctx0" brushRef="#br0" timeOffset="55413.681">11335 6297 460 0,'0'0'135'0,"0"0"16"16,0 0-72-16,-155 12-34 16,116 19 39-16,8 8-41 15,5 12-3-15,8 12-4 16,6 7 0-16,7 1 0 16,5-2-7-16,0-4-5 0,9-11-9 15,17-10-9 1,4-13-3-16,3-17-3 0,6-14-8 15,3 0-44-15,-1-34-10 16,-5-13-136-16,-10-6-499 16</inkml:trace>
          <inkml:trace contextRef="#ctx0" brushRef="#br0" timeOffset="55776.9533">11436 6582 597 0,'0'0'24'16,"0"0"57"-16,0 0 8 15,-5 126 6-15,5-85-25 0,0-2-12 16,14 0-7-16,5-4 2 16,7-3-8-16,4-4-9 15,3-4-9-15,5-5 0 16,7-9-2-16,0-10 9 15,3 0-7-15,0 0-20 16,0-15-4-16,0-2 0 16,0 1-3-16,0 0-2 15,-2 4-6-15,-10 3 1 16,-11 3-2-16,-11 5-10 16,-7-2-18-16,-7 3-13 15,0 0-7-15,0 0 1 16,-3 0-26-16,-10-3-37 15,-1-6-63-15,-2-5-28 0,-2-3-49 16</inkml:trace>
          <inkml:trace contextRef="#ctx0" brushRef="#br0" timeOffset="55955.0797">11529 6747 869 0,'0'0'60'0,"0"0"-40"16,0 0 50-16,164-9-30 16,-106-12-10-16,3-7-22 15,-13-2-8-15,-20 5-69 16,-20-1-188-16,-8 0-514 16</inkml:trace>
        </inkml:traceGroup>
      </inkml:traceGroup>
    </inkml:traceGroup>
    <inkml:traceGroup>
      <inkml:annotationXML>
        <emma:emma xmlns:emma="http://www.w3.org/2003/04/emma" version="1.0">
          <emma:interpretation id="{37142029-92CB-4039-9B70-5C56BE652AA4}" emma:medium="tactile" emma:mode="ink">
            <msink:context xmlns:msink="http://schemas.microsoft.com/ink/2010/main" type="paragraph" rotatedBoundingBox="5267,9921 24854,9420 25006,15382 5420,15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5E7FC2-50EF-4DE3-96BA-D3888ECDB407}" emma:medium="tactile" emma:mode="ink">
              <msink:context xmlns:msink="http://schemas.microsoft.com/ink/2010/main" type="inkBullet" rotatedBoundingBox="5268,9918 6605,9888 6646,11725 5309,11755"/>
            </emma:interpretation>
          </emma:emma>
        </inkml:annotationXML>
        <inkml:trace contextRef="#ctx0" brushRef="#br0" timeOffset="59052.8601">1622 9156 443 0,'0'0'71'15,"0"0"45"-15,-128 21 16 0,71-14-56 16,-2 1 18-1,-5-4-37-15,-4 5-14 0,3-7-7 16,13-2-10-16,14 0 15 16,17-7-2-16,18-16-35 15,3-11-4-15,42-5-2 16,21 1 2-16,17 5 1 16,9 14-1-16,-4 19-3 15,-9 0 0-15,-15 33-1 16,-16 21 1-16,-22 5 3 15,-20 7 1-15,-3 4 1 16,-35-2 1-16,-25 2-3 16,-10 3-3-16,-10-3-3 15,8-6 2-15,7-4 4 16,20-12 1-16,18-6 1 0,18-8-4 16,9-1 2-16,19-8 0 15,34-6 0-15,13-10 12 16,14-9-6-16,7 0-5 15,-3-26-1-15,-1-7-9 16,-8 0-38-16,-12-4-40 16,-15 3-172-16,-22-1-497 15</inkml:trace>
        <inkml:trace contextRef="#ctx0" brushRef="#br0" timeOffset="59277.4551">2020 8824 850 0,'0'0'6'15,"136"125"102"-15,-58-19-18 16,-6 24 10-16,-12 25-14 16,-22 12-35-16,-26 0-29 15,-12-3-17-15,-21-7-3 16,-32-10-2-16,-13-6-29 15,-9-8-46-15,-5-5-65 16,5-11-240-16</inkml:trace>
      </inkml:traceGroup>
      <inkml:traceGroup>
        <inkml:annotationXML>
          <emma:emma xmlns:emma="http://www.w3.org/2003/04/emma" version="1.0">
            <emma:interpretation id="{0D7370E2-86B8-4417-A827-B557FC3E4261}" emma:medium="tactile" emma:mode="ink">
              <msink:context xmlns:msink="http://schemas.microsoft.com/ink/2010/main" type="line" rotatedBoundingBox="7987,10112 24862,9732 24884,10689 8008,11068"/>
            </emma:interpretation>
          </emma:emma>
        </inkml:annotationXML>
        <inkml:traceGroup>
          <inkml:annotationXML>
            <emma:emma xmlns:emma="http://www.w3.org/2003/04/emma" version="1.0">
              <emma:interpretation id="{288165E7-D889-4C19-B36F-60BE146D4888}" emma:medium="tactile" emma:mode="ink">
                <msink:context xmlns:msink="http://schemas.microsoft.com/ink/2010/main" type="inkWord" rotatedBoundingBox="7987,10133 9621,10096 9642,11017 8008,11053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6192.2629">3910 9721 377 0,'-99'-114'307'0,"79"105"-216"16,20 6 76-16,0 3-125 15,27 0-40-15,23 0-2 16,16 9 1-16,8-3-1 16,2-6-70-16,0 0-117 15,-7-18-286-15</inkml:trace>
          <inkml:trace contextRef="#ctx0" brushRef="#br0" timeOffset="96071.7149">3910 9721 487 0,'0'0'9'0,"-17"156"-5"16,13-105 31-16,-1-19 10 15,5-15-21-15,0-15-4 16,0-2-14-16,0-15 48 15,0-31-24-15,0-14-15 0,0-22 8 16,5-8 0-16,-1-11-12 16,1-5-9-16,-4-1 2 15,4 8 2-15,-2 13-6 16,4 21 16-16,2 26 56 16,1 18-41-16,8 18-3 15,4 3-28-15,10 41 5 16,5 24 4-16,-1 27 3 15,-1 12 2-15,-4 8-5 16,-8-12-5-16,-9-17-4 16,-10-26-2-16,-4-22-77 15,-12-22-76-15,-21-13-17 16,-15-3-217-16</inkml:trace>
          <inkml:trace contextRef="#ctx0" brushRef="#br0" timeOffset="96513.5728">4445 9620 384 0,'0'0'184'0,"35"129"-117"16,-17-61 89-16,-5-17-102 16,-4-16-10-16,-4-18-13 15,-5-15-25-15,0-2-1 16,0-26 24-16,-11-28-29 16,-8-16-7-16,8-12 4 15,7-10 3-15,4-4 0 16,4-1 0-16,28 8-1 15,8 16 0-15,7 25-1 16,-3 20 2-16,-2 19 2 16,-5 9 10-16,-5 9 3 15,-7 20-1-15,-14 15 2 16,-11 4 4-16,0 4-14 16,-26 1 4-16,-10-6 3 0,0-8-12 15,11-15-2 1,14-12 0-16,11-12-30 0,5-6-95 15,31-30-147-15</inkml:trace>
          <inkml:trace contextRef="#ctx0" brushRef="#br0" timeOffset="96881.945">5221 9440 681 0,'0'0'21'0,"0"180"140"15,0-107-65-15,0-23-72 16,0-21-13-16,0-20-8 16,0-9 2-16,0-17 9 0,-9-26-3 15,-12-18-11-15,3-14-7 16,4-8 6-16,7-14-1 16,7-4 2-16,0 4-5 15,22 15-6-15,11 27 4 16,3 25 7-16,-1 17 2 15,-2 13-2-15,2 3 5 16,-4 23 10-16,-5 13 0 16,-14 6 7-16,-12 7-4 15,0-1 6-15,-18-1 4 16,-20-6 9-16,1-7-10 16,2-9-11-16,12-13-14 15,11-7-2-15,12-8-2 0,0 2-73 16,23-2-100-16,19 7-70 15</inkml:trace>
        </inkml:traceGroup>
        <inkml:traceGroup>
          <inkml:annotationXML>
            <emma:emma xmlns:emma="http://www.w3.org/2003/04/emma" version="1.0">
              <emma:interpretation id="{2F7AE485-142F-4F8C-97FD-D2107D13703B}" emma:medium="tactile" emma:mode="ink">
                <msink:context xmlns:msink="http://schemas.microsoft.com/ink/2010/main" type="inkWord" rotatedBoundingBox="10076,10183 13908,10097 13926,10899 10094,10985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99062.7491">8602 9388 435 0,'0'0'220'0,"0"157"-42"15,-6-86-94-15,-15-7 5 16,3-17-28-16,4-17-16 16,2-21-19-16,3-9-1 15,-1-5-6-15,-4-31-19 16,2-15-20-16,6-16-6 15,6-1-27-15,0 8-6 0,0 17-13 16,0 18 60-16,6 19 12 16,3 6-3-16,5 1 3 15,7 27 2-15,6 4 12 16,7 5 10-16,7-6-17 16,7-6-6-16,5-13 5 15,-4-12-4-15,-2 0 0 16,-11-24 0-16,-13-16 7 15,-10-8-9-15,-5 2-13 16,-8 0-75-16,0 8-142 16,0 11-313-16</inkml:trace>
          <inkml:trace contextRef="#ctx0" brushRef="#br0" timeOffset="99380.0976">9140 9417 362 0,'0'0'91'0,"0"0"23"16,0 0 3-16,0 0-23 15,0 0-26-15,-27 122-15 16,21-102-11-16,3 0-20 16,3 1-14-16,0-3 6 15,0 3-3-15,14-3 6 16,8 1 2-16,11-5 14 0,3 0 11 15,8-8-1 1,1-3-6-16,3-2-4 0,-3-1-15 16,-1 0-8-16,-4-4-9 15,3-13 5-15,-12-2-6 16,-4-3-10-16,-10 9-27 16,-8 1-25-16,-9 1 1 15,0 0 2-15,-5 1-64 16,-25-1-108-16,-10 0-312 15</inkml:trace>
          <inkml:trace contextRef="#ctx0" brushRef="#br0" timeOffset="99534.0857">9175 9530 794 0,'0'0'147'0,"0"0"-143"0,0 0 40 15,0 0-30-15,117 17-14 16,-88-34-11-16,-1-18-177 15,-17-4-406-15</inkml:trace>
          <inkml:trace contextRef="#ctx0" brushRef="#br0" timeOffset="99636.693">9235 9280 950 0,'0'0'90'16,"0"0"73"-16,0 0-88 16,0 0-72-16,0 0-2 15,0 0-2-15,138-32-9 16,-37 18-104-16,10-2-83 15,8 3-430-15</inkml:trace>
          <inkml:trace contextRef="#ctx0" brushRef="#br0" timeOffset="97514.2036">5973 9667 667 0,'0'0'18'16,"-14"128"60"-16,13-79 20 15,-2-16-43-15,3-13-32 16,-2-10-13-16,-1-6 12 16,-1-4 11-16,-7-5 23 0,-3-27-17 15,-5-12-36-15,5-18-3 16,8-10-2-16,3-11-2 15,3-2-5-15,3-2-17 16,20 10 8-16,7 9 13 16,-1 16 5-16,1 19-1 15,0 17-1-15,4 16 0 16,2 9 2-16,5 36 4 16,-2 16 6-16,-3 14 5 15,-9 2 1-15,-6-3-9 16,-12-7-4-16,-9-14-3 15,0-14-6-15,0-15-42 0,-16-14-78 16,-11-10-32 0,-2-15 0-16,-6-22-285 0,-1-3 443 15,2-2 37-15,8 15 191 16,8 10-15-16,11 11-37 16,7 3-31-16,0 3-108 15,12 0-37-15,24 0 0 16,15 0-1-16,6-6-41 15,5-11-190-15</inkml:trace>
          <inkml:trace contextRef="#ctx0" brushRef="#br0" timeOffset="97873.657">6730 9695 513 0,'0'0'27'0,"0"0"83"16,0 0 17-16,0 0-42 15,0 0-14-15,0 0 8 16,-34 32-43-16,2-82-25 16,2-7-2-16,8-12-7 15,15-8-2-15,7-9 0 16,14 0-11-16,27 8 5 16,11 19 5-16,2 17-3 15,3 26 4-15,-4 16 0 16,-5 0-2-16,-9 40 2 15,-15 13 4-15,-12 14 5 16,-12 9 0-16,-1-5 5 0,-23-2-8 16,4-12 7-1,8-9 0-15,12-12-6 0,0-4-7 16,18-12 0-16,21-8-1 16,9-10 0-16,10-2-21 15,5-21-55-15,-2-20-182 16,-5-3-392-16</inkml:trace>
          <inkml:trace contextRef="#ctx0" brushRef="#br0" timeOffset="98163.6119">7177 9184 798 0,'0'0'88'0,"0"0"-76"16,0 0 62-16,153-69-30 15,-70 54-31-15,7-2-13 0,6 6-12 16,0 9-117-16,-2 2-198 16</inkml:trace>
          <inkml:trace contextRef="#ctx0" brushRef="#br0" timeOffset="98030.9673">7380 9540 701 0,'0'0'22'0,"0"0"82"0,30 142 30 15,-12-108-82-15,4-7-39 16,-2-13-13-16,-5-14-16 15,-6-5-67-15,-6-37-102 16,-3-16-458-16</inkml:trace>
          <inkml:trace contextRef="#ctx0" brushRef="#br0" timeOffset="98645.9309">7873 9523 396 0,'0'0'273'0,"0"0"-63"16,0 0-43-16,0 0-111 16,0 0-27-16,0 0-13 15,49-47 14-15,-5 20-21 16,4-16-9-16,0-4-42 15,-9-2-99-15,-12 5-268 16</inkml:trace>
          <inkml:trace contextRef="#ctx0" brushRef="#br0" timeOffset="98512.7072">7957 9406 311 0,'0'0'102'0,"0"0"46"16,0 0-22-16,0 0-29 16,-35 116-8-16,35-87-33 0,0 5-4 15,0 1-11-15,0-3-13 16,9 0 6-16,17-6-1 15,6-3-6-15,5-7 9 16,4-4-7-16,2-3-7 16,1-7-13-16,-2-2-7 15,-3 0 3-15,-4-4-5 16,-5-15-26-16,-8 2-23 16,-8-2 6-16,-11 2-6 15,-3 1-21-15,-8-1-28 16,-26-1-72-16,-16 0-58 0,-10-4-60 15</inkml:trace>
          <inkml:trace contextRef="#ctx0" brushRef="#br0" timeOffset="98741.961">8055 9200 741 0,'0'0'61'16,"0"0"-50"-16,0 0-5 0,0 0-6 15,179-57-107 1,-103 46-221-16</inkml:trace>
        </inkml:traceGroup>
        <inkml:traceGroup>
          <inkml:annotationXML>
            <emma:emma xmlns:emma="http://www.w3.org/2003/04/emma" version="1.0">
              <emma:interpretation id="{DF9E5550-6ABE-447A-AB03-C9F963E093A1}" emma:medium="tactile" emma:mode="ink">
                <msink:context xmlns:msink="http://schemas.microsoft.com/ink/2010/main" type="inkWord" rotatedBoundingBox="14919,9956 18406,9877 18427,10834 14941,10912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01152.8407">12117 9068 800 0,'0'0'13'16,"0"0"51"-16,0 0-12 15,-164-97-4-15,93 97-33 16,2 0-12-16,12 7-1 16,19 12 3-16,22 9-1 0,16 5-4 15,4 5 0 1,32 9 2-16,17 5-2 0,12 4 2 15,-2 3 9-15,-3-2 1 16,-10-1-5-16,-19-6 29 16,-14-8 1-16,-17-6-11 15,-8-3 5-15,-34-10-1 16,-14-8-15-16,-7-9-5 16,2-6-7-16,8 0-3 15,14 0-16-15,12-15-20 16,22-3-15-16,5-2-55 15,20-4-25-15,27 3-76 16,7 3-203-16</inkml:trace>
          <inkml:trace contextRef="#ctx0" brushRef="#br0" timeOffset="101383.8475">12239 9581 443 0,'0'0'84'15,"0"0"86"-15,141 17-38 16,-94-26-10-16,-4-24-61 15,-8-11-28-15,-13-9-5 16,-8-4-14-16,-14-10 16 16,0 5 11-16,-33 5 11 15,-15 14-22-15,-13 21-10 16,3 22-3-16,5 0-13 16,8 44-4-16,12 10-8 15,15 11-32-15,18-1-42 16,0-11-16-16,36-11-67 0,15-18-286 15</inkml:trace>
          <inkml:trace contextRef="#ctx0" brushRef="#br0" timeOffset="101734.0741">12915 9495 769 0,'0'0'27'0,"0"0"69"0,0 0 33 16,155 108-70-16,-99-108-4 16,-4-15-14-16,-2-28-19 15,-10-11-9-15,-10-12-9 16,-18-1 0-16,-12 2-3 15,-21 9 0-15,-31 14-1 16,-11 20 0-16,-6 17-2 16,2 5 2-16,6 33-2 15,11 15 1-15,11 8-6 16,21 3-18-16,18-10-22 16,0-4-34-16,36-9-28 0,18-15-90 15,6-8-119-15</inkml:trace>
          <inkml:trace contextRef="#ctx0" brushRef="#br0" timeOffset="102021.78">13321 9464 732 0,'0'0'120'0,"0"0"23"0,60 124-22 16,-31-71-13-16,5-4-45 15,1-7-30-15,-4-15-32 16,1-10-2-16,-2-17-47 15,0-2-80-15,-3-32-116 16</inkml:trace>
          <inkml:trace contextRef="#ctx0" brushRef="#br0" timeOffset="102360.4874">13745 9402 582 0,'0'0'99'0,"0"0"55"16,51 124-28-16,-13-94-67 15,8-9-3-15,8-13-10 16,2-8-7-16,-2-4-19 15,-1-30-7-15,-8-15-1 16,-11-8-9-16,-13-6-3 0,-12-3 0 16,-9 2 2-16,0 5 0 15,-9 17-2-15,-15 13 3 16,6 14-3-16,5 15-10 16,2 0-48-16,7 16-58 15,1 12-229-15</inkml:trace>
          <inkml:trace contextRef="#ctx0" brushRef="#br0" timeOffset="100634.2686">10713 8976 829 0,'0'0'40'0,"127"-41"31"16,-42 18-16-16,0 4-24 0,-2 5-15 16,-8 8-16-1,-6 6-1-15,-7 0-30 0,-15 20-71 16,-22 16-92-1,-25 5-268-15</inkml:trace>
          <inkml:trace contextRef="#ctx0" brushRef="#br0" timeOffset="100784.3869">10874 9585 703 0,'0'0'45'0,"0"0"113"16,0 0-93-16,171 52-20 15,-105-52-32-15,8 0-13 16,-2-4-81-16,2-13-198 0</inkml:trace>
          <inkml:trace contextRef="#ctx0" brushRef="#br0" timeOffset="100469.3631">11079 9185 416 0,'0'0'144'0,"0"0"14"0,-3 140-42 16,3-100-1-16,0-3-72 16,0-14-19-16,5-7-22 15,-2-8-2-15,-3-8-12 16,0 0-66-16,0-15-106 16,-17-16-419-16</inkml:trace>
        </inkml:traceGroup>
        <inkml:traceGroup>
          <inkml:annotationXML>
            <emma:emma xmlns:emma="http://www.w3.org/2003/04/emma" version="1.0">
              <emma:interpretation id="{4F521A84-90E6-4B45-9FFE-9B093E66E2E1}" emma:medium="tactile" emma:mode="ink">
                <msink:context xmlns:msink="http://schemas.microsoft.com/ink/2010/main" type="inkWord" rotatedBoundingBox="18747,9969 20829,9922 20846,10684 18764,10731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02720.0001">14560 9509 287 0,'0'0'392'0,"0"0"-352"0,0 0 86 16,-3 107-54-16,3-107 7 15,-2 0-40-15,2-13 5 16,0-28-18-16,0-14-26 16,0-12-2-16,0-14-5 15,9-2-4-15,5 2-8 16,2 18 1-16,-1 20 16 16,2 18 2-16,-4 19 2 15,4 6 5-15,6 12 5 16,4 33 16-16,7 15 7 15,7 9 16-15,2-1-13 0,2-2-14 16,-1-14-7-16,-3-16-8 16,-11-11-9-16,-12-14-1 15,-14-11-55-15,-4 0-27 16,-18-17-21-16,-30-12-242 16,-15 3-173-16</inkml:trace>
          <inkml:trace contextRef="#ctx0" brushRef="#br0" timeOffset="102870.7873">14647 9365 125 0,'0'0'592'15,"0"0"-437"-15,0 0-26 16,0 0-101-16,0 0 39 16,0 0 7-16,152 9-6 15,-82-9-27-15,0 0-16 16,-12-13-16-16,-13 1-9 0,-10 3 0 16,-17 2-58-1,-11 7-46-15,-7 0-111 0,-4 0-421 16</inkml:trace>
          <inkml:trace contextRef="#ctx0" brushRef="#br0" timeOffset="103563.821">15310 9196 762 0,'0'0'50'15,"0"0"73"-15,26 159-23 16,-11-95-19-16,3-4-24 16,6-9-8-16,0-8-9 15,3-12-15-15,1-8-10 16,-5-16-3-16,-8-4-11 16,-5-3 2-16,-5-9-3 15,-5-16 0-15,0-18 0 16,0-10-13-16,0-14-9 15,0-18-7-15,-5-7-4 0,2 8 3 16,3 20-26 0,0 25 10-16,0 31 46 0,0 8-1 15,0 23 2-15,0 22 4 16,3 8 17-16,12 1-1 16,8-9-5-16,6-11-9 15,2-13 2-15,4-15-3 16,5-6 3-16,-1-14-3 15,-1-25 7-15,1-9-10 16,-12-5-3-16,2-3-3 16,-7 6-38-16,1 3-34 15,-2 8-26-15,-3 14-213 16</inkml:trace>
          <inkml:trace contextRef="#ctx0" brushRef="#br0" timeOffset="103851.6105">16015 9196 607 0,'0'0'62'0,"27"125"158"16,-6-74-119-16,-3-12-32 16,2-12-6-16,-7-14-33 15,-1-8-8-15,-9-5-22 16,-3-16-2-16,0-27-17 16,-19-11-78-16,-17-12-24 15,-14 2-70-15,-7 5-107 16,0 6 33-16,4 8 265 15,19 12 155-15,14 10 122 16,16 9-38-16,4 4-104 0,22-5-112 16,31-4-11-1,17-1 16-15,10-3-11 0,1 6-17 16,-6 2-13-16,-5 6-54 16,-12 9-98-16,-19 0-123 15</inkml:trace>
          <inkml:trace contextRef="#ctx0" brushRef="#br0" timeOffset="104061.2394">16356 9255 168 0,'0'0'280'0,"0"0"-149"16,71 112 50-16,-27-112-67 15,-1 0-7-15,-4-41-59 16,-6-16-34-16,-9-8-3 16,-10-5-9-16,-14 4 1 0,0 4 0 15,-9 13 1 1,-21 14-2-16,0 17-2 0,1 18 3 15,1 6 1-15,5 43-4 16,8 19-18-16,12 14-44 16,3-6-189-16</inkml:trace>
        </inkml:traceGroup>
        <inkml:traceGroup>
          <inkml:annotationXML>
            <emma:emma xmlns:emma="http://www.w3.org/2003/04/emma" version="1.0">
              <emma:interpretation id="{421C6E3D-3D6F-4835-B2E2-9D60B5417692}" emma:medium="tactile" emma:mode="ink">
                <msink:context xmlns:msink="http://schemas.microsoft.com/ink/2010/main" type="inkWord" rotatedBoundingBox="21511,9909 24865,9833 24880,10502 21527,10578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05050.5175">17821 9218 917 0,'0'0'80'16,"0"0"-76"-16,0 0 23 15,0 0 21-15,162-2-31 16,-100-13-17-16,-8 1-12 16,-11-5-87-16,-20 2-244 15</inkml:trace>
          <inkml:trace contextRef="#ctx0" brushRef="#br0" timeOffset="104902.3337">17908 9179 546 0,'0'0'12'0,"0"0"15"16,0 0 73-16,0 0-1 16,6 109-38-16,-2-85 10 0,4 1-21 15,4-1-11-15,1-3 8 16,7-1-1-16,10-8 1 15,2-1-6-15,10-2 6 16,0-7-15-16,1-2-5 16,4 0-7-16,-6 0-12 15,-2-6-8-15,-8-7 3 16,-8 4-3-16,-10 3-23 16,-5 1-11-16,-8 5-16 15,0 0 9-15,0-3 21 16,-17 0-55-16,-4-3-52 15,-3-5-35-15,-3-2-41 16,-3-5-385-16</inkml:trace>
          <inkml:trace contextRef="#ctx0" brushRef="#br0" timeOffset="105183.4901">17984 9091 922 0,'0'0'39'0,"0"0"-39"16,0 0-2-16,0 0-8 16,137-32-43-16,-51 13-139 15,0-2-231-15</inkml:trace>
          <inkml:trace contextRef="#ctx0" brushRef="#br0" timeOffset="105461.8115">18623 8955 305 0,'0'0'195'0,"0"0"-167"16,0 0 250-16,0 0-184 0,0 0-46 15,0 0 8 1,-136-50-18-16,101 49-7 0,12 1-5 16,10 0-9-16,13 0-17 15,0 17-10-15,9 12 3 16,21 12-7-16,0 8 2 16,2 5 4-16,-5 3 8 15,-5 2 0-15,-8-3 3 16,-11-3 35-16,-3-8 2 15,-9-6 14-15,-18-11 8 16,-8-9-22-16,1-11-14 16,-1-8-20-16,8 0-6 15,10 0-11-15,13-14-57 16,4-9-39-16,19-4-38 16,14-2-463-16</inkml:trace>
          <inkml:trace contextRef="#ctx0" brushRef="#br0" timeOffset="104509.4652">17503 9211 775 0,'0'0'17'0,"0"0"93"16,-28 130-35-16,23-113-27 15,-2-14-42-15,-2-3 15 16,-8-6 21-16,-10-28-42 16,-4-11-30-16,1-11 5 15,4-2 6-15,12 0 17 16,14 5 1-16,0 10 0 16,21 9 0-16,25 10 1 15,9 11 0-15,2 13 10 0,-3 0 4 16,-5 27 2-16,-6 15-3 15,-4 11 22-15,-7 10 28 16,-14 10-42-16,-12-5 9 16,-6-2 15-16,-18-10-15 15,-20-16-11-15,-13-9-8 16,-3-14 2-16,-3-14-9 16,4-3-4-16,13 0-23 15,11-2-25-15,20-8-22 16,9 1-12-16,17 1-66 0,26-3-233 15</inkml:trace>
          <inkml:trace contextRef="#ctx0" brushRef="#br0" timeOffset="105717.8064">18742 8949 273 0,'0'0'0'16,"0"0"-273"-16</inkml:trace>
          <inkml:trace contextRef="#ctx0" brushRef="#br0" timeOffset="105637.1379">18801 9257 519 0,'0'0'341'16,"0"0"-249"-16,0 123 9 16,0-95-48-16,0-13-31 15,0-13-22-15,3-2-37 16,10-20-27-16,-1-26-45 15,-7-9-510-15</inkml:trace>
          <inkml:trace contextRef="#ctx0" brushRef="#br0" timeOffset="106076.2113">19016 9216 55 0,'0'0'635'15,"0"0"-491"-15,3 109 26 16,-3-94-128-16,0-14 1 16,0-1-9-16,-12-12-8 15,-5-24-26-15,-1-13-2 0,8-3-5 16,2-8 2-16,8 4 4 15,0 5-2-15,8 8-2 16,25 10-4-16,13 15 3 16,8 8 1-16,8 10 1 15,3 0 4-15,1 26 11 16,-9 13 11-16,-15 11-3 16,-18 8-2-16,-24 4 20 15,0 6 13-15,-37-6-9 16,-18-7-5-16,-5-14-4 15,3-15-19-15,8-11-11 16,17-11-2-16,15-4-17 0,17 0-39 16,5-24-47-16,37-12-60 15,9-6-157-15</inkml:trace>
          <inkml:trace contextRef="#ctx0" brushRef="#br0" timeOffset="106620.2061">19510 9096 791 0,'0'0'47'0,"0"0"35"15,0 0-41-15,0 0 13 16,0 0-9-16,0 0-19 0,57 7-26 16,-25-14-12-16,-2-19-30 15,-3-6-90-15,-10-6-299 16</inkml:trace>
          <inkml:trace contextRef="#ctx0" brushRef="#br0" timeOffset="106469.7117">19536 9019 339 0,'0'0'200'0,"0"0"-144"0,0 0 58 16,0 0-3-16,0 0-48 15,0 0-11-15,0 84-10 16,4-64-10-16,1 4-2 16,-1 0 9-16,5 1-3 15,0 3 12-15,5-3-26 16,3-3 18-16,1-3-16 16,9-4-7-16,3 1 1 15,9-6 5-15,10-4 0 16,4-6-5-16,1 0 9 15,-6 0-16-15,-9 0-5 16,-13-8-2-16,-13 5-4 16,-7-1-3-16,-6 3-12 0,0-8-30 15,0-2-24-15,-9-4-41 16,-15-2-11-16,-13-1-143 16,-5 0-146-16</inkml:trace>
          <inkml:trace contextRef="#ctx0" brushRef="#br0" timeOffset="106714.0856">19604 8824 768 0,'0'0'85'15,"0"0"-37"-15,0 0-48 16,0 0-44-16,0 0-106 16,153-43-325-16</inkml:trace>
          <inkml:trace contextRef="#ctx0" brushRef="#br0" timeOffset="107044.494">19934 8993 406 0,'0'0'245'0,"12"125"-52"16,-7-66-109-16,-2-10-19 16,-2-15-5-16,-1-12-16 15,0-16-24-15,0-6-10 16,0 0 15-16,-6-28-5 16,-13-14-20-16,1-16-20 15,3-7 3-15,7 0 3 16,8 2 4-16,0 10 5 15,9 10 4-15,18 9 1 16,8 7-4-16,-1 10 3 16,-4 16 2-16,-1 1 3 15,-6 15 8-15,-2 24 6 16,-8 11 11-16,-5 4 21 16,-7 9-12-16,-1-8-16 15,3-8-5-15,2-11-10 16,-1-16-5-16,2-10-2 0,3-10-40 15,3 0-51-15,11-25-11 16,-1-13-135-16,-2-1-101 16</inkml:trace>
          <inkml:trace contextRef="#ctx0" brushRef="#br0" timeOffset="107354.2001">20247 9122 594 0,'0'0'131'0,"-23"127"-2"16,17-66-5-16,3-12-48 15,3-11-1-15,0-16-20 0,0-11-19 16,0-11-23 0,0 0-6-16,0-17 15 0,0-24-19 15,8-12-3-15,2-15-15 16,4 1-7-16,3 2-11 16,-4 18 14-16,4 16 17 15,-7 20 0-15,4 8 1 16,2 3-4-16,2 11 5 15,3 21 16-15,-3 13 5 16,0 8 8-16,-4 3-6 16,-5-9-4-16,-2-8-8 15,-7-8-8-15,0-11-3 16,0-5-9-16,-21-6-44 0,-10-9-61 16,-8 0-105-16,3 0-199 15</inkml:trace>
          <inkml:trace contextRef="#ctx0" brushRef="#br0" timeOffset="107443.6873">20251 9290 730 0,'0'0'65'0,"0"0"6"16,0 0-30-16,131-74-41 15,-104 50-35-15,-4 5-352 16</inkml:trace>
          <inkml:trace contextRef="#ctx0" brushRef="#br0" timeOffset="107692.501">20453 9359 219 0,'0'0'567'15,"0"0"-473"-15,0 0 12 16,0 0-23-16,0 0-48 0,0 0-21 16,35 75 34-16,-35-118-32 15,0-15-16-15,0-12-2 16,-8-6-11-16,-4-2 12 16,3 2-1-16,9 17 2 15,0 10 0-15,7 12 23 16,24 10 34-16,0 6-5 15,8 5-23-15,-6 3-22 16,-3 7-5-16,-7 2-4 16,-19 4-34-16,-4 0-97 15,-28 12-133-15,-34 20-493 16</inkml:trace>
        </inkml:traceGroup>
      </inkml:traceGroup>
      <inkml:traceGroup>
        <inkml:annotationXML>
          <emma:emma xmlns:emma="http://www.w3.org/2003/04/emma" version="1.0">
            <emma:interpretation id="{225C0515-FCBF-470A-935A-5E82B1F03930}" emma:medium="tactile" emma:mode="ink">
              <msink:context xmlns:msink="http://schemas.microsoft.com/ink/2010/main" type="line" rotatedBoundingBox="5549,11933 21702,11019 21831,13300 5678,14214">
                <msink:destinationLink direction="with" ref="{42D7BDD6-F556-481E-9613-D37436611F6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B49EB00-1FCF-4528-A784-5167601401E9}" emma:medium="tactile" emma:mode="ink">
                <msink:context xmlns:msink="http://schemas.microsoft.com/ink/2010/main" type="inkWord" rotatedBoundingBox="5588,12629 8059,12490 8137,13869 5666,14009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11575.6627">1696 11868 426 0,'0'0'119'16,"0"0"-14"-16,-3 122 3 0,3-63-15 15,0 0-12-15,4-8-40 16,8-10-10-16,-1-9-8 16,-7-14-11-16,1-11-5 15,-5-7-6-15,0 0 4 16,0 0 11-16,-18-16-1 16,-17-23-15-16,-3-6-7 15,4-15-5-15,8-6-6 16,16-11 7-16,10-3-3 15,9-3-3-15,40 7-4 16,21 3 8-16,11 15 12 16,6 17 0-16,-6 23 2 15,-6 18 2-15,-9 12 3 16,-14 34 8-16,-18 6 8 16,-20 10 1-16,-14 0-1 0,-12-4 2 15,-32-7 27 1,-15-8-10-16,-7-11-17 0,-3-3-17 15,12-13-6-15,16-8 2 16,19-8-3-16,17 0-8 16,5 0-32-16,23-18-58 15,26-10 19-15,16-3-45 16,6-1-167-16</inkml:trace>
          <inkml:trace contextRef="#ctx0" brushRef="#br0" timeOffset="112056.1681">2253 11898 573 0,'0'0'44'0,"9"109"107"16,-4-60-37-16,-2-9-16 15,-2-13-44-15,2-15-26 16,-3-7-20-16,0-5-2 15,0-8 6-15,0-25-12 16,-4-16-5-16,-14-14-23 16,-3-5 14-16,-5 2-10 15,-5 9 16-15,4 9 7 16,1 18 1-16,12 14 2 16,10 11 15-16,4 5 3 15,0 0-20-15,25 11-4 0,16 4 4 16,12-12 0-16,5-3 3 15,7-14-3-15,-6-25 5 16,-8-3-2-16,-14-2 0 16,-13 7 1-16,-15 9 0 15,-9 8 16-15,0 14 35 16,0 6 15-16,-9 2-15 16,-12 39-42-16,-4 19-7 15,1 10 0-15,3 3 0 16,12-1-6-16,9-6 0 0,0-4-1 15,0-9-23 1,10-6-64-16,14-10-30 0,8-11-93 16,-1-6-230-16</inkml:trace>
          <inkml:trace contextRef="#ctx0" brushRef="#br0" timeOffset="113353.1351">2695 12241 593 0,'0'0'10'0,"0"0"40"16,0 0-9-16,0 0 14 15,0 0 18-15,154 76-27 16,-120-98-41-16,-7-13 2 16,-10-6-7-16,-11-4-53 15,-6-3-51-15,0 6-33 16,-24 7-64-16,-14 10 201 16,-2 8 9-16,-4 13 84 15,5 4-34-15,15 0-10 16,7 19 31-16,17 19-38 15,0 10 17-15,30 9-21 0,20 3 12 16,15 9 14-16,2 6-15 16,4-1-30-16,-5 8 32 15,-6-10-7-15,-13-9-14 16,-22-8-4-16,-16-14-10 16,-9-14-14-16,-22-11 6 15,-23-11 3-15,-12-5-11 16,-5-5-3-16,2-23-13 15,6-10 7-15,9-7 7 16,16-8-2-16,20 0-19 16,9 0-5-16,14 3 11 15,29 2 1-15,10 6-11 16,4 4-9-16,0 9-14 0,-3 5-69 16,-7 7-87-16,-11 6-227 15</inkml:trace>
          <inkml:trace contextRef="#ctx0" brushRef="#br0" timeOffset="114070.1742">3399 11646 116 0,'0'0'29'16,"0"0"115"-16,0 0-52 16,-26-121 5-16,22 94-29 15,-1 7 6-15,1 5 6 16,1 9-2-16,1 4 0 16,2 2-10-16,-3 0-36 15,3 8-32-15,0 25 1 16,0 19 8-16,0 16-2 15,0 13 3-15,0 13 2 16,0 2 1-16,9-2-5 16,6-12-2-16,0-19 10 0,3-13-9 15,3-15 6-15,6-11 0 16,5-8-4-16,12-5 4 16,8-7 30-16,10-4 4 15,0 0-5-15,-4 0-10 16,-10 0-18-16,-9-9-11 15,-13 5 0-15,-13 1-3 16,-8 3-24-16,-5 0-41 16,0 0-28-16,-23 1-86 15,-16 14-340-15</inkml:trace>
          <inkml:trace contextRef="#ctx0" brushRef="#br0" timeOffset="114794.1841">1592 12778 371 0,'0'0'205'16,"0"0"-152"-16,0 0 32 16,-130-42 11-16,117 36-18 15,10 4 4-15,3 2-69 0,12 0-13 16,36 0 0-1,27 0 3-15,27 0 1 0,26 0 10 16,18 8 13-16,16 1-2 16,7-3 5-16,11 2 10 15,7-8-11-15,-11 0 8 16,-5 0 6-16,-25 0-20 16,-27 0-11-16,-26-3-8 15,-30 1-3-15,-26-1-1 16,-23 3 0-16,-14 0-22 15,0 0-7-15,-32 5-27 16,-16 18-52-16,-12 3-44 16,-6 3-257-16</inkml:trace>
        </inkml:traceGroup>
        <inkml:traceGroup>
          <inkml:annotationXML>
            <emma:emma xmlns:emma="http://www.w3.org/2003/04/emma" version="1.0">
              <emma:interpretation id="{4D9BF731-E7B0-4224-983A-5D901615F1E2}" emma:medium="tactile" emma:mode="ink">
                <msink:context xmlns:msink="http://schemas.microsoft.com/ink/2010/main" type="inkWord" rotatedBoundingBox="9145,13531 9605,13505 9609,13562 9149,13589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17242.8526">4940 12516 801 0,'0'0'106'15,"0"0"-68"-15,0 0 54 16,180-32-40-16,-109 18-14 16,-1-2-17-16,-5 2-9 15,-18 8-12-15,-23 6-69 16,-24 15-266-16</inkml:trace>
        </inkml:traceGroup>
        <inkml:traceGroup>
          <inkml:annotationXML>
            <emma:emma xmlns:emma="http://www.w3.org/2003/04/emma" version="1.0">
              <emma:interpretation id="{BC61CEFC-BA0B-4F35-8500-741BDF33D447}" emma:medium="tactile" emma:mode="ink">
                <msink:context xmlns:msink="http://schemas.microsoft.com/ink/2010/main" type="inkWord" rotatedBoundingBox="11062,12855 12078,12797 12112,13391 11096,13449"/>
              </emma:interpretation>
              <emma:one-of disjunction-type="recognition" id="oneOf24">
                <emma:interpretation id="interp36" emma:lang="" emma:confidence="0">
                  <emma:literal>e</emma:literal>
                </emma:interpretation>
                <emma:interpretation id="interp37" emma:lang="" emma:confidence="0">
                  <emma:literal>l</emma:literal>
                </emma:interpretation>
                <emma:interpretation id="interp38" emma:lang="" emma:confidence="0">
                  <emma:literal>a</emma:literal>
                </emma:interpretation>
                <emma:interpretation id="interp39" emma:lang="" emma:confidence="0">
                  <emma:literal>7</emma:literal>
                </emma:interpretation>
                <emma:interpretation id="interp40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118623.6996">6890 11780 395 0,'0'0'68'0,"0"0"65"0,0 0 5 16,0 0-50-16,0 0-57 15,0 0 5-15,-29 135 55 16,61-60-75-16,17 2-5 16,16 5 11-16,7-6 2 15,3-15-9-15,-4-19-10 16,-9-22-4-16,-10-20 5 16,-7 0 0-16,-7-33-4 15,-11-10 19-15,-9-5-14 16,-6-5-1-16,-8 5-5 15,-4-2-2-15,0 8 1 16,-12 1-5-16,-9 13 5 16,3 9-6-16,3 10-2 0,6 9-4 15,2 5-8-15,7 34 4 16,0 9 16-16,0 13-3 16,27 1 3-16,12-7 1 15,14-8-1-15,4-13 0 16,4-21 0-16,-4-13 1 15,-4-9 1-15,-8-29 16 16,-9-11 5-16,-10-6-16 16,-8-7-4-16,-11 1 4 15,-7 1-3-15,0 1-4 0,-3 10 0 16,-18 10 0 0,-1 11-22-16,4 16-18 0,4 12-21 15,7 8-98-15,5 24-203 16,-5 13-94-16</inkml:trace>
        </inkml:traceGroup>
        <inkml:traceGroup>
          <inkml:annotationXML>
            <emma:emma xmlns:emma="http://www.w3.org/2003/04/emma" version="1.0">
              <emma:interpretation id="{3794A300-9E3B-4167-A50C-454BFB18BC68}" emma:medium="tactile" emma:mode="ink">
                <msink:context xmlns:msink="http://schemas.microsoft.com/ink/2010/main" type="inkWord" rotatedBoundingBox="14937,11402 19060,11169 19182,13317 15058,13550">
                  <msink:destinationLink direction="with" ref="{EAC935A9-1875-4DB9-AF39-24746D8F199A}"/>
                </msink:context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61573.6573">10938 11477 709 0,'0'0'23'16,"0"0"75"-16,0 0 31 15,0 0-70-15,0 0-18 16,0 0-33-16,0 0-8 16,-55 10-6-16,61-10 6 15,13-13 7-15,8-20 9 16,11-16 1-16,-2-13-9 15,0-6-1-15,-6 2-4 16,-4 2-2-16,-11 10 0 16,-6 8 5-16,-9 11-5 0,0 15-1 15,0 11 1 1,0 4-2-16,0 5-2 0,0 6 0 16,0 33 1-16,-6 21 2 15,-2 13 1-15,-1 6-1 16,5 0 1-16,-1-7-1 15,5-10 0-15,0-16-2 16,0-8-18-16,0-10-14 16,0-6-22-16,0-6-41 15,0 2-67-15,-14-3-58 16,-8 0-245-16</inkml:trace>
          <inkml:trace contextRef="#ctx0" brushRef="#br0" timeOffset="161765.7588">10810 11776 506 0,'0'0'183'0,"0"0"-156"0,0 0 92 16,0 0 19-16,187-17-37 15,-98-10-26-15,1-1-18 16,-11 0-30-16,-12 11-13 16,-18 2-14-16,-8 6 0 15,-13 6-5-15,-10 3-55 16,-12 0-53-16,-6 3-117 15,-1 21-153-15</inkml:trace>
          <inkml:trace contextRef="#ctx0" brushRef="#br0" timeOffset="162362.4172">11067 12046 479 0,'0'0'129'16,"0"0"-35"-16,0 0 35 16,0 0-68-16,0 0-21 15,-18-133-25-15,50 105-1 16,7 3 11-16,0 10 2 15,-3 15-13-15,-3 0-13 16,-9 21 1-16,-10 24-2 16,-14 13 1-16,0 12 5 15,-29-1-1-15,-13-3-1 16,-3-10-3-16,2-12 2 16,3-9-2-16,7-8-1 15,12-12 2-15,8-8-1 0,10-5 0 16,3-2-1-16,0 0-8 15,3 0 8-15,22 5 4 16,7 1 19-16,4 2 19 16,0 0-10-16,-1 0 0 15,-1 1-16-15,-2-2-13 16,-5 4-3-16,-5-2 0 16,-2-1-31-16,-9 2-59 15,-2-8-73-15,-6-2-165 16</inkml:trace>
          <inkml:trace contextRef="#ctx0" brushRef="#br0" timeOffset="163834.2789">12115 10732 601 0,'0'0'99'0,"0"0"62"15,0 0-49-15,0 0-64 16,0 0-35-16,0 0 40 15,134-24-14-15,-77 24-3 16,-3 0-22-16,-1 0-8 16,-5 0-6-16,-4 0-2 15,-10 0-39-15,-4 5-57 16,-15 5-110-16,-10-2-345 16</inkml:trace>
          <inkml:trace contextRef="#ctx0" brushRef="#br0" timeOffset="163088.386">11756 11419 181 0,'0'0'62'0,"0"0"91"16,0-122 4-16,0 90-62 0,-5 6-22 16,-1 9 15-16,6 4-14 15,-3 7-26-15,3 6-10 16,-1 0-17-16,1 0-21 16,0 20-6-16,0 22 6 15,0 17 3-15,0 17 2 16,-5 10 5-16,-8 3-9 15,-1-4 1-15,2-7-1 16,3-12 3-16,2-13-4 16,7-14 0-16,0-5 4 15,0-6-4-15,0-8 2 16,15-2-2-16,12-4 0 0,14-7 2 16,16-2 20-16,9-5 19 15,6 0 9-15,5 0 3 16,-7-8-7-16,-7-1-10 15,-5 3-19-15,-9 0-5 16,-7 3-9-16,-13 3-3 16,-5 0-1-16,-14 0-8 15,-5 0-52-15,-5 0-28 16,0 3 4-16,-6-1-117 16,-15-2-487-16</inkml:trace>
          <inkml:trace contextRef="#ctx0" brushRef="#br0" timeOffset="164417.6356">12625 10948 570 0,'0'0'105'0,"0"0"98"16,156-39-84-16,-90 21-51 15,2 4-27-15,-3-1-17 16,-8 3-18-16,-8 6-5 15,-8 1-1-15,-11 5-40 16,-13 0-54-16,-17 21-124 16,0 7-165-16</inkml:trace>
          <inkml:trace contextRef="#ctx0" brushRef="#br0" timeOffset="164862.5475">12870 11021 147 0,'0'0'154'0,"0"0"26"0,0 0 4 16,0 0-69-16,120-52-26 16,-97 52-23-16,-2 0-31 15,-8 5-19-15,-5 10-6 16,-8 6 2-16,0 3-11 16,-8 5 14-16,-17 8 2 15,-4-3 1-15,4 3 4 16,4-8-3-16,10-2-1 15,7-6-4-15,4-4-7 16,0-3 2-16,0-2-4 16,13-4 8-16,10 1-8 15,4-8 2-15,7 2 0 16,1-3-7-16,1 0-13 0,-4 0-53 16,-1 0-34-16,-5 0-128 15,-8 0-263-15</inkml:trace>
          <inkml:trace contextRef="#ctx0" brushRef="#br0" timeOffset="164148.5407">12822 10214 400 0,'0'0'82'16,"0"0"72"-16,0 0-27 16,0 0-19-16,0 0-63 15,0 0-36-15,0-3-2 0,0 45 8 16,-3 13 13-16,3 4 4 16,0-2-13-16,0-4-10 15,0-10-6-15,0-9-3 16,4-3-3-16,8-6-47 15,-3-10-91-15,-1-6-147 16</inkml:trace>
          <inkml:trace contextRef="#ctx0" brushRef="#br0" timeOffset="166006.3229">14477 10297 577 0,'0'0'130'15,"0"0"-3"-15,0 0-88 16,0 0 40-16,0 0 8 16,39 165-29-16,-18-97-3 15,-3-2-23-15,0-10-27 16,-4-6-3-16,-1-13-2 0,-5-14-7 16,-2-6-43-16,-3-8-38 15,-3-7-86-15,0-2-126 16,-5 0-262-16</inkml:trace>
          <inkml:trace contextRef="#ctx0" brushRef="#br0" timeOffset="165244.7028">13647 10965 478 0,'0'0'50'15,"0"0"163"-15,0 0-68 16,0 0-82-16,0 0-61 15,0 0 18-15,-21 166 26 16,33-49 25-16,0 16-16 16,2 11-21-16,4-7 9 15,1-10-29-15,5-15-10 16,-6-25-3-16,-7-21-2 0,-4-27-8 16,-5-20-40-16,-2-16-40 15,-2-3-17-15,-20-3-256 16</inkml:trace>
          <inkml:trace contextRef="#ctx0" brushRef="#br0" timeOffset="165567.2509">13581 11870 463 0,'0'0'137'0,"0"0"-33"15,158-115 27-15,-86 72-21 16,-3 2-52-16,-7 2-24 15,-8 6-21-15,-7 3-10 16,-14 6-3-16,-12 10 0 16,-12 6-6-16,-9 8-14 0,0 0-16 15,-27 18 23-15,-9 20 13 16,-3 14 0-16,11 5 6 16,12 10 16-16,13 5 5 15,3 3 21-15,0-2 0 16,24-6-19-16,0-12-17 15,6-12-2-15,2-18-10 16,-1-16-2-16,7-9-32 16,-1-21-56-16,2-30-63 15,-1-11-462-15</inkml:trace>
          <inkml:trace contextRef="#ctx0" brushRef="#br0" timeOffset="166194.6335">14250 10942 258 0,'0'0'520'0,"0"0"-501"16,116 2 135-16,-39-2-51 0,10-14-17 15,-3-9-50-15,-9 3-26 16,-13 1-10 0,-11 7 0-16,-18 4-39 0,-12 8-58 15,-21 0-127-15,0 14-518 16</inkml:trace>
          <inkml:trace contextRef="#ctx0" brushRef="#br0" timeOffset="166597.83">14537 11085 397 0,'0'0'106'0,"0"0"54"16,0 0-85-16,0 0 4 16,110-108-17-16,-69 99 7 15,-5 6-32-15,-9 3-21 16,-9 3-2-16,-9 22-10 16,-9 10 1-16,0 12 9 15,-20 4 10-15,-11 1-2 16,1-3 1-16,9-8 5 15,10-4-7-15,11-6-5 0,0-4-3 16,9-7-6-16,20-1-3 16,8-7 0-16,7-5 1 15,-4-6 0-15,-1-1-5 16,-10 0-36-16,-5 0-47 16,-13 0-58-16,-11 8-399 15</inkml:trace>
        </inkml:traceGroup>
        <inkml:traceGroup>
          <inkml:annotationXML>
            <emma:emma xmlns:emma="http://www.w3.org/2003/04/emma" version="1.0">
              <emma:interpretation id="{B9369954-8D1C-4DCE-82BE-A09954CE27D8}" emma:medium="tactile" emma:mode="ink">
                <msink:context xmlns:msink="http://schemas.microsoft.com/ink/2010/main" type="inkWord" rotatedBoundingBox="21321,12788 21801,12761 21831,13300 21351,13327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02696.3011">17520 11695 638 0,'0'0'5'0,"0"0"1"16,0 0 26-16,0 0-16 15,0 0 4-15,0 0 1 16,0 0-2-16,-18 0 13 0,10 0-8 16,-2 0-9-16,-2 0 0 15,-5 4-12-15,2 6 2 16,-1 4 0-16,-4 4 1 15,-5 6 1-15,-2 8-6 16,-8 9-1-16,-1-1 0 16,-2 1 2-16,5 0-1 15,5-2 1-15,5 1-2 16,8-6-2-16,8-2 2 16,7-2 2-16,0-8 1 15,7-1 0-15,20-5 8 16,14-4 0-16,7-4 17 15,6-1-10-15,3-3-7 16,-9-2-10-16,-1 1 1 16,-10-3-4-16,-2 0-39 0,0 0-40 15,-8-3-64-15,-5-13-313 16</inkml:trace>
        </inkml:traceGroup>
      </inkml:traceGroup>
      <inkml:traceGroup>
        <inkml:annotationXML>
          <emma:emma xmlns:emma="http://www.w3.org/2003/04/emma" version="1.0">
            <emma:interpretation id="{0D3607D7-08D6-470B-9F2B-64518E259835}" emma:medium="tactile" emma:mode="ink">
              <msink:context xmlns:msink="http://schemas.microsoft.com/ink/2010/main" type="line" rotatedBoundingBox="6040,13521 22444,13101 22504,15446 6100,15866">
                <msink:destinationLink direction="with" ref="{42D7BDD6-F556-481E-9613-D37436611F6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B043BED-E39A-4D29-88C1-3DF74D71510F}" emma:medium="tactile" emma:mode="ink">
                <msink:context xmlns:msink="http://schemas.microsoft.com/ink/2010/main" type="inkWord" rotatedBoundingBox="6060,14276 8337,14218 8368,15409 6090,15467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15369.831">2002 13488 507 0,'0'0'131'16,"17"149"-22"-16,-5-74-19 15,-3-4 4-15,0-9-40 16,-5-11-20-16,-2-16-15 15,-2-16-11-15,0-14-7 16,-9-5 12-16,-23-11-13 16,-8-27-21-16,-2-17-10 15,8-20-2-15,10-14 19 16,11-10 14-16,13-1-3 0,0 9-59 16,30 15 36-1,11 20 26-15,7 18 7 16,3 17 43-16,-2 13-2 0,-1 8-8 15,-4 5-17-15,-11 23 0 16,-12 11 5-16,-13 4-3 16,-8 4 9-16,-26 4-2 15,-22-4 19-15,-14-4-25 16,1-8-17-16,8-9-8 16,17-11-1-16,18-6-42 15,18-9-21-15,0 0-54 16,27 0-299-16</inkml:trace>
          <inkml:trace contextRef="#ctx0" brushRef="#br0" timeOffset="115832.8114">2459 13678 686 0,'0'0'29'16,"2"115"86"-16,-2-74-10 16,0-14-39-16,0-18-32 15,0-9-24-15,0-6 3 0,0-36-3 16,0-20-10-16,0-14-37 16,-11-2 1-1,-7 0 8-15,-10 3 1 0,-8 15 15 16,-4 15 12-16,6 16 5 15,7 17 19-15,13 12 23 16,10 0-19-16,4 16-22 16,0 13-4-16,25-2 0 15,20-13-2-15,20-14 0 16,15-6 3-16,13-38-1 16,-1-6-2-16,-8 2 0 15,-26 15 0-15,-23 19 0 16,-17 14 5-16,-13 16 9 0,-5 40 58 15,-2 20 9 1,-28 16-23-16,-6 0-13 0,1-10-30 16,14-16-15-1,17-19-2-15,4-17-53 0,0-15-85 16,25-13-28-16,5-2-201 16</inkml:trace>
          <inkml:trace contextRef="#ctx0" brushRef="#br0" timeOffset="116241.6041">3021 13808 658 0,'0'0'7'0,"0"0"101"16,0 0-63-16,0 0-10 0,0 0-18 15,0 0-12-15,49-149-1 16,-49 97-3-16,-14 10 0 15,-11 11-1-15,-3 11 3 16,6 12-3-16,5 8 6 16,13 10 25-16,4 35-28 15,0 21 15-15,19 14 20 16,14 10-11-16,11 4 20 16,3 5-21-16,-5-2 14 15,-9-9-7-15,-18-12-9 16,-11-22 4-16,-4-18-5 15,0-19-4-15,-13-14-5 0,-10-3-2 16,-4-35-12 0,0-16-17-16,8-17-10 0,10-8-3 15,9 4 1-15,0 3-4 16,30 12-3-16,4 12-3 16,5 9 11-16,3 12-89 15,1 9-90-15,-10 6-230 16</inkml:trace>
          <inkml:trace contextRef="#ctx0" brushRef="#br0" timeOffset="116545.1016">3372 13284 267 0,'0'0'462'0,"0"0"-460"16,0 0 19-16,0 0 80 15,0 0-25-15,75 131-32 16,-47-65 11-16,6 11-7 16,-10 4 9-16,3 1-22 15,-6-10-3-15,-3-10-25 16,-6-15-6-16,-6-12-1 0,-6-14-24 15,0-14-54 1,0-7-34-16,0-4-107 0,-11-20-453 16</inkml:trace>
          <inkml:trace contextRef="#ctx0" brushRef="#br0" timeOffset="116817.9054">3519 13783 651 0,'0'0'61'16,"0"0"65"-16,0 0-19 15,150-152-50-15,-85 100-28 16,-2 3 10-16,-6 10-28 16,-16 10-11-16,-16 18-20 15,-15 11-33-15,-10 0-72 0,-5 26 14 16,-25 17 111-16,-3 13 5 16,-2 10 69-16,5-1 1 15,11-3 1 1,11-7-13-16,8-10-16 0,0-6-15 15,27-10-9-15,8-7-14 16,5-11-2-16,7-11-7 16,4-3-17-16,9-33-61 15,-1-14-104-15,-2-6-379 16</inkml:trace>
        </inkml:traceGroup>
        <inkml:traceGroup>
          <inkml:annotationXML>
            <emma:emma xmlns:emma="http://www.w3.org/2003/04/emma" version="1.0">
              <emma:interpretation id="{CFD0EF6A-6638-46F2-858B-CAE895363420}" emma:medium="tactile" emma:mode="ink">
                <msink:context xmlns:msink="http://schemas.microsoft.com/ink/2010/main" type="inkWord" rotatedBoundingBox="9290,13848 9875,13834 9879,13958 9293,13973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17385.0055">5084 12867 950 0,'0'0'19'16,"0"0"3"-16,123 29 16 16,-56-29 23-16,12-16-51 15,7-13-10-15,1-4-31 16,-7 3-86-16,-19 3-411 15</inkml:trace>
        </inkml:traceGroup>
        <inkml:traceGroup>
          <inkml:annotationXML>
            <emma:emma xmlns:emma="http://www.w3.org/2003/04/emma" version="1.0">
              <emma:interpretation id="{F37BB18D-086D-451E-A35C-9902327C1F05}" emma:medium="tactile" emma:mode="ink">
                <msink:context xmlns:msink="http://schemas.microsoft.com/ink/2010/main" type="inkWord" rotatedBoundingBox="11142,13729 12430,13696 12464,15023 11176,15056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18955.8548">6936 12748 755 0,'0'0'17'0,"0"0"79"16,0 0 62-16,0 0-127 15,0 0-26-15,178-3 29 16,-24-18 16-16,15-1-19 15,1-1 20-15,-20 4-16 16,-18 9-17-16,-20 1-13 16,-24 2-2-16,-19 0-3 0,-26 4-33 15,-22 3-63 1,-21 0-113-16,-11 0-230 16</inkml:trace>
          <inkml:trace contextRef="#ctx0" brushRef="#br0" timeOffset="120355.817">7444 13550 233 0,'0'0'80'16,"0"0"102"-16,0 0-69 15,0 0-20-15,0 0-6 16,0 0-2-16,9-20-50 16,-9-9-30-16,0-4 4 15,0-1-5-15,-7-3-1 16,-11 0-1-16,-2 6 3 16,-5 6-3-16,4 9-1 0,6 8 3 15,3 4 20-15,12 4-1 16,0 0-23-16,7 0-9 15,35 0 3-15,20 4 6 16,18 0 2-16,7 0 1 16,-5 1-2-16,-9 0 1 15,-18 5-2-15,-14 11 0 16,-16 5 3-16,-16 18 0 16,-9 14 3-16,-13 11 12 15,-26 11-2-15,-5 2 16 16,1-6-3-16,11-15-16 15,15-11 14-15,17-16-19 16,5-6-6-16,37-13-2 16,12-8 8-16,8-7 4 0,7 0-1 15,-3-16-1-15,-10-4-7 16,-14 3-3-16,-18 9-37 16,-14 8-56-16,-10 2-107 15,-15 24-198-15</inkml:trace>
        </inkml:traceGroup>
        <inkml:traceGroup>
          <inkml:annotationXML>
            <emma:emma xmlns:emma="http://www.w3.org/2003/04/emma" version="1.0">
              <emma:interpretation id="{1FA89B2D-37F4-40BC-811E-F883DDF6AF04}" emma:medium="tactile" emma:mode="ink">
                <msink:context xmlns:msink="http://schemas.microsoft.com/ink/2010/main" type="inkWord" rotatedBoundingBox="14967,13874 19346,13762 19391,15526 15012,15638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83176.718">10771 13282 288 0,'0'0'387'0,"0"0"-374"15,0 0 8-15,0 0 19 16,0 0 0-16,0 0-23 16,0 0 16-16,35-17 2 15,-17-2-8-15,3-3-6 16,2-10-3-16,4-10-7 0,4-10-2 15,2-5-2 1,-4-5 18-16,-2 2-22 0,-6 11 0 16,-5 10 0-16,-7 13-2 15,-7 16-2-15,-2 9-4 16,0 1 2-16,0 11 2 16,0 32 1-16,0 17 3 15,0 12 0-15,0-2 1 16,0-8-1-16,0-12-2 15,7-14-1-15,7-10-1 16,-2-7-12-16,-1-11-50 16,-2-5-77-16,-5-3-197 15</inkml:trace>
          <inkml:trace contextRef="#ctx0" brushRef="#br0" timeOffset="183499.4567">10794 13579 486 0,'0'0'41'15,"0"0"76"-15,0 0 25 0,174-2-29 16,-79-16-19-16,10-7-45 16,0 3-16-16,-8 4-6 15,-13 1-9-15,-12 7-16 16,-12 5-2-16,-12 5 0 16,-12 0-41-16,-13 0-42 15,-20 26-97-15,-3 6-44 16,-26 6-298-16</inkml:trace>
          <inkml:trace contextRef="#ctx0" brushRef="#br0" timeOffset="183948.048">11048 14027 427 0,'0'0'59'0,"0"0"64"16,0 0-13-16,0 0-57 16,22-110-19-16,10 84 8 15,4 10 9-15,3 11-9 16,-4 5-19-16,-4 5-14 0,-8 28-8 15,-14 14 0 1,-9 16 6-16,-5 14-4 0,-32 0 6 16,-14-3-9-16,-3-7 7 15,-4-13-4-15,7-7-3 16,11-15 3-16,13-7-3 16,15-5 1-16,12-3-1 15,0 0 0-15,25 0 5 16,19-5 24-16,13-9 9 15,9-3-9-15,0-6-10 16,0-18-1-16,-7-2-12 16,-8 5-6-16,-9 3-16 15,-9 9-80-15,-19 6-124 16,-14 3-438-16</inkml:trace>
          <inkml:trace contextRef="#ctx0" brushRef="#br0" timeOffset="184681.7284">12016 13310 346 0,'0'0'50'15,"0"0"94"-15,0 0-20 16,0 0-52-16,0 0-7 16,0 0-7-16,-4-45-37 15,-1 45-21-15,1 6 0 16,-5 21 9-16,-2 11-4 15,-7 11 14-15,-3 10-5 16,-2 11-10-16,-2 4 5 0,2 0-2 16,5-2-1-1,6-13-2-15,8-7 3 0,4-13 4 16,0-6 4-16,27-7 2 16,16-2 17-16,14-7 11 15,13-7 7-15,-3-5-2 16,4-5-26-16,-9 0-21 15,-10 0 2-15,-4-9-5 16,-9-2-1-16,-7 3-42 16,-14-2-53-16,-6-1-87 15,-10-5-139-15</inkml:trace>
          <inkml:trace contextRef="#ctx0" brushRef="#br0" timeOffset="185081.5716">12801 12920 370 0,'0'0'67'0,"0"0"107"16,0 0-52-16,0 0-63 15,0 0-24-15,0 0-27 16,-15 67 30-16,10-16 34 15,-2 2-28-15,2-3-23 16,4-3-12-16,-2-4-6 16,3-9 3-16,0-1-6 15,0-12-2-15,0-6-38 0,0-9-90 16,0-6-214 0</inkml:trace>
          <inkml:trace contextRef="#ctx0" brushRef="#br0" timeOffset="185326.0961">12503 13470 515 0,'0'0'119'16,"0"0"-31"-16,117-18 49 15,-59 6-67-15,2 0-25 16,-3 1-26-16,-5 2-11 0,-5 5-8 16,-5 0 0-1,-10 4-51-15,-5 0-91 0,-14 0-32 16,-10 8-278-16</inkml:trace>
          <inkml:trace contextRef="#ctx0" brushRef="#br0" timeOffset="185732.221">12822 13490 293 0,'0'0'111'16,"0"0"108"-16,0 0-115 15,0 0-10-15,120-28-55 16,-111 28-15-16,-9 17-20 16,0 12 6-16,-10 8 23 15,-25 8-12-15,-6 4-15 16,2-1 0-16,8-5-3 15,8-4 7-15,13-9 6 16,10-5-5-16,0-6-3 0,7-2 5 16,20-7-3-16,8-1 3 15,4-9-1-15,5 0-10 16,-2-2-2-16,4-19-21 16,-7 1-50-16,-6 1-106 15,-11 7-133-15</inkml:trace>
          <inkml:trace contextRef="#ctx0" brushRef="#br0" timeOffset="186326.7351">13480 13695 600 0,'0'0'62'0,"0"0"51"16,170-90 11-16,-98 58-46 15,4 0-28-15,-3 5-27 16,-14 4-22-16,-13 7-1 16,-18 8-4-16,-13 3-41 15,-15 5-75-15,0 0-134 16,-23 11-157-16</inkml:trace>
          <inkml:trace contextRef="#ctx0" brushRef="#br0" timeOffset="186182.8932">13545 13156 491 0,'0'0'108'16,"0"0"50"-16,0 0-91 0,0 0-35 15,0 0-13 1,0 107 52-16,0-30-43 0,2 11 18 16,1 6-4-16,-2-1-24 15,4-13-13-15,-1-16-4 16,4-15-1-16,-4-8 3 16,-1-9-3-16,-3-5-11 15,0-9-42-15,0-13-73 16,-6-5-116-16,-4 0-195 15</inkml:trace>
          <inkml:trace contextRef="#ctx0" brushRef="#br0" timeOffset="186483.9973">13766 13654 129 0,'0'0'142'0,"0"0"78"16,0 0-54 0,0 0-35-16,57 131-29 0,-36-103-33 15,-1-1-44-15,2-3-13 16,-1 0-1-16,-3-7-11 16,-4-8-49-16,-1-9-145 15,1 0-215-15</inkml:trace>
          <inkml:trace contextRef="#ctx0" brushRef="#br0" timeOffset="186872.7042">14110 13270 741 0,'0'0'69'0,"0"0"41"15,0 0-56-15,0 0-20 16,0 0 13-16,121-16-21 16,-66 16-25-16,-7 0-1 15,-4 0-49-15,-4 0-91 16,-8 0-133-16</inkml:trace>
          <inkml:trace contextRef="#ctx0" brushRef="#br0" timeOffset="187397.6402">14674 13462 553 0,'0'0'169'0,"0"0"-100"16,0 0 85-16,0 0-72 16,150 8-23-1,-97-8 1-15,0 0-46 16,-7-2-14-16,-7-5-18 0,-9-1-50 15,-16 7-93-15,-14 1-320 16</inkml:trace>
          <inkml:trace contextRef="#ctx0" brushRef="#br0" timeOffset="187871.7474">14821 13645 392 0,'0'0'34'15,"0"0"139"-15,0 0-71 16,0 0 9-16,133-69-40 16,-112 66-4-16,-9 3-32 0,-8 0-34 15,-4 21 11-15,0 14-8 16,-24 7 4-16,-9 8 6 15,0-5 1-15,10-4 0 16,8-8 5-16,11-4-7 16,4-8 3-16,0-5-6 15,1-5-3-15,25-8-4 16,9-3 2-16,5 0 0 16,8-20-5-16,0-3-7 15,-3 1-54-15,-5 1-84 16,-16 4-146-16</inkml:trace>
          <inkml:trace contextRef="#ctx0" brushRef="#br0" timeOffset="187171.2576">14824 12991 689 0,'0'0'42'0,"0"0"88"16,0 0-28-16,6 143-51 16,-1-106-36-16,2-2-12 15,2-6-3-15,-4-4-3 16,-1-5-77-16,-4-5-119 15,0-7-403-15</inkml:trace>
        </inkml:traceGroup>
        <inkml:traceGroup>
          <inkml:annotationXML>
            <emma:emma xmlns:emma="http://www.w3.org/2003/04/emma" version="1.0">
              <emma:interpretation id="{19011284-967B-45C2-96D9-E98395F3FBDF}" emma:medium="tactile" emma:mode="ink">
                <msink:context xmlns:msink="http://schemas.microsoft.com/ink/2010/main" type="inkWord" rotatedBoundingBox="20077,13162 22444,13101 22486,14762 20119,14823"/>
              </emma:interpretation>
            </emma:emma>
          </inkml:annotationXML>
          <inkml:trace contextRef="#ctx0" brushRef="#br0" timeOffset="188453.7613">15875 12362 827 0,'0'0'44'16,"0"0"48"-16,0 0-39 15,0 0-15-15,0 0 34 16,151 0-36-16,-87-2-24 16,-5-2-9-16,-16 4-3 0,-8 0-5 15,-20 6-66 1,-15 26-63-16,-18 2-152 16</inkml:trace>
          <inkml:trace contextRef="#ctx0" brushRef="#br0" timeOffset="188599.3782">15911 12822 670 0,'0'0'25'16,"0"0"97"-16,124 43-17 15,-64-43-44-15,3 0-40 16,1-5-21-16,-11-3 0 16,-26 8-221-16,-27 0-480 15</inkml:trace>
          <inkml:trace contextRef="#ctx0" brushRef="#br0" timeOffset="203361.7891">16836 12807 430 0,'0'0'135'16,"0"0"-103"-16,0 0 140 0,0 0-69 16,0 0-91-1,0 0 12-15,90-36 30 0,2 4-15 16,22-4-7-16,14 6 14 15,12-2 7-15,1 6-23 16,-4-1-9-16,-8 4-17 16,-13 9-3-16,-12 4-2 15,-25 5 1-15,-17 5-1 16,-19 0-2-16,-19 0-50 16,-11 0-45-16,-13 5-28 15,0 15-15-15,-35 4-227 16</inkml:trace>
          <inkml:trace contextRef="#ctx0" brushRef="#br0" timeOffset="203754.8159">17323 12933 560 0,'0'0'33'16,"0"0"-5"-16,0 0 63 15,0 0-61-15,0 0-7 16,0 0 76-16,35 173-35 16,-19-80-18-16,-5 6-3 15,-2-8-23-15,-2-7-13 16,1-14-3-16,-4-15 1 16,2-16-5-16,2-13 0 15,-2-13-26-15,1-9-69 16,7-4-159-16,-2-9-223 15</inkml:trace>
          <inkml:trace contextRef="#ctx0" brushRef="#br0" timeOffset="204270.1433">17989 12849 283 0,'0'0'139'15,"0"0"-108"-15,0 0 95 16,0 0-62-16,-125 41-15 16,95-6-5-16,-1 12 3 15,0 13 3-15,3 14-15 16,2 14-4-16,5 6-3 16,12 3-15-16,9-9 0 15,0-11-6-15,32-15-6 16,11-15 0-16,9-19 0 15,2-17 0-15,0-11 17 16,-3-10 1-16,-6-30-7 0,-6-14 5 16,-12-6-10-16,-15 5-7 15,-12 14 5-15,-7 11 4 16,-28 18 1-16,-6 12 2 16,-7 0-10-16,3 23-2 15,5 22-4-15,5 7 4 16,19 1-7-16,16 0-45 15,0-7-103-15,12-13-344 16</inkml:trace>
          <inkml:trace contextRef="#ctx0" brushRef="#br0" timeOffset="202898.4525">17709 12042 518 0,'0'0'116'0,"0"0"-104"0,0 0 94 16,0 0-13 0,11 107-38-16,-11-70-24 0,0 1-20 15,0-5-10-15,0-5-1 16,4-10-23-16,1-10-158 15,-2-8-347-15</inkml:trace>
        </inkml:traceGroup>
      </inkml:traceGroup>
    </inkml:traceGroup>
    <inkml:traceGroup>
      <inkml:annotationXML>
        <emma:emma xmlns:emma="http://www.w3.org/2003/04/emma" version="1.0">
          <emma:interpretation id="{DD662C5A-34C8-4E32-AAD4-2CD4BD5C748B}" emma:medium="tactile" emma:mode="ink">
            <msink:context xmlns:msink="http://schemas.microsoft.com/ink/2010/main" type="paragraph" rotatedBoundingBox="5944,15179 22851,15269 22841,17326 5933,17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3FE391-4C80-4630-B5A4-2AD13D1ACB7D}" emma:medium="tactile" emma:mode="ink">
              <msink:context xmlns:msink="http://schemas.microsoft.com/ink/2010/main" type="line" rotatedBoundingBox="5944,15179 22851,15269 22841,17326 5933,17236">
                <msink:destinationLink direction="with" ref="{55693EA8-C3EC-45D0-8C6F-A1DDCC34FE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B201F5F-A418-49C5-A223-637C3558B573}" emma:medium="tactile" emma:mode="ink">
                <msink:context xmlns:msink="http://schemas.microsoft.com/ink/2010/main" type="inkWord" rotatedBoundingBox="5941,15582 8112,15594 8105,16909 5934,16898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23342.0925">1864 14870 245 0,'0'0'134'15,"0"0"32"-15,0 0-5 16,-84-133-15-16,66 112-49 16,3 1-50-16,6 10-1 15,3 5 8-15,6 5-14 0,0 0-37 16,1 26-3 0,32 22 0-16,9 23 7 0,14 9 7 15,3 3-6-15,-2-1-7 16,0-20-1-16,-3-17-1 15,2-22-2-15,-2-19-12 16,-3-4-12-16,-2-24-3 16,-4-26-15-16,-5-8-17 15,-10-2-33-15,-12 4 17 16,-15 13 61-16,-3 14 17 16,0 14 17-16,-3 15 50 15,-6 3 37-15,1 47-79 16,7 27-5-16,-2 28 30 15,1 15-2-15,2-1-15 16,0 1 0-16,0-9-11 16,0-16-12-16,0-18-10 15,0-26 0-15,0-22-4 0,0-27-45 16,0-2 5-16,-3-38-71 16,-15-17-312-16</inkml:trace>
          <inkml:trace contextRef="#ctx0" brushRef="#br0" timeOffset="123863.6374">1850 14538 580 0,'0'0'87'0,"0"0"-13"16,0 0 111-16,0 0-74 16,0 0-49-16,0 0-15 15,0 0-26-15,-55-28-21 16,101 32 0-16,25 6 29 16,22 0 31-16,23-4-16 15,3 1 5-15,1-6-6 16,-12-1-17-16,-22 0-10 15,-12 0-1-15,-22 0-7 16,-17 0-6-16,-17 0 0 16,-14 0-2-16,-4 0 0 15,0 0 1-15,0 0-1 16,-7 5-18-16,-11 1-45 16,4 7-55-16,2 8-24 0,6 2-81 15,6 1-469-15</inkml:trace>
          <inkml:trace contextRef="#ctx0" brushRef="#br0" timeOffset="124323.0147">3182 15296 871 0,'0'0'39'0,"0"0"-23"0,0 0 56 16,134 27 11-16,-47-27-42 15,-1 0-14-15,-3 0-10 16,-13-3-13-16,-13-5-4 16,-17 4-13-16,-22 2-69 15,-18 2-134-15,-9 0-305 16</inkml:trace>
          <inkml:trace contextRef="#ctx0" brushRef="#br0" timeOffset="124445.6245">3381 15650 699 0,'0'0'22'0,"0"0"81"16,143 40-2-16,-73-40-60 16,10-8-29-16,3-17-12 15,-7-6-40-15,-11 0-145 16</inkml:trace>
        </inkml:traceGroup>
        <inkml:traceGroup>
          <inkml:annotationXML>
            <emma:emma xmlns:emma="http://www.w3.org/2003/04/emma" version="1.0">
              <emma:interpretation id="{972E1A81-CD1F-409A-9AF1-1848E98CBFF7}" emma:medium="tactile" emma:mode="ink">
                <msink:context xmlns:msink="http://schemas.microsoft.com/ink/2010/main" type="inkWord" rotatedBoundingBox="8925,15639 12663,15659 12655,17271 8917,17252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25241.6697">4711 15678 852 0,'0'0'41'0,"0"0"44"15,167-21-19-15,-84 1-20 16,9 1-2-16,-7-10-35 16,-7-2-9-16,-11 1-63 15,-15-3-207-15,-11 0-540 16</inkml:trace>
          <inkml:trace contextRef="#ctx0" brushRef="#br0" timeOffset="125089.3497">4850 15248 593 0,'0'0'133'16,"0"0"-118"-16,0 0 82 15,0 0-9-15,124 2-20 16,-71-42-16-16,-3-14-11 15,-7-7-22-15,-13-7-2 16,-12-7-14-16,-16-1 3 16,-2-1-2-16,-15 4-4 15,-29 11-3-15,-4 14 1 0,-2 17 0 16,4 14 1-16,14 17 1 16,7 4-7-16,10 48 3 15,10 32 8-15,5 31 2 16,0 27 3-16,20 13 11 15,13 4-1-15,-2-3 1 16,1-2-17-16,-5-14 2 16,-6-16-5-16,-9-18 0 15,-10-31-1-15,-2-25-14 16,0-24-45-16,-15-23-43 16,-19-3-150-16</inkml:trace>
          <inkml:trace contextRef="#ctx0" brushRef="#br0" timeOffset="125554.125">5831 14610 528 0,'0'0'41'16,"0"0"100"-16,-143 82-59 16,106-9 23-16,19 24-13 15,13 15-34-15,5 16 0 16,9-1-21-16,24-3-22 15,5-17-9-15,6-17-6 16,-1-18-20-16,7-18-71 16,1-22-69-16,-7-21-137 0,-8-11-298 15</inkml:trace>
          <inkml:trace contextRef="#ctx0" brushRef="#br0" timeOffset="125854.4321">6195 14865 596 0,'0'0'158'0,"0"0"-150"15,0 109 111-15,0-40-42 16,11 8-28-16,5 6-13 16,2-1 3-16,0-10-28 15,-1-12-11-15,-7-20-8 16,-5-17-39-16,-5-14-155 16,0-9-11-16,-18 0-266 15</inkml:trace>
          <inkml:trace contextRef="#ctx0" brushRef="#br0" timeOffset="125967.3754">6347 15201 573 0,'0'0'97'0,"132"-77"54"0,-58 37-46 15,-6 1-69-15,-13 4-36 16,-17 5-1-16,-17 5-197 16,-21 8-347-16</inkml:trace>
          <inkml:trace contextRef="#ctx0" brushRef="#br0" timeOffset="126085.9873">6563 15270 369 0,'0'0'373'16,"0"124"-225"-16,21-71-35 15,7-11-90-15,3-18-19 0,4-15-4 16,-1-9-103 0,-2-11-186-16</inkml:trace>
          <inkml:trace contextRef="#ctx0" brushRef="#br0" timeOffset="126297.4519">7038 15466 614 0,'0'0'291'0,"0"0"-284"16,44 162 62-16,-21-111-56 15,8-11 13-15,5-18-26 16,8-20-15-16,1-2-81 0,2-35-172 16,-8-8-373-16</inkml:trace>
          <inkml:trace contextRef="#ctx0" brushRef="#br0" timeOffset="126612.1772">7485 14932 611 0,'0'0'92'0,"0"0"-77"16,0 0 102-16,-5 131-25 0,5-55-23 16,0 7-15-16,0-2 12 15,5-10-18-15,8-9-2 16,4-12-10-16,-2-14-19 15,2-10-10-15,1-9 1 16,3-10 3-16,6-7 13 16,3 0-12-16,4 0-4 15,-5-11-2-15,0-5-6 16,-10 4-28-16,2 1-21 16,-6-6-90-16,5 4-1 15,-2-5-188-15,-3 4-310 16</inkml:trace>
          <inkml:trace contextRef="#ctx0" brushRef="#br0" timeOffset="126950.2114">8137 14777 700 0,'0'0'32'0,"0"0"152"0,115 159-99 15,-63-50 16-15,1 24-9 16,-12 20-3-16,-14 8-8 15,-11 0-48-15,-11-12-20 16,-5-21-10-16,0-27-3 16,0-28-10-16,0-24-75 15,0-17-57-15,0-18-103 16,0-14-464-16</inkml:trace>
        </inkml:traceGroup>
        <inkml:traceGroup>
          <inkml:annotationXML>
            <emma:emma xmlns:emma="http://www.w3.org/2003/04/emma" version="1.0">
              <emma:interpretation id="{3A3F5F2C-BC20-4E22-AC1E-E7DBD7AF1A08}" emma:medium="tactile" emma:mode="ink">
                <msink:context xmlns:msink="http://schemas.microsoft.com/ink/2010/main" type="inkWord" rotatedBoundingBox="15556,16367 17541,16377 17537,17186 15552,17176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07366.1154">12069 15708 261 0,'0'0'89'0,"0"0"35"0,-27 160 37 16,27-95-84 0,9-9-27-16,27-3-31 0,15-17 17 15,3-12 6-15,8-18-12 16,2-6 10-16,-1-17 2 16,-1-26-15-16,-9-12-12 15,-17-8-14-15,-20-5 10 16,-16 0-5-16,-3 4 6 15,-37 7 30-15,-17 17 4 16,-10 11-11-16,-5 20-16 16,3 9-18-16,12 25-1 15,16 25-3-15,19 14-2 0,19 4-2 16,3 3-57 0,27-7-6-16,24-11-36 0,17-9-24 15,14-15-91-15,6-14-227 16</inkml:trace>
          <inkml:trace contextRef="#ctx0" brushRef="#br0" timeOffset="207734.1661">12831 15903 81 0,'0'0'395'0,"0"0"-350"15,18 119 28-15,18-93-17 0,15-9-7 16,12-15-3-16,8-2 79 16,3-24-83-16,-7-24 3 15,-10-11-25-15,-18-11-20 16,-16-5 7-16,-23 4-4 15,-1 10 5-15,-43 16 53 16,-21 17 13-16,-14 17-40 16,-6 11-11-16,6 20-8 0,16 29-15 15,19 19 2 1,26 7-4-16,18 2-5 0,4-4-45 16,42-12-51-16,15-16-121 15,10-16-306-15</inkml:trace>
          <inkml:trace contextRef="#ctx0" brushRef="#br0" timeOffset="206903.8476">11794 15388 266 0,'0'0'117'0,"0"0"31"15,0 0-28-15,0 0-30 16,0 0-12-16,0 0 1 16,-38-31-20-16,33 31-11 15,-1 0-16-15,-6 5-15 0,-7 24-14 16,-11 16-4 0,-6 22 2-16,-11 11-1 0,-2 8 2 15,-1-2-1-15,6-11-1 16,7-13 4-16,10-11-4 15,9-16 0-15,3-9-2 16,4-6 0-16,7-12 0 16,2-4-6-16,2-2-5 15,0-2-2-15,0-29-3 16,9-11 17-16,12-19-1 16,6-11-3-16,3-7-7 15,6-10-5-15,0 7-5 16,-1 10 8-16,-5 10 14 15,-3 9 2-15,-7 14 0 16,-5 15-1-16,-5 12 3 0,-1 12-4 16,3 0-11-16,-1 35 7 15,2 19 4-15,-5 25 28 16,-4 15 13-16,-1 7-10 16,-3-5-16-16,2-12-8 15,1-20-7-15,1-17 0 16,2-13 0-16,3-6-28 15,0-14-79-15,8-12-97 16,0-2-166-16</inkml:trace>
        </inkml:traceGroup>
        <inkml:traceGroup>
          <inkml:annotationXML>
            <emma:emma xmlns:emma="http://www.w3.org/2003/04/emma" version="1.0">
              <emma:interpretation id="{264146C2-796D-402A-B0D1-2546480511E0}" emma:medium="tactile" emma:mode="ink">
                <msink:context xmlns:msink="http://schemas.microsoft.com/ink/2010/main" type="inkWord" rotatedBoundingBox="18318,15245 22565,15268 22555,17147 18308,17125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10826.8245">15931 14870 82 0,'0'0'470'0,"0"0"-454"16,0 0 96-16,0 0-32 15,143-9-1-15,-82 1-48 16,-1-2-21-16,-5 4-9 16,-10 4-1-16,-6 2-55 15,-12 0-72-15,-9 2-12 16,-14 15-170-16</inkml:trace>
          <inkml:trace contextRef="#ctx0" brushRef="#br0" timeOffset="210591.266">16119 14199 356 0,'0'0'2'16,"0"0"67"-16,0 0 59 16,0 0-20-16,0 0-61 15,0 0-43-15,-36-16 12 16,36 49 30-16,0 11 15 0,3 4-17 15,6 5-20 1,-3 3 12-16,-2 1-17 0,-1-1-8 16,2-7-8-16,1-4-2 15,1-7-1-15,1-6-45 16,-2-6-51-16,-2-7-106 16,-4-6-244-16</inkml:trace>
          <inkml:trace contextRef="#ctx0" brushRef="#br0" timeOffset="211222.3125">16104 15010 261 0,'0'0'39'16,"0"0"35"-16,0 0 66 16,0 0-44-16,0 0-27 15,0 0-25-15,128-58-18 16,-115 58-14-16,-4 19 5 16,-9 6 6-16,0 3-8 0,0 8 20 15,-18 2-12-15,-5 1-3 16,1 2-7-16,5-3 2 15,10-6 8-15,7-6-11 16,0-4-10-16,7-6 0 16,16-5-1-16,7-7 1 15,2-4 2-15,7 0-4 16,0 0-11-16,-2-9-69 16,-2-3-30-16,-10 2-163 15</inkml:trace>
          <inkml:trace contextRef="#ctx0" brushRef="#br0" timeOffset="208282.8339">14101 15687 721 0,'0'0'42'0,"0"0"50"16,0 0-21-16,0 0-6 16,173-37-3-16,-77 24-19 15,-2 4-4-15,-12 6-26 16,-16 3-13-16,-18 0-2 15,-16 0-30-15,-26 18-70 16,-6 12-124-16,-36 7-218 0</inkml:trace>
          <inkml:trace contextRef="#ctx0" brushRef="#br0" timeOffset="208435.4798">14259 16025 738 0,'0'0'6'15,"0"0"51"-15,0 0 75 16,177 29-55-16,-94-29-44 15,1-12-18-15,-2-5-5 16,-13 4-10-16,-12 5-38 16,-26 5-227-16,-17 3-276 15</inkml:trace>
          <inkml:trace contextRef="#ctx0" brushRef="#br0" timeOffset="210052.4102">15549 15015 376 0,'0'0'28'0,"0"0"83"0,0 0-4 15,0 0-72-15,0 0 39 16,0 0-44-16,-44-81-30 16,44 98 0-16,-1 17 6 15,-2 14 36-15,-6 11-7 16,-2 18-11-16,-1 8 6 15,-1 12-10-15,1 2-6 16,6-7-3-16,6-6 0 16,0-15-4-16,0-11-5 15,16-14 6-15,7-12 0 16,8-11 6-16,5-12 6 0,8-11 6 16,6 0 11-1,2-17 15-15,-1-12-18 0,-8-2-9 16,-6 5-14-16,-13 5-7 15,-4 7-4-15,-7 4 0 16,-4 5-31-16,-4-1-47 16,-4-6-78-16,-1-8-166 15</inkml:trace>
          <inkml:trace contextRef="#ctx0" brushRef="#br0" timeOffset="212550.0414">17070 15676 502 0,'0'0'38'0,"0"0"81"15,133-132-26-15,-58 77-24 16,5 5-35-16,-5 5-17 15,-11 6-11-15,-16 10-6 16,-16 9-9-16,-17 10-88 16,-15 5-82-16,0 5-202 15</inkml:trace>
          <inkml:trace contextRef="#ctx0" brushRef="#br0" timeOffset="212356.851">17115 14974 362 0,'0'0'22'16,"0"0"75"-16,0 0 17 15,0 0-36-15,0 0-41 16,0 0-21-16,-18-17-6 0,18 17-2 15,0-2-5 1,0 2 14-16,0 0-1 0,0 0 7 16,0-4-5-16,0 1-13 15,0-1 3-15,0-2-6 16,0 0-2-16,0 1-1 16,0 1 1-16,0-1 2 15,0 3 3-15,0 0-4 16,0 2 1-16,0 0 6 15,0 0-4-15,0 0 0 16,0 0 8-16,0 0-5 16,0 0-4-16,0 0-3 0,0 0-4 15,0 0-7 1,0 17 11-16,0 9 1 0,0 17 8 16,0 13 11-16,5 13-2 15,-1 14 3-15,-4 2-1 16,0-4-9-16,0-5-6 15,0-9-4-15,0-3 0 16,0 1 1-16,0-5-2 16,8-4 0-16,-4-10 1 15,3-13-1-15,-1-8-7 16,-5-11-45-16,4-5-39 16,-2-9-56-16,-3 0-133 15,0 0-62-15</inkml:trace>
          <inkml:trace contextRef="#ctx0" brushRef="#br0" timeOffset="212707.7978">17269 15492 229 0,'0'0'280'15,"0"0"-162"-15,0 0-6 16,70 141-17-16,-29-104-57 16,1-5-20-16,-1-5-17 15,-2-5-1-15,-5-14-64 16,-5-8-133-16,-2-10-297 16</inkml:trace>
          <inkml:trace contextRef="#ctx0" brushRef="#br0" timeOffset="213354.8116">17864 14934 555 0,'0'0'110'0,"0"0"-54"16,140-15 69-16,-80 4-51 15,5-4-31-15,-4 1-25 0,-8 5-15 16,-9 4-3 0,-13 2-45-16,-8 3-170 0,-11 0-35 15</inkml:trace>
          <inkml:trace contextRef="#ctx0" brushRef="#br0" timeOffset="213127.0513">18070 14284 588 0,'0'0'78'0,"0"0"44"16,0 0-35-16,0 0-35 16,0 0 15-16,-19 115-23 15,19-60-4-15,9-1-16 16,7-3-11-16,1-8-13 16,-4-12 0-16,-2-11-2 15,-2-5-31-15,-5-4-27 16,-1-4-89-16,-3-4-229 15</inkml:trace>
        </inkml:traceGroup>
        <inkml:traceGroup>
          <inkml:annotationXML>
            <emma:emma xmlns:emma="http://www.w3.org/2003/04/emma" version="1.0">
              <emma:interpretation id="{918402B0-51FB-48BC-B1A6-B7964969427F}" emma:medium="tactile" emma:mode="ink">
                <msink:context xmlns:msink="http://schemas.microsoft.com/ink/2010/main" type="inkWord" rotatedBoundingBox="22372,16016 22847,16018 22845,16431 22370,16428"/>
              </emma:interpretation>
              <emma:one-of disjunction-type="recognition" id="oneOf35">
                <emma:interpretation id="interp51" emma:lang="" emma:confidence="0">
                  <emma:literal>2</emma:literal>
                </emma:interpretation>
                <emma:interpretation id="interp52" emma:lang="" emma:confidence="0">
                  <emma:literal>z</emma:literal>
                </emma:interpretation>
                <emma:interpretation id="interp53" emma:lang="" emma:confidence="0">
                  <emma:literal>.</emma:literal>
                </emma:interpretation>
                <emma:interpretation id="interp54" emma:lang="" emma:confidence="0">
                  <emma:literal>r</emma:literal>
                </emma:interpretation>
                <emma:interpretation id="interp5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213900.0229">18163 15057 428 0,'0'0'51'0,"0"0"111"16,0 0-48-16,0 0-39 15,0 0-41-15,0 0 15 16,66-94 13-16,-43 83-13 15,-5 6-2-15,-4 2-7 16,-5 3-8-16,-2 0-21 16,-5 0-1-16,1 4-5 15,-3 16-4-15,0 1 7 16,0 8 2-16,-12 2 10 0,-6 1-4 16,4 0-9-16,2 0-1 15,3-4-4-15,9 4-1 16,0-3-1-16,0 0 0 15,18-5 0-15,6-3 0 16,5-3 1-16,5-3 8 16,2-5 1-16,6-4 12 15,-4-6-5-15,4 0 0 16,-3 0 4-16,-3-8-6 16,-9-5-8-16,-9 3-4 15,-6 4-3-15,-10 4-8 16,-2 2-36-16,0 0-23 15,0 0-22-15,-15 0-76 0,-15 13-217 16</inkml:trace>
        </inkml:traceGroup>
      </inkml:traceGroup>
    </inkml:traceGroup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8:10.72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5693EA8-C3EC-45D0-8C6F-A1DDCC34FE1D}" emma:medium="tactile" emma:mode="ink">
          <msink:context xmlns:msink="http://schemas.microsoft.com/ink/2010/main" type="inkDrawing" rotatedBoundingBox="4740,12447 5189,17138 4548,17200 4099,12509" semanticType="verticalRange" shapeName="Other">
            <msink:sourceLink direction="with" ref="{2AF91E89-03E7-4B9D-B198-9604BE5D846F}"/>
            <msink:sourceLink direction="with" ref="{6B650E15-7FD0-4F14-B846-894DD21CF57E}"/>
            <msink:sourceLink direction="with" ref="{213FE391-4C80-4630-B5A4-2AD13D1ACB7D}"/>
          </msink:context>
        </emma:interpretation>
      </emma:emma>
    </inkml:annotationXML>
    <inkml:trace contextRef="#ctx0" brushRef="#br0">460 33 285 0,'0'0'296'0,"0"0"-170"16,0 0-31-16,0 0-31 16,0 0-19-16,0 0-27 15,-100-31 6-15,73 31 2 16,0 0-8-16,0 0 0 0,2 0-3 16,3 12-6-1,2 6 6-15,-1 7-13 0,0 12-2 16,2 7-1-16,-1 4 1 15,5 9 0-15,3 7 0 16,3 11 4-16,9 8-4 16,0 18 0-16,0 12 9 15,9 16 9-15,12 16 13 16,2 9-18-16,-2-3 0 16,-8-12-13-16,-11-13-1 15,-2-17 1-15,0-11 14 16,-14-13-1-16,-5-14-1 15,-1-20-5-15,1-14 3 16,1-14-1-16,0-12 1 16,1-3-6-16,-1-8 2 0,0 0-6 15,4-12-2-15,4-18-13 16,10-9-10-16,0-6-8 16,16-2 17-16,16 6 2 15,6 9 10-15,-1 20 1 16,10 12-3-16,-4 4 0 15,-2 46 1-15,-2 30 3 16,-7 35 2-16,-10 36 7 16,-8 22 16-16,-11 17-7 15,-3 4-2-15,0-1 20 16,-17 8 11-16,5 5 3 16,3 3-10-16,5 3-8 0,4-15 10 15,0-19-7-15,25-20-1 16,14-28-19-16,6-21-2 15,6-26 6-15,-4-29-13 16,0-21-3-16,-7-19 6 16,-8-12 11-16,-7-2-6 15,-2 0-3-15,-7-19 0 16,-9-3-9-16,-7-3-5 16,0 3-44-16,0 5-58 15,-7 2-60-15,-15 8-122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00:58.63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D3DB25F-DA7D-49DF-8A56-481D6F71660A}" emma:medium="tactile" emma:mode="ink">
          <msink:context xmlns:msink="http://schemas.microsoft.com/ink/2010/main" type="writingRegion" rotatedBoundingBox="17586,15082 20810,14679 21258,18254 18034,18658">
            <msink:destinationLink direction="with" ref="{B0D480A4-A243-440A-A2C9-2E1A9E0D36CC}"/>
          </msink:context>
        </emma:interpretation>
      </emma:emma>
    </inkml:annotationXML>
    <inkml:traceGroup>
      <inkml:annotationXML>
        <emma:emma xmlns:emma="http://www.w3.org/2003/04/emma" version="1.0">
          <emma:interpretation id="{4F3CBF4B-3F46-484D-B082-BE5E3901734F}" emma:medium="tactile" emma:mode="ink">
            <msink:context xmlns:msink="http://schemas.microsoft.com/ink/2010/main" type="paragraph" rotatedBoundingBox="17618,14978 20861,14805 20933,16158 17690,16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E9B830-3F9A-42F3-9CF9-E086E0DCAEC1}" emma:medium="tactile" emma:mode="ink">
              <msink:context xmlns:msink="http://schemas.microsoft.com/ink/2010/main" type="line" rotatedBoundingBox="17618,14978 20861,14805 20933,16158 17690,16330"/>
            </emma:interpretation>
          </emma:emma>
        </inkml:annotationXML>
        <inkml:traceGroup>
          <inkml:annotationXML>
            <emma:emma xmlns:emma="http://www.w3.org/2003/04/emma" version="1.0">
              <emma:interpretation id="{6DEE7867-4612-4FE0-9BAD-B4CB338AD617}" emma:medium="tactile" emma:mode="ink">
                <msink:context xmlns:msink="http://schemas.microsoft.com/ink/2010/main" type="inkWord" rotatedBoundingBox="17618,14978 20861,14805 20933,16158 17690,163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-381 3325 100 0,'0'0'476'0,"0"0"-436"15,0 0-10-15,0 0 43 0,-13 120-37 16,17-89-29-16,22-5 0 16,4-6 15-16,8-9 8 15,1-6-14-15,3-5-3 16,-2-14 31-16,-4-22-3 15,-1-7-23-15,-14-8-3 16,-16 3 19-16,-5 4 31 16,-20 8-2-16,-21 9-25 15,-7 7 4-15,0 7-18 16,3 13-10-16,9 0-11 16,9 6-3-16,7 24-3 15,10 12-14-15,7 5-25 16,3-2-16-16,0 1-14 15,28-12-51-15,4-8-61 0,3-17-361 16</inkml:trace>
          <inkml:trace contextRef="#ctx0" brushRef="#br0" timeOffset="332.8316">55 3388 448 0,'0'0'8'0,"0"0"3"16,0 0 0-16,0 0 53 16,0 0 33-16,154 103-24 15,-106-112-24-15,-3-25-9 16,-9-7-8-16,-9-6-26 15,-15 2 3-15,-12 2 82 16,-13 5 22-16,-31 10-31 16,-10 9-29-16,-11 14-29 15,7 5-13-15,0 4-5 16,10 22-6-16,9 10 0 16,14 3-77-16,11-5-104 15,14-15-262-15</inkml:trace>
          <inkml:trace contextRef="#ctx0" brushRef="#br0" timeOffset="1627.8722">-788 2960 587 0,'0'0'22'0,"0"0"12"15,0 0 24 1,0 0 37-16,0 0-43 0,0 0-49 16,-8-4 0-16,8 4-3 15,0 0 2-15,14 0-2 16,10 0 3-16,0 0 1 15,3 0 5-15,2 0-8 16,-1 0 9-16,5 0 12 16,3 0 4-16,-1-3-5 15,3-3-9-15,-4 0 3 16,1 1-5-16,-1-2 4 16,-5-1-4-16,4 1-3 15,-4-3 0-15,5 2 4 0,1-3-2 16,-4 1 3-1,4 3-5-15,-5 0-4 0,-2 1 0 16,0 4 3-16,2 0-6 16,0-2 0-16,1-3 0 15,4 3 0-15,1-5 0 16,-2 1 0-16,-2 1 1 16,0 1-1-16,-7 2 0 15,1 4 1-15,-7 0-1 16,5 0 1-16,-1-3 0 15,1 3 0-15,6-4-1 16,0 1 0-16,5-6-1 16,1 0 1-16,0-2 0 15,-2-2 1-15,-4 2 0 0,-7 5 6 16,-5 3 0 0,-1 0-2-16,-7 0-3 0,4 3 6 15,-1-3-6-15,4-2-1 16,4 2 0-16,3 0 5 15,4-2 0-15,-1-1-5 16,2 1-1-16,0 4 1 16,-2 1 2-16,-2 0-3 15,-1 0 0-15,-1 0-2 16,-4 0 4-16,-4 0 1 16,-6 0-2-16,-1 0 1 15,-4 0 11-15,1 0 12 16,1 0-8-16,-2-2-2 15,1 0-8-15,1 2 0 0,-2-3 2 16,1 3 2-16,0 0-5 16,-4-2-1-16,-1 2-4 15,0-1-1-15,0 1 4 16,0 0 0-16,0 0-1 16,0 0-1-16,0 0-1 15,0 0 0-15,0 0-2 16,0 0-12-16,0 0-38 15,0 0-21-15,0 0-89 16,-1 0-297-16</inkml:trace>
          <inkml:trace contextRef="#ctx0" brushRef="#br0" timeOffset="-420.2505">-704 3323 620 0,'0'0'86'0,"0"0"-74"15,0 0 42-15,0 0 45 16,23-107-51-16,-19 78-17 16,-1 3-11-16,-3 3 20 15,0 6-3-15,0-1-13 16,-16 5-10-16,-5 2-9 0,-2 5 0 15,1 4 1-15,4 2-4 16,1 0-1-16,3 0-1 16,4 14 0-16,1 6-1 15,3 4-1-15,6 0 2 16,0 6-5-16,10 3 4 16,14-1-9-16,7 3-8 15,3-5 2-15,2-3-7 16,3-3 5-16,-3-1 18 15,-9-3 0-15,-4 1 2 16,-6 1-1-16,-10 1-1 16,-2 1 3-16,-5 3 6 0,0 2-3 15,-9 0-2-15,-17-5 5 16,-4-5-6-16,4-6 2 16,7-12-2-16,1-1 7 15,0-6-5-15,1-18 0 16,4-8 8-16,-1-3-13 15,2 1 0-15,6 3 5 16,3 2-5-16,3 3-2 16,0 0 0-16,21 3 2 15,11-1 0-15,2 7-10 16,2 8-32-16,0 5-57 16,-1 4-74-16,-5 0-91 15,-7 0-157-15</inkml:trace>
          <inkml:trace contextRef="#ctx0" brushRef="#br0" timeOffset="-1011.8975">-1302 3469 59 0,'0'0'29'0,"0"0"38"16,0 0 34-16,0 0 47 16,0 0 0-16,0 0-6 15,0 0-55-15,43-113-37 16,-38 100 9-16,-1 6-20 0,1-4-16 15,-1 1 0 1,-1 2 14-16,-1 2-1 0,-2 1 0 16,0 3-16-16,0 0-8 15,0-4-7-15,0 3-1 16,0-4 1-16,0-1-3 16,0 2-2-16,0-5 0 15,3 2 0-15,-1 0-1 16,1-3 1-16,1 1 0 15,1 1 0-15,-2 5 0 16,-2 3 1-16,-1 2-1 16,0 0-3-16,0 0 1 0,0 0-5 15,0 0-9-15,0 7-6 16,-1 20 22-16,-21 14 6 16,-3 8 2-16,-4 4-4 15,-1-1-1-15,5-5-3 16,2-4 1-16,5-11-1 15,6-5 0-15,6-11-1 16,3-9 1-16,3-6-9 16,0-1-24-16,0 0-11 15,18-13 25-15,8-19 19 16,1-8 3-16,3-9-3 16,-3-3-5-16,-5 3 5 15,1 4 2-15,-3 5 3 16,-5 4-5-16,-3 9 1 15,-6 8 1-15,-3 9 10 0,1 5-5 16,-2 5-6-16,2 0-1 16,7 8-12-16,-1 20 12 15,2 11 15-15,-1 9 21 16,-2 0-18-16,-2-1-12 16,-1-3-5-16,2-7-1 15,-1-12-22-15,4-11-55 16,5-12-74-16,2-2-64 15,5-10-254-15</inkml:trace>
          <inkml:trace contextRef="#ctx0" brushRef="#br0" timeOffset="-34885.7665">-2231 2996 454 0,'0'0'70'16,"0"0"-11"-16,0 0 43 16,0 0-29-16,0 0-42 0,0 0-22 15,9 0 5-15,-3 0 8 16,-2 0 3-16,4 0-10 16,-2 0 1-16,-2 0-12 15,4 0-1-15,-2 0 2 16,1 0 5-16,1 0 0 15,-2 0 6-15,3 0 2 16,0 0-11-16,5 0 7 16,4 0-2-16,6 0-3 15,3 0-2-15,0 0 5 16,3 0 2-16,4 0 1 16,-5 0-6-16,3 0 1 0,-2 0 4 15,0 0 6 1,0-2-4-16,-2-2-6 0,5-1-1 15,-1 4-7-15,-1-1 5 16,4 2-4-16,1-3-3 16,0 0 2-16,3 2 3 15,2-1-1-15,6-3 5 16,5-1-1-16,7 1-7 16,2-1 9-16,1 2-8 15,-5 3-3-15,-4-2 2 16,-4 3 1-16,2 0 0 15,-4 0 2-15,1 0 7 16,0 0 2-16,3 0 0 16,-4 4 0-16,1-2-2 15,0-2-1-15,-3 0-3 0,-1 0-3 16,-5 0 1-16,-7-6-4 16,-10-5 3-16,-10 2-4 15,-9-3 0-15,-3-5-23 16,0-5-52-16,-21-3-125 15,-13 0-456-15</inkml:trace>
          <inkml:trace contextRef="#ctx0" brushRef="#br0" timeOffset="-33543.5745">-898 2374 338 0,'0'0'36'0,"0"0"124"16,0 0-66-16,0 0-1 16,0 0-33-16,0 0-23 15,-96-26-12-15,73 26-8 16,1 0-2-16,-5 6-10 16,0 15 16-16,-6 6-1 15,6 2-2-15,0 4-6 16,6-1 8-16,6 2-9 0,3 0-7 15,7 1-1-15,5 1-2 16,0 2 0-16,0 1 0 16,0 2 8-16,8-7 0 15,7-2-5-15,3-6-2 16,3-3-2-16,1-7 0 16,5-6 0-16,2-2 0 15,-1-3 0-15,4-5 22 16,-3 0-8-16,-2 0-4 15,-5 0 0-15,1-11-6 16,-5-1 1-16,0-3-2 16,-3 5-1-16,-2-2 0 15,-4 5-1-15,-3 3-1 0,-1-1 4 16,-2 5-4-16,1 0-3 16,1 0 0-16,1 0-4 15,0 0-31-15,-2 0 12 16,1 0 0-16,-4 0-4 15,2 0-34-15,-3 0 6 16,0 0 33-16,0 0 25 16,0 0 1-16,0 0 18 15,0 0-5-15,0 0 8 16,0 0-5-16,0 0-17 16,0 0-5-16,0 0 1 15,0 0 2-15,0 0 2 0,-7 0-2 16,-2 0 3-1,-8 5-1-15,-1 1 0 0,-1 3 3 16,-7-2-2-16,-1-4 1 16,0 0 7-16,-1-3-9 15,3 0 3-15,1 0 20 16,0 0-5-16,2 0-6 16,2 0-8-16,2 0 7 15,5-3 0-15,2-5-1 16,-1-3-2-16,3 0 4 15,-3 1-3-15,2-5-5 16,-2-2-2-16,1-2 2 16,2 2 4-16,2-5-6 15,2 3-1-15,5-2 1 0,0-3-2 16,0-2 0-16,0-3 1 16,17-1 2-16,-2 0-3 15,1 1-4-15,2 2 4 16,-1 0 1-16,1 5-1 15,0-2 1-15,3 5-1 16,-6-1 0-16,3 5-1 16,-2 3 1-16,2 1 0 15,1 3 0-15,2 0 0 16,-2-1 0-16,2 1 0 16,0 2 1-16,-3 0-1 15,3 2 0-15,-3 1 0 16,-3 3 2-16,2 0-2 0,-4 0 0 15,-4 0 6-15,0 0 7 16,-4 0 3-16,-2 0-2 16,-2 3-2-16,-1-3-7 15,0 0-1-15,0 2-2 16,0 0-2-16,0 7-51 16,0 0-28-16,-1 8-76 15,-11-1-419-15</inkml:trace>
        </inkml:traceGroup>
      </inkml:traceGroup>
    </inkml:traceGroup>
    <inkml:traceGroup>
      <inkml:annotationXML>
        <emma:emma xmlns:emma="http://www.w3.org/2003/04/emma" version="1.0">
          <emma:interpretation id="{74C8C198-9C7C-4DC4-974C-BEFBBCA6BCDB}" emma:medium="tactile" emma:mode="ink">
            <msink:context xmlns:msink="http://schemas.microsoft.com/ink/2010/main" type="paragraph" rotatedBoundingBox="18750,16622 20854,16358 20952,17140 18848,174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CD80D4D-C555-4F44-ACEE-BB21048FC8EB}" emma:medium="tactile" emma:mode="ink">
              <msink:context xmlns:msink="http://schemas.microsoft.com/ink/2010/main" type="line" rotatedBoundingBox="18750,16622 20854,16358 20952,17140 18848,17403"/>
            </emma:interpretation>
          </emma:emma>
        </inkml:annotationXML>
        <inkml:traceGroup>
          <inkml:annotationXML>
            <emma:emma xmlns:emma="http://www.w3.org/2003/04/emma" version="1.0">
              <emma:interpretation id="{4C429CA4-1A90-4333-A5E6-2E7C1F2A52DA}" emma:medium="tactile" emma:mode="ink">
                <msink:context xmlns:msink="http://schemas.microsoft.com/ink/2010/main" type="inkWord" rotatedBoundingBox="18750,16622 20854,16358 20952,17140 18848,174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6525.8144">-367 4075 747 0,'0'0'135'15,"0"0"-129"-15,0 0 46 16,0 0-15-16,153-69-30 0,-117 61-4 16,-3 1-1-1,-13 2-2-15,-12 4 0 0,-4-2-28 16,-4 1-40-16,0 0 6 15,-17 0-163-15,-14 2-18 16,-4 0 135-16,1 0 103 16,1 0-9-16,-5 17 28 15,2 7-29-15,4 6 36 16,5-1 69-16,9 4 1 16,9 0 8-16,6-4-50 15,3-4-41-15,0-1-6 16,8-5 4-16,7-6 2 15,10-2 0-15,5-2 47 16,7-5-16-16,2 2-2 0,-2 5-6 16,-2 4-19-1,-13 8-6-15,-4 4-3 0,-12 8 1 16,-6-1 12-16,0 3-7 16,-24-4 9-16,0-8-12 15,0-2-2-15,0-9 0 16,2 0 9-16,-4-1 5 15,8-4-18-15,5-4-13 16,5-1-31-16,8-1-58 16,0-3-179-16,0 0-79 15</inkml:trace>
          <inkml:trace contextRef="#ctx0" brushRef="#br0" timeOffset="76886.296">105 4409 460 0,'0'0'13'0,"0"0"-5"15,0 0 5-15,117 95 56 0,-69-95-40 16,-3 0 8-16,1-25 13 16,-9-14-27-16,-10-8 15 15,-13-3-7-15,-14 0 28 16,-5 1 28-16,-34 9-19 16,-15 9 23-16,-6 12-54 15,3 16-16-15,12 3-13 16,13 28-8-16,14 24-8 15,18 7-53-15,0 1-49 16,18-4-84-16,21-15-173 16</inkml:trace>
          <inkml:trace contextRef="#ctx0" brushRef="#br0" timeOffset="77336.4338">724 4394 450 0,'0'0'19'16,"0"0"41"-16,0 0 20 15,0 0-33-15,125 48 14 16,-86-87 6-16,0-21-33 15,-7-16 10-15,-8-7 22 16,-9-1-19-16,-14 14 7 16,-1 11 5-16,-16 19-22 15,-17 13-2-15,-6 20-14 16,-6 7-17-16,-2 35-4 16,7 26-2-16,8 12-41 0,18 3-79 15,14-8-212 1</inkml:trace>
          <inkml:trace contextRef="#ctx0" brushRef="#br0" timeOffset="75919.6599">-923 4210 112 0,'0'0'124'0,"0"0"-116"16,0 0-4-16,0 0 14 15,0 0 54-15,0 0 20 16,0 0 29-16,0 0-13 16,0-3-36-16,0 3-10 15,0 0-20-15,-2 0 2 0,-1 0-6 16,2 0-7-16,-7 0-19 15,2 0-2-15,-3 0-3 16,0 5 0-16,3-4 1 16,5-1-7-16,-4 0 3 15,1 0 2-15,-1 0 0 16,-2 0-3-16,1 0 1 16,1-12-4-16,1-4 4 15,4-5-4-15,0-4-7 16,0-5 4-16,13-4-15 15,17 1-1-15,6 1-12 16,-1 10-3-16,-4 12 6 0,-2 10 2 16,-5 0 2-16,-1 17 14 15,-8 21-5-15,-5 12-13 16,-10 10 18-16,0 10 10 16,-16 5 13-16,-16-2 2 15,-6-4 14-15,2-10-1 16,-3-9-14-16,3-10 9 15,6-7 4-15,3-11-22 16,6-5-4-16,10-11 3 16,4-2-2-16,7-4-2 15,0 0-23-15,0 0 21 16,0 0-31-16,3 0 28 16,19 0 5-16,6 0-3 0,6 6 3 15,2 15 15 1,2 1 4-16,-5-5-7 0,-3-1 4 15,0-6-13-15,-3-6 1 16,0-4 4-16,8-4-8 16,-1-17-2-16,2-9-60 15,0 1-117-15,-10-1-299 16</inkml:trace>
        </inkml:traceGroup>
      </inkml:traceGroup>
    </inkml:traceGroup>
    <inkml:traceGroup>
      <inkml:annotationXML>
        <emma:emma xmlns:emma="http://www.w3.org/2003/04/emma" version="1.0">
          <emma:interpretation id="{9E207CCE-F65E-4B03-B86E-F7AF4D7C34ED}" emma:medium="tactile" emma:mode="ink">
            <msink:context xmlns:msink="http://schemas.microsoft.com/ink/2010/main" type="paragraph" rotatedBoundingBox="19145,17767 21014,17470 21131,18209 19262,185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812450-A118-4545-8FC2-CFEC89B1D338}" emma:medium="tactile" emma:mode="ink">
              <msink:context xmlns:msink="http://schemas.microsoft.com/ink/2010/main" type="line" rotatedBoundingBox="19145,17767 21014,17470 21131,18209 19262,18506"/>
            </emma:interpretation>
          </emma:emma>
        </inkml:annotationXML>
        <inkml:traceGroup>
          <inkml:annotationXML>
            <emma:emma xmlns:emma="http://www.w3.org/2003/04/emma" version="1.0">
              <emma:interpretation id="{ECF2E525-163C-4498-B861-E1A2B3CBCEB9}" emma:medium="tactile" emma:mode="ink">
                <msink:context xmlns:msink="http://schemas.microsoft.com/ink/2010/main" type="inkWord" rotatedBoundingBox="19145,17767 20092,17617 20209,18356 19262,185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1566.3153">-15 5264 604 0,'0'0'97'16,"0"0"-59"-16,118-41 119 16,-77 29-85-16,-6 5-61 15,-5 0-8-15,-12 3-2 16,-9 0-2-16,-9-3-1 15,0 1-31-15,-3-2-76 0,-24 0-140 16,-5 5 38 0,-7 3 106-16,0 0 49 0,3 0 56 15,0 9 58-15,4 18-58 16,-1 8 0-16,11 4 27 16,4 6 48-16,6 1-11 15,7-4-35-15,5 3-1 16,0-6-6-16,0-8 12 15,0-6 1-15,15-13-17 16,-1-7-15-16,1-5 25 16,7 0 52-16,13-15-35 15,5-2-31-15,2 5-13 16,-2 11 1-16,-13 1 2 16,-5 0 0-16,-5 18 26 15,-8 2-5-15,-8 5 4 0,-1-1 15 16,0-1-11-1,-13-3-1-15,-10-1 8 0,1-5-18 16,-4-4-4-16,8-4-9 16,6-1-8-16,6-5-1 15,6 0-23-15,0 0-6 16,0 0-54-16,22-12-88 16,10-6-293-16</inkml:trace>
          <inkml:trace contextRef="#ctx0" brushRef="#br0" timeOffset="80905.2041">-663 5236 417 0,'0'0'71'0,"0"0"54"16,0 0-30-16,0 0-12 15,0 0-29-15,0 0 9 0,0 0-10 16,-48-25 0 0,48 19-20-16,0 0 6 0,0-4-27 15,0-3-12-15,16-3-2 16,16 2 1-16,4 8 1 16,1 6-7-16,-5 0-26 15,-5 25 6-15,-10 12 4 16,-8 8 3-16,-9 5-1 15,0 3 7-15,-18-7 6 16,-8-5 8-16,5-10 4 16,3-6 0-16,7-14-4 15,7-3 1-15,4-8 6 16,0 0-5-16,0 0-2 16,6-8 0-16,19-12-33 15,10 8 14-15,-2 8 13 0,2 4 2 16,-4 9-2-1,-5 22 3-15,-8 13 3 0,-11 2 5 16,-7 0 9-16,0 0 8 16,-13-4 19-16,-13-1 9 15,-1 0-11-15,0-11 3 16,-1-6-15-16,1-10-5 16,1-9 1-16,6-5-1 15,4 0-10-15,2-10-8 16,4-5-4-16,2-6-15 15,5 4-5-15,3 4-24 16,0 2-21-16,12 6-31 16,11 2-8-16,7 1-25 0,-3 2-222 15</inkml:trace>
        </inkml:traceGroup>
        <inkml:traceGroup>
          <inkml:annotationXML>
            <emma:emma xmlns:emma="http://www.w3.org/2003/04/emma" version="1.0">
              <emma:interpretation id="{89B85CCC-7E57-466C-91C4-065EC48E59C1}" emma:medium="tactile" emma:mode="ink">
                <msink:context xmlns:msink="http://schemas.microsoft.com/ink/2010/main" type="inkWord" rotatedBoundingBox="20252,17770 21041,17645 21116,18117 20327,18242"/>
              </emma:interpretation>
              <emma:one-of disjunction-type="recognition" id="oneOf3">
                <emma:interpretation id="interp3" emma:lang="" emma:confidence="0">
                  <emma:literal>00</emma:literal>
                </emma:interpretation>
                <emma:interpretation id="interp4" emma:lang="" emma:confidence="0">
                  <emma:literal>o o</emma:literal>
                </emma:interpretation>
                <emma:interpretation id="interp5" emma:lang="" emma:confidence="0">
                  <emma:literal>o 0</emma:literal>
                </emma:interpretation>
                <emma:interpretation id="interp6" emma:lang="" emma:confidence="0">
                  <emma:literal>° o</emma:literal>
                </emma:interpretation>
                <emma:interpretation id="interp7" emma:lang="" emma:confidence="0">
                  <emma:literal>° 0</emma:literal>
                </emma:interpretation>
              </emma:one-of>
            </emma:emma>
          </inkml:annotationXML>
          <inkml:trace contextRef="#ctx0" brushRef="#br0" timeOffset="81889.9259">451 5589 85 0,'0'0'8'15,"0"0"80"-15,125 19 16 16,-85-25-42-16,-2-27 14 16,-5-9 29-16,-6-9-44 15,-11-3 7-15,-16 5 76 16,0 6 14-16,-25 9-18 16,-20 6-73-16,-8 12-26 0,-1 11-31 15,7 5-10 1,10 11-2-16,8 25-4 0,14 13-16 15,8 8-14-15,7 8-34 16,9-9-98-16,25-12-144 16</inkml:trace>
          <inkml:trace contextRef="#ctx0" brushRef="#br0" timeOffset="82223.1183">902 5450 324 0,'0'0'118'0,"0"0"-104"0,0 0 49 16,0 0 32-16,147 87 59 15,-109-94-105-15,-2-33-18 16,-6-11-1-16,-8-11-18 15,-10-1 14-15,-12-1 50 16,-3 7 5-16,-31 7-12 16,-16 11-17-16,-7 12-11 15,-3 22-18-15,4 5-14 16,8 18-9-16,11 25-12 16,17 11-22-16,13 6-26 15,7-5-81-15,0-7-130 0,13-16-378 16</inkml:trace>
        </inkml:traceGroup>
      </inkml:traceGroup>
    </inkml:traceGroup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9:09.22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AC935A9-1875-4DB9-AF39-24746D8F199A}" emma:medium="tactile" emma:mode="ink">
          <msink:context xmlns:msink="http://schemas.microsoft.com/ink/2010/main" type="inkDrawing" rotatedBoundingBox="14698,13800 19418,13824 19417,13854 14697,13831" semanticType="underline" shapeName="Other">
            <msink:sourceLink direction="with" ref="{3794A300-9E3B-4167-A50C-454BFB18BC68}"/>
          </msink:context>
        </emma:interpretation>
      </emma:emma>
    </inkml:annotationXML>
    <inkml:trace contextRef="#ctx0" brushRef="#br0">56 23 463 0,'0'0'79'0,"0"0"82"0,0 0-50 15,0 0-35-15,0 0 7 16,0 0-38-16,-58-24-16 16,58 24-16-16,0 0-13 15,0 0-2-15,0 0-12 16,7 0 13-16,13 0 1 16,10 0 3-16,4 4 3 15,10-2-4-15,7 1 9 16,6-3-3-16,9 0 4 15,4 0-8-15,0 0-4 16,1 0 4-16,1 0-2 16,-1 0-2-16,1 0 2 15,0 0-2-15,-1 0 1 16,-2 0-1-16,-2 0 3 0,-2 0-2 16,-2 2-1-1,6 2 1-15,-1 2 1 0,6-3-2 16,5-3 1-16,1 2-1 15,4-2 0-15,-4 0-1 16,0 0 2-16,-1 0-2 16,1 0 1-16,0 0-1 15,2 0 2-15,1 5-1 16,-2-4 0-16,2 2 1 16,-2-1-1-16,5 0 0 15,-5 0 0-15,2-2 1 16,1 0-1-16,-2 0 0 0,4 0 2 15,1 0 0-15,2 0-2 16,7 0 0-16,4 0 0 16,-1 0-2-16,-5 0 0 15,-3 0 2-15,-3 0-1 16,1 0 0-16,3-2 1 16,1 2 0-16,-3-2 1 15,2 0-1-15,-5-2 0 16,-6-1 0-16,-3 3 0 15,-4-1 0-15,-11 3 0 16,-6 0 0-16,-7 0 0 16,-6 0 0-16,-8 0 0 15,-12 0 0-15,-9 0 0 16,-11 0-4-16,-4 0-20 16,0 0 1-16,0 0-2 0,-13 0-73 15,-14 0-112 1,-14 0-287-16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4:58:29.74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2D7BDD6-F556-481E-9613-D37436611F63}" emma:medium="tactile" emma:mode="ink">
          <msink:context xmlns:msink="http://schemas.microsoft.com/ink/2010/main" type="inkDrawing" rotatedBoundingBox="14350,12266 15134,16813 14407,16938 13623,12392" semanticType="verticalRange" shapeName="Other">
            <msink:sourceLink direction="with" ref="{225C0515-FCBF-470A-935A-5E82B1F03930}"/>
            <msink:sourceLink direction="with" ref="{0D3607D7-08D6-470B-9F2B-64518E259835}"/>
            <msink:sourceLink direction="with" ref="{38596E50-B2DA-4E4F-B0C8-122AA993E57A}"/>
          </msink:context>
        </emma:interpretation>
      </emma:emma>
    </inkml:annotationXML>
    <inkml:trace contextRef="#ctx0" brushRef="#br0">10146 11222 362 0,'0'0'99'0,"0"0"60"16,0 0-92-16,0 0 21 15,-129-2-54-15,102 2 27 16,1 9 0-16,3 10-39 15,1 4-4-15,1 7-7 16,6 5-11-16,0 5 3 16,1 5-2-16,4 11 2 0,-2 12 2 15,1 19-2 1,4 22 21-16,2 20 8 0,5 17-4 16,0 16-5-16,0 2-5 15,0-9 6-15,0-3-4 16,0-23 2-16,0-17-1 15,0-20-11-15,0-24-4 16,0-22-5-16,0-22 0 16,-3-10-1-16,2-7 4 15,-4-6 2-15,-2 2-1 16,-2-3 0-16,-5 0-4 16,4 0-1-16,1-11-1 15,1-6-3-15,8 1-6 16,0 3 4-16,0 2-5 15,5 4 5-15,16 7 1 16,7 9-2-16,10 38 1 16,2 31 4-16,-4 37 2 0,-4 36 0 15,-8 39 21-15,-10 31 3 16,-4 13-8-16,-1 5 8 16,0-8 3-16,8-22 25 15,4-18-25-15,10-20-9 16,13-25-6-16,8-21 22 15,7-16-14-15,10-23-7 16,2-15 6-16,1-20-7 16,-1-19-7-16,-1-21-2 15,-3-11 3-15,-7-11-6 16,-15-18 5-16,-14-4-5 16,-17 0-15-16,-11 6-29 0,-3 6-56 15,-8 8-12-15,-20 9-19 16,-11 4-133-16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0:47.49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23B34C1-9B3F-45EA-B241-DE7FE7B66765}" emma:medium="tactile" emma:mode="ink">
          <msink:context xmlns:msink="http://schemas.microsoft.com/ink/2010/main" type="writingRegion" rotatedBoundingBox="6357,699 6537,3719 5431,3785 5251,765">
            <msink:destinationLink direction="with" ref="{36136110-E25A-4CA9-BA00-D88DB2B680F2}"/>
          </msink:context>
        </emma:interpretation>
      </emma:emma>
    </inkml:annotationXML>
    <inkml:traceGroup>
      <inkml:annotationXML>
        <emma:emma xmlns:emma="http://www.w3.org/2003/04/emma" version="1.0">
          <emma:interpretation id="{ED8D2AF8-7101-438F-B1E3-24BDCB7F56E4}" emma:medium="tactile" emma:mode="ink">
            <msink:context xmlns:msink="http://schemas.microsoft.com/ink/2010/main" type="paragraph" rotatedBoundingBox="6357,699 6537,3719 5431,3785 5251,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8DB1CB-19B5-4EC6-9AAB-1211EED893E3}" emma:medium="tactile" emma:mode="ink">
              <msink:context xmlns:msink="http://schemas.microsoft.com/ink/2010/main" type="line" rotatedBoundingBox="6357,699 6537,3719 5431,3785 5251,765"/>
            </emma:interpretation>
          </emma:emma>
        </inkml:annotationXML>
        <inkml:traceGroup>
          <inkml:annotationXML>
            <emma:emma xmlns:emma="http://www.w3.org/2003/04/emma" version="1.0">
              <emma:interpretation id="{A854AC52-59C1-48FB-9443-FB022B7216B6}" emma:medium="tactile" emma:mode="ink">
                <msink:context xmlns:msink="http://schemas.microsoft.com/ink/2010/main" type="inkWord" rotatedBoundingBox="6357,699 6537,3719 5431,3785 5251,7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 94 450 0,'0'0'42'16,"0"0"35"-16,0 0 7 15,0 0-8-15,0 0-9 16,0 0 11-16,-68-94-15 16,65 94-34-16,3 0-29 0,-1 0 0 15,1 10-15-15,0 28 13 16,0 18 2-16,0 28 28 15,1 24-13-15,4 13 19 16,3 5-14-16,-7-2-4 16,4-16-5-16,2-18-2 15,-2-13 5-15,-1-16-12 16,-1-16-2-16,2-14 0 16,-1-15-1-16,1-11-39 15,4-5-68-15,0-10-63 16,4-19 14-16,-2-10-244 15</inkml:trace>
          <inkml:trace contextRef="#ctx0" brushRef="#br0" timeOffset="222.7272">-3 757 0 0,'0'0'539'16,"0"0"-470"-16,0 0 32 15,155-137 43-15,-63 83-51 16,-1 1-64-16,-10 0 2 16,-10 10-17-16,-14 3-10 15,-13 12-4-15,-14 13-2 16,-15 9-2-16,-12 6-65 0,-3 4-141 16,-14 23 7-1,-26 8-54-15</inkml:trace>
          <inkml:trace contextRef="#ctx0" brushRef="#br0" timeOffset="405.5003">244 681 365 0,'0'0'75'0,"0"0"140"16,52 113-36-16,-16-59-53 16,2-4-44-16,-2-4-55 15,-2-7 7-15,-6-8-24 16,-6-3-10-16,-5-9 0 15,-7-5-2-15,-1-8-67 16,-9-6-165-16,0 0-514 16</inkml:trace>
          <inkml:trace contextRef="#ctx0" brushRef="#br0" timeOffset="950.1585">-174 1457 428 0,'0'0'70'16,"0"0"60"-16,0 0 23 15,-122 12-50-15,102-12-35 16,10 1-18-16,7-1 4 0,3 0-23 16,0 0-31-1,37 0-6-15,35 0 6 0,31-1 37 16,23-7 12-16,6 6-22 16,-7 2-16-16,-12 0-11 15,-18 0 2-15,-11 4 2 16,-15-1-3-16,-12-2 1 15,-13 2-1-15,-16 2-1 16,-8-1-2-16,-14 4-24 16,-6 3-39-16,0 12 26 15,-21 12-11-15,-12 9-76 16,-11 5-137-16,5-4-237 16</inkml:trace>
          <inkml:trace contextRef="#ctx0" brushRef="#br0" timeOffset="1475.5228">204 2073 416 0,'0'0'77'0,"0"0"59"0,0 0-31 15,0 0-28-15,0 0-34 16,0 0-22-16,-19-35-21 16,19 51-18-16,0 23 18 15,0 16 6-15,0 18 9 16,0 7-14-16,0 3 16 15,-3 4 4-15,1-5-11 16,-5-4-8-16,-2-11-2 16,1-7 18-16,-1-11-7 15,5-13 2-15,4-14-2 16,0-11-6-16,0-8-5 16,0-3-2-16,3 0 2 15,22 2 1-15,8-2 11 16,14 5 30-16,10 1 0 0,6 3 16 15,3 4-16-15,-4 4-21 16,-3 1-3-16,-11-3-7 16,-11-3-1-16,-13-2-7 15,-7-8-2-15,-11-1-1 16,-1-1-4-16,-5 0-46 16,0 0-17-16,0-21-39 15,0-16-413-15</inkml:trace>
        </inkml:traceGroup>
      </inkml:traceGroup>
    </inkml:traceGroup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1:13.24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BCA99AD-4448-4730-8B96-DA556AF62D4B}" emma:medium="tactile" emma:mode="ink">
          <msink:context xmlns:msink="http://schemas.microsoft.com/ink/2010/main" type="writingRegion" rotatedBoundingBox="13531,807 18792,515 18999,4245 13738,4537">
            <msink:destinationLink direction="with" ref="{CE74EC64-7C28-42B3-ADB5-D143B9C558A3}"/>
          </msink:context>
        </emma:interpretation>
      </emma:emma>
    </inkml:annotationXML>
    <inkml:traceGroup>
      <inkml:annotationXML>
        <emma:emma xmlns:emma="http://www.w3.org/2003/04/emma" version="1.0">
          <emma:interpretation id="{A7194FC5-584E-4AE6-A587-2BC3684B6704}" emma:medium="tactile" emma:mode="ink">
            <msink:context xmlns:msink="http://schemas.microsoft.com/ink/2010/main" type="paragraph" rotatedBoundingBox="13804,792 18792,515 18847,1499 13858,1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5115BE-1EE0-44EB-8F21-E1A47322AEC7}" emma:medium="tactile" emma:mode="ink">
              <msink:context xmlns:msink="http://schemas.microsoft.com/ink/2010/main" type="line" rotatedBoundingBox="13804,792 18792,515 18847,1499 13858,1776"/>
            </emma:interpretation>
          </emma:emma>
        </inkml:annotationXML>
        <inkml:traceGroup>
          <inkml:annotationXML>
            <emma:emma xmlns:emma="http://www.w3.org/2003/04/emma" version="1.0">
              <emma:interpretation id="{5BF8ABB9-9E5A-4816-88CF-76F085338215}" emma:medium="tactile" emma:mode="ink">
                <msink:context xmlns:msink="http://schemas.microsoft.com/ink/2010/main" type="inkWord" rotatedBoundingBox="13806,838 15505,744 15557,1682 13858,1776"/>
              </emma:interpretation>
            </emma:emma>
          </inkml:annotationXML>
          <inkml:trace contextRef="#ctx0" brushRef="#br0">98 337 4 0,'0'0'76'16,"0"0"37"-16,-38-127 21 15,26 79-48-15,0 4-14 16,3 3 65-16,3 11-58 16,-1 4 0-16,1 9-26 15,1 10 20-15,1 5-7 16,4 2-32-16,0 0-34 0,0 43-5 15,0 30 5-15,0 33 47 16,0 17 4 0,4 8-19-16,1-7-17 0,-4-20-10 15,2-22 1-15,-3-22-3 16,2-19-3-16,1-12-2 16,1-13 1-16,1-10-40 15,-1-6-48-15,5 0-60 16,0-15-12-16,0-13-298 15</inkml:trace>
          <inkml:trace contextRef="#ctx0" brushRef="#br0" timeOffset="420.4368">585 77 534 0,'0'0'96'0,"0"0"-85"16,0 0 28-16,0 0 100 15,-66 173-56-15,13-94-50 16,-11-5-14-16,1-6 6 16,1-12-10-16,9-12 3 15,10-12-4-15,11-13-7 16,7-8 2-16,11-11 0 0,5 0-3 15,6-11-6-15,3-15-10 16,0-4 10-16,0 5 4 16,7 8 1-16,12 12-5 15,-1 5 0-15,7 22-6 16,1 21 6-16,5 11 41 16,-1 3 7-16,3-4-3 15,2-9-19-15,1-11-16 16,2-13-1-16,-2-12-9 15,4-5-5-15,1-3 1 16,6-18-38-16,-4-12-52 16,-7-6-127-16,-13 0-432 15</inkml:trace>
          <inkml:trace contextRef="#ctx0" brushRef="#br0" timeOffset="766.3548">1213 688 730 0,'0'0'99'15,"0"0"-85"-15,0 0 4 16,142 7 89-16,-69-7-62 16,0 0 0-16,-4-8-35 15,-11 3-10-15,-11 5-2 16,-20 0-49-16,-22 6-147 15,-5 22-369-15</inkml:trace>
        </inkml:traceGroup>
        <inkml:traceGroup>
          <inkml:annotationXML>
            <emma:emma xmlns:emma="http://www.w3.org/2003/04/emma" version="1.0">
              <emma:interpretation id="{DE310A4B-AC63-494D-9FED-F7EEA3CAAE78}" emma:medium="tactile" emma:mode="ink">
                <msink:context xmlns:msink="http://schemas.microsoft.com/ink/2010/main" type="inkWord" rotatedBoundingBox="16677,633 18792,515 18846,1482 16731,15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900.1269">2885 678 556 0,'0'0'87'0,"0"0"-86"15,0 0 66-15,173-6 56 16,-83-11-31-16,5-3-26 16,-3-1-18-16,-10 8-32 15,-14-2-12-15,-11 7 0 16,-12 4-4-16,-10 4-29 15,-19 0-79-15,-16 12-180 16,-9 13-221-16</inkml:trace>
          <inkml:trace contextRef="#ctx0" brushRef="#br0" timeOffset="7647.7471">2903 344 555 0,'0'0'47'0,"0"0"-40"0,0 0 25 16,0 0 23-16,0 0 18 16,0 0-16-16,0 0-10 15,57-35 40-15,-13-11-55 16,4-10-22-16,-4-6-7 16,-4 0-1-16,-5-2 1 15,-8 2-3-15,-6 5-1 16,-8 9-1-16,-8 10 0 15,-5 12 2-15,0 13-2 16,0 7 0-16,0 6-7 16,0 0-3-16,0 21 12 15,0 22 1-15,-5 18 2 16,1 10 0-16,1 6 2 0,1-6-4 16,2-6-1-1,0-10 0-15,0-8-4 0,0-7 2 16,0-10-64-16,0-1-33 15,0-5-61-15,0-3-171 16</inkml:trace>
          <inkml:trace contextRef="#ctx0" brushRef="#br0" timeOffset="9506.6855">4410-74 211 0,'0'0'41'16,"0"0"67"-16,-20-123-21 15,19 98 47-15,-2 4-52 16,1 10-29-16,-1 5-13 16,2 6 13-16,-2 0-27 15,3 0-26-15,0 0-18 16,0 17 15-16,0 12 3 16,0 13 8-16,0 12-6 15,0 11-1-15,0 7 12 16,0 10-9-16,0-5 2 15,0-5 0-15,-9 1-3 0,0-9 2 16,-1-4 2-16,4-11-2 16,3-11-1-16,3-5 2 15,0-10-4-15,0-6 0 16,0-6-2-16,0-7-2 16,0 1-2-16,12-3 1 15,8-2 3-15,10 0 10 16,9 0-2-16,6 0 34 15,9 0-22-15,7 0 13 16,5 0 1-16,0-4-5 16,-3-1-17-16,-6 4 1 15,-6-4 0-15,-10 5-11 16,-14-1 1-16,-6 1-3 16,-12 0-2-16,-8 0-3 0,-1 0-25 15,0 0-35 1,0 1-67-16,-10 14-84 0,-11-2-272 15</inkml:trace>
        </inkml:traceGroup>
      </inkml:traceGroup>
    </inkml:traceGroup>
    <inkml:traceGroup>
      <inkml:annotationXML>
        <emma:emma xmlns:emma="http://www.w3.org/2003/04/emma" version="1.0">
          <emma:interpretation id="{5E972137-1F23-4A91-BE60-8D6FDA452D35}" emma:medium="tactile" emma:mode="ink">
            <msink:context xmlns:msink="http://schemas.microsoft.com/ink/2010/main" type="paragraph" rotatedBoundingBox="15285,1406 17440,1737 17337,2408 15182,20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D5A755-E7E6-4917-9D43-4250B34EA9F6}" emma:medium="tactile" emma:mode="ink">
              <msink:context xmlns:msink="http://schemas.microsoft.com/ink/2010/main" type="inkBullet" rotatedBoundingBox="15213,1874 15664,1944 15654,2008 15203,1939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896.4577">1362 1093 700 0,'0'0'40'0,"0"0"70"0,164 30-51 15,-98-30 17-15,0 0-41 16,-7-12-31-16,-3 3-4 15,-17 9-77-15,-29 0-346 16</inkml:trace>
      </inkml:traceGroup>
      <inkml:traceGroup>
        <inkml:annotationXML>
          <emma:emma xmlns:emma="http://www.w3.org/2003/04/emma" version="1.0">
            <emma:interpretation id="{D7EF4837-F44C-4FA0-9A86-B2CFA50CF512}" emma:medium="tactile" emma:mode="ink">
              <msink:context xmlns:msink="http://schemas.microsoft.com/ink/2010/main" type="line" rotatedBoundingBox="16998,1669 17440,1737 17337,2408 16895,2340"/>
            </emma:interpretation>
          </emma:emma>
        </inkml:annotationXML>
        <inkml:traceGroup>
          <inkml:annotationXML>
            <emma:emma xmlns:emma="http://www.w3.org/2003/04/emma" version="1.0">
              <emma:interpretation id="{82526190-0596-40D6-9393-25CC2CD764DF}" emma:medium="tactile" emma:mode="ink">
                <msink:context xmlns:msink="http://schemas.microsoft.com/ink/2010/main" type="inkWord" rotatedBoundingBox="16998,1669 17440,1737 17337,2408 16895,234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426.1777">3269 845 394 0,'0'0'10'0,"0"0"-10"0,0 0 0 16,0 0 26-1,0 0 76-15,0 0-20 0,0 100-64 16,-26-46 23-16,-3 7-2 16,-4 2-3-16,2-1-13 15,1-4 14-15,10-9 0 16,4-6-3-16,5-4-11 16,8-8-10-16,3-5-3 15,0-5-10-15,17-7-3 16,14-9 0-16,13-5 3 15,4-2 2-15,3-29 16 16,2-10-18-16,-5-5-11 16,-6 4-19-16,-14 9 14 15,-10 13-1-15,-10 11 17 16,-8 9 4-16,0 0 8 0,0 15 14 16,-3 15 17-16,-8 13 3 15,2 0 2-15,5-1-32 16,1-3-7-16,3-9-8 15,0-3 0-15,0-6-2 16,3-7-17-16,15-6-65 16,8-8-46-16,-4 0-108 15</inkml:trace>
        </inkml:traceGroup>
      </inkml:traceGroup>
    </inkml:traceGroup>
    <inkml:traceGroup>
      <inkml:annotationXML>
        <emma:emma xmlns:emma="http://www.w3.org/2003/04/emma" version="1.0">
          <emma:interpretation id="{0F42EAA5-9D5C-4E93-829C-3CDEE750EE22}" emma:medium="tactile" emma:mode="ink">
            <msink:context xmlns:msink="http://schemas.microsoft.com/ink/2010/main" type="paragraph" rotatedBoundingBox="13595,3428 18002,2650 18272,4177 13865,4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DD73A3-488E-4B15-9F31-DB92389AA533}" emma:medium="tactile" emma:mode="ink">
              <msink:context xmlns:msink="http://schemas.microsoft.com/ink/2010/main" type="line" rotatedBoundingBox="13595,3428 18002,2650 18272,4177 13865,4954"/>
            </emma:interpretation>
          </emma:emma>
        </inkml:annotationXML>
        <inkml:traceGroup>
          <inkml:annotationXML>
            <emma:emma xmlns:emma="http://www.w3.org/2003/04/emma" version="1.0">
              <emma:interpretation id="{C647DFD3-AEC4-43E0-83CC-72FBB01F6EA4}" emma:medium="tactile" emma:mode="ink">
                <msink:context xmlns:msink="http://schemas.microsoft.com/ink/2010/main" type="inkWord" rotatedBoundingBox="13634,3649 16195,3197 16390,4302 13829,475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048.1114">1057 3351 142 0,'0'0'307'0,"9"107"-224"16,24-62-43-16,11-14-9 15,8-15 60-15,3-15-63 16,5-1 19-16,-3-31 22 16,-3-24-44-16,-6-9-18 15,-16-7 1-15,-16 1-6 0,-16 10-1 16,0 7 7-16,-34 12 4 16,-12 13 46-16,-6 14-13 15,-2 14-24-15,-2 0 12 16,11 29-30-16,9 11-3 15,16 7-3-15,16 5-4 16,4 0-25-16,25-6-70 16,21-4-55-16,6-13-82 15</inkml:trace>
          <inkml:trace contextRef="#ctx0" brushRef="#br0" timeOffset="17425.6056">1888 3133 692 0,'0'0'41'0,"0"0"-36"15,0 0 68-15,127 18-1 16,-75-18-4-16,3 0-39 15,-1 0-24-15,-2 0-5 16,-5 0 0-16,-19 0-115 16,-19 0-47-16,-9 7-358 15</inkml:trace>
          <inkml:trace contextRef="#ctx0" brushRef="#br0" timeOffset="17580.3058">1977 3412 688 0,'0'0'30'0,"0"0"38"0,0 0 15 15,170 79 7-15,-89-79-64 16,6 0-9-16,-4-4-9 16,-12-11-8-16,-20 4-28 15,-23 9-233-15,-28 2-428 16</inkml:trace>
          <inkml:trace contextRef="#ctx0" brushRef="#br0" timeOffset="16321.0856">-97 3252 360 0,'0'0'132'16,"0"0"0"-16,0 0-15 15,0 0 10-15,0 0-52 16,0 0-28-16,0 0-30 16,-31 5-3-16,31-5-14 15,3 0-7-15,22-17 7 16,12-16 10-16,11-12-2 15,-3-13 3-15,-1-4-6 16,-11-2-5-16,-4-2 4 16,-10 6-4-16,-2 9 1 0,-8 14 3 15,-9 20-2-15,0 9 4 16,0 8-1-16,0 0 11 16,0 19-16-16,0 32 5 15,-12 25-8-15,-3 17 4 16,1 3-1-16,1-2 2 15,5-11-2-15,7-12 0 16,1-11-1-16,0-17-7 16,0-10-40-16,18-11-48 15,4-8-73-15,5-11-20 16,0-3-165-16</inkml:trace>
          <inkml:trace contextRef="#ctx0" brushRef="#br0" timeOffset="16677.0568">499 3373 226 0,'0'0'359'15,"0"0"-345"-15,3 115 59 16,24-97-22-16,5-9 15 15,10-9-15-15,0 0-28 16,6-35 7-16,0-18-20 0,-4-16-3 16,-12-2-7-1,-11-1-19-15,-20 8 19 16,-1 11 3-16,-19 12 2 0,-23 13 5 16,-8 15 17-16,-3 13 10 15,1 0-26-15,4 33 0 16,11 12-8-16,10 8-3 15,18 7-2-15,9 0-2 16,9-3-24-16,32-8-79 16,15-14-68-16,2-18-243 15</inkml:trace>
        </inkml:traceGroup>
        <inkml:traceGroup>
          <inkml:annotationXML>
            <emma:emma xmlns:emma="http://www.w3.org/2003/04/emma" version="1.0">
              <emma:interpretation id="{84F06919-3270-41A5-A664-9FF62F3867F3}" emma:medium="tactile" emma:mode="ink">
                <msink:context xmlns:msink="http://schemas.microsoft.com/ink/2010/main" type="inkWord" rotatedBoundingBox="16773,2867 18002,2650 18272,4177 17042,4394">
                  <msink:destinationLink direction="to" ref="{19EADB66-9EBB-48EE-903E-2465F138D6A3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2125.5356">3810 2419 588 0,'0'0'30'0,"0"0"30"16,0 0 80-16,138-6-33 15,-73-5-60-15,1 2-25 16,-7 7-15-16,-7 2-7 16,-13 0-3-16,-16 0-49 15,-10 7-92-15,-13 12-88 16,0 0-249-16</inkml:trace>
          <inkml:trace contextRef="#ctx0" brushRef="#br0" timeOffset="22592.6455">4026 2588 236 0,'0'0'77'0,"0"0"63"15,0 0-66-15,0 0-16 0,0 0-6 16,0 0 3-1,90-83-5-15,-56 74 2 0,-7 7-11 16,-5 2-10-16,-5 0-29 16,-8 2-2-16,-8 22-3 15,-1 6 3-15,-6 10 24 16,-27 8-14-16,-4 0 0 16,-3 4-8-16,6-7 0 15,8-4 0-15,13-8-2 16,8-5 5-16,5-6-5 15,0-3 7-15,17-8 4 16,8-2 9-16,7-5-1 0,0-4-5 16,-1 0 0-1,-1-1-4-15,-4-9-6 0,-7-1-4 16,-7 9-30-16,-10 2-103 16,-2 0-185-16</inkml:trace>
          <inkml:trace contextRef="#ctx0" brushRef="#br0" timeOffset="21902.3627">4058 1931 197 0,'0'0'22'0,"0"0"162"15,0 0-126-15,0 0 39 16,0 0-5-16,0 0-42 15,0 0-13-15,-9-102 21 16,6 102 9-16,3 0-32 0,-2 0-35 16,2 0-7-1,0 21 7-15,0 15 6 0,0 6 13 16,0 8-10-16,0 0 8 16,0-3-5-16,-3-7-7 15,3-7-4-15,-1-4-1 16,1-6-32-16,0-2-41 15,0-4-57-15,-5-2-86 16,-4-1-161-16</inkml:trace>
          <inkml:trace contextRef="#ctx0" brushRef="#br0" timeOffset="20962.3726">3344 2887 201 0,'0'0'78'0,"0"0"35"15,-23-131 8-15,16 85-25 16,2 3-34-16,1 3-6 16,-1 7 5-16,4 4-12 15,-2 9-5-15,1 7-16 0,-1 7 2 16,3 6-6-16,-1 0-21 16,-2 0-3-16,3 2-10 15,0 25 10-15,-2 18 0 16,-2 22 7-16,-5 22 0 15,-3 7-2-15,-5 2-1 16,2-6-4-16,-2-4 3 16,4-14-1-16,4-7-1 15,4-10-1-15,2-9 0 16,3-14 1-16,0-4-1 16,14-9 1-16,16-4 1 15,11-7 13-15,10-4 36 16,6-6-9-16,0 0 6 15,-3 0-12-15,-9 0 0 0,-10-6-16 16,-14 0-12 0,-8 4-6-16,-8 2-2 0,-2 0-2 15,-3 0-33-15,0 0-22 16,0 0-36-16,0-8-94 16,0-6-523-16</inkml:trace>
        </inkml:traceGroup>
      </inkml:traceGroup>
    </inkml:traceGroup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0:50.91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A4CBC27-F88A-4626-A097-A1964C3FE5F5}" emma:medium="tactile" emma:mode="ink">
          <msink:context xmlns:msink="http://schemas.microsoft.com/ink/2010/main" type="writingRegion" rotatedBoundingBox="8773,1056 9915,1056 9915,2183 8773,2183"/>
        </emma:interpretation>
      </emma:emma>
    </inkml:annotationXML>
    <inkml:traceGroup>
      <inkml:annotationXML>
        <emma:emma xmlns:emma="http://www.w3.org/2003/04/emma" version="1.0">
          <emma:interpretation id="{2C3E7E54-A467-45FA-9C10-DABF3AC482E6}" emma:medium="tactile" emma:mode="ink">
            <msink:context xmlns:msink="http://schemas.microsoft.com/ink/2010/main" type="paragraph" rotatedBoundingBox="8773,1056 9915,1056 9915,2183 8773,2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E9AA18-D5FB-48DB-8D70-605CC85F6B4D}" emma:medium="tactile" emma:mode="ink">
              <msink:context xmlns:msink="http://schemas.microsoft.com/ink/2010/main" type="line" rotatedBoundingBox="8773,1056 9915,1056 9915,2183 8773,2183"/>
            </emma:interpretation>
          </emma:emma>
        </inkml:annotationXML>
        <inkml:traceGroup>
          <inkml:annotationXML>
            <emma:emma xmlns:emma="http://www.w3.org/2003/04/emma" version="1.0">
              <emma:interpretation id="{2BB48E94-FA9E-4474-B68D-33B77F54E0AE}" emma:medium="tactile" emma:mode="ink">
                <msink:context xmlns:msink="http://schemas.microsoft.com/ink/2010/main" type="inkWord" rotatedBoundingBox="8773,1056 9915,1056 9915,2183 8773,2183"/>
              </emma:interpretation>
            </emma:emma>
          </inkml:annotationXML>
          <inkml:trace contextRef="#ctx0" brushRef="#br0">3154 1320 553 0,'0'0'39'15,"0"0"71"-15,0 0 30 0,0 0-43 16,0 0-43-16,0 0-33 15,-48 5-21-15,78-5 5 16,36 0-5-16,24 0 42 16,20 0 28-16,12 0-17 15,0 0-25-15,-1 8-3 16,-11 1-14-16,-15-5-4 16,-12 0 6-16,-17-4-6 15,-14 0-7-15,-13 0 2 16,-16 0-5-16,-13 0-6 15,-7 4-53-15,-3 0-12 16,0 7-2-16,-13 6-29 16,-19 9-194-16,-5 4-209 15</inkml:trace>
          <inkml:trace contextRef="#ctx0" brushRef="#br0" timeOffset="-445.1898">3694 345 363 0,'0'0'111'15,"0"0"43"-15,0 0-63 16,0 0 50-16,0 0-85 16,0 0-42-16,-14-30-14 0,14 57-15 15,0 20 15-15,0 24 31 16,0 18-8-16,0 14 12 15,-4 5-4-15,-7-3 0 16,1-16-17-16,4-16-9 16,1-21-2-16,1-17-2 15,4-12-1-15,0-15-4 16,0-8-54-16,0 0-96 16,0-13-108-16</inkml:trace>
        </inkml:traceGroup>
      </inkml:traceGroup>
    </inkml:traceGroup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1:11.15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E74EC64-7C28-42B3-ADB5-D143B9C558A3}" emma:medium="tactile" emma:mode="ink">
          <msink:context xmlns:msink="http://schemas.microsoft.com/ink/2010/main" type="inkDrawing" rotatedBoundingBox="13645,405 13851,4998 13186,5028 12980,434" semanticType="verticalRange" shapeName="Other">
            <msink:sourceLink direction="with" ref="{7BCA99AD-4448-4730-8B96-DA556AF62D4B}"/>
          </msink:context>
        </emma:interpretation>
      </emma:emma>
    </inkml:annotationXML>
    <inkml:trace contextRef="#ctx0" brushRef="#br0">585 224 91 0,'0'0'237'0,"0"0"-126"15,0 0 6-15,0 0-15 16,0 0-21-16,-57-116-23 16,30 96-12-16,-6-1-8 15,1 3-11-15,0-2 11 16,1 8 0-16,2 2-19 16,1 4-19-16,-2 6 0 0,-2 2-12 15,-4 30 8-15,1 15 4 16,1 7 4-16,7 13-2 15,1 10-2-15,11 18 1 16,3 20 1-16,3 25 3 16,5 14 3-16,-1 14 3 15,5 2-6-15,0-3-3 16,0-9-1-16,0-16-1 16,0-21 0-16,-3-13 4 15,-3-27 3-15,-6-18-6 0,2-19 3 16,-1-22-2-1,7-12 4-15,2-10-1 0,-1 0 2 16,3-21-7-16,0-18-11 16,0-16-7-16,24-7 8 15,8 4-21-15,2 9 21 16,-5 16 9-16,-4 19 1 16,-2 14-2-16,-1 10-9 15,0 49-9-15,-6 36 20 16,-7 40 4-16,-9 29 16 15,0 22 15-15,0 20-22 16,0 2-3-16,-4 14 19 16,-1 7 10-16,2 2-8 15,3-6-2-15,0-23-5 16,0-22-3-16,27-26 0 0,11-28-21 16,4-28 18-1,4-28-18-15,7-24-2 0,-6-18-2 16,-1-18 4-16,-7-10-4 15,-6-1-5-15,-4-33-28 16,-7-13-18-16,-6-5-56 16,-16 3-158-16</inkml:trace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1:42.61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9EADB66-9EBB-48EE-903E-2465F138D6A3}" emma:medium="tactile" emma:mode="ink">
          <msink:context xmlns:msink="http://schemas.microsoft.com/ink/2010/main" type="inkDrawing" rotatedBoundingBox="18325,6087 18672,2982 19272,3049 18925,6154" semanticType="callout" shapeName="Other">
            <msink:sourceLink direction="from" ref="{BB686654-C12E-440B-8757-7BEE17C773CD}"/>
            <msink:sourceLink direction="to" ref="{84F06919-3270-41A5-A664-9FF62F3867F3}"/>
          </msink:context>
        </emma:interpretation>
      </emma:emma>
    </inkml:annotationXML>
    <inkml:trace contextRef="#ctx0" brushRef="#br0">541 8 163 0,'0'0'94'0,"0"0"9"16,0 0-13-16,0 0-9 16,0 0-29-16,0 0-39 15,-48-27-8-15,24 48 19 0,-4 6-20 16,-1 5 9-1,2 7 15-15,-3 6 4 0,-5 10 0 16,-4 17 2-16,0 22 3 16,-1 30-7-16,0 24 9 15,7 24-24-15,0 12 5 16,5 6-4-16,2-2-1 16,8-9 7-16,6-8 0 15,6-3 4-15,6-4 11 16,0-6-6-16,0-8-9 15,14-13 3-15,16-14-11 16,1-13 5-16,10-13-10 16,2-16-1-16,1-14 6 15,0-13-10-15,-8-13-4 0,-6-17-1 16,-11-12-2-16,-2-12-5 16,-2 0-12-16,4-21-22 15,6-18-29-15,5-16-99 16,1-2-121-16</inkml:trace>
    <inkml:trace contextRef="#ctx0" brushRef="#br0" timeOffset="-2842.3989">409 896 408 0,'0'0'67'0,"0"0"-24"16,0 0 34-16,0 0-6 0,0 0-11 16,0 0-15-1,0 0 9-15,30-41 24 0,2-6-34 16,2-10-22-16,-2-9-16 16,-2-4-1-16,-5-1 4 15,-5 2-5-15,-8 10-4 16,-3 9 1-16,-7 12 1 15,-2 12 0-15,0 16 4 16,0 3 3-16,0 7-9 16,0 2-3-16,0 32 3 15,0 29 3-15,0 18 0 16,0 10 2-16,-2 3-1 16,-2-14-3-16,4-18 2 0,0-15-3 15,0-11 0 1,1-6-1-16,11-8-25 0,0-1-71 15,-3-5-35-15,-3-2-116 16,-6 1-129-16</inkml:trace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1:40.01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3759EE4-C9F2-4835-A8EE-0273D0FD749F}" emma:medium="tactile" emma:mode="ink">
          <msink:context xmlns:msink="http://schemas.microsoft.com/ink/2010/main" type="writingRegion" rotatedBoundingBox="21913,3472 19796,5972 18461,4842 20578,2341"/>
        </emma:interpretation>
      </emma:emma>
    </inkml:annotationXML>
    <inkml:traceGroup>
      <inkml:annotationXML>
        <emma:emma xmlns:emma="http://www.w3.org/2003/04/emma" version="1.0">
          <emma:interpretation id="{5BFA286A-0F91-4245-A028-E6AEECE12D00}" emma:medium="tactile" emma:mode="ink">
            <msink:context xmlns:msink="http://schemas.microsoft.com/ink/2010/main" type="paragraph" rotatedBoundingBox="21913,3472 19796,5972 18461,4842 20578,2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C3A169-4A1C-43FF-A4F2-09EA36FA81BE}" emma:medium="tactile" emma:mode="ink">
              <msink:context xmlns:msink="http://schemas.microsoft.com/ink/2010/main" type="line" rotatedBoundingBox="21913,3472 19796,5972 18461,4842 20578,2341"/>
            </emma:interpretation>
          </emma:emma>
        </inkml:annotationXML>
        <inkml:traceGroup>
          <inkml:annotationXML>
            <emma:emma xmlns:emma="http://www.w3.org/2003/04/emma" version="1.0">
              <emma:interpretation id="{BB686654-C12E-440B-8757-7BEE17C773CD}" emma:medium="tactile" emma:mode="ink">
                <msink:context xmlns:msink="http://schemas.microsoft.com/ink/2010/main" type="inkWord" rotatedBoundingBox="21913,3472 19796,5972 18461,4842 20578,2341">
                  <msink:destinationLink direction="from" ref="{19EADB66-9EBB-48EE-903E-2465F138D6A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5038 3506 350 0,'0'0'215'0,"0"0"-165"16,0 0 1-16,0 0 0 0,0 0 72 15,117 5-23-15,-46-7-53 16,1-13-14-16,-6 3-13 16,-10 0-17-16,-16 3-3 15,-12 6-1-15,-10 0-2 16,-9 3-58-16,-9 0-90 15,0 12-16-15,-9 14-12 16,-21 4-204-16</inkml:trace>
          <inkml:trace contextRef="#ctx0" brushRef="#br0" timeOffset="552.449">5182 3825 287 0,'0'0'55'0,"0"0"59"15,0 0-28-15,0 0-5 16,0 0-31-16,0 0-17 15,0-26-6-15,0 26-14 16,0 0-9-16,0 15 3 16,-12 9 29-16,-1 4-8 15,-4 8-1-15,-1 2-6 0,-1 5 0 16,-4 6-5-16,2 3-5 16,0-3-4-16,6-2-1 15,6-5 2-15,6-4-4 16,3-7 2-16,0-8-2 15,3-3-4-15,17-7 2 16,5-13-2-16,7 0 5 16,7-16 2-16,4-18 6 15,-2-6-6-15,-2-3-1 16,-4 5-5-16,-13 13 2 16,-7 11-3-16,-10 8 1 15,-5 6 4-15,0 0 0 16,0 25-4-16,0 16 34 0,-2 11 19 15,-5 1-22 1,2-2-14-16,5-8-7 0,0-10-11 16,0-12 0-16,0-9-11 15,12-12-46-15,14-3-36 16,5-30-54-16,-4-14-254 16</inkml:trace>
          <inkml:trace contextRef="#ctx0" brushRef="#br0" timeOffset="1377.8258">6039 2864 151 0,'0'0'104'15,"0"0"-19"-15,0 0 74 0,-31-122-88 16,28 107 28-16,-2 5-38 16,5 3-15-16,0 6-2 15,0 1-21-15,-1 0-11 16,1 0-12-16,-3 0-5 15,1 3-2-15,-2 23 7 16,-4 11 2-16,-2 12 8 16,-4 4 4-16,-5 7-6 15,4 0-1-15,-2 0 0 16,3-2-5-16,1-3 6 16,4 3 1-16,0-1 7 15,0-2-4-15,4-7-5 16,5-7 0-16,0-11-2 0,0-7-5 15,0-7-1-15,5-5 1 16,10-7-3-16,13 0 3 16,6-4 17-16,12 0 7 15,2 0 6-15,-3 0-8 16,-1-2-3-16,-8 0-5 16,-9 0 2-16,-6-3-8 15,-10 5-7-15,-7-1-1 16,-1 1 0-16,-1 0-2 15,-2 0-29-15,0-3-26 16,0-2-80-16,-14-1-235 16</inkml:trace>
          <inkml:trace contextRef="#ctx0" brushRef="#br0" timeOffset="3833.4081">6913 1670 273 0,'0'0'65'0,"0"0"90"0,0 0-73 15,0 0 5-15,0 0-8 16,0 0-31-16,-20-38-29 16,20 38-19-16,0 0-5 15,0 9 5-15,0 16 0 16,0 8 22-16,0 7 5 15,0 7 2-15,0 5 16 16,0-1 0-16,0-1-19 16,0-6-14-16,0-6-5 15,0-5-4-15,0-8-3 16,0-8-1-16,0-1-12 16,5-8-67-16,4-6-43 15,0-2-100-15,-5 0-275 16</inkml:trace>
          <inkml:trace contextRef="#ctx0" brushRef="#br0" timeOffset="4064.6201">6765 2274 509 0,'0'0'111'15,"0"0"-106"-15,0 0 78 16,0 0 22-16,0 0-50 16,160-19-11-16,-117 11-32 15,-2 0-11-15,-6 7-1 0,-11 1-9 16,-8 0-70-16,-7 0-107 16,-9 10-242-16</inkml:trace>
          <inkml:trace contextRef="#ctx0" brushRef="#br0" timeOffset="4574.7976">6931 2528 344 0,'0'0'54'15,"0"0"104"-15,0 0-103 16,0 0-17-16,0 0 6 15,0 0 3-15,73-58-11 16,-50 56 0-16,-5 2-3 16,-6 0-15-16,-6 5-7 15,-3 10-1-15,-3 10 0 16,0 12 12-16,-22 7 1 0,-12 9-5 16,1 3-13-16,3-6 8 15,8-2 4-15,10-9-4 16,10-6-3-16,2-5-6 15,0-5-2-15,20-8 6 16,10-5 2-16,4-4 6 16,2-6 3-16,-1 0-2 15,-5 0-8-15,-6 0-5 16,-7 0-4-16,-11 0-10 16,-6 0-58-16,0 6-119 15,-9 17-216-15</inkml:trace>
          <inkml:trace contextRef="#ctx0" brushRef="#br0" timeOffset="3202.1129">6364 2269 491 0,'0'0'71'0,"0"0"-16"16,0 0-55-16,0 0 1 15,0 0 61-15,71 162 0 16,-25-45-15-16,7 35 11 16,-5 32 8-16,-9 18 0 15,-13 8-29-15,-16-4-6 0,-10-13 0 16,0-21-6-16,-10-21 7 15,-16-21 0-15,-1-25-9 16,1-20-6-16,4-23 8 16,8-22-19-16,2-18-5 15,8-16-1-15,4-6-3 16,0-10-31-16,0-36-41 16,18-22-44-16,7-15-106 15,7-4-124-15</inkml:trace>
        </inkml:traceGroup>
      </inkml:traceGroup>
    </inkml:traceGroup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0:46.69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6136110-E25A-4CA9-BA00-D88DB2B680F2}" emma:medium="tactile" emma:mode="ink">
          <msink:context xmlns:msink="http://schemas.microsoft.com/ink/2010/main" type="inkDrawing" rotatedBoundingBox="4983,658 4993,4995 4358,4997 4349,660" semanticType="verticalRange" shapeName="Other">
            <msink:sourceLink direction="with" ref="{C23B34C1-9B3F-45EA-B241-DE7FE7B66765}"/>
            <msink:sourceLink direction="with" ref="{167A75D5-D3F6-45CD-84DB-534E1E2EF226}"/>
          </msink:context>
        </emma:interpretation>
      </emma:emma>
    </inkml:annotationXML>
    <inkml:trace contextRef="#ctx0" brushRef="#br0">-683-71 452 0,'0'0'84'16,"0"0"-84"-16,0 0 57 15,0 0 16-15,0 0-50 16,0 0 5-16,0 0 19 16,-13 5 3-16,13-5-17 15,0 0-15-15,0 0-9 0,0 0 7 16,-2 0-5-16,2 0 0 16,-3 0-5-16,3 0 3 15,-1 0 4-15,-7 0-8 16,5 0-4-16,-3 0 4 15,-3-5 2-15,0-1-6 16,-3 4 0-16,-3-1 1 16,-4 3-1-16,-8 0-1 15,-8 0-4-15,-5 14 2 16,-6 10 2-16,-2 1 0 0,5 3 0 16,2 0-3-16,7 1 3 15,6 9-4-15,6 7 4 16,4 8 3-16,-2 4-3 15,7 16 0-15,2 12 0 16,2 11 0-16,5 10 1 16,-1-2 1-16,5 6-2 15,0-1 0-15,0 1 1 16,0 2-1-16,0-10 1 16,0-5-1-16,0-18 2 15,0-10 1-15,0-13 0 16,0-8 2-16,-12-11-3 15,-1-12-2-15,1-8 0 16,1-6 1-16,2-7-1 16,0-4-2-16,0 0-2 0,2-8-10 15,2-16-12 1,5-4-12-16,0-4 3 0,0-1 28 16,17 9-10-16,-2 9 12 15,3 13 3-15,-2 2-17 16,10 14 11-16,-4 28 8 15,-2 27 7-15,-4 32 3 16,-4 22 24-16,-6 22-12 16,-1 9-1-16,-1 17 8 15,1 9-12-15,2 21-8 16,2 5-6-16,10 7 20 16,2-1 9-16,6-13-7 15,0-20-2-15,4-26-3 0,2-34-4 16,0-28-7-16,5-23-3 15,-6-26 6-15,-2-21-12 16,-8-12-4-16,-4-9 0 16,-4 0-1-16,-2-21-19 15,1-22-17-15,-4-15-70 16,-7-10-228-16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0:49.48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38EC642-7886-4FB4-B126-B5A01BB28645}" emma:medium="tactile" emma:mode="ink">
          <msink:context xmlns:msink="http://schemas.microsoft.com/ink/2010/main" type="writingRegion" rotatedBoundingBox="7097,2010 9562,2010 9562,3430 7097,3430"/>
        </emma:interpretation>
      </emma:emma>
    </inkml:annotationXML>
    <inkml:traceGroup>
      <inkml:annotationXML>
        <emma:emma xmlns:emma="http://www.w3.org/2003/04/emma" version="1.0">
          <emma:interpretation id="{524559F5-29B8-4F04-9A84-6406585CD9CF}" emma:medium="tactile" emma:mode="ink">
            <msink:context xmlns:msink="http://schemas.microsoft.com/ink/2010/main" type="paragraph" rotatedBoundingBox="7097,2010 9562,2010 9562,3430 7097,3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336F50-5E78-4AD5-83CA-53F3AC9CA184}" emma:medium="tactile" emma:mode="ink">
              <msink:context xmlns:msink="http://schemas.microsoft.com/ink/2010/main" type="line" rotatedBoundingBox="7097,2010 9562,2010 9562,3430 7097,3430"/>
            </emma:interpretation>
          </emma:emma>
        </inkml:annotationXML>
        <inkml:traceGroup>
          <inkml:annotationXML>
            <emma:emma xmlns:emma="http://www.w3.org/2003/04/emma" version="1.0">
              <emma:interpretation id="{1E3C8C92-62EF-4536-880B-226F8BBEAFA8}" emma:medium="tactile" emma:mode="ink">
                <msink:context xmlns:msink="http://schemas.microsoft.com/ink/2010/main" type="inkWord" rotatedBoundingBox="7097,2010 7958,2010 7958,2373 7097,2373"/>
              </emma:interpretation>
            </emma:emma>
          </inkml:annotationXML>
          <inkml:trace contextRef="#ctx0" brushRef="#br0">1430 1269 681 0,'0'0'87'16,"0"0"-78"-16,0 0 76 16,0 0 30-16,153 0-46 0,-85 0-34 15,2 0-22-15,-8 0-12 16,-8 0 1-16,-12 0-4 16,-15 0-5-16,-10 5-43 15,-17 12-63-15,0 4-87 16,-33 9-46-16</inkml:trace>
          <inkml:trace contextRef="#ctx0" brushRef="#br0" timeOffset="126.8329">1669 1578 408 0,'0'0'103'0,"0"0"94"16,128 46-59-16,-59-38-65 16,7-8-24-16,7 0-35 0,-3 0-14 15,-2-15-15-15,-15 1-176 16,-18 1-404-16</inkml:trace>
        </inkml:traceGroup>
        <inkml:traceGroup>
          <inkml:annotationXML>
            <emma:emma xmlns:emma="http://www.w3.org/2003/04/emma" version="1.0">
              <emma:interpretation id="{532AD921-C5FB-4A29-B63F-122632A1E898}" emma:medium="tactile" emma:mode="ink">
                <msink:context xmlns:msink="http://schemas.microsoft.com/ink/2010/main" type="inkWord" rotatedBoundingBox="9039,2491 9562,2491 9562,3430 9039,3430"/>
              </emma:interpretation>
              <emma:one-of disjunction-type="recognition" id="oneOf0">
                <emma:interpretation id="interp0" emma:lang="" emma:confidence="0">
                  <emma:literal>4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L,</emma:literal>
                </emma:interpretation>
              </emma:one-of>
            </emma:emma>
          </inkml:annotationXML>
          <inkml:trace contextRef="#ctx0" brushRef="#br0" timeOffset="1946.8868">3667 1777 401 0,'0'0'82'16,"0"0"22"-16,0 0 4 15,0 0-8-15,0 0-42 16,0 0-12-16,-5-27-24 16,5 27-21-16,0 0-1 15,0 4-10-15,-4 18 10 16,-4 8 13-16,-5 9 12 15,-7 6 5-15,-8 4-15 16,-1 2 0-16,-3-1-9 16,-1 3 0-16,2-5 0 15,1-3 0-15,6-6 3 0,6-2 2 16,6-8-5 0,4-8 3-16,8-2-4 0,0-2-4 15,8-1 2-15,19-2-1 16,7 1 4-16,7-3 7 15,7-1 8-15,1-3-14 16,0-1-7-16,-1-4 0 16,-5 0-2-16,-7-3-33 15,-4 0-29-15,-3 0-76 16,-14-16-186-16</inkml:trace>
          <inkml:trace contextRef="#ctx0" brushRef="#br0" timeOffset="2137.8302">3859 2238 767 0,'0'0'36'15,"0"0"-13"-15,23 126 79 16,-19-70-29-16,-2 0-47 16,1-3-9-16,-3-4-2 15,1-9-15-15,-1-7 0 16,3-7-49-16,-3-14-140 15,0-12-409-15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05:13.23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2F2435-AF19-4C1D-AEB9-DB6EC02B1DED}" emma:medium="tactile" emma:mode="ink">
          <msink:context xmlns:msink="http://schemas.microsoft.com/ink/2010/main" type="writingRegion" rotatedBoundingBox="19249,4869 24874,4650 24936,6242 19311,6462"/>
        </emma:interpretation>
      </emma:emma>
    </inkml:annotationXML>
    <inkml:traceGroup>
      <inkml:annotationXML>
        <emma:emma xmlns:emma="http://www.w3.org/2003/04/emma" version="1.0">
          <emma:interpretation id="{C97764FF-F92E-4766-8CBE-703CDE10DDFF}" emma:medium="tactile" emma:mode="ink">
            <msink:context xmlns:msink="http://schemas.microsoft.com/ink/2010/main" type="paragraph" rotatedBoundingBox="19249,4869 24874,4650 24936,6242 19311,6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9875D9-1918-4FBE-8301-723DAF021DD8}" emma:medium="tactile" emma:mode="ink">
              <msink:context xmlns:msink="http://schemas.microsoft.com/ink/2010/main" type="line" rotatedBoundingBox="19249,4869 24874,4650 24936,6242 19311,6462"/>
            </emma:interpretation>
          </emma:emma>
        </inkml:annotationXML>
        <inkml:traceGroup>
          <inkml:annotationXML>
            <emma:emma xmlns:emma="http://www.w3.org/2003/04/emma" version="1.0">
              <emma:interpretation id="{E02A681A-B031-4804-A78C-25EAA1EB6116}" emma:medium="tactile" emma:mode="ink">
                <msink:context xmlns:msink="http://schemas.microsoft.com/ink/2010/main" type="inkWord" rotatedBoundingBox="19262,5203 21026,5135 21057,5913 19292,59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379 619 244 0,'0'0'57'16,"0"0"14"-16,0 0 18 15,0 0 3-15,0 0-3 16,0 0 10-16,142 83-64 15,-106-83-14-15,-2-11 0 16,-7-17 4-16,-6-6-8 16,-9-5-12-16,-10 0 8 15,-2-1 10-15,-9-3 23 0,-21 7-13 16,-3 6-10-16,-9 9-1 16,3 13-21-16,1 8 5 15,8 0 1-15,7 12-7 16,10 20-1-16,10 4-7 15,3 7 4-15,3 2-1 16,28-2 2-16,13-9-3 16,10-13-15-16,8-10-31 15,-1-11-1-15,5 0 28 16,-4-24 24-16,-3-9-12 16,-8-4-4-16,-11-1 7 15,-9 4 7-15,-18 7 3 16,-8 6 3-16,-5 8 14 0,0 10 23 15,0 1 9 1,0 2-3-16,0 0-10 0,0 8-31 16,0 22-1-16,0 6 0 15,0 1 8-15,4-6-10 16,8-7-2-16,3-11-5 16,-1-9-6-16,4-4-45 15,1-8-34-15,-5-25-73 16,-8-9-383-16</inkml:trace>
          <inkml:trace contextRef="#ctx0" brushRef="#br0" timeOffset="182.521">680 190 835 0,'0'0'5'0,"0"0"0"15,0 0-5-15,0 0 16 16,176-106 20-16,-89 81-26 15,-6 8-7-15,-6 7-3 16,-9 10-5-16,-10 0-41 16,-12 0-87-16,-17 15-196 15</inkml:trace>
          <inkml:trace contextRef="#ctx0" brushRef="#br0" timeOffset="377.2034">1293 358 553 0,'0'0'119'15,"0"0"-16"-15,0 153-45 16,0-108-9-16,9-7-31 16,8-13-18-16,1-11-36 15,4-14-83-15,2 0-90 16,-4-30-207-16</inkml:trace>
          <inkml:trace contextRef="#ctx0" brushRef="#br0" timeOffset="510.1543">1388 257 1020 0,'0'0'77'0,"0"0"-17"16,0 0 11-16,0 0-64 16,0 0-7-16,0 0-8 15,-17-11-47-15,63 29-19 16,14-4-132-16,10-10-400 15</inkml:trace>
          <inkml:trace contextRef="#ctx0" brushRef="#br0" timeOffset="-797.7794">-111 444 223 0,'-7'-2'90'0,"1"2"5"16,-2 0-7-1,4 0-5-15,-1 0-16 16,1 0-1-16,2 4-34 16,-1 14-11-16,3 9 8 0,0 8-1 15,0 0-12-15,17-1-14 16,11-4 0-16,10-7-2 15,-2-12-2-15,3-11-4 16,-8-3 6-16,-3-24 5 16,-3-7-5-16,-11-8-25 15,-11-8 15-15,-3 1 9 16,-8 1 1-16,-26 4 0 16,-10 10 6-16,2 12 14 15,-2 13 15-15,2 9 6 16,6 15-17-16,5 27-22 0,8 13-2 15,11 10-3-15,12 5-5 16,0 1 3-16,22-7-11 16,16-11-28-16,3-18-58 15,4-22-173-15,-3-13-89 16</inkml:trace>
          <inkml:trace contextRef="#ctx0" brushRef="#br0" timeOffset="-1243.9689">-111 444 23 0,'0'0'3'0,"0"0"-3"16,0 0-4-16,0 0 4 15,0 0 8-15,0 0 4 16,0 0 45-16,0 45 0 16,0-35-22-16,-4 0-13 15,4-4-17-15,0-3-5 0,0 2-54 16,0-5-54-1</inkml:trace>
          <inkml:trace contextRef="#ctx0" brushRef="#br0" timeOffset="-509.6897">0 0 375 0,'0'0'79'0,"0"0"9"0,0 0-14 16,0 0-11-16,0 0-63 15,0 0 7-15,-1 21-7 16,16 22 14-16,1 5-2 15,3 16 20-15,-7 13 11 16,-3 3-2-16,-3 5 23 16,-2-2-29-16,5-5-14 15,3-11-15-15,5-12-6 16,5-17-2-16,8-13-13 16,3-19-82-16,5-6-43 15,0-6-61-15,-8-19-79 16</inkml:trace>
        </inkml:traceGroup>
        <inkml:traceGroup>
          <inkml:annotationXML>
            <emma:emma xmlns:emma="http://www.w3.org/2003/04/emma" version="1.0">
              <emma:interpretation id="{5E362901-1772-4094-B4BF-BD5FF3AF38E7}" emma:medium="tactile" emma:mode="ink">
                <msink:context xmlns:msink="http://schemas.microsoft.com/ink/2010/main" type="inkWord" rotatedBoundingBox="21868,5285 22623,5256 22640,5713 21886,57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80.2239">2412 166 383 0,'0'0'44'0,"0"0"102"16,0 0-10-16,0 0-51 16,0 0-51-16,0 0-28 0,-26 30-6 15,26 17 9 1,0 12 4-16,0-3 19 15,17-2-9-15,2-7-8 0,7-10-5 16,1-12-9-16,4-11 0 16,4-8 19-16,-3-6-7 15,7-3 10-15,0-26-13 16,0-15 6-16,0-7-10 16,-12-4-3-16,-9 6 1 15,-9 6 1-15,-9 9-1 16,0 11 0-16,0 6 10 15,0 6 8-15,0 9 2 16,-3 2-19-16,3 0-5 16,0 4-7-16,0 26 2 15,0 14 5-15,8 12 6 0,13-3-4 16,6-3-2 0,7-11-1-16,7-10-2 0,-2-12 0 15,0-10 1-15,-10-7-3 16,-4 0 5-16,-2-21 2 15,-7-14 9-15,-1-15-2 16,-7-6-2-16,-8-7 11 16,0-2 14-16,0 9-7 15,-18 10 6-15,4 13-25 16,7 17-2-16,2 12-4 16,5 4-9-16,0 0-30 15,0 20-47-15,21 18 9 0,6 6-47 16,0 3-237-16</inkml:trace>
        </inkml:traceGroup>
        <inkml:traceGroup>
          <inkml:annotationXML>
            <emma:emma xmlns:emma="http://www.w3.org/2003/04/emma" version="1.0">
              <emma:interpretation id="{D1EBB2A4-2466-4404-AB13-5F246A2CFB17}" emma:medium="tactile" emma:mode="ink">
                <msink:context xmlns:msink="http://schemas.microsoft.com/ink/2010/main" type="inkWord" rotatedBoundingBox="23079,4720 24874,4650 24936,6242 23141,631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592.7472">5285-420 487 0,'0'0'35'0,"0"0"145"15,0 0-65-15,0-105-40 0,0 95 12 16,0 6-8-16,0 2-31 16,0 2-20-16,0 0-26 15,0 0-2-15,0 25-11 16,0 22 11-16,0 19 13 15,0 14-5-15,0 9-1 16,4-1 6-16,1-2-9 16,2-5 4-16,2-4-6 15,5-9-2-15,-1-7 0 16,4-13-36-16,1-4-107 16,-5-8-135-16</inkml:trace>
          <inkml:trace contextRef="#ctx0" brushRef="#br0" timeOffset="1893.0773">3625 506 587 0,'0'0'40'15,"0"0"20"-15,0 0 64 16,0 0-27-16,0 0 9 16,128-103-73-16,-97 58-8 15,-5-3 4-15,-4-4-18 16,-11 4-8-16,-8 7 3 0,-3 13-4 15,0 14 1-15,-5 9 5 16,-7 5 38-16,-3 8-31 16,2 25-11-16,-2 17-3 15,4 8-1-15,11-1 0 16,0 0-4-16,2-6 4 16,26-8-1-16,5-7-1 15,14-13-4-15,7-10-38 16,11-13-65-16,-4 0-86 15,-5-14-192-15</inkml:trace>
          <inkml:trace contextRef="#ctx0" brushRef="#br0" timeOffset="2597.0165">4592 157 468 0,'0'0'204'15,"0"0"-97"-15,0 0-15 16,0 0 9-16,0 0-27 15,0 0-21-15,-23-76-40 16,14 51-4-16,-4-10-3 16,-1 5-3-16,-6 2-3 0,5 5-1 15,-1 3 1-15,2 10 5 16,8 2 3-16,0 5-5 16,6 1-2-16,0 2-1 15,0 0-6-15,29 0-2 16,12 2 6-16,4 9 4 15,1-1-2-15,-8 6 0 16,-1-2 1-16,-4 1-1 16,2 5 2-16,-8-2-2 15,-3 2 1-15,-10 6-1 16,-14 9-7-16,0 9 7 16,-12 12 0-16,-15 2 5 0,1-3-3 15,8-5 1 1,13-10-3-16,5-4 0 0,5-3-2 15,25-12 1-15,14-4 0 16,10-7 1-16,3-10 7 16,0 0-6-16,-13 0 1 15,-16 0-2-15,-11 0-25 16,-14 0-97-16,-3 0-95 16,-12 0-225-16</inkml:trace>
          <inkml:trace contextRef="#ctx0" brushRef="#br0" timeOffset="4035.8201">5385 1050 643 0,'0'0'129'0,"0"0"-83"16,0 0-3-16,0 0 18 15,0 0-47-15,0 0-3 16,27-82-2-16,-24 76 8 15,-3 4 43-15,0 2-10 16,0 0-20-16,0 0-14 16,0 2-9-16,0 9-4 15,0-2 1-15,0-3-4 16,7-3-5-16,-3-3 5 16,4 0 0-16,-4 0 4 0,-2-3-1 15,-2-3 4 1,0-7-2-16,0 6-4 0,0 3-1 15,-6 4-29-15,-8 0-95 16,-4 8-282-16</inkml:trace>
        </inkml:traceGroup>
      </inkml:traceGroup>
    </inkml:traceGroup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1:05.44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67A75D5-D3F6-45CD-84DB-534E1E2EF226}" emma:medium="tactile" emma:mode="ink">
          <msink:context xmlns:msink="http://schemas.microsoft.com/ink/2010/main" type="writingRegion" rotatedBoundingBox="5185,3823 11326,3113 11495,4578 5355,5288">
            <msink:destinationLink direction="with" ref="{36136110-E25A-4CA9-BA00-D88DB2B680F2}"/>
          </msink:context>
        </emma:interpretation>
      </emma:emma>
    </inkml:annotationXML>
    <inkml:traceGroup>
      <inkml:annotationXML>
        <emma:emma xmlns:emma="http://www.w3.org/2003/04/emma" version="1.0">
          <emma:interpretation id="{F08148CB-35A5-437B-978B-3071CD8F3319}" emma:medium="tactile" emma:mode="ink">
            <msink:context xmlns:msink="http://schemas.microsoft.com/ink/2010/main" type="paragraph" rotatedBoundingBox="5185,3823 11326,3113 11495,4578 5355,5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410D68-F219-433C-9A4F-9BF912FF5565}" emma:medium="tactile" emma:mode="ink">
              <msink:context xmlns:msink="http://schemas.microsoft.com/ink/2010/main" type="line" rotatedBoundingBox="5185,3823 11326,3113 11495,4578 5355,5288"/>
            </emma:interpretation>
          </emma:emma>
        </inkml:annotationXML>
        <inkml:traceGroup>
          <inkml:annotationXML>
            <emma:emma xmlns:emma="http://www.w3.org/2003/04/emma" version="1.0">
              <emma:interpretation id="{DB8D6ED7-7F25-4A0C-AB64-C81F2D4B716B}" emma:medium="tactile" emma:mode="ink">
                <msink:context xmlns:msink="http://schemas.microsoft.com/ink/2010/main" type="inkWord" rotatedBoundingBox="5219,4113 6582,3956 6690,4894 5327,5051"/>
              </emma:interpretation>
            </emma:emma>
          </inkml:annotationXML>
          <inkml:trace contextRef="#ctx0" brushRef="#br0">177 4050 583 0,'0'0'10'0,"0"0"67"16,0 0-6 0,0 0-3-16,146-7-15 0,-102-44-3 15,-4-15-23-15,-2-8-24 16,-14 4 0-16,-12 4 1 16,-12 10 1-16,-7 12 1 15,-27 16 19-15,-14 11 6 16,-4 14-10-16,-8 3-16 15,1 42-1-15,6 13-4 16,13 17 1-16,14 1-3 16,19-6 2-16,7-3-21 15,28-13-54-15,25-12-70 16,13-19-59-16,0-17-186 16</inkml:trace>
          <inkml:trace contextRef="#ctx0" brushRef="#br0" timeOffset="319.6789">624 4077 499 0,'0'0'27'16,"0"0"55"-16,0 0 12 15,74 109 1-15,-31-109-36 0,5-10-7 16,2-30-15-16,-2-20-15 15,-4-10-15 1,-13-2-4-16,-13 8-3 0,-18 8 6 16,0 16 1-16,-31 14 0 15,-16 11 10-15,-4 13 9 16,-5 2-18-16,7 30-2 16,5 19-6-16,17 11 0 15,15 2-3-15,12-5-5 16,12-7-50-16,32-13-57 15,13-12-11-15,10-14-117 16,9-11-141-16</inkml:trace>
          <inkml:trace contextRef="#ctx0" brushRef="#br0" timeOffset="-310.4441">-301 3877 483 0,'0'0'126'0,"0"0"-33"15,0 0 16 1,0 0-19-16,0 0-35 0,0 0-29 16,0 0-6-16,-85 29-20 15,85-29-6-15,3-11 6 16,15-17 8-16,9-16 3 16,3-13 2-16,1-6-7 15,-1-5-5-15,-4 1 4 16,-6 2-5-16,-4 6 0 15,-5 11 0-15,-8 16 0 16,-3 12 2-16,0 17 1 16,0 3-3-16,0 8-16 15,4 40 15-15,-4 32 1 16,0 20 2-16,0 11 2 0,0-6 0 16,0-17-1-16,17-14-2 15,2-17-1-15,7-18-5 16,10-19-12-16,3-20-90 15,2-6-181-15,-2-38-283 16</inkml:trace>
        </inkml:traceGroup>
        <inkml:traceGroup>
          <inkml:annotationXML>
            <emma:emma xmlns:emma="http://www.w3.org/2003/04/emma" version="1.0">
              <emma:interpretation id="{96EFF2D9-1212-40A3-90FC-AEDEB11FE6CD}" emma:medium="tactile" emma:mode="ink">
                <msink:context xmlns:msink="http://schemas.microsoft.com/ink/2010/main" type="inkWord" rotatedBoundingBox="7060,3749 8865,3540 9018,4864 7213,50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82.7402">1571 4252 430 0,'0'0'194'0,"0"0"-138"16,0 0 47-16,158 42-38 15,-86-42-17-15,6 0-31 16,2-17-17-16,-3-11-104 15,-8-13-180-15</inkml:trace>
          <inkml:trace contextRef="#ctx0" brushRef="#br0" timeOffset="1211.5206">2312 3156 95 0,'0'0'361'16,"0"0"-249"-16,0 0-7 16,0 0-15-16,0 0-22 15,0 0-61-15,-31 23 3 16,22 35-10-16,-5 25 6 15,-1 16 1-15,4 8-3 16,-1-2-4-16,8-13 4 16,-1-13-4-16,5-14 6 15,0-12 2-15,8-13 3 16,11-11 0-16,12-12-7 16,8-11 19-16,6-6 17 0,6 0-9 15,-2-8-16-15,1-13-7 16,-8 0-8-16,-6 2 3 15,-4 2-3-15,-7 2-13 16,-4 4-91-16,-10 0-89 16,-11 0-266-16</inkml:trace>
          <inkml:trace contextRef="#ctx0" brushRef="#br0" timeOffset="1750.8338">2670 3477 568 0,'0'0'49'16,"0"0"79"-16,122-37-81 0,-82 18-29 16,1 0-12-16,-5 2-5 15,-6 8-1-15,-7 7-122 16,-16 2-322-16</inkml:trace>
          <inkml:trace contextRef="#ctx0" brushRef="#br0" timeOffset="1560.3273">2745 2852 398 0,'0'0'78'0,"0"0"-20"16,0 0 63-16,0 0-50 15,0 0-63-15,0 0-4 16,-1 56 33-16,11-9 8 16,-1 2-12-16,-1-3-17 0,1-7-15 15,0 0-1-15,-5-7-9 16,-4-3-96-16,0-6-129 15,0-7-191-15</inkml:trace>
          <inkml:trace contextRef="#ctx0" brushRef="#br0" timeOffset="2095.0679">2868 3441 375 0,'0'0'39'0,"0"0"91"15,0 0-21-15,0 0-55 16,124-89-27-16,-106 89-16 16,-5 16 0-16,-10 21-2 15,-3 10 3-15,-3 7-3 16,-21-1 18-16,0-6-6 16,9-8-8-16,6-7-1 15,6-5 2-15,3-4 1 16,0-7-12-16,21-7-3 15,9-3 0-15,8-6 2 16,10 0-2-16,5 0-13 16,7 0-87-16,-5 0-97 0,1-6-304 15</inkml:trace>
          <inkml:trace contextRef="#ctx0" brushRef="#br0" timeOffset="559.6945">1502 3944 780 0,'0'0'9'16,"0"0"53"-16,119 6 17 16,-76-6-50-16,-2 0-21 15,-2 0-5-15,-5 0-3 16,-12 0-33-16,-16 9-179 15,-6 11-333-15</inkml:trace>
        </inkml:traceGroup>
        <inkml:traceGroup>
          <inkml:annotationXML>
            <emma:emma xmlns:emma="http://www.w3.org/2003/04/emma" version="1.0">
              <emma:interpretation id="{3BBADC4F-B631-4FCD-974D-8237B28A6D09}" emma:medium="tactile" emma:mode="ink">
                <msink:context xmlns:msink="http://schemas.microsoft.com/ink/2010/main" type="inkWord" rotatedBoundingBox="9659,3306 11326,3113 11480,4449 9813,4642"/>
              </emma:interpretation>
              <emma:one-of disjunction-type="recognition" id="oneOf1"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3621.0658">4910 3064 617 0,'0'0'28'0,"128"-46"99"0,-58 24-68 16,-6 2-46-16,-4 2-5 16,-8 7-5-16,-2 10-3 15,-5 1-8-15,-7 0-107 16,-14 15-213-16</inkml:trace>
          <inkml:trace contextRef="#ctx0" brushRef="#br0" timeOffset="3403.7645">5144 2432 664 0,'0'0'15'0,"0"0"-13"16,0 0 34-16,0 0 15 0,14 126 8 15,3-87-38 1,1-3-13-16,-2-1-1 0,-2 0-7 16,-5-4-16-16,-8 6-105 15,-1-7-179-15</inkml:trace>
          <inkml:trace contextRef="#ctx0" brushRef="#br0" timeOffset="4009.7898">5304 3162 357 0,'0'0'58'0,"0"0"87"15,0 0-73-15,0 0-16 16,0 0 19-16,96-106-10 16,-57 101-14-16,0 5-32 15,-7 0-5-15,-5 13-11 16,-9 17 10-16,-9 4-12 16,-9 6 16-16,-2 8 5 15,-26 3-12-15,-5 4-5 16,-2 3-3-16,8-4 4 15,9-7 6-15,14-13-7 0,4-10-5 16,4-8-1 0,25-9 0-16,14-7 1 0,5 0 8 15,5 0-8-15,4-12 0 16,-4-4-18-16,-4 8-98 16,-10 2-119-16</inkml:trace>
          <inkml:trace contextRef="#ctx0" brushRef="#br0" timeOffset="2704.0977">4118 3652 621 0,'0'0'68'16,"117"-79"-7"-16,-42 34 42 0,0-2-48 16,-7 4 3-16,-6 7-44 15,-11 10-8-15,-12 8-6 16,-15 18-4-16,-11 0-17 15,-13 14-139-15,0 20-25 16,-4 4-195-16</inkml:trace>
          <inkml:trace contextRef="#ctx0" brushRef="#br0" timeOffset="2522.598">4118 2893 465 0,'0'0'51'16,"0"0"-48"-16,0 157 122 15,4-57-35-15,7 19-2 16,2 9-30-16,-2-5-17 0,2-15-26 16,-1-23-15-16,2-22 4 15,-2-16-4-15,-3-13-2 16,-3-14-24-16,-6-12-85 16,0-8-88-16,0 0-143 15</inkml:trace>
          <inkml:trace contextRef="#ctx0" brushRef="#br0" timeOffset="3089.597">4373 3541 188 0,'0'0'295'0,"0"0"-232"16,0 0 29 0,0 0-5-16,53 111 26 0,-7-75-11 15,6-4-59-15,5 0-20 16,-2-6-2-16,-1-2-18 15,-5-13-1-15,-9-3-2 16,-2-8-40-16,-11 0-139 16,-14-22-363-16</inkml:trace>
        </inkml:traceGroup>
      </inkml:traceGroup>
    </inkml:traceGroup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1:50.98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1CB4E52-8785-49A0-91C6-E58E0FC4ABE2}" emma:medium="tactile" emma:mode="ink">
          <msink:context xmlns:msink="http://schemas.microsoft.com/ink/2010/main" type="writingRegion" rotatedBoundingBox="6171,6614 11884,5866 12353,9445 6640,10194">
            <msink:destinationLink direction="with" ref="{7A8764DE-8D02-4833-9DA8-739623D89163}"/>
          </msink:context>
        </emma:interpretation>
      </emma:emma>
    </inkml:annotationXML>
    <inkml:traceGroup>
      <inkml:annotationXML>
        <emma:emma xmlns:emma="http://www.w3.org/2003/04/emma" version="1.0">
          <emma:interpretation id="{4F01306D-40E0-4EC9-A502-2C7D2C47D66E}" emma:medium="tactile" emma:mode="ink">
            <msink:context xmlns:msink="http://schemas.microsoft.com/ink/2010/main" type="paragraph" rotatedBoundingBox="6731,6146 10231,6543 10024,8360 6525,7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B3E4E1-B412-4EA9-86D6-FD6567470D12}" emma:medium="tactile" emma:mode="ink">
              <msink:context xmlns:msink="http://schemas.microsoft.com/ink/2010/main" type="line" rotatedBoundingBox="6731,6146 10231,6543 10024,8360 6525,7962"/>
            </emma:interpretation>
          </emma:emma>
        </inkml:annotationXML>
        <inkml:traceGroup>
          <inkml:annotationXML>
            <emma:emma xmlns:emma="http://www.w3.org/2003/04/emma" version="1.0">
              <emma:interpretation id="{73DC4977-135E-4809-9DC1-C7CE5EBCF385}" emma:medium="tactile" emma:mode="ink">
                <msink:context xmlns:msink="http://schemas.microsoft.com/ink/2010/main" type="inkWord" rotatedBoundingBox="6731,6146 10231,6543 10024,8360 6525,79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1085 5909 245 0,'0'0'76'0,"0"0"49"0,0 0 10 16,0 0-43-16,0 0-21 16,0 0-29-16,-66-103 15 15,66 103-25-15,0 0-32 16,0 36 2-16,6 27 33 15,11 36 37-15,-1 29-13 16,-2 20-6-16,-4 3-10 16,-5-19-26-16,-1-29-16 15,-4-25 5-15,3-27-6 16,2-20-2-16,-1-12 1 16,-2-12-33-16,4-7-38 15,-6 0-42-15,0 0-55 16,0-21-298-16</inkml:trace>
          <inkml:trace contextRef="#ctx0" brushRef="#br0" timeOffset="181.5315">1049 6600 423 0,'0'0'57'0,"0"0"84"16,143-137-28-16,-68 79-13 15,0 3-37-15,-4 8-42 16,-11 6-20-16,-15 12 2 15,-10 13-3-15,-17 5-54 16,-10 11-75-16,-8 0-72 16,-3 17-106-16,-28 13 189 0</inkml:trace>
          <inkml:trace contextRef="#ctx0" brushRef="#br0" timeOffset="320.3936">1430 6366 143 0,'0'0'238'0,"0"0"-29"16,-45 133-100-16,45-80 12 15,0 0-30-15,22-6-16 16,7-5-46-16,4-6-10 15,0-10-15-15,4-11-4 16,4-11-8-16,4-4-74 16,3-15-188-16,-1-18-347 15</inkml:trace>
          <inkml:trace contextRef="#ctx0" brushRef="#br0" timeOffset="557.2949">2159 6514 687 0,'0'0'84'0,"0"0"-76"16,126-4 70-16,-81-7-46 15,-6 7-28-15,-12-1-4 16,-10 5-27-16,-13 0-173 0,-4 1-265 16</inkml:trace>
          <inkml:trace contextRef="#ctx0" brushRef="#br0" timeOffset="681.1393">2121 6806 672 0,'0'0'12'0,"0"0"15"0,0 0 47 15,0 0-16-15,164 40-31 16,-98-41-27-16,6-22-32 16,-1-4-301-16,-5 5-127 15</inkml:trace>
          <inkml:trace contextRef="#ctx0" brushRef="#br0" timeOffset="1187.6217">2966 6783 650 0,'0'0'47'0,"0"0"13"15,144-4 88-15,-55-19-64 0,9 0-39 16,-9-5-7-1,-7 3-31-15,-7 7-7 0,-13 6 0 16,-17 12-29-16,-16 0-37 16,-28 12-80-16,-1 15-342 15</inkml:trace>
          <inkml:trace contextRef="#ctx0" brushRef="#br0" timeOffset="978.2237">3195 5999 500 0,'0'0'81'0,"0"0"13"16,0 0-66-16,0 0 57 15,0 0 20-15,22 121-25 16,-4-65-35-16,-1 1-26 16,1-4-16-16,-5-6-2 0,-5-3-2 15,-4-3-19-15,-4-7-55 16,0 1-95-16,-4-6-113 16,-19-8-209-16</inkml:trace>
          <inkml:trace contextRef="#ctx0" brushRef="#br0" timeOffset="1635.4912">3286 7021 448 0,'0'0'44'16,"0"0"-22"-16,0 0 27 15,0 0-2-15,0 0 18 16,0 0-19-16,-75 139-3 16,50-95 12-16,-1 2 6 15,7-4-20-15,2 3-17 16,8-3 1-16,9-8-5 0,0-7-9 16,7-11-11-1,21-11-5-15,8-5 5 16,7 0 12-16,2-29-8 0,0-5 1 15,-6-1 3-15,-8 14-8 16,-13 8 3-16,-11 11-3 16,-5 2 1-16,-2 2 1 15,0 24 19-15,0 12 36 16,0 1-18-16,3-2-27 16,1-8-12-16,10-13-3 15,4-13-52-15,12-3-67 16,-2-12-149-16,5-26-393 15</inkml:trace>
          <inkml:trace contextRef="#ctx0" brushRef="#br0" timeOffset="2230.2325">4133 5785 309 0,'0'0'99'15,"0"0"1"-15,0 0 2 16,0 0-9-16,0 0-13 15,0 0-61-15,-26-34-15 16,26 63 21-16,0 15 4 0,0 13 3 16,0 18-13-1,5 21 27-15,1 15-10 0,-2 6-9 16,2-3-15-16,3-13 6 16,5-11 3-16,4-17 8 15,6-14 0-15,6-14-9 16,1-13 3-16,4-19-15 15,-3-11-2-15,1-2 4 16,-2 0 10-16,-4-15-9 16,-4 2-4-16,-10 7-7 15,-8 6-2-15,-5 0-48 16,0 0-25-16,-2 23-26 16,-20 10-40-16,-10 3-268 15</inkml:trace>
        </inkml:traceGroup>
      </inkml:traceGroup>
    </inkml:traceGroup>
    <inkml:traceGroup>
      <inkml:annotationXML>
        <emma:emma xmlns:emma="http://www.w3.org/2003/04/emma" version="1.0">
          <emma:interpretation id="{EAB09D41-4A0F-4D03-921F-008D77029947}" emma:medium="tactile" emma:mode="ink">
            <msink:context xmlns:msink="http://schemas.microsoft.com/ink/2010/main" type="paragraph" rotatedBoundingBox="6413,8460 12126,7712 12353,9445 6640,10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8357CC-726D-42C2-B54F-F771324C2B42}" emma:medium="tactile" emma:mode="ink">
              <msink:context xmlns:msink="http://schemas.microsoft.com/ink/2010/main" type="line" rotatedBoundingBox="6413,8460 12126,7712 12353,9445 6640,10194"/>
            </emma:interpretation>
          </emma:emma>
        </inkml:annotationXML>
        <inkml:traceGroup>
          <inkml:annotationXML>
            <emma:emma xmlns:emma="http://www.w3.org/2003/04/emma" version="1.0">
              <emma:interpretation id="{CA393239-B695-4935-AF1D-E5EE67B6D70F}" emma:medium="tactile" emma:mode="ink">
                <msink:context xmlns:msink="http://schemas.microsoft.com/ink/2010/main" type="inkWord" rotatedBoundingBox="6493,9070 8137,8855 8258,9782 6614,99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62.7951">913 8991 483 0,'0'0'11'15,"0"0"-9"-15,0 0 41 16,0 0 36-16,0 0-16 16,0 0-33-16,99-145-14 15,-74 81-5-15,-2-2-1 0,-2-7 20 16,-8 1-15-16,-2-2 4 15,-5 8-6-15,-6 8 2 16,0 16-8-16,0 16 11 16,0 13 16-16,0 13 10 15,-3 7-20-15,-2 39-13 16,5 27-10-16,0 23 3 16,0 13 2-16,0-4 2 15,17-4-3-15,6-12-4 16,1-17 0-16,4-17-1 15,4-14-12-15,7-11-67 16,4-21-65-16,-2-9-67 16</inkml:trace>
          <inkml:trace contextRef="#ctx0" brushRef="#br0" timeOffset="3510.1169">1545 9008 538 0,'0'0'22'16,"0"0"48"-16,0 0-30 16,158 48 32-16,-108-63 15 0,1-20-35 15,-6-12-16 1,-6-9-17-16,-13-1-14 0,-16-2-5 15,-10 3 1-15,0 8 2 16,-36 10-1-16,-15 11 0 16,-11 17 10-16,-1 10 14 15,5 11-4-15,11 32-11 16,13 6-5-16,15 12-6 16,18 1-4-16,1-7 1 15,32-9-9-15,25-18-70 16,16-17-62-16,9-11-258 15</inkml:trace>
          <inkml:trace contextRef="#ctx0" brushRef="#br0" timeOffset="3842.0585">2111 8979 217 0,'0'0'318'16,"0"0"-219"-16,130 89-23 16,-71-85 38-16,1-4-27 15,-3-27-56-15,-7-16 8 16,-9-13-19-16,-13-5-17 16,-14-4 1-16,-14 3 3 15,-3 6-7-15,-33 9 1 0,-13 15 4 16,-8 13 3-16,-1 15 14 15,2 4-6 1,8 18-4-16,15 21-9 0,16 13-3 16,16 5-8-16,1 0-7 15,28-1-49-15,25-15-86 16,13-12-25-16,8-12-347 16</inkml:trace>
        </inkml:traceGroup>
        <inkml:traceGroup>
          <inkml:annotationXML>
            <emma:emma xmlns:emma="http://www.w3.org/2003/04/emma" version="1.0">
              <emma:interpretation id="{C3B3C64F-72FA-4AF1-99AB-677F1D8E997D}" emma:medium="tactile" emma:mode="ink">
                <msink:context xmlns:msink="http://schemas.microsoft.com/ink/2010/main" type="inkWord" rotatedBoundingBox="8618,8171 10852,7879 11079,9612 8845,990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557.6607">4850 7977 134 0,'0'0'438'0,"0"0"-371"15,0 0 81-15,153-45-73 16,-100 35-28-16,-8-3-30 15,-6 9-15-15,-9-3-2 16,-10 7-23-16,-8 0-130 16,-8 0-159-16</inkml:trace>
          <inkml:trace contextRef="#ctx0" brushRef="#br0" timeOffset="4155.1185">3131 8805 747 0,'0'0'100'16,"0"0"-94"-16,0 0 100 16,130 4-19-16,-64-4-45 15,0-1-2-15,-1-14-20 0,-14 2-20 16,-12 3 0-16,-17 6-65 15,-22 4-127-15,0 0-314 16</inkml:trace>
          <inkml:trace contextRef="#ctx0" brushRef="#br0" timeOffset="4284.21">3252 8983 783 0,'0'0'12'15,"0"0"19"-15,0 0 33 16,182 29-17-16,-100-29-31 15,10-21-16-15,3-4-21 16,1-6-218-16</inkml:trace>
          <inkml:trace contextRef="#ctx0" brushRef="#br0" timeOffset="4869.3577">4426 8095 312 0,'0'0'144'0,"0"0"-6"15,0 0-30-15,0 0-18 16,0 0-21-16,0 0-32 15,0 0-37-15,-35-80-8 16,35 108 8-16,0 14 6 16,3 13 13-16,2 20-2 15,-5 12 0-15,0 11-2 16,0 10 0-16,0-6-3 16,0-12 2-16,-2-12-4 0,2-16 6 15,0-15-4-15,0-11 3 16,0-13-8-16,20-6-2 15,10-9 0-15,9-5 16 16,6-3 21-16,5 0-4 16,1 0-8-16,-3-15 4 15,-10-3-28-15,-5 1-1 16,-9 1-5-16,-8 1-22 16,-4 2-47-16,-12 2-50 15,0-2-131-15,0-3-527 16</inkml:trace>
          <inkml:trace contextRef="#ctx0" brushRef="#br0" timeOffset="6037.8986">5119 8124 391 0,'0'0'48'16,"0"0"32"-16,0 0 2 16,0 0 3-16,0 0-37 15,0 0 21-15,96-98-28 0,-78 95 6 16,-1 3 0-16,-7 0-32 16,1 6-11-16,-11 21 9 15,0 6-5-15,-3 12 15 16,-27 6-11-16,-2 4-10 15,-2 1 1-15,5 0 4 16,8-8-5-16,7-2 3 16,11-7-5-16,3-6 7 15,0-5-6-15,18-6 5 16,8-7-1-16,4-4-2 16,0-10 8-16,2-1 2 15,2 0 0-15,-5-4-5 16,1-8 4-16,-9 4-12 0,-8 5-20 15,-8 3-69-15,-5 0-100 16,0 9-258-16</inkml:trace>
          <inkml:trace contextRef="#ctx0" brushRef="#br0" timeOffset="5331.9917">5065 7154 357 0,'0'0'121'0,"0"0"43"16,0 0-68-16,0 0-25 16,0 0-61-16,0 0-3 15,-23 53 11-15,23-1 16 16,0 2 0-16,5 5-6 0,4 3-1 15,-3-5-12-15,-3-1-8 16,-3-6-4-16,0-8-3 16,0-1-2-16,0 0-51 15,0-7-49-15,0-2-147 16,0-11-237-16</inkml:trace>
        </inkml:traceGroup>
        <inkml:traceGroup>
          <inkml:annotationXML>
            <emma:emma xmlns:emma="http://www.w3.org/2003/04/emma" version="1.0">
              <emma:interpretation id="{CE1236E0-BF53-4C7A-9B17-B49CE6A81052}" emma:medium="tactile" emma:mode="ink">
                <msink:context xmlns:msink="http://schemas.microsoft.com/ink/2010/main" type="inkWord" rotatedBoundingBox="11808,8714 12250,8657 12348,9405 11906,946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849.8769">6234 8678 472 0,'0'0'132'0,"0"0"-100"0,0 0 62 16,0 0-4-16,113-136-58 15,-72 74-2-15,-1-4-7 16,-1-9-16-16,-4 4 3 16,-6-2-6-16,-4 3-1 15,-7 8 1-15,-9 5-4 16,-9 12-1-16,0 16 1 16,0 13 3-16,0 16-2 15,0 0 16-15,-4 27-12 16,-1 27-1-16,-1 14 1 15,2 15 6-15,-1 1 0 0,5-9-4 16,0-9 0 0,0-10-3-16,0-9-4 0,9-4-1 15,5-3-1-15,1-5-48 16,0-1-95-16,-5-7-76 16,-5-10-257-16</inkml:trace>
        </inkml:traceGroup>
      </inkml:traceGroup>
    </inkml:traceGroup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1:49.97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A8764DE-8D02-4833-9DA8-739623D89163}" emma:medium="tactile" emma:mode="ink">
          <msink:context xmlns:msink="http://schemas.microsoft.com/ink/2010/main" type="inkDrawing" rotatedBoundingBox="5861,6625 5880,10521 5380,10524 5361,6627" semanticType="verticalRange" shapeName="Other">
            <msink:sourceLink direction="with" ref="{C1CB4E52-8785-49A0-91C6-E58E0FC4ABE2}"/>
          </msink:context>
        </emma:interpretation>
      </emma:emma>
    </inkml:annotationXML>
    <inkml:trace contextRef="#ctx0" brushRef="#br0">195 5934 225 0,'0'0'143'0,"0"0"-24"16,0 0 1-16,0 0-43 15,0 0 7-15,0 0-25 16,0 0-16-16,-19-36-12 15,14 34 9-15,2 1-14 16,-1-2-11-16,-4 0-8 16,2 0 1-16,-3 2-8 15,-4 1-1-15,-4 0 1 16,-1 0 2-16,-4 0 4 16,-5 0-4-16,-2 0-2 0,2 13 2 15,0 6-2 1,0 3 0-16,0 8-1 0,3 2 0 15,4 1 1 1,4 6 0-16,-2 11 1 0,4 6-1 16,1 18 0-16,1 16 0 15,6 13 1-15,1 21 1 16,2 11 3-16,-2 10-2 16,4 1 0-16,1-8-2 15,0-7 5-15,0-7-3 16,0-4-1-16,0-4 2 15,4-7-2-15,-4-18 0 16,0-16-2-16,0-23 3 16,0-20-2-16,-9-13 0 15,-1-13 0-15,1-1-1 0,-2-5 4 16,-1 0-4-16,3-24-7 16,0-10-2-16,9-6-5 15,0-7 1-15,0 0 2 16,9 2 7-16,12 8-3 15,-3 10 5-15,0 16 2 16,4 11 0-16,-3 7-13 16,7 38 0-16,-5 26 13 15,-8 26 8-15,-7 24-4 16,-3 23 3-16,-3 18 2 16,0 12 11-16,0 3 7 15,0-4-1-15,0-12-1 16,0-13 2-16,2-13-9 0,22-19-2 15,7-16 3-15,8-13 0 16,4-22-9-16,-4-21 1 16,-8-14-8-16,-5-16-2 15,-8-6 0-15,-5-8 0 16,-1-8 0-16,0-28-1 16,-1-16-26-16,2-13-61 15,-5-5-57-15,-8-5-215 16</inkml:trace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2:19.05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05932A7-AC85-403C-84B7-1AA99FBE76F0}" emma:medium="tactile" emma:mode="ink">
          <msink:context xmlns:msink="http://schemas.microsoft.com/ink/2010/main" type="inkDrawing" rotatedBoundingBox="6523,10755 14451,10507 14483,11538 6555,11787" semanticType="callout" shapeName="Other"/>
        </emma:interpretation>
      </emma:emma>
    </inkml:annotationXML>
    <inkml:trace contextRef="#ctx0" brushRef="#br0">18 508 135 0,'0'0'134'0,"0"0"14"16,0 0-36-16,-11-107 14 16,7 83-75-16,1 9 22 15,1 7-19-15,-1 5-16 16,3 3-17-16,0 3-21 15,0 36-3-15,21 22 3 0,2 25 32 16,4 21-2-16,5 6-4 16,2-6-8-1,2-16-18-15,2-23 3 0,-2-21 1 16,-1-18-3-16,-1-10-2 16,2-13 1-16,8-6-1 15,8-10 2-15,12-28 1 16,14-7 3-16,3-4-4 15,11 4-1-15,4 8 0 16,2 9 2-16,8 7-2 16,1 6 1-16,7 3-1 15,1 3 0-15,5 0 1 16,2 5 0-16,1 4 0 0,6 0-1 16,12 13 2-1,13 4-1-15,5 4 4 0,8-2-4 16,-3-2 1-16,3-4-2 15,1-7 1-15,5-6-1 16,-2 0 1-16,2 0 0 16,6-3 0-16,8-10-1 15,5-1 1-15,3-3 0 16,4-1-1-16,-8 1 0 16,-3 1-1-16,-6-1 1 15,-8-2 0-15,-6 4 0 16,-8-2 2-16,-1 6-1 0,-9 11-1 15,-4 0 0 1,-10 9-2-16,-13 17 0 16,-7 6 2-16,-2 2 0 0,2-2-1 15,1 6 1-15,-3-1 4 16,-1-5 0-16,1 0 0 16,-6-12-3-16,-10-12 3 15,-5-8-3-15,-13 0 3 16,-6-14-2-16,-8-17 0 15,-3-3-2-15,-3-10 0 16,-9-3 2-16,-9-4 1 16,-13 1-2-16,-8-1 1 15,-9-5 1-15,-6-5-3 16,2-7 0-16,-4-10-2 16,2-5 4-16,3-2-2 0,3 4 0 15,-4 8-1 1,1 13 1-16,-8 19 0 0,-1 16 3 15,0 12-2-15,0 11 29 16,0 2-30-16,0 0-3 16,0 13-11-16,0 6-55 15,0 2-143-15,0-6-406 16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2:13.82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A76F012-72EF-4D7B-A6DA-5A484E79B165}" emma:medium="tactile" emma:mode="ink">
          <msink:context xmlns:msink="http://schemas.microsoft.com/ink/2010/main" type="writingRegion" rotatedBoundingBox="16949,9321 13748,12546 11436,10252 14637,7026"/>
        </emma:interpretation>
      </emma:emma>
    </inkml:annotationXML>
    <inkml:traceGroup>
      <inkml:annotationXML>
        <emma:emma xmlns:emma="http://www.w3.org/2003/04/emma" version="1.0">
          <emma:interpretation id="{5E90845D-511A-488D-B790-03063BDB1E93}" emma:medium="tactile" emma:mode="ink">
            <msink:context xmlns:msink="http://schemas.microsoft.com/ink/2010/main" type="paragraph" rotatedBoundingBox="16826,9776 15451,9823 15426,9120 16802,9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09160E-CE2F-4801-B8FF-439E40929544}" emma:medium="tactile" emma:mode="ink">
              <msink:context xmlns:msink="http://schemas.microsoft.com/ink/2010/main" type="line" rotatedBoundingBox="16826,9776 15451,9823 15426,9120 16802,9072">
                <msink:destinationLink direction="with" ref="{2258541D-C1D1-48AF-AC39-4C68EFFCF3A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75AA8DF-F9E2-4DFF-A369-379209466470}" emma:medium="tactile" emma:mode="ink">
                <msink:context xmlns:msink="http://schemas.microsoft.com/ink/2010/main" type="inkWord" rotatedBoundingBox="15426,9120 16802,9072 16826,9776 15451,98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8250-5171 205 0,'0'0'78'15,"0"0"91"-15,0 0 41 0,0 0-55 16,0 0-40 0,0 0-42-16,-58 0-13 0,58-2-20 15,9 0-28-15,31 0-3 16,24-5 35-16,15 1-5 15,8 0-13-15,-4 6-6 16,-6 0-19-16,-8 0-1 16,-10 10-5-16,-13 10-33 15,-19 3-43-15,-27 8-39 16,-4 4-81-16,-49 3-220 16</inkml:trace>
          <inkml:trace contextRef="#ctx0" brushRef="#br0" timeOffset="145.1316">8321-4769 641 0,'0'0'31'0,"0"0"105"16,141 3-23-16,-70-3-30 15,7-21-47-15,-1 0-20 16,-2 0-10-16,-13 9-6 16,-16 5-96-16,-22 6-282 15</inkml:trace>
          <inkml:trace contextRef="#ctx0" brushRef="#br0" timeOffset="1224.1228">9217-5239 275 0,'0'0'113'0,"0"0"46"16,-129-67-21-16,103 50-20 15,13 2-5-15,8 5-46 16,5 1-13-16,15-1-36 16,36 1-8-16,17 2-4 15,12 5 27-15,-2 2-19 16,-7 0-13-16,-11 17 5 15,-14 9-6-15,-11 10 3 16,-17 7-1-16,-18 16 1 16,0 12 3-16,-32 6 1 15,-16 6-4-15,-1-12-3 16,0-8 0-16,9-14 1 0,5-13 4 16,8-6-4-16,6-7-1 15,5-9 0-15,5-8-2 16,7-6-7-16,1 0-5 15,1-28-31-15,2-11-29 16,0-11-42-16,0-11 14 16,0-5 7-16,0-9-44 15,0 2-34-15,0 1 40 16,-9 8 120-16,0 15 13 16,-3 12 53-16,3 18 10 15,2 8 43-15,5 11 38 16,-1 0-77-16,-1 34-56 15,-1 18-1-15,-1 7 3 0,1 1-10 16,5-5-3-16,0-8-1 16,0-8-116-16,9-15-161 15</inkml:trace>
        </inkml:traceGroup>
      </inkml:traceGroup>
    </inkml:traceGroup>
    <inkml:traceGroup>
      <inkml:annotationXML>
        <emma:emma xmlns:emma="http://www.w3.org/2003/04/emma" version="1.0">
          <emma:interpretation id="{0916C205-0839-4BAB-B37C-01B34006218C}" emma:medium="tactile" emma:mode="ink">
            <msink:context xmlns:msink="http://schemas.microsoft.com/ink/2010/main" type="paragraph" rotatedBoundingBox="15427,8315 12479,11287 11436,10252 14384,7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221714-1995-4D5B-9893-EB6F4D67F519}" emma:medium="tactile" emma:mode="ink">
              <msink:context xmlns:msink="http://schemas.microsoft.com/ink/2010/main" type="line" rotatedBoundingBox="15427,8315 12479,11287 11436,10252 14384,7280"/>
            </emma:interpretation>
          </emma:emma>
        </inkml:annotationXML>
        <inkml:traceGroup>
          <inkml:annotationXML>
            <emma:emma xmlns:emma="http://www.w3.org/2003/04/emma" version="1.0">
              <emma:interpretation id="{6DEF4E90-E337-46A0-8DF4-3836CF2CC95B}" emma:medium="tactile" emma:mode="ink">
                <msink:context xmlns:msink="http://schemas.microsoft.com/ink/2010/main" type="inkWord" rotatedBoundingBox="15427,8315 12479,11287 11436,10252 14384,72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682.2621">4758-4784 145 0,'0'0'492'16,"0"0"-411"-16,0 0 5 16,0 0-35-16,0 0-9 15,149-27 57-15,-24-11-7 16,19-7-29-16,0-1-11 16,-11 6-35-16,-30 8-16 15,-20 8 2-15,-21 13-3 16,-17 10-7-16,-20 1-45 15,-20 12-63-15,-5 24-30 16,-41 13-58-16</inkml:trace>
          <inkml:trace contextRef="#ctx0" brushRef="#br0" timeOffset="-3139.2116">5009-4317 368 0,'0'0'88'16,"0"0"56"-16,0 0-54 15,0 0-46-15,0 0-29 16,42-125 14-16,-10 108 36 16,2 11-16-16,-2 6-17 15,0 4-14-15,-2 28 2 16,-15 20 1-16,-11 15-1 16,-4 15-9-16,-27 2-10 15,-22-3 1-15,-9-9-2 16,0-11-1-16,-4-1-3 15,0-9-10-15,1-8-7 16,5-7-25-16,13-15 1 16,16-8 30-16,13-10 15 0,14-3 0 15,0 0 2-15,8 2 0 16,19 4 5-16,9-2 41 16,9 4 18-16,-2-5-20 15,9 2 18-15,-3 1-7 16,4 0-18-16,4 1-8 15,0-4-23-15,-4 2-5 16,-5-4-3-16,-15-1-1 16,-8 0-36-16,-7 0-56 15,-1-14-22-15,-2-25-139 16</inkml:trace>
          <inkml:trace contextRef="#ctx0" brushRef="#br0" timeOffset="-1859.0324">7210-7123 409 0,'0'0'71'0,"0"0"12"0,0 0 64 15,0 0-116-15,0 0-23 16,0 0 21-16,-10 128 45 15,19-57-9-15,-3 3-14 16,1-6-5-16,-2-7-28 16,1-4-8-16,-3-7-7 15,-2-5-2-15,2-6-1 16,-3-2-19-16,0-7-84 16,0-5-185-16,0-11-348 15</inkml:trace>
          <inkml:trace contextRef="#ctx0" brushRef="#br0" timeOffset="-1612.507">6944-6187 531 0,'0'0'83'15,"116"-36"107"-15,-32 14-54 16,8 0-59-16,-5 7-38 16,-12 1-20-16,-12 5-15 15,-13 8-4-15,-11 1-7 0,-14 0-30 16,-11 21-87-16,-14 5-112 16,0 3-211-16</inkml:trace>
          <inkml:trace contextRef="#ctx0" brushRef="#br0" timeOffset="-904.5206">7174-5958 238 0,'0'0'99'16,"0"0"47"-16,0 0-1 16,0 0-58-16,0 0-23 15,0 0-10-15,0 0-22 16,-45-84-6-16,81 61-19 16,12 3 26-16,-3 3 3 15,-4 9-20-15,-7 6-3 16,-8 2-3-16,-8 0-8 15,-9 21-4-15,-6 10 4 16,-3 11 5-16,-21 14 0 16,-20 10-1-16,-11 4 0 0,-1-7-5 15,10-3 4 1,15-14-3-16,15-3 3 0,13-9-1 16,0-3 0-16,27-6 1 15,17-5 7-15,5-8 11 16,8-9-12-16,2-3 4 15,-2-5-10-15,-6-12-5 16,-7 4-21-16,-16 7-33 16,-14 6-152-16,-14 0-344 15</inkml:trace>
          <inkml:trace contextRef="#ctx0" brushRef="#br0" timeOffset="-2381.9806">6407-5849 99 0,'0'0'152'0,"-18"-113"-54"16,5 72 66-16,1 13-38 15,3 7-43-15,3 7-17 16,1 6-15-16,2 7-6 16,2 1-1-16,1 0-44 15,0 10-7-15,0 28 3 16,0 24 4-16,0 24 5 15,0 12 4-15,0 13 2 0,0-1 3 16,-3 1 4 0,-6-2 5-16,3-8-4 0,3-19-5 15,3-19-1-15,0-16 1 16,13-17-5-16,14-4-3 16,12-9 5-16,9-9 18 15,5-1-1-15,6-7 8 16,1 0-4-16,-6 0-7 15,-10 0 15-15,-10-9-31 16,-11 3-6-16,-10 0-3 16,-1 1-3-16,-7 1-31 15,-4-2-53-15,-1-1-44 16,0-3-138-16</inkml:trace>
        </inkml:traceGroup>
      </inkml:traceGroup>
    </inkml:traceGroup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2:50.84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1A0C37D-0DA2-4E8B-BAFC-91ED2E5D2959}" emma:medium="tactile" emma:mode="ink">
          <msink:context xmlns:msink="http://schemas.microsoft.com/ink/2010/main" type="writingRegion" rotatedBoundingBox="7153,12623 24625,12163 24777,17923 7304,18383"/>
        </emma:interpretation>
      </emma:emma>
    </inkml:annotationXML>
    <inkml:traceGroup>
      <inkml:annotationXML>
        <emma:emma xmlns:emma="http://www.w3.org/2003/04/emma" version="1.0">
          <emma:interpretation id="{E613D091-B97E-4030-92E8-FE3F27D5B7DF}" emma:medium="tactile" emma:mode="ink">
            <msink:context xmlns:msink="http://schemas.microsoft.com/ink/2010/main" type="paragraph" rotatedBoundingBox="7586,12700 17782,12106 17892,13990 7696,14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4B69BD-59D7-4F47-980B-5E9E6A5CE6D8}" emma:medium="tactile" emma:mode="ink">
              <msink:context xmlns:msink="http://schemas.microsoft.com/ink/2010/main" type="line" rotatedBoundingBox="7586,12700 17782,12106 17892,13990 7696,14584"/>
            </emma:interpretation>
          </emma:emma>
        </inkml:annotationXML>
        <inkml:traceGroup>
          <inkml:annotationXML>
            <emma:emma xmlns:emma="http://www.w3.org/2003/04/emma" version="1.0">
              <emma:interpretation id="{DDE9ABD2-7660-43A4-8217-57268A8A8A27}" emma:medium="tactile" emma:mode="ink">
                <msink:context xmlns:msink="http://schemas.microsoft.com/ink/2010/main" type="inkWord" rotatedBoundingBox="7586,12700 9788,12572 9844,13542 7642,136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1757-1218 595 0,'0'0'48'0,"0"0"94"16,0 0-35-16,0 0-40 15,0 0-56-15,0 0 5 16,146-17 37-16,-57 0-11 16,3 4-16-16,-10 0-22 15,-9 5-1-15,-16 3-6 16,-14 2 1-16,-17 3-52 0,-17 0-45 16,-9 8-127-1,-29 13-68-15</inkml:trace>
          <inkml:trace contextRef="#ctx0" brushRef="#br0" timeOffset="147.0323">1930-909 420 0,'0'0'282'0,"0"0"-238"16,179 6 73-16,-93-6-40 16,6-23-26-16,-4-7-27 15,-5 6-24-15,-15 7-8 16,-20 7-111-16,-23 10-315 0</inkml:trace>
          <inkml:trace contextRef="#ctx0" brushRef="#br0" timeOffset="-977.7396">989-1691 659 0,'0'0'31'15,"0"0"-18"-15,-57 142 51 16,12-76 0-16,-8-1-39 16,-4-3-3-16,-3-6-4 15,-3-8-11-15,-2-6-3 16,7-11-3-16,5-13 6 16,12-11-6-16,16-7-1 0,7 0-1 15,15-17-2-15,3-11 3 16,4 2 7-16,29 4-5 15,5 9 2-15,6 12-1 16,4 1 11-16,0 22 29 16,1 14 14-16,0 7-3 15,-6 2-11-15,-4-1-7 16,-4-4-21-16,-7-10-9 16,-5-5-5-16,-2-11-2 15,-3 0-31-15,5-13-58 16,2-1-60-16,-2-6-220 15</inkml:trace>
          <inkml:trace contextRef="#ctx0" brushRef="#br0" timeOffset="-1382.0147">377-1770 555 0,'0'0'26'0,"0"0"30"16,0 0-1-16,0 0 9 0,0 0 14 16,0 0-44-16,0 0-32 15,-27 6 5-15,27 47 28 16,3 21 36-16,8 16-27 15,1 11-18-15,-2 3 11 16,2-1-7-16,-3-9-18 16,0-11-8-16,3-18-3 15,-1-15-1-15,3-17-5 16,4-22-41-16,3-11-54 16,6-11-58-16,1-32-111 15</inkml:trace>
        </inkml:traceGroup>
        <inkml:traceGroup>
          <inkml:annotationXML>
            <emma:emma xmlns:emma="http://www.w3.org/2003/04/emma" version="1.0">
              <emma:interpretation id="{3D4B02A2-BCB4-444E-88E9-094D326C93E0}" emma:medium="tactile" emma:mode="ink">
                <msink:context xmlns:msink="http://schemas.microsoft.com/ink/2010/main" type="inkWord" rotatedBoundingBox="10484,12548 13479,12374 13588,14241 10593,144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97.6116">3297-1006 293 0,'0'0'385'0,"0"0"-340"15,0 0 18-15,0 0 25 16,0 0 23-16,182 4-26 16,-72-27-17-16,2-3-26 15,-5 3-26-15,-14 4-5 16,-15 5-9-16,-14 4-2 16,-19 8-3-16,-15 2-47 0,-17 4-55 15,-13 32-40-15,-4 7-45 16,-35 7-337-16</inkml:trace>
          <inkml:trace contextRef="#ctx0" brushRef="#br0" timeOffset="1645.2933">3354-1410 688 0,'0'0'18'16,"0"0"-14"-16,0 0 51 0,0 0 39 15,0 0-13 1,0 0-25-16,137-153-23 0,-89 83-11 16,-9 0-1-16,-10 3-4 15,-11 5-9-15,-11 11-4 16,-7 15-4-16,0 16 4 15,0 16 9-15,0 4 9 16,-1 28-20-16,-14 28-1 16,1 21-1-16,5 11 2 15,8-1-2-15,1-4-1 16,0-12 0-16,9-15-2 16,9-13-20-16,0-12-36 15,-6-11-26-15,-2-5-85 16,-7-8-86-16,-3-2-232 15</inkml:trace>
          <inkml:trace contextRef="#ctx0" brushRef="#br0" timeOffset="2365.8669">3790-808 233 0,'0'0'86'16,"0"0"27"-16,0 0-4 15,0 0-48-15,0 0 7 16,0 0-28-16,-26 0-5 16,10 23 0-16,-8 7-9 15,-9 9 6-15,-3 5-15 16,0 7 0-16,0 7 14 15,2 5 7-15,10 5-1 16,6-2-9-16,11-5-10 16,7-10-7-16,0-11-4 15,30-12-7-15,10-11-3 16,10-17 3-16,10 0 3 0,-1-38 2 16,-2-9 1-1,-6-4 0-15,-10 5-3 0,-16 16-1 16,-11 15-1-16,-10 15 3 15,-2 0 3-15,-2 21 0 16,0 22 14-16,0 13 33 16,0 1-29-16,4-6-13 15,8-11-12-15,5-13-1 16,5-18-21-16,7-9-55 16,9-14-60-16,-1-34-161 15</inkml:trace>
          <inkml:trace contextRef="#ctx0" brushRef="#br0" timeOffset="3164.0362">4629-1608 324 0,'0'0'33'0,"0"0"86"16,0 0-28-16,0 0 7 15,52-134-55-15,-8 100 10 16,1 4 20-16,-4 10-17 16,-8 12-17-16,-9 6-15 15,-3 2-7-15,-3 0-5 16,-6 19-2-16,-6 9 4 0,-6 11-5 16,0 8 0-16,-20 4 1 15,-10 1 6-15,0-3-9 16,0-2 9-1,6 0 1-15,3 0-3 0,3-7 2 16,6-1-4-16,6-7-5 16,6-6-4-16,0-5-1 15,0-1 1-15,20-4-3 16,5 1 5-16,5-6-4 16,2-2 1-16,-2-2-2 15,1-6-9-15,1-1-41 16,6 0-19-16,-2-1-56 15,-5-17-132-15,-4 0-376 16</inkml:trace>
          <inkml:trace contextRef="#ctx0" brushRef="#br0" timeOffset="3483.5678">5181-1261 337 0,'0'0'55'16,"0"0"77"-16,0 0 32 16,154 47-72-16,-105-47-30 15,-1-4-14-15,0-25-11 0,-8-5 5 16,-4-8-24-16,-15-3-9 16,-12-1-3-16,-9 3 6 15,-4 5 20-15,-31 11 6 16,-14 13-3-16,-8 14-14 15,-5 0-11-15,5 20-7 16,12 19-1-16,10 6-2 16,22 2-8-16,13 1 1 15,0-10-20-15,40-3-32 16,16-12-9-16,12-10-104 16,2-13-368-16</inkml:trace>
          <inkml:trace contextRef="#ctx0" brushRef="#br0" timeOffset="3799.6932">5785-1300 408 0,'0'0'35'15,"0"0"76"-15,0 0-10 16,164 48-6-16,-95-48 44 15,2-2-65-15,-8-25-11 16,-8-9-32-16,-16-3-8 16,-16-5-18-16,-18 4 1 15,-5-1 3-15,-17 4 16 16,-27 6 16-16,-13 14-32 0,-1 8-2 16,-2 9 4-1,8 3-6-15,10 26-5 0,15 13-1 16,15 6-13-16,12 2-53 15,21-9-52-15,35-12-125 16,10-13-166-16</inkml:trace>
        </inkml:traceGroup>
        <inkml:traceGroup>
          <inkml:annotationXML>
            <emma:emma xmlns:emma="http://www.w3.org/2003/04/emma" version="1.0">
              <emma:interpretation id="{EDA650DB-35A7-4624-938A-1DAA30043C64}" emma:medium="tactile" emma:mode="ink">
                <msink:context xmlns:msink="http://schemas.microsoft.com/ink/2010/main" type="inkWord" rotatedBoundingBox="14717,12994 15288,12961 15312,13375 14741,1340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80.6121">7478-1445 597 0,'0'0'45'0,"0"0"151"15,0 0-57-15,0 0-92 16,0 0-37-16,0 0 10 16,152-34 16-16,-58 28-13 15,-5-3-15-15,-9 5-8 0,-17 2-4 16,-15 2-51 0,-18 0-22-16,-21 9-153 0,-9 11-163 15</inkml:trace>
          <inkml:trace contextRef="#ctx0" brushRef="#br0" timeOffset="5007.8402">7539-1116 670 0,'0'0'3'0,"0"0"35"16,157 35 4-16,-78-35 22 16,7 0-38-16,-2-14-22 15,-9-2-4-15,-25 8-182 16</inkml:trace>
        </inkml:traceGroup>
        <inkml:traceGroup>
          <inkml:annotationXML>
            <emma:emma xmlns:emma="http://www.w3.org/2003/04/emma" version="1.0">
              <emma:interpretation id="{91A3B183-F348-4CCB-A2D2-DA2BCDFAE0A4}" emma:medium="tactile" emma:mode="ink">
                <msink:context xmlns:msink="http://schemas.microsoft.com/ink/2010/main" type="inkWord" rotatedBoundingBox="16268,12505 17800,12416 17836,13029 16304,1311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266.6349">9110-1818 99 0,'0'0'433'0,"0"0"-284"16,0 0-44-16,0 0-22 16,0 0-9-16,116-86-40 15,-50 71-1-15,-1-5-22 16,-3 4-5-16,-13 0-4 16,-8 5-2-16,-8 3-12 15,-18 4-89-15,-12 4-81 16,-3 0-152-16</inkml:trace>
          <inkml:trace contextRef="#ctx0" brushRef="#br0" timeOffset="7757.1923">9160-1808 220 0,'0'0'87'16,"0"0"40"-16,0 0 27 15,-66 109-64-15,52-74 13 16,4-4-50-16,2-6-10 16,4-9-17-16,1-6-5 15,1-3-12-15,-1-7 3 16,3 0 5-16,0 0-2 0,0 0 13 16,0 0-11-16,0 0-7 15,0 0-10-15,0-7-10 16,26-10 0-16,8 0 10 15,14 2 1-15,7 5-1 16,2 8-3-16,1 2 3 16,-2 0 0-16,-6 18-1 15,-11 7 1-15,-12 6 9 16,-14 2 2-16,-13 2 0 16,0 0 4-16,-13-3 6 15,-23-7 2-15,-8-5 8 16,-4-5-11-16,-2-9-9 0,5-3-1 15,-1-3-8-15,10 0-2 16,5 0 2-16,12-5-2 16,7-1-2-16,7 2 0 15,5 2-2-15,0 2-20 16,17 0-53-16,19 0 29 16,14 0-18-16,11 0-94 15,5 0-35-15,4 0-164 16</inkml:trace>
          <inkml:trace contextRef="#ctx0" brushRef="#br0" timeOffset="8245.73">10121-1681 296 0,'0'0'102'0,"0"0"82"0,0 0-91 15,0 0-54-15,0 0 0 16,0 0 4-16,-74 112 6 16,83-73-21-16,29 0-1 15,11-5 18-15,13-13-24 16,7-10 0-16,2-11 2 16,-4-9-9-16,-5-25 7 15,-14-9-11-15,-12-9 1 16,-15-4-6-16,-21 5 0 15,0 1 0-15,-51 12 16 16,-24 9 4-16,-14 14-8 16,-7 15-15-16,6 0 17 15,15 22-11-15,19 12-4 16,23 11-4-16,16 7-8 0,14 5-43 16,3-8-76-16,20-12-205 15</inkml:trace>
        </inkml:traceGroup>
      </inkml:traceGroup>
    </inkml:traceGroup>
    <inkml:traceGroup>
      <inkml:annotationXML>
        <emma:emma xmlns:emma="http://www.w3.org/2003/04/emma" version="1.0">
          <emma:interpretation id="{90F6087F-D795-4FEF-A475-965B5386079F}" emma:medium="tactile" emma:mode="ink">
            <msink:context xmlns:msink="http://schemas.microsoft.com/ink/2010/main" type="paragraph" rotatedBoundingBox="7266,14464 11869,14558 11839,16016 7236,15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FC5232-36F4-45F4-9300-84F59506A85F}" emma:medium="tactile" emma:mode="ink">
              <msink:context xmlns:msink="http://schemas.microsoft.com/ink/2010/main" type="line" rotatedBoundingBox="7266,14464 11869,14558 11839,16016 7236,15922"/>
            </emma:interpretation>
          </emma:emma>
        </inkml:annotationXML>
        <inkml:traceGroup>
          <inkml:annotationXML>
            <emma:emma xmlns:emma="http://www.w3.org/2003/04/emma" version="1.0">
              <emma:interpretation id="{4646ECBC-515B-45DC-9746-116F226424AD}" emma:medium="tactile" emma:mode="ink">
                <msink:context xmlns:msink="http://schemas.microsoft.com/ink/2010/main" type="inkWord" rotatedBoundingBox="7266,14464 7885,14477 7855,15935 7236,159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8560.2742">274 130 349 0,'0'0'45'0,"0"0"34"16,0 0-18-16,0 0 13 15,0 0-37-15,0 0-23 16,0 0 12-16,-11-74 4 16,10 65 38-16,-2-2-14 15,1 1-34-15,-2 3 9 16,1 0-4-16,1-1-10 0,-1 5-8 15,3 2 10 1,-1 1 0-16,1 0-13 0,-5 8-1 16,-2 26-2-16,-4 25 1 15,-9 23 3-15,1 19 10 16,-7 16 3-16,1 17-7 16,1 3-4-16,-6 8 19 15,3 0-1-15,1-14 3 16,11-13-13-16,5-23-9 15,10-28 3-15,0-25-5 16,0-18-3-16,0-11 1 16,7-11-2-16,23-2 0 15,15-8 20-15,20-20 11 16,7-8 19-16,3 3-19 0,-6 7-6 16,-7 5 0-1,-9 7-22-15,-8 7-3 16,-9-1 0-16,-9 3-2 0,-9 5-14 15,-6-1-39-15,-9 1-36 16,-2 0-34-16,-1-1-52 16,0-8-198-16</inkml:trace>
        </inkml:traceGroup>
        <inkml:traceGroup>
          <inkml:annotationXML>
            <emma:emma xmlns:emma="http://www.w3.org/2003/04/emma" version="1.0">
              <emma:interpretation id="{2C8C2E4B-CA93-4633-8118-DCC9A5FEA83F}" emma:medium="tactile" emma:mode="ink">
                <msink:context xmlns:msink="http://schemas.microsoft.com/ink/2010/main" type="inkWord" rotatedBoundingBox="8754,14845 11861,14908 11844,15762 8737,1569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033.3457">1502 937 623 0,'0'0'72'0,"0"0"2"15,0 0 59-15,0 0-74 16,0 0-40-16,131-20 42 0,-37-5-24 15,6 1-21-15,-10 9-12 16,-8 2-4-16,-14 7 0 16,-12 6-19-16,-22 0-51 15,-29 21-119-15,-5 13-182 16</inkml:trace>
          <inkml:trace contextRef="#ctx0" brushRef="#br0" timeOffset="-7900.3992">1691 1197 427 0,'0'0'345'0,"0"0"-339"16,0 0 29-16,0 0 49 16,137 40-25-16,-48-40-41 15,15 0-18-15,-1-8-63 16,-2-7-251-16,-17-6-283 16</inkml:trace>
          <inkml:trace contextRef="#ctx0" brushRef="#br0" timeOffset="-7398.1374">2547 671 514 0,'0'0'13'0,"0"0"30"16,100-150 50-16,-41 103-10 15,3 11-5-15,2 15-30 16,-7 10-10-16,-7 11-19 15,-11 0-9-15,-12 23-6 16,-18 14-1-16,-9 14-3 16,-7 7 32-16,-31 16-3 0,-14 0-12 15,-9-2-4 1,0-10-6-16,8-8 19 0,11-11 10 16,13-7-20-16,16-7 0 15,11-5-11-15,2-2-3 16,9-4-3-16,26 1 3 15,7-8 0-15,9-1 4 16,3-4-3-16,2-4-3 16,-9-2-25-16,1 0-14 15,-5 0-22-15,1 0-39 16,-8-3-90-16,-10-15-351 16</inkml:trace>
          <inkml:trace contextRef="#ctx0" brushRef="#br0" timeOffset="-6974.694">3238 902 454 0,'0'0'70'0,"0"0"30"16,-7 116-28-16,34-82-20 16,24-3-21-16,15-11-2 15,11-9 37-15,5-7 0 0,-5-4-33 16,-12-16 11-16,-16-21-24 16,-10-9-3-16,-16-8-5 15,-19-5-7-15,-4 0 0 16,-19 3-3-16,-37 13 10 15,-14 13 13-15,-12 17-11 16,-5 13 2-16,8 6 0 16,14 29-4-16,21 10-12 15,26 8 0-15,18 3-7 16,12 0-22-16,36-8-10 16,20-5-2-16,12-10-14 15,2-14-102-15,-8-11-322 16</inkml:trace>
          <inkml:trace contextRef="#ctx0" brushRef="#br0" timeOffset="-6656.1986">4055 980 32 0,'0'0'382'15,"0"0"-340"-15,150 103 74 16,-75-87 30-16,2-16-72 16,-4 0-6-16,-9-30-15 0,-7-20-9 15,-18-15-31 1,-17-10 6-16,-22-4-18 0,-1 4 26 16,-50 16 15-16,-15 18 10 15,-16 21-16-15,-2 20-3 16,6 0 3-16,16 37-5 15,17 16-31-15,18 10-1 16,18 7-5-16,9-6-18 16,11-8-44-16,32-18-19 15,16-11-33-15,6-14-117 16,-4-13-338-16</inkml:trace>
        </inkml:traceGroup>
      </inkml:traceGroup>
    </inkml:traceGroup>
    <inkml:traceGroup>
      <inkml:annotationXML>
        <emma:emma xmlns:emma="http://www.w3.org/2003/04/emma" version="1.0">
          <emma:interpretation id="{CDA5DF32-10FF-4CEA-877A-CCC8A0BBF8ED}" emma:medium="tactile" emma:mode="ink">
            <msink:context xmlns:msink="http://schemas.microsoft.com/ink/2010/main" type="paragraph" rotatedBoundingBox="9470,15823 24711,15422 24777,17923 9536,183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49D7A6-E7E9-4CCC-AED4-B59FFFA427F1}" emma:medium="tactile" emma:mode="ink">
              <msink:context xmlns:msink="http://schemas.microsoft.com/ink/2010/main" type="inkBullet" rotatedBoundingBox="9500,16935 11403,16885 11440,18274 9536,18324"/>
            </emma:interpretation>
          </emma:emma>
        </inkml:annotationXML>
        <inkml:trace contextRef="#ctx0" brushRef="#br0" timeOffset="23467.2428">2275 2569 673 0,'0'0'81'0,"0"0"-77"15,0 0 7-15,0 0 1 16,0 0 32-16,0 0-21 15,0 0-18-15,0 0-2 16,-14-32 3-16,14 32-3 16,0 0 4-16,17 0 0 15,10 9 13-15,7 11 3 16,10 11 6-16,4 7-5 16,6 4 3-16,0 10 1 15,3 5-6-15,-4 0 4 16,-2-4-13-16,-9-4-1 15,-4-10-6-15,-10-13-2 16,-7-6-3-16,-4-4-2 16,-8-7 1-16,-3-1-56 15,-3-2-102-15,-3 1-107 0,0-4-213 16</inkml:trace>
        <inkml:trace contextRef="#ctx0" brushRef="#br0" timeOffset="24016.6093">3270 2511 204 0,'0'0'43'0,"0"0"102"16,0 0-15-16,0 0-48 16,0 0-17-16,0 0-37 15,6-71-10-15,-6 71 0 16,-6 0-7-16,-3 0-10 15,0 3 2-15,-3 14 5 16,1 6-4-16,-4 1 0 16,0 6 0-16,2 3-3 15,-8 9 1-15,-2 13-2 16,0 16 1-16,-2 14 4 0,2 7-5 16,2 7 4-16,6 1 32 15,3-2-9-15,3 0 4 16,5-6 9-16,4-9-9 15,0-9-5-15,0-10-6 16,0-14 1-16,0-10-9 16,0-8-5-16,0-12-2 15,1-1-3-15,-1-5-2 16,0-2 0-16,0-2-1 16,0-1-13-16,-6-3-24 15,-6-4-69-15,3-2-46 0,3 0-175 16</inkml:trace>
        <inkml:trace contextRef="#ctx0" brushRef="#br0" timeOffset="24579.271">3557 3358 616 0,'0'0'64'16,"0"0"66"-16,0 0-30 16,0 0-49-16,0 0-22 15,146-34 22-15,-64 17-20 16,3 6-7-16,-9 4-3 15,-10 5-20-15,-17 2-1 16,-15 0-9-16,-16 2-54 16,-18 20-72-16,0 7-96 15,-34 6-293-15</inkml:trace>
        <inkml:trace contextRef="#ctx0" brushRef="#br0" timeOffset="24704.8476">3778 3640 749 0,'0'0'1'0,"0"0"43"15,0 0 78-15,144-4-28 16,-78-21-64-16,1 3-30 16,-9 5 0-16,-10 7-79 15,-16 4-238-15</inkml:trace>
      </inkml:traceGroup>
      <inkml:traceGroup>
        <inkml:annotationXML>
          <emma:emma xmlns:emma="http://www.w3.org/2003/04/emma" version="1.0">
            <emma:interpretation id="{20F7DB80-5D2E-45EE-AF71-B2D28D189BD0}" emma:medium="tactile" emma:mode="ink">
              <msink:context xmlns:msink="http://schemas.microsoft.com/ink/2010/main" type="line" rotatedBoundingBox="11917,15758 24711,15422 24771,17712 11977,18049"/>
            </emma:interpretation>
          </emma:emma>
        </inkml:annotationXML>
        <inkml:traceGroup>
          <inkml:annotationXML>
            <emma:emma xmlns:emma="http://www.w3.org/2003/04/emma" version="1.0">
              <emma:interpretation id="{B99D9398-F720-49D5-A1AA-47527268CAAC}" emma:medium="tactile" emma:mode="ink">
                <msink:context xmlns:msink="http://schemas.microsoft.com/ink/2010/main" type="inkWord" rotatedBoundingBox="11917,15758 15826,15655 15886,17921 11977,1802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5941.8296">4713 2261 401 0,'0'0'47'16,"0"0"54"-16,0 0 6 16,0 0-39-16,0 0-4 15,0 0-30-15,-10-64-34 16,10 66-2-16,0 36 2 15,0 25 11-15,4 23 23 16,5 20 18-16,-3 7-9 16,6 6-8-16,-3 4-1 15,5-12 10-15,-1 0-13 16,1-13-2-16,2-7-17 16,-5-9-2-16,-2-17-5 15,0-9-4-15,-5-16 1 16,2-14-2-16,-4-12 0 0,1-6-16 15,-2-8-33-15,2 0-8 16,2 0-52-16,1-18-100 16,-2-7-245-16</inkml:trace>
          <inkml:trace contextRef="#ctx0" brushRef="#br0" timeOffset="26479.9593">5292 2592 296 0,'0'0'11'15,"0"0"29"-15,0 0 80 16,0 0-31-16,0 0-17 16,0 0-22-16,-68 85-25 0,29-50-5 15,-9 4 15-15,-2 2-13 16,-2 0-17-16,2-3-1 15,8-9 3-15,9-9-6 16,7-6 4-16,13-6-4 16,4-5 1-16,9-3-2 15,0 0-2-15,0 0-7 16,4-5 9-16,16 2 2 16,5 3 4-16,6 3-2 15,8 30 20-15,3 14 25 16,6 18 43-16,7 5-3 15,3 1-27-15,-7-3-23 16,-3-11-14-16,-14-12-4 0,-11-16-18 16,-10-14-2-1,-4-14-1-15,-1-1-12 0,1-21-41 16,8-19-60-16,-4-16-183 16</inkml:trace>
          <inkml:trace contextRef="#ctx0" brushRef="#br0" timeOffset="26953.2108">5851 1259 625 0,'0'0'41'0,"0"0"-20"16,0 0 78-16,0 123-32 15,0-75-13-15,5-4-24 16,-1 0-6-16,1-3-8 15,-5 0-11-15,0-4-4 16,0 1-1-16,0-4-13 16,0-2-66-16,-6-3-65 15,-3-7-183-15</inkml:trace>
          <inkml:trace contextRef="#ctx0" brushRef="#br0" timeOffset="27163.0208">5608 2047 590 0,'0'0'67'0,"0"0"-17"16,138-15 76-16,-63-2-17 16,5-4-67-16,-7 2-25 15,-16 7-16-15,-16 4-1 16,-15 4-19-16,-16 4-103 15,-10 0-72-15,0 16-221 16</inkml:trace>
          <inkml:trace contextRef="#ctx0" brushRef="#br0" timeOffset="27551.4455">5794 2257 41 0,'0'0'380'15,"0"0"-225"-15,0 0-37 16,0 0-34-16,-2-108-36 16,30 85-32-16,6-3-1 15,-1 7 20-15,0 6 15 0,-6 6-18 16,-7 7-17-16,-4 0-15 15,-8 23 0-15,-8 14 6 16,0 15 8-16,-14 8 10 16,-19 2-10-16,-6 0-6 15,2-10-2-15,8-7 7 16,11-7-6-16,12-7 3 16,6-2 0-16,0-6-9 15,24-5 0-15,9-3 0 16,3-7-1-16,3-4 3 15,2-4-3-15,-1 0-45 16,-5 0-89-16,-9 0-197 16</inkml:trace>
          <inkml:trace contextRef="#ctx0" brushRef="#br0" timeOffset="28228.3786">6613 2757 357 0,'0'0'67'0,"0"0"31"15,0-120 17-15,0 86-25 16,0 10-16-16,0 9-28 0,0 7 5 16,0 8 1-1,0 0-18-15,0 0-33 0,0 2-1 16,0 21 0-16,0 14 6 16,0 10 11-16,-4 5-12 15,-4 7-3-15,-1 3-2 16,3 0 5-16,-1-2-3 15,-1 0 3-15,8-6 3 16,0-5-2-16,0-6-3 16,0-9 1-16,12-4-2 15,9-9 4-15,3-1 9 16,11-6 0-16,5 1 15 16,4-5 5-16,3-5 0 15,-5 0 0-15,0-5 5 16,-6 0-11-16,-9 0-6 15,-4 0-7-15,-4 0-9 0,-5 0-4 16,-8 0-1-16,-2 0-2 16,-4-5-16-16,3-6-36 15,-1-4-40-15,1-9-48 16,-2-8-49-16,4-4-297 16</inkml:trace>
          <inkml:trace contextRef="#ctx0" brushRef="#br0" timeOffset="28963.2204">7142 2191 617 0,'0'0'82'0,"0"0"-36"0,0 0 93 16,173-26-42-16,-97 9-50 15,3-2-15-15,-8 5-11 16,-10 3-19-16,-12 6-2 16,-18 5-16-16,-14 0-58 15,-17 1-144-15,-3 22-191 16</inkml:trace>
          <inkml:trace contextRef="#ctx0" brushRef="#br0" timeOffset="28748.2384">7440 1358 419 0,'0'0'76'0,"0"0"14"15,0 0-38-15,0 0-11 16,0 0 11-16,0 0 22 15,-6 119-18-15,6-65 1 16,0 4-21-16,0 0-7 0,0-5-15 16,0-5-4-1,0-5-9-15,0-5 1 0,0-9-2 16,0-1-5-16,0-2-73 16,0-7-92-16,0 1-159 15</inkml:trace>
          <inkml:trace contextRef="#ctx0" brushRef="#br0" timeOffset="29450.5669">7377 2455 323 0,'0'0'91'15,"0"0"48"-15,0 0-44 16,0 0-11-16,0 0-59 16,0 0-2-16,17-100 13 15,7 79 13-15,1 3 10 0,-2 4-19 16,-2 3-13-16,-8 11-9 15,-4 0-9-15,-4 0-9 16,-4 4-3-16,-1 24 3 16,0 11 0-16,-19 8 11 15,-11 1 0-15,3 2-8 16,4-8 9-16,10 1 4 16,8-9-1-16,5 1-10 15,0-6-2-15,5-7-1 16,10-5-1-16,1-5 0 15,5-7 1-15,-3-5 0 16,2 0-2-16,1 0-1 0,-3 0-50 16,-5 0-74-16,-5 0-221 15</inkml:trace>
          <inkml:trace contextRef="#ctx0" brushRef="#br0" timeOffset="29926.7231">8234 3088 678 0,'0'0'80'0,"0"0"-9"0,0 0 38 15,0 0-63-15,0 0 1 16,128-33 22-16,-53 19-36 16,-4 3-18-16,-14 6-6 15,-18 0-9-15,-17 5-2 16,-14 0-42-16,-8 6-57 15,-21 18-97-15,-29 11-237 16</inkml:trace>
          <inkml:trace contextRef="#ctx0" brushRef="#br0" timeOffset="30050.2089">8207 3440 590 0,'0'0'65'0,"0"0"83"15,0 0-33 1,162 18-43-16,-112-18-53 0,-7-3-18 15,-6-4-1-15,-12 0-70 16,-16 1-377-16</inkml:trace>
        </inkml:traceGroup>
        <inkml:traceGroup>
          <inkml:annotationXML>
            <emma:emma xmlns:emma="http://www.w3.org/2003/04/emma" version="1.0">
              <emma:interpretation id="{EC7C6182-B6EC-4E67-861A-2724625589ED}" emma:medium="tactile" emma:mode="ink">
                <msink:context xmlns:msink="http://schemas.microsoft.com/ink/2010/main" type="inkWord" rotatedBoundingBox="16251,15968 21329,15834 21381,17801 16303,1793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8762.1818">10212 2667 231 0,'0'0'77'16,"0"0"44"-16,-43 116-22 15,29-76-25-15,5-1-19 16,-1-9-35-16,5-12-2 16,4-7 1-16,-2-8-12 15,3-3-1-15,0 0 14 16,0-4 8-16,3-21-15 15,22-8 2-15,7-2-13 0,11 3 4 16,5 9-4-16,-1 10-2 16,0 11 0-16,-2 2 14 15,-6 13 5-15,0 17 14 16,-7 6 10-16,-7 3 6 16,-10 1-29-16,-10 2-1 15,-5-6-9-15,0 0 0 16,-24-4 6-16,-11-5 7 15,-1-3-1-15,-3-5-9 16,1-8-4-16,7-3-6 16,4-2-3-16,1-6-3 15,11 0 2-15,6 0 0 16,6 0-19-16,3 0-13 0,0 0-34 16,8 0-69-16,19 0 22 15,7 1-127-15,7-1-116 16</inkml:trace>
          <inkml:trace contextRef="#ctx0" brushRef="#br0" timeOffset="38303.4794">10131 2501 637 0,'0'0'55'15,"0"0"21"-15,0 0 37 16,144-31-36-16,-74 15-45 16,-4 2-4-16,-8 7-14 15,-5 2-14-15,-9 2-1 16,-16 3-1-16,-8 0-43 15,-19 0-85-15,-1 6-198 16,-21 8-173-16</inkml:trace>
          <inkml:trace contextRef="#ctx0" brushRef="#br0" timeOffset="39179.9663">10836 2920 365 0,'0'0'65'0,"0"0"-3"16,0 0 40-16,-10 129-27 15,38-93-42-15,14-4 9 16,11-8 7-16,6-14-21 15,2-10 43-15,-2 0-27 16,-2-37-19-16,-13-16 1 16,-10-15-19-16,-13-5 1 15,-21 1-3-15,0 9 4 0,-42 16 28 16,-20 15 23-16,-14 23-18 16,-7 9-33-16,-1 11-4 15,13 27 1-15,17 5-6 16,21 6-1-16,27 0-21 15,6-2-63-15,36-8-25 16,26-10-44-16,11-15-234 16</inkml:trace>
          <inkml:trace contextRef="#ctx0" brushRef="#br0" timeOffset="39776.0447">11651 2695 574 0,'0'0'56'16,"0"0"-29"-16,0 0 5 0,0 0 50 15,0 0 7 1,132 81-12-16,-69-42-7 0,-1 4-21 16,-2 2-17-16,-7-3-11 15,-8-6-13-15,-9-7-6 16,-13-13-1-16,-11-5-1 16,-8-8-6-16,-4-3-20 15,0 0-1-15,0 0-47 16,-3-3-166-16,-7-9-169 15</inkml:trace>
          <inkml:trace contextRef="#ctx0" brushRef="#br0" timeOffset="40113.5752">12186 2602 292 0,'0'0'266'0,"0"0"-214"16,0 0 64-1,0 0-24-15,-147 136-27 0,108-71 1 16,4 3-30-16,4 0-25 16,4-10-3-16,6-8-7 15,4-12-1-15,8-9-26 16,5-5-81-16,2-11-107 16,2-5-297-16</inkml:trace>
          <inkml:trace contextRef="#ctx0" brushRef="#br0" timeOffset="41146.339">12573 2464 200 0,'0'0'204'16,"0"0"-76"-16,0 0 4 16,0 0-112-16,0 0 21 15,0 0-10-15,1-116-30 16,40 86 4-16,7 6-3 15,0 4 3-15,-1 11 6 16,-7 9-10-16,-1 2 3 16,-12 28-4-16,-12 13 0 15,-12 12 12-15,-3 5-4 0,-12 2-1 16,-19-2 1-16,-13-7 3 16,-4-1-6-1,1-5-1-15,1-13-1 0,13-6-2 16,9-15-1-16,15-6 0 15,7-7 0-15,2 0 0 16,0 0-8-16,20 6 5 16,14 4 3-16,7 10 41 15,1 1 17-15,-3 7-24 16,2 2 3-16,-7-2-14 16,2-3-20-16,-4-8-3 15,-5-8-4-15,6-9-95 16,-6-3-127-16,-3-26-189 15</inkml:trace>
          <inkml:trace contextRef="#ctx0" brushRef="#br0" timeOffset="41506.0003">13042 2783 424 0,'0'0'72'0,"0"0"69"16,36 109-71-16,3-88-13 15,13-10 1-15,4-11 69 0,-2 0-95 16,-4-28-3 0,-8-14-2-16,-14-12 1 0,-14-5-23 15,-14 0 4-15,0 3-3 16,-36 5 16-16,-21 13-2 15,-11 12 18-15,-10 18-23 16,3 8-7-16,9 12-8 16,13 25 0-16,18 14-2 15,20 9-7-15,15 6-28 16,0-6 2-16,46-7-16 16,14-14 2-16,15-17-37 15,0-15-136-15,-7-7-440 16</inkml:trace>
          <inkml:trace contextRef="#ctx0" brushRef="#br0" timeOffset="41808.8206">13488 2800 279 0,'0'0'243'0,"0"0"-193"15,87 117 17-15,-34-100 42 16,1-17-15-16,2 0 18 16,-7-24-102-16,-7-22 4 15,-10-12 11-15,-14-6-23 0,-16 4 2 16,-2 7 4-16,-23 11 30 16,-21 15 14-16,-5 15-15 15,-5 12-19-15,-2 4-9 16,6 29-4-16,2 8-5 15,12 9-3-15,6-5-53 16,9-9-70-16,12-19-179 16</inkml:trace>
          <inkml:trace contextRef="#ctx0" brushRef="#br0" timeOffset="37543.8086">9125 2132 718 0,'0'0'9'0,"0"0"49"16,0 0 30-16,0 0-31 15,0 0-6-15,0 0-29 16,0 0 8-16,-94-89 8 15,91 89-22-15,3 0-12 16,-2 0 2-16,2 0-6 16,0 0-2-16,0 0 1 15,0 27-7-15,23 26 7 16,13 27 2-16,4 27 2 16,7 19-3-16,-2 11 5 0,-1 8 4 15,-1-1 4-15,-4-9-6 16,-1-15-2-16,0-25-1 15,-2-18-4-15,0-18 1 16,-5-15 0-16,-2-14 0 16,-7-11-1-16,-8-8-1 15,-5-11 1-15,-2 0 3 16,-5 0-1-16,1 0-1 16,-3-3 19-16,0-17 6 15,0-12-25-15,0-5-1 16,0-5 1-16,0-8-2 15,0-9 1-15,0-4-6 16,-3-5 0-16,1-5-6 0,-1 0-1 16,3-1 5-16,0 2 0 15,0 0 4-15,0 5-8 16,0-3-6-16,0 0 13 16,0-1-3-16,-3-3 1 15,2 3-6-15,1 2 0 16,0 7 0-16,0 9 5 15,0 7 3-15,0 7 3 16,-3 6 1-16,3 3 1 16,-5 1 1-16,4 5-1 15,-2 1 1-15,-2 5-1 16,1-1 1-16,-1 6 1 16,1 0-2-16,2 5 1 0,-1-1 0 15,2 3-1-15,1 0 1 16,-3 0 0-16,3 2-1 15,0 0 1-15,0 3-1 16,0 1 2-16,0 0-2 16,0-3 0-16,0 3-3 15,0 0 2-15,0-3 0 16,0 3 0-16,0-2 0 16,9 0 1-16,0-2 0 15,3-2 0-15,-3-1 0 16,3 1 1-16,-1 4 1 15,2-2 0-15,4 2-2 0,1-1 2 16,3 0-1 0,6 3-1-16,7-1 0 0,7 1 3 15,7-4 1-15,2 3-2 16,2 1 1-16,1-2-3 16,-1 1 2-16,1 1 2 15,1 0-4-15,2-3 3 16,-2-1 4-16,0 0-4 15,-1-1 4-15,-2 1-1 16,-5 0-4-16,1 1 0 16,-2 0 0-16,0 1-2 15,2 2 2-15,-2-3 2 16,3 3-2-16,-4 0-1 0,-4 0 0 16,-1 0 0-1,2 0-1-15,-2 0 2 0,-3 0 1 16,2 0 2-16,-2 0 4 15,0 0-7-15,4-1 4 16,4-6-2-16,4 5-2 16,2-6 1-16,2 2-3 15,4-2 1-15,-2 0 1 16,3 0-1-16,-4-1 2 16,1 0-1-16,-1-2 3 15,2 3-3-15,-1-3 2 16,2 3-3-16,-2 1-1 0,3 0 0 15,2 3 0 1,1-3 5-16,-1-1-5 0,1-2 0 16,-3-1 5-16,1-3-5 15,-5 0 16-15,0 1-16 16,-5 4 9-16,-11-2-8 16,-4 5 0-16,-18 3-1 15,-7-2-2-15,-8 0-21 16,0 2-12-16,-18 0-68 15,-21 3-127-15,-18 0-282 16</inkml:trace>
          <inkml:trace contextRef="#ctx0" brushRef="#br0" timeOffset="42967.2974">12129 1555 288 0,'0'0'12'16,"0"0"102"-16,0 0 25 16,0 0-47-16,0 0-19 15,0 0-24-15,153-3-11 16,-104-4-1-16,8-3 23 15,9-3-16-15,11 1-15 16,7-1-7-16,-2 0-7 16,1 3-5-16,-11 2-3 15,-3 2 1-15,2 0-5 16,-3-1 11-16,1 1 0 0,2 1-6 16,-8-4 1-1,-2 3-7-15,-5 0 1 0,-3 0-2 16,-2 2-1-16,-3 0 2 15,3 1-2-15,-3 2-2 16,-1-2 2-16,-1 1 6 16,-2-2-6-16,-4 2 1 15,1 0-1-15,3 0 1 16,-5-3-1-16,0 4 2 16,-8-1-2-16,-7 2 0 15,-4-1-2-15,-7 1 0 16,-2-4 2-16,-2 4 1 15,-2 0 2-15,-5-1-2 16,-2 1 2-16,0 0-2 0,0 0 4 16,0 0 5-16,0 0 0 15,0 0-4-15,0 0 5 16,0 0-11-16,0 0 6 16,0 0-4-16,0 0 0 15,0 0-2-15,0 0 0 16,0 0 0-16,0 0-1 15,0 0 1-15,0-2 1 16,0 2-1-16,0 0-1 16,0 0-6-16,0 0-6 15,0 0 1-15,0 16 8 16,0 15 4-16,0 10 0 16,0 4 6-16,0 1-5 0,0-7-1 15,0-11 2 1,0-8-1-16,0-5 0 0,3-9 3 15,-1-2-4-15,-2-4 0 16,0 0 2-16,3 0-2 16,-3 0-4-16,0 0-21 15,0-2-41-15,0-8-142 16,0-3-293-16</inkml:trace>
        </inkml:traceGroup>
        <inkml:traceGroup>
          <inkml:annotationXML>
            <emma:emma xmlns:emma="http://www.w3.org/2003/04/emma" version="1.0">
              <emma:interpretation id="{34977E25-BD92-48FE-81D0-92A4B87A65C8}" emma:medium="tactile" emma:mode="ink">
                <msink:context xmlns:msink="http://schemas.microsoft.com/ink/2010/main" type="inkWord" rotatedBoundingBox="22190,16942 24749,16874 24770,17682 22211,1774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3801.0029">14957 2762 656 0,'0'0'132'0,"0"0"-85"16,0 0 40-16,0 0-1 16,0 0-27-16,171 5-15 15,-106-5-8-15,-6 0-22 16,-14 0-14-16,-11 0 0 0,-8 0-32 15,-16 7-68-15,-10 11-121 16,0 5-231-16</inkml:trace>
          <inkml:trace contextRef="#ctx0" brushRef="#br0" timeOffset="43952.6535">15133 3100 175 0,'0'0'306'0,"0"0"-214"15,0 0 92-15,0 0-66 16,137 74-6-16,-73-74-62 15,7-7-13-15,-3-14-6 16,-11-2-25-16,-17 8-6 0,-16 9-50 16,-22 6-120-1,-2 0-400-15</inkml:trace>
          <inkml:trace contextRef="#ctx0" brushRef="#br0" timeOffset="66152.2104">16349 2509 326 0,'0'0'249'16,"0"0"-217"-16,0 0 78 15,0 0-47-15,0 0-5 16,0 0-19-16,-140 76-15 16,101-35 20-16,-3 7-5 15,-5 2-11-15,4 6-10 16,1 2-7-16,4-4-10 15,10-9 0-15,2-9 0 16,8-8 0-16,6-13 0 0,7-9-1 16,5-6 0-16,0 0-2 15,0-29-21-15,13-18 16 16,21-18-23-16,11-10 2 16,5 0-46-16,2-1 0 15,-3 6 44-15,-9 13 30 16,-7 12 7-16,-13 16-6 15,-11 15 15-15,-5 14 3 16,-1 5-13-16,-3 38 0 16,0 18 25-16,0 19 2 15,0 9 13-15,0 5-8 16,-4-2-11-16,-1-10-6 16,5-18-19-16,0-18-2 15,5-17 0-15,13-12-29 16,7-17-98-16,2 0-92 15,5-28-217-15</inkml:trace>
          <inkml:trace contextRef="#ctx0" brushRef="#br0" timeOffset="66492.5365">16526 3047 541 0,'0'0'27'0,"0"0"116"0,0 0-65 16,101 104-5-16,-51-104-4 15,5 0-34-15,3-26 0 16,-9-21-8-16,-1-13-9 16,-13-6-9-16,-17 1-6 15,-18 8 3-15,0 12-3 16,-33 9 18-16,-14 18 7 15,-10 14-12-15,-3 4-6 16,7 24-8-16,11 25-1 16,9 7-2-16,20 8 0 15,13-3-4-15,0-5-17 16,30-11-46-16,19-13-17 0,16-11-124 16,3-10-156-1</inkml:trace>
          <inkml:trace contextRef="#ctx0" brushRef="#br0" timeOffset="66866.1313">17144 2885 283 0,'0'0'123'0,"0"0"57"16,-15 129-30 0,15-74-43-16,2-3-40 0,23-11-30 15,7-9-15-15,9-14 5 16,2-11-8-16,8-7-8 16,-1-16 29-16,-2-28-4 15,-4-19-16-15,-11-11-12 16,-15-3-6-16,-15 0-1 15,-3 12 5-15,-36 15-5 16,-17 18 1-16,-12 19 4 16,-1 13 10-16,0 30-10 15,9 32-2-15,12 13-4 16,15 7-4-16,24-4-45 16,6-19-77-16,30-15-179 0</inkml:trace>
        </inkml:traceGroup>
      </inkml:traceGroup>
    </inkml:traceGroup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2:16.47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258541D-C1D1-48AF-AC39-4C68EFFCF3A3}" emma:medium="tactile" emma:mode="ink">
          <msink:context xmlns:msink="http://schemas.microsoft.com/ink/2010/main" type="inkDrawing" rotatedBoundingBox="17765,6532 18012,10518 17491,10551 17244,6564" semanticType="verticalRange" shapeName="Other">
            <msink:sourceLink direction="with" ref="{4609160E-CE2F-4801-B8FF-439E40929544}"/>
            <msink:sourceLink direction="with" ref="{F5CF7B2E-7446-42FF-9029-EA6547AFD9BE}"/>
          </msink:context>
        </emma:interpretation>
      </emma:emma>
    </inkml:annotationXML>
    <inkml:trace contextRef="#ctx0" brushRef="#br0">10430-7717 54 0,'0'0'109'0,"0"0"-4"16,0 0 23-16,0 0-18 16,0 0-13-16,0 0-16 15,3-94-23-15,-3 80-13 16,0 0-12-16,0-3 33 16,0 2-27-16,-12 0-10 0,2 1-8 15,-5 4-9-15,0 0 2 16,1 6-14-16,1 4-3 15,-4 0 2-15,-1 0 1 16,-4 20 6-16,-4 12-6 16,3 8 3-16,2 12-2 15,6 18 1-15,0 18-1 16,5 14 2-16,2 20 0 16,4 11-2-16,4 11 2 15,0 9 7-15,4 7-10 16,10-5 7-16,1-14-4 0,-6-20 0 15,0-20-1 1,-5-19-1-16,-4-19 11 0,0-11-10 16,0-16 4-16,0-16-6 15,0-13 1-15,-7-7 4 16,-4-1 2-16,-5-22-7 16,-1-9-5-16,8-10-5 15,5 0 0-15,4-2-3 16,0 7 5-16,0 9 7 15,7 13-2-15,4 9 3 16,2 6 0-16,2 21-10 16,0 35 5-16,-7 37 5 15,-8 44 0-15,0 37 20 16,-14 36 8-16,-2 10-2 0,7-6 1 16,9-12 7-1,0-19 6-15,31-16-9 0,13-14-3 16,6-15 6-16,10-18-16 15,3-22-3-15,1-27-1 16,-5-21-5-16,-6-19-6 16,-17-16 3-16,-8-14-6 15,-10-1-1-15,-4-20-24 16,-4-24 8-16,3-16-70 16,-4-6-7-16,-5 6-31 15,-4-4-120-15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2:30.10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42915B1-C6E3-454E-965A-51E838F8C087}" emma:medium="tactile" emma:mode="ink">
          <msink:context xmlns:msink="http://schemas.microsoft.com/ink/2010/main" type="writingRegion" rotatedBoundingBox="24800,7710 21786,10843 20313,9426 23327,6293"/>
        </emma:interpretation>
      </emma:emma>
    </inkml:annotationXML>
    <inkml:traceGroup>
      <inkml:annotationXML>
        <emma:emma xmlns:emma="http://www.w3.org/2003/04/emma" version="1.0">
          <emma:interpretation id="{6E7EAB37-DD26-449A-BA52-42FCF8DCBBF7}" emma:medium="tactile" emma:mode="ink">
            <msink:context xmlns:msink="http://schemas.microsoft.com/ink/2010/main" type="paragraph" rotatedBoundingBox="24800,7710 21786,10843 20313,9426 23327,6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0813C3-FED4-454C-A7DD-8746FECCD811}" emma:medium="tactile" emma:mode="ink">
              <msink:context xmlns:msink="http://schemas.microsoft.com/ink/2010/main" type="line" rotatedBoundingBox="24800,7710 21786,10843 20313,9426 23327,6293"/>
            </emma:interpretation>
          </emma:emma>
        </inkml:annotationXML>
        <inkml:traceGroup>
          <inkml:annotationXML>
            <emma:emma xmlns:emma="http://www.w3.org/2003/04/emma" version="1.0">
              <emma:interpretation id="{5D98CDF6-78BC-4E67-B9C7-EA66E1C2D356}" emma:medium="tactile" emma:mode="ink">
                <msink:context xmlns:msink="http://schemas.microsoft.com/ink/2010/main" type="inkWord" rotatedBoundingBox="24800,7710 22829,9759 21356,8342 23327,62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15026-5903 86 0,'0'0'58'0,"0"0"67"16,5-160 10-16,-5 104-21 15,0 0-88-15,0-1 78 16,-9 4-43-16,0 3 11 16,0 8-39-16,0 12 25 15,1 12 1-15,3 7-24 16,4 9 3-16,1 2-14 0,0 0-24 16,0 26-11-16,0 21 11 15,0 24 7-15,6 19 8 16,6 25-4-16,-3 16 5 15,-3 8 1-15,-3-6 0 16,-1-18-4-16,-2-19-13 16,4-18 7-16,1-15 4 15,5-13-2-15,-1-14-9 16,2-8 3-16,5-12-3 16,7-5 1-16,4-4 2 15,12-5-2-15,11-2 12 16,10 0 16-16,1 0 1 15,1 0 3-15,-5 0-7 16,-3 0-6-16,-1-3 6 16,-4-6 4-16,-2 1-3 0,-11 2-13 15,-6 2-12-15,-12 2 0 16,-7 2-4-16,-8 0 2 16,-3 0-38-16,0 0-40 15,0 0-41-15,-23 7-134 16</inkml:trace>
          <inkml:trace contextRef="#ctx0" brushRef="#br0" timeOffset="1665.9548">15467-7339 390 0,'0'0'168'0,"0"0"-92"15,0 0 20-15,0 0 17 16,0 0-34-16,0 0-19 16,0 0-20-16,1-39-9 15,20 8-15-15,0-5-1 16,2-6-9-16,-4-2-2 15,-2-1-2-15,-4 9-1 16,-5 6 0-16,-4 14-1 16,-4 10 0-16,0 6-1 15,0 3-7-15,0 33 8 0,-7 13 1 16,-2 14 2 0,0-1-3-16,4-6 1 0,2-6 1 15,3-11-4-15,0-7 1 16,0-6-21-16,3-7-34 15,6 1-63-15,-4-4-95 16,-5 1-194-16</inkml:trace>
          <inkml:trace contextRef="#ctx0" brushRef="#br0" timeOffset="2641.4383">16196-6976 449 0,'0'0'235'0,"0"0"-175"16,127-25 84-16,-81 15-90 16,-7-2-37-16,-9-4-12 15,-5 1-5-15,-7 3-31 16,-7-1-123-16,-11-2-149 15</inkml:trace>
          <inkml:trace contextRef="#ctx0" brushRef="#br0" timeOffset="1855.5472">15418-6906 415 0,'0'0'188'0,"0"0"-120"15,0 0 74-15,0 0-2 16,163 6-68-16,-102-19-43 0,-6-1-19 16,-10 5-8-16,-8 3-4 15,-14 6-14-15,-10 0-49 16,-11 6-140-16,-2 14-97 16</inkml:trace>
          <inkml:trace contextRef="#ctx0" brushRef="#br0" timeOffset="2364.8253">15605-6585 269 0,'0'0'173'16,"0"0"-81"-16,0 0 5 15,0 0-26-15,0 0-26 16,0 0 33-16,0 0-43 15,60-87-15-15,-51 92-6 0,-3 17-5 16,-6 9 16 0,0 0-7-16,-4 4-3 0,-19-3-5 15,-4-5-7-15,1-3-3 16,2-7 3-16,5-5-3 16,5-1 0-16,5-7 0 15,8-1-3-15,1 0 3 16,0 0-14-16,0 4 14 15,15 4 7-15,6 1 24 16,4-3 9-16,-1 2-4 16,-3-5-7-16,-4-2-12 15,-3-1-8-15,-5-3-8 16,1 0-1-16,7 0-29 16,5-11-47-16,8-11-111 0,2-11-358 15</inkml:trace>
          <inkml:trace contextRef="#ctx0" brushRef="#br0" timeOffset="3083.3908">16764-7524 527 0,'0'0'56'15,"0"0"2"-15,0 0 54 16,0 0-21-16,44 141-38 15,-35-100-33-15,1-5-10 16,2-4-5-16,0 0-2 16,2-4-3-16,-1-2-32 15,-4-5-42-15,-7-2-228 0,-2-9-180 16</inkml:trace>
          <inkml:trace contextRef="#ctx0" brushRef="#br0" timeOffset="3308.0109">16684-6914 505 0,'0'0'155'0,"0"0"-125"15,0 0 94-15,0 0-23 16,182-10-52-16,-104-2 6 0,-2-3-46 15,-9 3-9 1,-7 3 0-16,-10 5-44 0,-15 4-86 16,-22 0-161-16</inkml:trace>
          <inkml:trace contextRef="#ctx0" brushRef="#br0" timeOffset="2798.6222">16342-7103 511 0,'0'0'93'0,"0"0"42"0,-5 108-40 16,5-75-72-16,0-5-11 15,17-8-12-15,2-8-7 16,10-7-111-16,-1-5-91 16</inkml:trace>
          <inkml:trace contextRef="#ctx0" brushRef="#br0" timeOffset="3756.2258">16827-6667 527 0,'0'0'72'15,"0"0"13"-15,0 0-1 16,0 0 11-16,135-109-13 16,-95 99-35-16,-9 3-7 15,-8 7-26-15,-14 0-14 16,-9 25 2-16,0 11 6 15,-21 11 17-15,-11-2 9 0,3-3-20 16,5-5-1 0,18-10-9-16,6-9-4 0,0-1 0 15,24-9-1-15,19-3 4 16,14-5 4-16,4 0-5 16,2-7-2-16,-5-8-10 15,-13 2-81-15,-20 10-118 16,-20 3-104-16</inkml:trace>
        </inkml:traceGroup>
        <inkml:traceGroup>
          <inkml:annotationXML>
            <emma:emma xmlns:emma="http://www.w3.org/2003/04/emma" version="1.0">
              <emma:interpretation id="{D1887E2F-F8DA-47CC-AF36-551F8E6D0B12}" emma:medium="tactile" emma:mode="ink">
                <msink:context xmlns:msink="http://schemas.microsoft.com/ink/2010/main" type="inkWord" rotatedBoundingBox="21532,9545 21556,10278 21003,10296 20980,9563"/>
              </emma:interpretation>
            </emma:emma>
          </inkml:annotationXML>
          <inkml:trace contextRef="#ctx0" brushRef="#br0" timeOffset="-1962.9206">13977-6232 488 0,'0'0'61'0,"0"0"55"16,0 0-4-16,0 0-14 15,0 0-19-15,0 0-49 16,-18-67-24-16,18 113-2 16,4 23 34-16,8 20 13 15,-1 15-4-15,-2 4 3 16,0-10-25-16,0-23-1 16,0-19-24-16,-2-15 2 15,-2-12-4-15,2-5 0 16,-2-12-23-16,1-1-59 15,1-7-22-15,2-4-135 16,-4 0-272-16</inkml:trace>
        </inkml:traceGroup>
      </inkml:traceGroup>
    </inkml:traceGroup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2:29.03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5CF7B2E-7446-42FF-9029-EA6547AFD9BE}" emma:medium="tactile" emma:mode="ink">
          <msink:context xmlns:msink="http://schemas.microsoft.com/ink/2010/main" type="writingRegion" rotatedBoundingBox="17918,8124 21713,8177 21695,9444 17900,9391">
            <msink:destinationLink direction="with" ref="{2258541D-C1D1-48AF-AC39-4C68EFFCF3A3}"/>
          </msink:context>
        </emma:interpretation>
      </emma:emma>
    </inkml:annotationXML>
    <inkml:traceGroup>
      <inkml:annotationXML>
        <emma:emma xmlns:emma="http://www.w3.org/2003/04/emma" version="1.0">
          <emma:interpretation id="{EFD4F4A7-42F4-411C-96AB-731B11A788BD}" emma:medium="tactile" emma:mode="ink">
            <msink:context xmlns:msink="http://schemas.microsoft.com/ink/2010/main" type="paragraph" rotatedBoundingBox="17918,8124 21713,8177 21695,9444 17900,9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D7AADC-201E-471A-8AEC-C6F264E0256D}" emma:medium="tactile" emma:mode="ink">
              <msink:context xmlns:msink="http://schemas.microsoft.com/ink/2010/main" type="line" rotatedBoundingBox="17918,8124 21713,8177 21695,9444 17900,9391"/>
            </emma:interpretation>
          </emma:emma>
        </inkml:annotationXML>
        <inkml:traceGroup>
          <inkml:annotationXML>
            <emma:emma xmlns:emma="http://www.w3.org/2003/04/emma" version="1.0">
              <emma:interpretation id="{A46722E4-7E5A-4C50-81CF-5280E5B5955C}" emma:medium="tactile" emma:mode="ink">
                <msink:context xmlns:msink="http://schemas.microsoft.com/ink/2010/main" type="inkWord" rotatedBoundingBox="17918,8124 21713,8177 21695,9444 17900,9391"/>
              </emma:interpretation>
            </emma:emma>
          </inkml:annotationXML>
          <inkml:trace contextRef="#ctx0" brushRef="#br0">13911-4737 330 0,'0'0'38'0,"0"0"63"0,0 0-29 15,69-113 16-15,-36 85-27 16,0 7 18-16,-6 8 5 16,-1 8-17-16,-7 5-12 15,-5 0-21-15,-2 23-8 16,-8 13-2-16,-4 14 2 16,-12 10-13-16,-25 5 1 15,-15-1-8-15,-2-7-3 16,-3-6-3-16,2-10 1 15,8-6 0-15,9-8-1 16,14-12-1-16,9-10 1 0,14-2-4 16,1-3-25-1,4 2 12-15,28 2 17 0,11 9 2 16,7 4 18-16,3 4 2 16,-1 6 26-16,-1 0-8 15,-6 2 4-15,1-7-4 16,-4-3-18-16,-9-7-21 15,-5-9-1-15,-8-3-21 16,-4 0-44-16,-1-18-26 16,0-20-28-16,-4-9-226 0</inkml:trace>
          <inkml:trace contextRef="#ctx0" brushRef="#br0" timeOffset="-485.2991">13733-5102 623 0,'0'0'66'15,"0"0"90"-15,0 0-32 16,0 0-89-16,0 0-12 16,125-31 33-16,-32 7 1 15,6-3-36-15,-8 6 0 16,-16 1 5-16,-6 8-22 15,-15 1-3-15,-6 5-1 0,-12 3-17 16,-12 3-43-16,-13 0-11 16,-11 9-95-16,-5 14-37 15,-31 6-226-15</inkml:trace>
          <inkml:trace contextRef="#ctx0" brushRef="#br0" timeOffset="-2647.9822">10708-5500 363 0,'0'0'63'0,"0"0"46"16,0 0 31-16,0 0-48 15,0 0-46-15,0 0 4 16,0 0 16-16,0 0-3 16,-43 27-21-16,47-60-28 15,20-12-9-15,5-8-4 16,1-10 0-16,2-4-1 16,1-5 0-16,-2 1 1 15,-4 5-1-15,-4 12-1 16,-10 20 0-16,-4 19 1 15,-6 15 0-15,-3 0-13 0,2 37 11 16,-2 33 1 0,0 26 2-16,0 13 4 0,-5 6 2 15,-5-9 6-15,2-13-8 16,8-15 2-16,0-11-3 16,0-12-4-16,12-12 0 15,3-4-4-15,2-11 3 16,4-6-24-16,2-7-27 15,2-15-133-15,-2 0-88 16,-1-10-228-16</inkml:trace>
          <inkml:trace contextRef="#ctx0" brushRef="#br0" timeOffset="-2271.4572">11269-5442 428 0,'0'0'113'0,"0"0"10"15,-6 128-35-15,24-96 3 16,18-8-51-16,12-12 5 16,8-12-10-16,3 0-13 15,-1-36 0-15,2-17-9 16,-2-14-9-16,-13-4-1 15,-14-5-3-15,-11 0 3 16,-20 4-1-16,0 6 1 0,-38 15 1 16,-11 12 1-1,-7 20 8-15,-3 19-8 0,-2 7-3 16,4 38-1-16,4 14-1 16,14 11 1-16,19 0-1 15,17-3-5-15,3-7-2 16,42-8-31-16,20-12-26 15,13-14-85-15,9-22-72 16,-2-4-199-16</inkml:trace>
          <inkml:trace contextRef="#ctx0" brushRef="#br0" timeOffset="-1927.5054">11895-5506 91 0,'0'0'417'16,"-6"113"-307"-16,12-60-4 15,28-15-19-15,14-11-7 16,9-18 7-16,7-9-50 16,-3-12-5-16,-4-30-11 15,-4-12-14-15,-14-11-3 16,-12 2-3-16,-22 0 1 15,-5 10-2-15,-27 11 6 0,-25 9-4 16,-9 16 20-16,-10 17-12 16,0 2-2-16,5 39-6 15,14 8-2-15,16 12-1 16,21 0-1-16,15 1-5 16,4-4-15-16,41-12-27 15,26-9-13-15,12-14-96 16,5-12-324-16</inkml:trace>
          <inkml:trace contextRef="#ctx0" brushRef="#br0" timeOffset="-1550.8548">12684-5502 675 0,'0'0'59'16,"0"0"5"-16,0 0 8 0,0 0 11 16,0 0-2-16,167 0-31 15,-92-15-27-15,-3 4-21 16,-10 2 5-16,-16 3-7 16,-22 6-22-16,-16 0-52 15,-8 6-130-15,-27 22 29 16,-29 8-267-16</inkml:trace>
          <inkml:trace contextRef="#ctx0" brushRef="#br0" timeOffset="-1422.8316">12800-5281 602 0,'0'0'69'0,"0"0"22"15,0 0 10 1,0 0-13-16,160 62-7 0,-87-62-57 16,0 0-11-16,-2 0-13 15,-12-10-8-15,-20-3-181 16,-17 1-360-16</inkml:trace>
        </inkml:traceGroup>
      </inkml:traceGroup>
    </inkml:traceGroup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2:38.01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CCF41FD-28D2-47EE-9314-39FD3082A2AB}" emma:medium="tactile" emma:mode="ink">
          <msink:context xmlns:msink="http://schemas.microsoft.com/ink/2010/main" type="writingRegion" rotatedBoundingBox="5897,12805 6447,12805 6447,16659 5897,16659"/>
        </emma:interpretation>
      </emma:emma>
    </inkml:annotationXML>
    <inkml:traceGroup>
      <inkml:annotationXML>
        <emma:emma xmlns:emma="http://www.w3.org/2003/04/emma" version="1.0">
          <emma:interpretation id="{6D51CDA0-B145-4AB3-8818-E854FD4282A3}" emma:medium="tactile" emma:mode="ink">
            <msink:context xmlns:msink="http://schemas.microsoft.com/ink/2010/main" type="paragraph" rotatedBoundingBox="5897,12805 6447,12805 6447,16659 5897,16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F72315-0704-432D-8E86-DFBD406CA65E}" emma:medium="tactile" emma:mode="ink">
              <msink:context xmlns:msink="http://schemas.microsoft.com/ink/2010/main" type="line" rotatedBoundingBox="5897,12805 6447,12805 6447,16659 5897,16659"/>
            </emma:interpretation>
          </emma:emma>
        </inkml:annotationXML>
        <inkml:traceGroup>
          <inkml:annotationXML>
            <emma:emma xmlns:emma="http://www.w3.org/2003/04/emma" version="1.0">
              <emma:interpretation id="{11132B4A-6F8A-4F62-BA3E-FA4A6759C888}" emma:medium="tactile" emma:mode="ink">
                <msink:context xmlns:msink="http://schemas.microsoft.com/ink/2010/main" type="inkWord" rotatedBoundingBox="5897,12805 6447,12805 6447,16659 5897,16659"/>
              </emma:interpretation>
            </emma:emma>
          </inkml:annotationXML>
          <inkml:trace contextRef="#ctx0" brushRef="#br0">498 142 462 0,'0'0'91'15,"0"0"-16"-15,0 0-15 0,0 0 17 16,0 0-6-16,0 0-27 16,-65-115 6-16,46 104-17 15,-7 1-28-15,-1 4 0 16,-6 6-4-16,2 0-1 16,1 0 6-16,-2 10-6 15,0 16 7-15,5 6-4 16,0 13-1-16,6 16-2 15,0 19 0-15,6 16 2 16,3 26 2-16,3 28 3 16,6 21-2-16,3 21 6 15,0 7-7-15,5 0 4 16,10-7 1-16,-5-16-7 16,-5-26 2-16,-5-24 5 0,0-29 4 15,0-30-4-15,-9-28-1 16,-5-17-1-16,1-20 1 15,-4-2 1-15,2-13-9 16,-3-27-17-16,6-16-6 16,12-16-4-16,0-6 11 15,32 2-25-15,4 11 5 16,1 20 28-16,-5 26 8 16,-1 19 0-16,1 28-17 15,-6 49 13-15,-5 40 4 16,-15 41 50-16,-6 27-17 15,0 9-9-15,-15 1 2 16,3-14 10-16,5-15 16 0,7-15-12 16,0-9 15-1,25-18-25-15,9-17-12 0,10-19-5 16,1-20-6-16,-2-23-6 16,-6-21-2-16,-7-10-2 15,-8-14 0-15,-4 0-10 16,-4-17-34-16,-2-15-1 15,-5-5-43-15,-7 5-95 16,0 7-427-16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09T14:22:03.745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0,'51'0'94,"0"0"-78,1 0-16,-1 26 15,-25-26-15,76 0 16,-25 26-16,-25-26 16,25 0-16,-26 0 15,77 0-15,0 0 16,-25 0-16,102 0 15,-51 51-15,52-25 16,-53-26-16,-76 0 16,52 0-16,-52 0 15,77 0-15,-26 0 16,-25 0-16,25 25 16,-51 1-16,77-26 15,-77 0-15,0 26 16,-52-1-16,27-25 15,-1 0-15,77 0 16,0 26-16,26 0 16,-102-26-1,50 0-15,52 0 16,26 25-16,-52-25 16,-51 26-16,26-26 15,25 0-15,52 0 16,-129 0-16,26 0 15,0 0-15,77 0 16,-52 0-16,1 0 16,-52 0-16,129 0 15,-129 26-15,26-26 16,52 25-16,-27-25 16,52 0-16,103 0 15,-26 0-15,77 52 16,-26-52-16,-26 0 15,78 0-15,-52 0 16,-25 0-16,-180 25 16,25-25-16,26 0 15,-25 0-15,25 0 16,1 0-16,-27 0 16,27 0-16,-1 0 15,-25-25 1,-1 25-16,52 0 0,-128 0 15,25 0 1,103 0-16,-51 0 16,25-26-16,51 0 15,-76 26-15,-26 0 16,51 0-16,-51-25 16,52-1-16,-52 26 15,25 0-15,52 0 16,-51 0-16,-1 0 15,1 0-15,-26 0 16,51 0-16,-25 0 16,-52 0-16,-25 0 15,102 0-15,-51-26 16,0 26-16,-51 0 16,25 0-16,0 0 15,1 0-15,-1 0 16,26 0-16,-26-25 15,-25 25-15,0 0 16,-1 0-16,1 0 16,0 0-16,-1 0 15,1 0-15,0 0 16,25 0-16,-25 0 16,-1 0 15,1 0-31,-1 0 15,1 0 1,25 0 0,-25 0-1,25-26-15,1 26 16,-27 0 0,1 0-1,0 0-15,-1 0 16,1 0-1,0 0 1,-1 0 15,1 0-15,0 0 31,-1 0-32,1 0 32,0 0-15,-1 0-32,1 0 15,0 0 32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5:35.49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74D0701-E490-47A9-819E-007FAFB20F34}" emma:medium="tactile" emma:mode="ink">
          <msink:context xmlns:msink="http://schemas.microsoft.com/ink/2010/main" type="writingRegion" rotatedBoundingBox="3758,456 25434,785 25182,17426 3506,17098"/>
        </emma:interpretation>
      </emma:emma>
    </inkml:annotationXML>
    <inkml:traceGroup>
      <inkml:annotationXML>
        <emma:emma xmlns:emma="http://www.w3.org/2003/04/emma" version="1.0">
          <emma:interpretation id="{9CCC7B56-8970-494D-985A-B5C74F4EA9E9}" emma:medium="tactile" emma:mode="ink">
            <msink:context xmlns:msink="http://schemas.microsoft.com/ink/2010/main" type="paragraph" rotatedBoundingBox="4859,1029 15807,601 15846,1589 4897,20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2B27C0-4AAF-4341-A257-366EC734FCE5}" emma:medium="tactile" emma:mode="ink">
              <msink:context xmlns:msink="http://schemas.microsoft.com/ink/2010/main" type="line" rotatedBoundingBox="4859,1029 15807,601 15846,1589 4897,2017"/>
            </emma:interpretation>
          </emma:emma>
        </inkml:annotationXML>
        <inkml:traceGroup>
          <inkml:annotationXML>
            <emma:emma xmlns:emma="http://www.w3.org/2003/04/emma" version="1.0">
              <emma:interpretation id="{985BEB36-F7A6-41A7-A3E3-27BFC20962EF}" emma:medium="tactile" emma:mode="ink">
                <msink:context xmlns:msink="http://schemas.microsoft.com/ink/2010/main" type="inkWord" rotatedBoundingBox="4865,1185 6810,1109 6839,1863 4894,19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 0 678 0,'0'0'9'0,"0"0"5"16,0 0 22-1,0 0 6-15,0 0 15 0,0 0-20 16,0 0-22-16,0 0-15 16,-48 23-2-16,51 20 2 15,27 15 0-15,6 21 2 16,4 7-1-16,6 0 0 15,0-3 1-15,4-12-1 16,-2-15-2-16,-5-17 1 16,-2-16-12-16,-2-15 4 15,-4-8-1-15,-7-11 7 16,1-30 2-16,-7-14 11 16,-7-9-8-16,0-3 0 15,-10 1-2-15,-5 2-1 0,0 1 0 16,0 6 1-1,-15 4 1-15,0 14-1 0,1 14-1 16,2 12 0-16,8 13-1 16,4 0-20-16,0 34-15 15,7 22 36-15,17 22 1 16,11 10 2-16,6 0 1 16,5-11 2-16,2-21-6 15,-6-22-1-15,2-20 0 16,-5-14-2-16,0-3 3 15,-4-33 17-15,-7-15-9 16,-5-10 1-16,-8-4-4 0,-11 2 0 16,-4 5 3-1,0 9 15-15,-4 5-6 0,-16 15 2 16,5 8-11-16,3 14-4 16,6 2-4-16,6 5-4 15,0 0-60-15,11 12-95 16,19 11 12-16,9-1-187 15</inkml:trace>
          <inkml:trace contextRef="#ctx0" brushRef="#br0" timeOffset="285.0548">1396 345 697 0,'0'0'30'16,"0"0"-19"-16,0 0 18 15,133 0 52-15,-66-11-40 16,2 1-14-16,-10 3-23 15,-11 3-4-15,-7 4-11 16,-16 0-67-16,-20 3-118 16,-5 21-316-16</inkml:trace>
          <inkml:trace contextRef="#ctx0" brushRef="#br0" timeOffset="412.598">1544 648 25 0,'0'0'596'0,"0"0"-594"16,0 0 21-16,0 0 77 15,156 39-61-15,-93-39-30 16,3-11-9-16,2-13-68 16,-2 1-221-16</inkml:trace>
        </inkml:traceGroup>
        <inkml:traceGroup>
          <inkml:annotationXML>
            <emma:emma xmlns:emma="http://www.w3.org/2003/04/emma" version="1.0">
              <emma:interpretation id="{B99F83AE-89A3-4D0A-88F5-E7E3D3443B87}" emma:medium="tactile" emma:mode="ink">
                <msink:context xmlns:msink="http://schemas.microsoft.com/ink/2010/main" type="inkWord" rotatedBoundingBox="7983,907 8455,888 8491,1825 8020,18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91.3077">3506 209 573 0,'0'0'28'0,"0"0"67"15,0 154 22-15,0-91-44 16,0-1-52-16,4-8-17 16,5-12-4-16,9-12-3 15,5-11-78-15,5-11-144 16,1-8-292-16</inkml:trace>
          <inkml:trace contextRef="#ctx0" brushRef="#br0" timeOffset="2302.35">3396-288 294 0,'0'0'29'15,"0"0"1"-15,0 0 66 16,0 0 35-16,0 0-75 15,0 0-51-15,-6 29 19 16,-14 22-7-16,-4 16-12 0,-7 6 1 16,-7-3 5-16,2-2 1 15,4-6-3-15,2-3 2 16,8-10 7-16,5-6 8 16,11-5-9-16,6-8-8 15,0-3-9-15,18-9 3 16,12-6 5-16,6-7-3 15,3-5 0-15,4 0 8 16,-1 0-6-16,-3-13-7 16,-3 0-47-16,-6 1-107 15,-6 3-155-15</inkml:trace>
        </inkml:traceGroup>
        <inkml:traceGroup>
          <inkml:annotationXML>
            <emma:emma xmlns:emma="http://www.w3.org/2003/04/emma" version="1.0">
              <emma:interpretation id="{F7A6A3FA-B7FF-4824-B917-4946FFC9790C}" emma:medium="tactile" emma:mode="ink">
                <msink:context xmlns:msink="http://schemas.microsoft.com/ink/2010/main" type="inkWord" rotatedBoundingBox="12657,741 15808,618 15846,1589 12695,1712"/>
              </emma:interpretation>
              <emma:one-of disjunction-type="recognition" id="oneOf2">
                <emma:interpretation id="interp2" emma:lang="" emma:confidence="0">
                  <emma:literal>=16</emma:literal>
                </emma:interpretation>
                <emma:interpretation id="interp3" emma:lang="" emma:confidence="0">
                  <emma:literal>116</emma:literal>
                </emma:interpretation>
                <emma:interpretation id="interp4" emma:lang="" emma:confidence="0">
                  <emma:literal>16</emma:literal>
                </emma:interpretation>
                <emma:interpretation id="interp5" emma:lang="" emma:confidence="0">
                  <emma:literal>616</emma:literal>
                </emma:interpretation>
                <emma:interpretation id="interp6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4950.7849">8861-51 554 0,'0'0'214'15,"0"0"-206"-15,154-58 159 16,-90 39-115-16,-4 6-41 16,-6 2-7-16,-3 7-4 15,-11 4-3-15,-9 2-58 16,-22 27-166-16,-9 4-361 16</inkml:trace>
          <inkml:trace contextRef="#ctx0" brushRef="#br0" timeOffset="5086.7207">9148 285 613 0,'0'0'14'16,"0"0"-6"-16,145 4 61 15,-78-22-49-15,8-11-20 16,-5-6-92-16,-3-2-326 16</inkml:trace>
          <inkml:trace contextRef="#ctx0" brushRef="#br0" timeOffset="5363.1256">10117-534 544 0,'0'0'134'16,"0"0"-96"-16,0 0 84 15,0 0-41-15,0 0-72 16,0 0 3-16,0 70-7 16,0-1 19-16,0 16-10 15,0 9 4-15,2 5-17 16,2-7-1-16,5-6 0 16,5-12-8-16,2-12-37 0,2-17-66 15,4-16-71-15,0-23-214 16</inkml:trace>
          <inkml:trace contextRef="#ctx0" brushRef="#br0" timeOffset="5811.5861">10840-546 381 0,'0'0'143'0,"0"0"-91"15,0 0 57-15,0 0-50 16,0 0-9-16,0 0-2 16,-117 18-28-16,93 24-10 15,-1 21-4-15,-1 18 7 16,6 15-3-16,4 10 6 15,8 1-2-15,8-7-6 16,0-13-6-16,17-21-2 16,18-21-2-16,4-14-4 15,6-20 6-15,0-11 6 16,1-5 8-16,-3-32 0 16,-6-13-10-16,-8-6 2 15,-13-3-1-15,-16 14-3 0,0 12 0 16,-16 16 7-16,-20 14-3 15,-10 3 9-15,-5 21-15 16,-3 32-2-16,2 12-2 16,7 8-8-16,5 0-88 15,6 0-132-15,4-11-375 16</inkml:trace>
          <inkml:trace contextRef="#ctx0" brushRef="#br0" timeOffset="4709.8286">7965-87 415 0,'0'0'72'0,"0"0"55"0,0 0-14 16,0 0-19-16,0 0-27 15,0 0-22-15,-74 4-5 16,74-4-7-16,0 0-18 16,0 0-5-16,0 0-6 15,0 0 0-15,0 0 8 16,-2 0 2-16,-7-4-7 16,-1-5 0-16,-1 2 0 15,-1 3 9-15,2 0-11 16,-2 1 1-16,1 3-1 15,1-1-3-15,5 1-2 16,4 0 0-16,-2 0 0 0,3 0 0 16,0 0 0-16,0 0-3 15,0 0 1-15,15 0-10 16,21 0 7-16,13 0 1 16,18 0-2-16,8-16 4 15,0 1 2-15,-4-3 2 16,-7-2-2-16,-10-1-3 15,-6-5 3-15,-12 0 0 16,-7 6-3-16,-15 6-13 16,-14 3 1-16,0 9 15 15,-5 2 0-15,-24 0-1 16,-7 9-16-16,-7 27 8 16,-10 20 9-16,-1 16 0 15,4 11 0-15,13-1 2 16,14-2 2-16,17-9 1 0,6-9-1 15,6-13 1-15,30-11-5 16,8-12-4-16,12-14 3 16,2-10-3-16,4-2 4 15,0-11-5-15,-5-20-13 16,-3-4-49-16,-8 1-92 16,-10 4-194-16</inkml:trace>
        </inkml:traceGroup>
      </inkml:traceGroup>
    </inkml:traceGroup>
    <inkml:traceGroup>
      <inkml:annotationXML>
        <emma:emma xmlns:emma="http://www.w3.org/2003/04/emma" version="1.0">
          <emma:interpretation id="{7CEA5781-87DB-4C38-B270-1045F4141F25}" emma:medium="tactile" emma:mode="ink">
            <msink:context xmlns:msink="http://schemas.microsoft.com/ink/2010/main" type="paragraph" rotatedBoundingBox="5291,2952 17891,2560 17938,4061 5338,44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34CF78-4DA4-461E-8C27-E2DE230DC689}" emma:medium="tactile" emma:mode="ink">
              <msink:context xmlns:msink="http://schemas.microsoft.com/ink/2010/main" type="line" rotatedBoundingBox="5291,2952 17891,2560 17938,4061 5338,4452"/>
            </emma:interpretation>
          </emma:emma>
        </inkml:annotationXML>
        <inkml:traceGroup>
          <inkml:annotationXML>
            <emma:emma xmlns:emma="http://www.w3.org/2003/04/emma" version="1.0">
              <emma:interpretation id="{DF9D7121-F9FF-4B55-B177-19D8D5D22A1F}" emma:medium="tactile" emma:mode="ink">
                <msink:context xmlns:msink="http://schemas.microsoft.com/ink/2010/main" type="inkWord" rotatedBoundingBox="5291,2952 7602,2880 7648,4381 5338,445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213.7778">1499 1945 521 0,'0'0'14'0,"0"0"130"0,0 0-37 16,150 29-32-1,-110-22-53-15,0 1-16 0,2 0-6 16,-9 1-86-16,-3 5-89 16,-12-1-305-16</inkml:trace>
          <inkml:trace contextRef="#ctx0" brushRef="#br0" timeOffset="8693.4649">2247 2738 665 0,'0'0'66'0,"0"0"-63"16,0 0 85-16,0 0 2 15,116 14-55-15,-68-14-3 16,0 0-17-16,-6-1-3 16,-4-6-12-16,-14 7-20 15,-8 0-35-15,-11 0-105 16,-5 17-172-16</inkml:trace>
          <inkml:trace contextRef="#ctx0" brushRef="#br0" timeOffset="6759.3498">784 1804 60 0,'0'0'373'0,"0"0"-307"0,0 0 39 16,0 0-30-16,0 0-51 15,0 0-1-15,-45 55 3 16,33-23-7-16,-1 9-4 16,-2 12-4-16,-9 12-5 15,0 16-1-15,-6 13-1 16,-2 9 1-16,0 10 0 16,2-4 3-16,8-5 22 15,2-7-9-15,7-18-1 16,4-4-3-16,4-9 3 15,5-7-8-15,0-15-8 16,0-10 8-16,23-10-9 0,14-11-2 16,11-12 22-1,7-1 26-15,8-1 0 0,3-22-6 16,-4-3-14-16,-7 0-20 16,-10 4-1-16,-9 4-8 15,-10 7-3-15,-10 5-39 16,-5 3-59-16,-7 3-86 15,-4 0-149-15</inkml:trace>
          <inkml:trace contextRef="#ctx0" brushRef="#br0" timeOffset="7791.6867">1441 1820 439 0,'0'0'86'0,"0"0"49"16,0 0-8-16,0 0-39 15,0 0-42-15,0 0-34 16,5-8-10-16,27 27 26 16,10 8 21-16,3 6-31 15,0 8-5-15,-2-3-11 16,-2-5-1-16,-8-3-1 15,-9-12-13-15,-4 0-51 16,-11-6-65-16,-5-5-96 16,-4-6-264-16</inkml:trace>
          <inkml:trace contextRef="#ctx0" brushRef="#br0" timeOffset="8049.9142">1714 1728 441 0,'0'0'66'0,"0"0"2"16,-26 127 6-1,12-65-21-15,1-1-9 0,-1-5-25 16,2-7 8-16,-1-7-19 15,1-8-2-15,-3-9-6 16,1-11-27-16,1-9-63 16,-4-5-129-16,1-15-251 15</inkml:trace>
          <inkml:trace contextRef="#ctx0" brushRef="#br0" timeOffset="8843.3788">2354 3202 587 0,'0'0'28'0,"0"0"96"15,167 3-53-15,-104-12-35 16,-1-6-27-16,-5 9-9 16,-12 2-109-16,-20 4-210 15</inkml:trace>
        </inkml:traceGroup>
        <inkml:traceGroup>
          <inkml:annotationXML>
            <emma:emma xmlns:emma="http://www.w3.org/2003/04/emma" version="1.0">
              <emma:interpretation id="{4E64FBA3-2B8B-4BA0-A56D-5F99C82EC6A5}" emma:medium="tactile" emma:mode="ink">
                <msink:context xmlns:msink="http://schemas.microsoft.com/ink/2010/main" type="inkWord" rotatedBoundingBox="8888,3591 10574,3539 10597,4288 8911,434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379.8782">4229 2568 447 0,'0'0'94'0,"0"0"-60"0,0 0 77 15,0 0-35-15,0 0 6 16,0 0-44-16,-92-35-36 16,92 9 3-16,12-4-1 15,12 2-4-15,2 3-1 16,1 7-1-16,-2 12 0 15,-4 6-7-15,-3 5-4 16,-4 28 0-16,-5 18 13 16,-9 13 6-16,0 10 1 15,-9-2-2-15,-18-10-4 16,-3-7 4-16,-2-13 0 16,-5-8 4-16,3-11-6 15,1-5 3-15,6-8-5 0,5-10 1 16,5 0-2-16,7 0 0 15,5 0-10-15,5-1 10 16,0-6 3-16,0 7 3 16,9 0-6-16,18 0 9 15,8 18 16-15,1 7 3 16,0 7 10-16,-1 2-18 16,-1-4-15-16,1 0-3 15,-4-11-2-15,4-2-13 16,-2-12-50-16,0-5-69 15,-4-11-252-15</inkml:trace>
          <inkml:trace contextRef="#ctx0" brushRef="#br0" timeOffset="10761.9911">4684 2939 485 0,'0'0'15'16,"0"0"87"-16,0 0 20 16,140 68-46-16,-95-68-13 0,6-9-23 15,-4-22-13-15,-5-15-17 16,-11-4-2-16,-9-4-5 15,-18 1 0-15,-4 4-1 16,-9 6-1-16,-30 13 6 16,-9 9 16-16,-5 15 3 15,-1 6-2-15,6 12-2 16,6 27-16-16,15 7-6 16,13 3 0-16,14-2-3 15,0-3-7-15,21-8-30 16,20-6-23-16,13-5-61 15,6-6-102-15,2-3-193 0</inkml:trace>
          <inkml:trace contextRef="#ctx0" brushRef="#br0" timeOffset="11167.5032">5320 2976 295 0,'0'0'36'0,"0"0"65"16,0 0 89-16,149 78-80 15,-99-78-30-15,2-3-14 16,-4-32-44-16,-4-7 17 16,-13-9-6-16,-13-3-13 15,-18 1-8-15,0 4-6 16,-33 7 17-16,-24 10 3 16,-12 9 9-16,-2 14-14 15,5 9-4-15,17 0-11 16,10 28 12-16,16 8-18 15,16 9-11-15,7 7-14 16,12-3-45-16,36-2-8 16,18-6-80-16,15-16-215 15</inkml:trace>
        </inkml:traceGroup>
        <inkml:traceGroup>
          <inkml:annotationXML>
            <emma:emma xmlns:emma="http://www.w3.org/2003/04/emma" version="1.0">
              <emma:interpretation id="{EA185B08-93C5-49C7-A548-71F6B8EAD60B}" emma:medium="tactile" emma:mode="ink">
                <msink:context xmlns:msink="http://schemas.microsoft.com/ink/2010/main" type="inkWord" rotatedBoundingBox="13679,2714 14973,2674 15013,3977 13719,401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994.6655">8913 1767 241 0,'0'0'51'15,"0"0"59"-15,0 0 6 16,-80-122-10-16,68 110-14 16,6 7-23-16,0 5-8 15,6 0-29-15,0 0-32 16,0 15-9-16,0 29 9 15,21 15 20-15,1 24-7 16,2 15 21-16,0 16-7 0,-9 4 3 16,-2 3-11-16,-4-1-4 15,-6-10 1-15,-1-10-11 16,-2-14-2-16,3-24-2 16,-3-20-1-16,3-18-23 15,-3-18-53-15,0-6-113 16,0-8-29-16</inkml:trace>
          <inkml:trace contextRef="#ctx0" brushRef="#br0" timeOffset="12189.4462">8922 2483 706 0,'0'0'46'16,"0"0"41"-16,167-158 16 0,-104 99-51 15,2 3-21-15,-10 9-27 16,-3 6 1-16,-12 11-5 16,-10 9-26-16,-21 10-72 15,-9 11-150-15,-22 0-308 16</inkml:trace>
          <inkml:trace contextRef="#ctx0" brushRef="#br0" timeOffset="12330.89">9100 2368 545 0,'0'0'90'0,"51"124"48"0,-9-62-20 16,6-6-56-16,7-6-25 16,3-11-26-16,-4-15-10 15,-2-9-2-15,-2-15-57 16,-3-10-94-16,-10-31-119 16</inkml:trace>
          <inkml:trace contextRef="#ctx0" brushRef="#br0" timeOffset="12675.062">9606 1506 315 0,'0'0'320'15,"0"0"-253"-15,0 0 67 16,149 142-53-16,-107-91-32 15,2-2-30-15,-4-6-19 16,2-8 0-16,-7-9-35 0,-3-17-102 16,-14-9-84-1,-8 0-273-15</inkml:trace>
          <inkml:trace contextRef="#ctx0" brushRef="#br0" timeOffset="13029.6974">9656 1734 511 0,'0'0'170'16,"0"0"-42"-16,144 39 9 15,-90-25-100-15,-3-4-17 16,-3-1-9-16,-5-7-11 15,-1 0-21-15,-5-2-93 16,-4 0-249-16</inkml:trace>
          <inkml:trace contextRef="#ctx0" brushRef="#br0" timeOffset="12871.7995">9898 1515 597 0,'0'0'106'15,"0"0"-67"-15,-63 162 56 16,42-100-16-16,-2-10-44 16,1-6-27-16,-3-11-6 0,6-11-2 15,-2-7-4 1,6-13-78-16,-6-4-144 0</inkml:trace>
        </inkml:traceGroup>
        <inkml:traceGroup>
          <inkml:annotationXML>
            <emma:emma xmlns:emma="http://www.w3.org/2003/04/emma" version="1.0">
              <emma:interpretation id="{59C214BE-B0D4-4F77-A0F4-FAD4A9AA846D}" emma:medium="tactile" emma:mode="ink">
                <msink:context xmlns:msink="http://schemas.microsoft.com/ink/2010/main" type="inkWord" rotatedBoundingBox="15556,3198 17909,3125 17931,3853 15579,3926"/>
              </emma:interpretation>
              <emma:one-of disjunction-type="recognition" id="oneOf6">
                <emma:interpretation id="interp10" emma:lang="" emma:confidence="0">
                  <emma:literal>=50</emma:literal>
                </emma:interpretation>
                <emma:interpretation id="interp11" emma:lang="" emma:confidence="0">
                  <emma:literal>-50</emma:literal>
                </emma:interpretation>
                <emma:interpretation id="interp12" emma:lang="" emma:confidence="0">
                  <emma:literal>=5o</emma:literal>
                </emma:interpretation>
                <emma:interpretation id="interp13" emma:lang="" emma:confidence="0">
                  <emma:literal>-050</emma:literal>
                </emma:interpretation>
                <emma:interpretation id="interp14" emma:lang="" emma:confidence="0">
                  <emma:literal>5-50</emma:literal>
                </emma:interpretation>
              </emma:one-of>
            </emma:emma>
          </inkml:annotationXML>
          <inkml:trace contextRef="#ctx0" brushRef="#br0" timeOffset="13373.5676">10689 2242 627 0,'0'0'127'15,"0"0"-114"-15,0 0 102 16,121 7-17-16,-71-7-64 16,1 3-24-16,-6-3-8 15,-6 9-2-15,-10 2-41 16,-10 6-102-16,-19 2-258 0</inkml:trace>
          <inkml:trace contextRef="#ctx0" brushRef="#br0" timeOffset="13512.8467">10798 2704 838 0,'0'0'7'0,"0"0"3"0,0 0 47 15,133 30-31-15,-78-30-23 16,4-6-3-16,7-10-57 15,0-6-124-15,0 1-220 16</inkml:trace>
          <inkml:trace contextRef="#ctx0" brushRef="#br0" timeOffset="14257.8151">11754 2081 14 0,'0'0'378'16,"0"0"-294"-16,-34 144 72 16,25-89-19-16,0 0-31 15,4-5-38-15,5-11-28 0,0-13-21 16,0-11-6-1,0-13-13-15,0-2-7 0,17-7-4 16,10-20 11-16,14-9 8 16,7 1-8-16,1 7-7 15,-1 11 7-15,0 11 5 16,-2 6-5-16,0 0 4 16,2 18 22-16,-1 10 1 15,-5 0-6-15,-6 3 0 16,-10-2-16-16,-16 5-3 15,-10 2-2-15,0 0 9 16,-19-1 12-16,-19-5-2 0,-4-4-13 16,-6-8-2-1,-3-6-2-15,1-4-2 0,0-3-8 16,7-1 2-16,11-4 0 16,13 0-4-16,10 0-10 15,9 0-36-15,0-4-28 16,21-15-66-16,18-5-83 15,11-3-53-15</inkml:trace>
          <inkml:trace contextRef="#ctx0" brushRef="#br0" timeOffset="13849.6983">11822 2028 813 0,'0'0'46'0,"0"0"-13"0,128-30 46 16,-81 23-63-16,-4-1-11 15,-7 2-5-15,-10-1-30 16,-13 7-34-16,-13 0-119 16,0 0-287-16</inkml:trace>
          <inkml:trace contextRef="#ctx0" brushRef="#br0" timeOffset="14653.3035">12488 2426 551 0,'0'0'17'0,"0"0"36"15,117 63 109-15,-62-58-85 16,6-5-6-16,8-12-15 15,-1-27-14-15,-2-13-26 0,-9-5-5 16,-16-5-9 0,-22 3-2-16,-19 3-4 0,-12 9-2 15,-37 10 6-15,-22 14 0 16,-12 22 0-16,-8 1 3 16,0 37 13-16,10 16 21 15,18 11 8-15,24 1-36 16,24 1-9-16,15-4 0 15,2-5-14-15,37-4-37 16,18-9-65-16,6-14-198 16</inkml:trace>
        </inkml:traceGroup>
      </inkml:traceGroup>
    </inkml:traceGroup>
    <inkml:traceGroup>
      <inkml:annotationXML>
        <emma:emma xmlns:emma="http://www.w3.org/2003/04/emma" version="1.0">
          <emma:interpretation id="{9654EC06-93D1-4028-9993-056348B3876C}" emma:medium="tactile" emma:mode="ink">
            <msink:context xmlns:msink="http://schemas.microsoft.com/ink/2010/main" type="paragraph" rotatedBoundingBox="3837,6242 17718,6479 17694,7905 3812,7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487474-1E0E-4BBE-8469-290E99CDD903}" emma:medium="tactile" emma:mode="ink">
              <msink:context xmlns:msink="http://schemas.microsoft.com/ink/2010/main" type="line" rotatedBoundingBox="3837,6242 17718,6479 17694,7905 3812,7668"/>
            </emma:interpretation>
          </emma:emma>
        </inkml:annotationXML>
        <inkml:traceGroup>
          <inkml:annotationXML>
            <emma:emma xmlns:emma="http://www.w3.org/2003/04/emma" version="1.0">
              <emma:interpretation id="{4EC26E0B-7B9F-4649-AEA9-E8F164D40898}" emma:medium="tactile" emma:mode="ink">
                <msink:context xmlns:msink="http://schemas.microsoft.com/ink/2010/main" type="inkWord" rotatedBoundingBox="3837,6242 7119,6298 7098,7525 3816,7469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7467.6364">-42 6071 618 0,'0'0'25'15,"141"5"79"-15,-60-22-31 16,-3-31-24-16,-12-17-6 16,-11-18-15-16,-19-2-15 15,-17 7 0-15,-19 14-2 16,-16 19 21-16,-29 15 21 0,-25 15-16 15,-9 15-5-15,-5 0-17 16,-1 37-5-16,10 24-10 16,20 20-6-16,21 4 2 15,31 4-3-15,3-11-41 16,50-8-17-16,28-11-50 16,20-17-28-16,7-18-143 15</inkml:trace>
          <inkml:trace contextRef="#ctx0" brushRef="#br0" timeOffset="17783.4982">533 5644 570 0,'0'0'102'0,"0"0"-89"16,133-30 86-16,-60 30-14 15,7 14-2-15,-2 21-27 16,-10 10-13-16,-11 10-10 16,-18 7-13-16,-21 3-6 15,-18 0-6-15,0 0-4 16,-39-3 0-16,-20-2 2 16,-11-5 3-16,-10-7-9 15,9-14-1-15,14-14-5 16,18-17 2-16,23-3 0 15,16-19-17-15,0-30-49 0,39-17-37 16,27-11-99-16,8-9-258 16</inkml:trace>
          <inkml:trace contextRef="#ctx0" brushRef="#br0" timeOffset="17146.3001">-517 5336 838 0,'0'0'16'0,"0"0"-11"15,87 107 17-15,-39-97 26 16,3-10-21-16,-3-11-23 16,-4-33 0-16,-8-17 9 15,-12-10-13-15,-20 4-11 0,-4 7-24 16,-24 19 24-16,-30 17 11 15,-30 20 2-15,-30 4 12 16,-16 42 11 0,0 26 36-16,11 29-36 0,26 19 29 15,27 23-49-15,22 15 0 16,26-4 17-16,18-11-10 16,18-17-4-16,35-30-5 15,16-30-6-15,12-26-1 16,8-32-29-16,7-5-43 15,1-41-29-15,0-14-120 16,-13-3-382-16</inkml:trace>
          <inkml:trace contextRef="#ctx0" brushRef="#br0" timeOffset="18112.7145">1184 5543 848 0,'0'0'23'0,"0"0"18"15,121-106 57-15,-48 67-48 16,7 0-31-16,4 2-13 0,-4 7-6 16,-5 11-3-16,-6 12-55 15,-10 7-112-15,-20 17-236 16</inkml:trace>
          <inkml:trace contextRef="#ctx0" brushRef="#br0" timeOffset="17951.7772">1472 5644 422 0,'0'0'94'0,"25"142"108"15,-14-52-58-15,-4 0-52 16,-5-12-41-16,1-21-31 0,-2-21-19 16,4-20-1-16,-2-16-16 15,-3 0-86-15,0-33-60 16,0-22-298-16</inkml:trace>
          <inkml:trace contextRef="#ctx0" brushRef="#br0" timeOffset="18371.1075">1877 6037 613 0,'0'0'29'16,"0"0"126"-16,167 63-71 16,-110-63-23-16,-7-41-8 15,-6-19-19-15,-17-16-20 16,-17-4-7-16,-10 9 3 15,-15 13 4-15,-33 17 26 0,-11 18-8 16,-16 18 13 0,-1 5-39-16,-1 41-6 0,12 21-10 15,25 21 7-15,26 8-12 16,14-2-29-16,48-8-30 16,32-14-8-16,27-9-122 15,19-15-319-15</inkml:trace>
        </inkml:traceGroup>
        <inkml:traceGroup>
          <inkml:annotationXML>
            <emma:emma xmlns:emma="http://www.w3.org/2003/04/emma" version="1.0">
              <emma:interpretation id="{7F267466-5066-4D8E-8F3B-85C2BC1BB69E}" emma:medium="tactile" emma:mode="ink">
                <msink:context xmlns:msink="http://schemas.microsoft.com/ink/2010/main" type="inkWord" rotatedBoundingBox="8532,6444 9751,6465 9735,7407 8515,738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9205.8158">3923 5951 452 0,'0'0'22'16,"0"0"143"-16,0 0-74 0,121 71-20 16,-72-71-32-16,4-6 39 15,-5-31-50-15,-9-14-11 16,-12-11-1-16,-15-2-14 16,-12 1-2-16,0 6 0 15,-37 10 0-15,-17 9 2 16,-13 13 6-16,-12 17 14 15,-10 8-16-15,-4 15-3 16,7 33-3-16,23 14 0 16,22 17-4-16,25 4 4 15,16 2 0-15,7-3 2 16,31-12-1-16,19-13 3 16,14-16-3-16,4-20-2 0,8-21 2 15,-5-6-2-15,-2-47-16 16,-5-19-17-16,-9-22-5 15,-11-15-27-15,-20-1 5 16,-16 3 5-16,-15 12 28 16,0 10 21-16,-24 13 0 15,-15 13 7-15,-6 15 5 16,2 20 14-16,5 16 27 16,9 8 5-16,8 6-16 15,5 33-32-15,7 16 1 16,4 13-3-16,5 14 28 15,0 10-3-15,17 5-2 16,13-1 6-16,8-6-24 16,5-15-3-16,8-20-3 15,3-18 0-15,7-18-1 0,-6-17 0 16,2-2 1-16,-4-17 0 16,-7-20-3-16,-3-6-17 15,-9 2 1-15,-8 12 4 16,-13 14 12-16,-5 15 0 15,-8 5-9-15,0 33 12 16,0 9 14-16,0 7 9 16,4-6-9-16,7-13-14 15,7-17-14-15,4-18-75 16,7 0-30-16,0-20-74 16,-1-22-115-16</inkml:trace>
        </inkml:traceGroup>
        <inkml:traceGroup>
          <inkml:annotationXML>
            <emma:emma xmlns:emma="http://www.w3.org/2003/04/emma" version="1.0">
              <emma:interpretation id="{EE06EA7A-0310-45AC-80A8-50C42859F299}" emma:medium="tactile" emma:mode="ink">
                <msink:context xmlns:msink="http://schemas.microsoft.com/ink/2010/main" type="inkWord" rotatedBoundingBox="10414,6606 17714,6730 17694,7905 10394,7780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1283.5863">8931 5761 320 0,'0'0'205'0,"0"0"-182"16,0 0 86-16,0 0-24 15,0 0-14-15,0 0 0 16,134-64 17-16,-104 64-53 15,-7 15-20-15,-7 9-2 16,-10 14-1-16,-6 11 9 16,0 11 6-16,0 4-11 15,-15 5-2-15,-1-3-12 16,7-6 2-16,7-5 2 0,2-6-6 16,0-11 0-16,23-6-1 15,8-14 0-15,8-14 1 16,6-4-2-16,12-15-2 15,8-25-20-15,3-12-17 16,-2-1 3-16,-9 0-25 16,-13 4 13-16,-13 11 38 15,-14 14 11-15,-11 15 1 16,-3 9 12-16,-3 6 42 16,0 27-19-16,0 6 9 15,0 3-5-15,4-5-17 16,11-8-9-16,9-13-12 15,5-8-1-15,4-8-29 16,5-9-43-16,1-33-59 16,0-13-187-16</inkml:trace>
          <inkml:trace contextRef="#ctx0" brushRef="#br0" timeOffset="21570.6931">10039 6035 150 0,'0'0'586'15,"0"0"-584"-15,0 0 113 16,146 98-60-16,-86-98 20 16,2-10-31-16,1-31-12 15,-7-13-16-15,-10-8-7 0,-16-4-9 16,-16 3-1 0,-14 6-6-16,-6 6 4 0,-32 15-1 15,-7 18 4-15,-5 16 11 16,2 2 5-16,5 43-11 15,4 16-5-15,15 12-3 16,16 2-15-16,8-10-8 16,14-15 6-16,29-11-33 15,10-16-69-15,5-21-133 16,7-5-349-16</inkml:trace>
          <inkml:trace contextRef="#ctx0" brushRef="#br0" timeOffset="19595.1462">5588 6086 463 0,'0'0'12'0,"61"193"159"16,-35-97-40-16,-11-11-25 0,-2-22-30 15,-5-18-38 1,-8-21-20-16,0-16-16 0,-8-8 11 16,-23-32-13-1,-5-24-1-15,0-21-3 0,3-18-2 16,10-11 1-16,10-8 3 16,13 3-2-16,0 13 3 15,9 23 0-15,21 23 1 16,4 25 4-16,8 23 15 15,11 4-3-15,3 19 12 16,-2 22 5-16,-9 9-18 16,-15 6-5-16,-14 0-7 15,-16-4-3-15,0-8 0 16,-12-6-14-16,-12-5-24 16,0-16-28-16,6-12-122 15,5-5-154-15</inkml:trace>
          <inkml:trace contextRef="#ctx0" brushRef="#br0" timeOffset="19846.8539">6048 5731 162 0,'0'0'494'16,"0"0"-446"-16,0 0 128 16,0 0-72-16,0 0-30 15,0 0-27-15,117-75-16 16,-102 101-13-16,5 12 6 15,-2 11-7-15,-5 9-4 16,5 5-8-16,5-6-4 16,7-5-1-16,6-14 0 0,3-19-3 15,6-14-38-15,3-5-15 16,6-9-53-16,2-15-121 16,-6 5-91-16,-7 10-30 15</inkml:trace>
          <inkml:trace contextRef="#ctx0" brushRef="#br0" timeOffset="20023.4546">6774 6073 157 0,'0'0'137'0,"0"0"56"16,0 0-59-16,0 0-75 16,146 92-16-16,-107-92 20 15,-3-26-1-15,-9-8-29 16,-9-4-6-16,-11-1-2 16,-7 2 14-16,-4 7 20 0,-22 1-26 15,-5 8-9-15,-4 9-8 16,5 7-16-16,8 5-21 15,7 8-42-15,12 24-107 16,3 0-197-16</inkml:trace>
          <inkml:trace contextRef="#ctx0" brushRef="#br0" timeOffset="20833.346">7538 6189 600 0,'0'0'9'0,"0"0"82"16,120-13-19-16,-96-16-11 0,-14-9 12 16,-10-6-37-16,0-5-1 15,-19-3 8-15,-28 3-16 16,-7 8-10-16,-11 7-6 16,2 15 5-16,6 19-11 15,5 0-5-15,7 45-2 16,10 17-4-16,8 18 6 15,13 4-1-15,14 0-1 16,0-6 2-16,20-19 0 16,19-14-3-16,11-21 2 15,5-24-1-15,8-11-2 16,7-38-6-16,0-22-3 0,-7-11-1 16,-7-4-4-1,-17-7 12-15,-19-4-11 16,-16 4 4-16,-4 7 6 0,-19 10-1 15,-21 13 8-15,-6 14 2 16,5 13 1-16,5 20 16 16,9 16 4-16,6 0-17 15,8 39-6-15,4 27-3 16,9 22 3-16,0 17 0 16,30 6 0-16,12-6 1 15,9-16 1-15,3-13-2 16,2-22 2-16,-2-16-4 15,-2-26 1-15,-2-12 1 0,1-6 1 16,-9-32-1 0,-3-11-4-16,-7-6-9 0,-8 0-18 15,-15 9 18-15,-9 7 11 16,0 13 0-16,-12 11 2 16,-6 15-6-16,1 0 6 15,2 28 0-15,3 19-2 16,6 13 2-16,3 0 5 15,3-5 4-15,0-10-5 16,23-13-2-16,8-10-2 16,8-20 0-16,9-2 5 15,8-25 3-15,-2-16-8 16,-1-7-9-16,-5 1-8 16,-15 6-15-16,-9 8 8 0,-10 11 23 15,-13 9 1-15,-1 9 6 16,0 4 64-16,0 3-25 15,0 26-31-15,3 11-10 16,8 10 11-16,10-5-10 16,10-8 2-16,11-10-7 15,5-12 0-15,9-12-17 16,1-3-51-16,4-17-95 16,-4-22-233-16</inkml:trace>
          <inkml:trace contextRef="#ctx0" brushRef="#br0" timeOffset="22062.7561">10797 5736 526 0,'0'0'88'0,"0"0"-12"0,-26 151 55 16,26-104-58-16,8-9-7 16,25-7 0-16,13-10-10 15,16-15-13-15,4-6-23 16,11-14-10-16,-2-30-3 15,0-5-6-15,-9-1-1 16,-14 8-2-16,-21 11-12 16,-14 13 7-16,-11 14-5 15,-6 4 5-15,0 0 3 16,0 19 2-16,0 11 2 16,0 9 0-16,0-3 5 0,25-2 4 15,19-9-7-15,10-14 3 16,12-11 1-1,12-3 9-15,8-38 1 0,9-21-14 16,-7-6-2-16,-6-4-10 16,-18 6-23-16,-19 13-10 15,-18 14 13-15,-22 17 4 16,-5 11 14-16,0 11 12 16,-11 0 21-16,-7 17 3 15,5 19 15-15,5 12 0 16,8 9-21-16,2 4 4 15,32-1-10-15,19-12-10 0,13-20-2 16,17-24-1 0,11-4-24-16,10-31-29 0,3-18-51 15,-2-8-172-15,-10 0-328 16</inkml:trace>
        </inkml:traceGroup>
      </inkml:traceGroup>
    </inkml:traceGroup>
    <inkml:traceGroup>
      <inkml:annotationXML>
        <emma:emma xmlns:emma="http://www.w3.org/2003/04/emma" version="1.0">
          <emma:interpretation id="{0947655D-0680-4E47-8156-802194AC3CDE}" emma:medium="tactile" emma:mode="ink">
            <msink:context xmlns:msink="http://schemas.microsoft.com/ink/2010/main" type="paragraph" rotatedBoundingBox="3961,9138 15563,8825 15588,9753 3986,10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FD7935-6846-4E0C-A229-5A9BD6D877D6}" emma:medium="tactile" emma:mode="ink">
              <msink:context xmlns:msink="http://schemas.microsoft.com/ink/2010/main" type="line" rotatedBoundingBox="3961,9138 15563,8825 15588,9753 3986,10066"/>
            </emma:interpretation>
          </emma:emma>
        </inkml:annotationXML>
        <inkml:traceGroup>
          <inkml:annotationXML>
            <emma:emma xmlns:emma="http://www.w3.org/2003/04/emma" version="1.0">
              <emma:interpretation id="{AA7CE123-08C6-40C0-9336-28E5341BC550}" emma:medium="tactile" emma:mode="ink">
                <msink:context xmlns:msink="http://schemas.microsoft.com/ink/2010/main" type="inkWord" rotatedBoundingBox="3961,9138 7201,9050 7222,9810 3981,9897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3945.3422">1199 8574 300 0,'0'0'53'0,"0"0"153"0,0 0-96 16,0 0-91-16,0 0 105 15,0 0-74-15,70-90-4 16,-43 16 4-16,4-2 4 16,11 6-29-16,3 16 26 15,3 19 11-15,2 25-27 16,-2 10-14-16,2 31 1 15,-11 24-6-15,-8 13-3 16,-9 5-6-16,-9-2-5 0,-4-11-2 16,3-11-6-1,-3-21-62-15,6-17-34 0,5-11-110 16,-5-18-303-16</inkml:trace>
          <inkml:trace contextRef="#ctx0" brushRef="#br0" timeOffset="24152.3041">2196 8283 233 0,'0'0'439'0,"0"0"-392"16,27 148 63-16,-12-95-3 15,0-1-53-15,2-14-42 16,-2-14-11-16,4-14-1 15,-1-10-30-15,-4-23-109 16,-5-26-345-16</inkml:trace>
          <inkml:trace contextRef="#ctx0" brushRef="#br0" timeOffset="24284.0537">2208 8048 1067 0,'0'0'0'0,"0"0"-5"15,0 0 5-15,0 0 0 16,0 0-37-16,0 0-113 16,110 60-117-16</inkml:trace>
          <inkml:trace contextRef="#ctx0" brushRef="#br0" timeOffset="23383.6108">-647 8245 572 0,'0'0'65'16,"-39"149"54"-16,12-66-49 15,-12-3-36-15,4-14-21 16,1-16 96-16,11-23-104 16,10-14 12-16,1-13-3 15,-2-2 25-15,4-35-27 16,7-23 13-16,3-18-25 0,13-21 0 15,25-4 1 1,4-2 0-16,9 16 0 0,6 24-1 16,5 32 0-16,-5 33 0 15,-6 18-2-15,-7 50 2 16,-14 23 2-16,-17 2-1 16,-13-4-1-16,0-13 1 15,-4-23-2-15,-10-20-4 16,5-21 5-16,2-12 2 15,7-20 1-15,0-36-3 16,30-21-5-16,24-8 3 16,23-1 0-16,11 15 2 15,10 20 4-15,-6 30 0 16,-11 21 10-16,-20 8-12 0,-17 34-2 16,-18 10 1-1,-16 5-2-15,-10 3-13 16,0-10-41-16,0-9-78 0,0-22-121 15,0-19-358-15</inkml:trace>
          <inkml:trace contextRef="#ctx0" brushRef="#br0" timeOffset="23590.1298">757 7999 608 0,'0'0'61'0,"9"138"92"0,-9-46-60 16,0-2-18 0,0-10-39-16,0-14-16 0,0-23-18 15,0-21-2-15,8-22-26 16,5-3-148-16,-2-43-220 16</inkml:trace>
          <inkml:trace contextRef="#ctx0" brushRef="#br0" timeOffset="23710.7523">762 7909 693 0,'0'0'167'15,"0"0"-167"-15,0 0-3 16,0 0-18-16,0 0-170 16,83 141-152-16</inkml:trace>
        </inkml:traceGroup>
        <inkml:traceGroup>
          <inkml:annotationXML>
            <emma:emma xmlns:emma="http://www.w3.org/2003/04/emma" version="1.0">
              <emma:interpretation id="{7F693C81-F2B5-42BE-97B4-BEF2E22193C2}" emma:medium="tactile" emma:mode="ink">
                <msink:context xmlns:msink="http://schemas.microsoft.com/ink/2010/main" type="inkWord" rotatedBoundingBox="7858,9044 12927,8907 12952,9824 7882,9961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5485.5673">5380 7933 730 0,'0'0'9'16,"0"0"50"-16,0 0 25 15,154-29-6-15,-109 37-32 16,-5 23-10-16,-4 9-4 15,-7 13-5-15,-14 6 3 16,-15 9-13-16,0 1-8 0,-6 1 6 16,-17-4 1-16,7-8 2 15,8-9-8-15,8-8-9 16,0-10-1-16,9-13-2 16,20-14-23-16,15-4-46 15,10-24-61-15,7-18-155 16</inkml:trace>
          <inkml:trace contextRef="#ctx0" brushRef="#br0" timeOffset="25903.551">6174 8460 519 0,'0'0'54'16,"0"0"173"-16,138 59-134 0,-72-56 17 16,5-3-59-16,0-10-22 15,-5-25-5-15,-10-12-11 16,-16-6-6-16,-17-3-7 15,-16 1-1-15,-7 3-5 16,-25 5 3-16,-23 9 1 16,-10 12 2-16,0 15 1 15,-4 11 0-15,1 18 0 16,6 27 0-16,12 14 5 16,17 3-4-16,26-1 0 15,0-4-1-15,39-5 6 16,15-6-2-16,17-18-1 15,12-20-3-15,9-8-1 16,1-27-7-16,0-18-6 16,-10-6-20-16,-11 8-1 0,-15 15 14 15,-9 17 18-15,-9 11 1 16,-7 6 1-16,-2 31 11 16,-6 7 20-16,4 5 18 15,-5 0-24-15,-4-10-10 16,-2-10-15-16,-8-12-1 15,-6-14-49-15,-3-3-26 16,-17-20-74-16,-23-16-531 16</inkml:trace>
          <inkml:trace contextRef="#ctx0" brushRef="#br0" timeOffset="26055.792">6876 8158 866 0,'0'0'95'0,"-1"-116"-10"15,23 60 5-15,17 3-66 16,8 3-3-16,5 10-13 15,4 7-6-15,-3 12-2 16,-8 11-30-16,-6 10-72 16,-11 23-71-16,-11 39-125 15,-10 25-162-15</inkml:trace>
          <inkml:trace contextRef="#ctx0" brushRef="#br0" timeOffset="26249.6875">7365 8355 44 0,'0'0'261'15,"124"120"-50"-15,-36-97-20 16,5-23-39-16,3-14-17 0,-10-34-61 15,-11-11-42 1,-10-12-9-16,-22 2-11 0,-20 4 0 16,-19 9 2-1,-4 15 18-15,-27 14 15 0,-16 16-31 16,-7 11-14-16,-1 23-2 16,6 31-5-16,18 12-15 15,24 7-27-15,7 3-38 16,46-6-55-16,28-9-185 15</inkml:trace>
          <inkml:trace contextRef="#ctx0" brushRef="#br0" timeOffset="24752.6432">3006 8656 588 0,'0'0'8'0,"0"0"100"16,2 115-55-16,-2-109 15 16,0-6-33-16,0 0 73 15,0-31-56-15,0-15-43 0,0-14-8 16,0-11-1-1,3-6 1-15,15 5-2 0,3 6 0 16,2 12 1-16,-1 18 0 16,4 12-3-16,-2 13 3 15,1 11-1-15,2 8-4 16,3 28 4-16,-3 10 0 16,-4 8 1-16,-5 0 0 15,-6-4 4-15,-7-15-4 16,-1-17 0-16,-1-11 0 15,2-7-1-15,10-15 0 16,10-26 1-16,16-10 4 16,5-2-4-16,6 13 1 15,3 15 1-15,-1 15 16 0,2 10-9 16,-6 9-8-16,-10 27 4 16,-11 9 1-16,-7 0-6 15,-4-7-12-15,5-15-61 16,4-20-150-16,0-3-437 15</inkml:trace>
          <inkml:trace contextRef="#ctx0" brushRef="#br0" timeOffset="24915.612">4287 8276 811 0,'0'0'27'0,"0"0"122"0,62 150-51 16,-40-102-27-16,3-14-55 15,-6-14-16-15,-1-12-28 16,2-8-59-16,-7-26-109 16,1-18-621-16</inkml:trace>
          <inkml:trace contextRef="#ctx0" brushRef="#br0" timeOffset="25237.5933">4502 8039 689 0,'0'0'11'0,"143"-104"114"0,-48 51-1 15,3 11-53-15,-7 19-30 16,-10 12-28-16,-14 11-2 16,-16 6-7-16,-20 31 5 15,-20 16-6-15,-11 10 7 16,0 5 0-16,-23 4 9 15,-7-1-2-15,2-1 7 16,5-7-2-16,11-14 0 16,12-10-12-16,0-9-10 15,14-9-1-15,17-4 0 16,11-8-2-16,6-9-7 16,6-3-37-16,4-32-25 0,-6-9-23 15,-2-4-90-15,-16-2-182 16</inkml:trace>
        </inkml:traceGroup>
        <inkml:traceGroup>
          <inkml:annotationXML>
            <emma:emma xmlns:emma="http://www.w3.org/2003/04/emma" version="1.0">
              <emma:interpretation id="{A79BEF9C-DFAD-4BD5-8099-044AB8962CA2}" emma:medium="tactile" emma:mode="ink">
                <msink:context xmlns:msink="http://schemas.microsoft.com/ink/2010/main" type="inkWord" rotatedBoundingBox="14819,8909 15565,8889 15582,9538 14837,9558"/>
              </emma:interpretation>
              <emma:one-of disjunction-type="recognition" id="oneOf12">
                <emma:interpretation id="interp20" emma:lang="" emma:confidence="0">
                  <emma:literal>è</emma:literal>
                </emma:interpretation>
                <emma:interpretation id="interp21" emma:lang="" emma:confidence="0">
                  <emma:literal>i</emma:literal>
                </emma:interpretation>
                <emma:interpretation id="interp22" emma:lang="" emma:confidence="0">
                  <emma:literal>ì</emma:literal>
                </emma:interpretation>
                <emma:interpretation id="interp23" emma:lang="" emma:confidence="0">
                  <emma:literal>t</emma:literal>
                </emma:interpretation>
                <emma:interpretation id="interp24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26722.6199">9959 8257 262 0,'0'0'91'16,"0"0"-11"-16,0 0 94 15,0 0-103-15,0 0 27 16,0 0-29-16,62 54-15 16,-50-48-8-16,-1-4 13 15,1 0-51-15,-3-2-3 16,0 0 0-16,1 0 4 15,2-12 13-15,2-12 1 16,-1-5-4-16,4-8 5 16,1-10-11-16,3-9-8 0,-3-8 1 15,0 2-2-15,-4 5-3 16,-7 12 1-16,-5 13 0 16,-2 14 0-16,0 12 0 15,0 6 4-15,0 0-1 16,0 25-5-16,0 27 0 15,0 18 7-15,12 14 14 16,6-5 9-16,4-4-14 16,10-16-1-16,2-16-13 15,2-17-1-15,2-11-1 16,-6-15-14-16,-5 0-36 16,-6-33-40-16,-12-17-87 0,-9-13-543 15</inkml:trace>
          <inkml:trace contextRef="#ctx0" brushRef="#br0" timeOffset="26876.0115">10311 7716 1113 0,'0'0'27'16,"0"0"-24"-16,148 0 47 16,-84 0-23-16,-10 4-27 15,-6 1-3-15,-11 4-76 16,-12 1-47-16,-20 7-245 15</inkml:trace>
        </inkml:traceGroup>
      </inkml:traceGroup>
    </inkml:traceGroup>
    <inkml:traceGroup>
      <inkml:annotationXML>
        <emma:emma xmlns:emma="http://www.w3.org/2003/04/emma" version="1.0">
          <emma:interpretation id="{A436FA57-F71E-4F9A-BC63-A4B5004596EF}" emma:medium="tactile" emma:mode="ink">
            <msink:context xmlns:msink="http://schemas.microsoft.com/ink/2010/main" type="paragraph" rotatedBoundingBox="4415,11270 25271,11586 25246,13230 4390,129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1642BF-5BAF-4B7A-A44C-65812F6FD0E1}" emma:medium="tactile" emma:mode="ink">
              <msink:context xmlns:msink="http://schemas.microsoft.com/ink/2010/main" type="line" rotatedBoundingBox="4415,11270 25271,11586 25246,13230 4390,12915"/>
            </emma:interpretation>
          </emma:emma>
        </inkml:annotationXML>
        <inkml:traceGroup>
          <inkml:annotationXML>
            <emma:emma xmlns:emma="http://www.w3.org/2003/04/emma" version="1.0">
              <emma:interpretation id="{CBBA9834-40FD-463E-9366-1CB667BBD20D}" emma:medium="tactile" emma:mode="ink">
                <msink:context xmlns:msink="http://schemas.microsoft.com/ink/2010/main" type="inkWord" rotatedBoundingBox="4412,11459 6853,11496 6835,12681 4394,12644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8477.3075">745 11176 853 0,'0'0'13'0,"0"0"67"15,158 85-14-15,-96-85-20 16,3-28-4-16,-5-29-24 16,-8-19 0-16,-10-12-10 15,-18-1-8-15,-21 8 0 16,-3 13 0-16,-45 14 0 0,-24 22 7 15,-15 15 0 1,-8 17 7-16,4 17-11 0,5 38 6 16,20 16-5-16,22 14-4 15,25 3-1-15,16-3-4 16,22-14-11-16,38-10-43 16,24-17-24-16,19-20-72 15,6-15-186-15</inkml:trace>
          <inkml:trace contextRef="#ctx0" brushRef="#br0" timeOffset="28957.6097">1450 11260 448 0,'0'0'108'16,"58"137"46"-16,-1-83-43 0,9-23-31 16,5-19-35-16,-2-12 5 15,-6-26-19-15,-9-31-4 16,-12-23-7-16,-15-9-20 16,-18 1-5-16,-9 7 4 15,-27 11-1-15,-33 17 2 16,-11 17 23-16,-10 19 10 15,-2 17-8-15,7 8-12 16,7 37-4-16,19 12-4 16,21 13-5-16,23 4-7 15,6 2-11-15,35-6-41 16,31-10-7-16,20-20-61 16,19-18-114-16</inkml:trace>
          <inkml:trace contextRef="#ctx0" brushRef="#br0" timeOffset="28160.2075">-29 10512 147 0,'0'0'139'0,"0"0"-10"16,0 0 16-16,0 0 4 0,0 0-79 16,0 0-14-16,-96-15-41 15,96-12 32-15,0-8-39 16,0-4-1-16,18 0-2 15,9 2-5-15,11 12 2 16,7 13 0-16,4 12 3 16,11 18 2-16,-7 35 13 15,-12 19 1-15,-19 19-2 16,-22 13-9-16,-16 9-9 16,-35-1 5-16,-20-6 0 15,-10-9 11-15,-5-7-16 16,-6-11 0-16,5-19-1 15,7-19-15-15,17-29 1 0,18-12 1 16,20-23-8 0,17-25-35-16,8-3 13 0,18 2 35 15,29 10 5-15,14 14 3 16,10 17 7-16,1 8 37 16,3 21 20-16,-5 26-19 15,-7 11 6-15,-8 9-29 16,-10-8-11-16,-4-12-11 15,-8-20-2-15,0-21-52 16,6-6-85-16,0-37-79 16,5-24-361-16</inkml:trace>
        </inkml:traceGroup>
        <inkml:traceGroup>
          <inkml:annotationXML>
            <emma:emma xmlns:emma="http://www.w3.org/2003/04/emma" version="1.0">
              <emma:interpretation id="{2E448695-4CBF-4E56-9894-18E240B70A5E}" emma:medium="tactile" emma:mode="ink">
                <msink:context xmlns:msink="http://schemas.microsoft.com/ink/2010/main" type="inkWord" rotatedBoundingBox="7758,11448 9917,11481 9901,12582 7741,12549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0382.9274">4824 10322 569 0,'0'0'82'0,"0"0"58"16,0 0 4-16,0 0-57 16,0 0-25-16,0 0-16 15,0-28-12-15,0 28-21 16,0 0-1-16,-8 17-12 16,-10 12 0-16,-9 11 6 15,-4 5-3-15,-7 4-3 16,1 7 4-16,-5 5-4 15,-2 8 5-15,6 5-4 16,5 1 0-16,11-6 0 0,13-1-1 16,9-7 2-16,0-1-2 15,22-9 3-15,16-9-2 16,2-8-1-16,6-10 0 16,0-13-1-16,-1-11-3 15,-1 0-37-15,-1-26-24 16,-2-17-23-16,-6-1-146 15,-11-5-310-15</inkml:trace>
          <inkml:trace contextRef="#ctx0" brushRef="#br0" timeOffset="30547.2848">4922 10835 762 0,'0'0'85'0,"0"0"-60"0,0 122 65 15,0-65-9-15,0 6-21 16,0-1-30-16,0-4-16 15,3-7-12-15,12-10-2 16,1-11-40-16,7-13-37 16,2-15-128-16,-2-2-221 15</inkml:trace>
          <inkml:trace contextRef="#ctx0" brushRef="#br0" timeOffset="29340.7828">2874 10897 596 0,'0'0'162'0,"0"0"-156"16,0 0 130-16,143 31-43 15,-74-7-11-15,8 3-8 16,5-3-3-16,1 3-32 16,-8-4-33-16,-9-4-4 15,-13-2-2-15,-15 3-24 16,-13 1-44-16,-8 0-42 0,-13 2-52 16,-4-9-256-16</inkml:trace>
          <inkml:trace contextRef="#ctx0" brushRef="#br0" timeOffset="29554.5612">3518 10874 805 0,'0'0'17'16,"0"0"74"-16,-124 84-54 15,60-24 14-15,-2 4-7 16,2 2-29-16,3-5-11 15,14-9 10-15,11-8-14 0,10-9-5 16,13-14-48 0,13-14-119-16,0-7-316 0</inkml:trace>
        </inkml:traceGroup>
        <inkml:traceGroup>
          <inkml:annotationXML>
            <emma:emma xmlns:emma="http://www.w3.org/2003/04/emma" version="1.0">
              <emma:interpretation id="{AB9BE142-C2E3-4A71-AC38-6A3541DFE06C}" emma:medium="tactile" emma:mode="ink">
                <msink:context xmlns:msink="http://schemas.microsoft.com/ink/2010/main" type="inkWord" rotatedBoundingBox="11032,11865 11854,11877 11844,12530 11023,12518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0896.6283">6153 11006 657 0,'0'0'20'16,"0"0"146"-16,179 5-77 0,-89-5 13 16,8 0-39-16,1-20-46 15,-9-4-14-15,-6-5-3 16,-14 1-32-16,-13 3-44 15,-17 4-129-15,-23 9-438 16</inkml:trace>
          <inkml:trace contextRef="#ctx0" brushRef="#br0" timeOffset="31112.8242">6661 10689 817 0,'0'0'48'16,"-1"105"30"-16,1-25 3 0,0 9 2 15,0-2-25-15,1-4-37 16,14-12-16-16,5-10-5 16,2-15-30-16,7-21-67 15,-1-17-145-15,1-8-502 16</inkml:trace>
        </inkml:traceGroup>
        <inkml:traceGroup>
          <inkml:annotationXML>
            <emma:emma xmlns:emma="http://www.w3.org/2003/04/emma" version="1.0">
              <emma:interpretation id="{2893FB86-371D-40C3-ACE5-A147150820AF}" emma:medium="tactile" emma:mode="ink">
                <msink:context xmlns:msink="http://schemas.microsoft.com/ink/2010/main" type="inkWord" rotatedBoundingBox="13306,11650 14900,11674 14885,12644 13291,12620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2334.5483">8482 10576 197 0,'0'0'121'0,"0"0"55"15,0 0-32-15,-26 113-25 16,20-57-22-16,-1 3-29 16,1 0-27-16,-2-8-12 15,4-7-12-15,2-2-7 16,2-12 1-16,0-7 1 16,0-8-4-16,0-8-7 15,0-5-2-15,2-2-2 16,19-4-11-16,15-24 2 15,13-5 7-15,16 2 4 16,7 5 0-16,6 15 0 0,-4 11-4 16,-8 2 4-1,-10 31 1-15,-14 8 2 0,-15 7 4 16,-14 8 5-16,-13 2-6 16,0-3 2-16,-16-3 1 15,-22-7 29-15,-13-6-2 16,-7-8-22-16,0-9-8 15,1-9-3-15,12-12-2 16,3-1 0-16,11 0-2 16,8-3-8-16,9-11-12 15,11 3-10-15,3-4-23 16,24 3-111-16,22-3-22 0,8 6-60 16</inkml:trace>
          <inkml:trace contextRef="#ctx0" brushRef="#br0" timeOffset="31883.5667">8477 10540 427 0,'0'0'299'0,"0"0"-238"15,0 0 22-15,0 0 51 16,144 0-47-16,-76 0-40 16,-2 0-31-16,-6-5-14 15,-10-5-2-15,-9-4-12 16,-16 2-80-16,-16-1-87 15,-9 1-138-15</inkml:trace>
          <inkml:trace contextRef="#ctx0" brushRef="#br0" timeOffset="32829.5843">9486 11045 229 0,'0'0'372'0,"0"0"-327"15,1 141 33-15,40-102-25 16,15-12-4-16,11-19-24 16,8-8-11-16,4-17 19 15,-7-25 20-15,-11-14-40 0,-14-1-10 16,-20-2-3 0,-21 0-6-16,-6 3 6 0,-24 9 7 15,-29 9 41-15,-13 13 14 16,-13 17-13-1,-4 8-19-15,2 22-3 0,12 20-16 16,16 9-8-16,26 2-3 16,22 1-6-16,5 0-6 15,41-10-31-15,24-11-43 16,11-14-83-16,8-13-324 16</inkml:trace>
        </inkml:traceGroup>
        <inkml:traceGroup>
          <inkml:annotationXML>
            <emma:emma xmlns:emma="http://www.w3.org/2003/04/emma" version="1.0">
              <emma:interpretation id="{A4247ED2-F003-4930-8F78-2A1600E432EC}" emma:medium="tactile" emma:mode="ink">
                <msink:context xmlns:msink="http://schemas.microsoft.com/ink/2010/main" type="inkWord" rotatedBoundingBox="15750,11441 18123,11477 18107,12487 15734,12451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4649.0531">12933 10289 509 0,'0'0'47'0,"0"0"19"15,0 0 12-15,0 0-21 16,-129 169 46-16,108-83-17 16,7 19-42-16,10 6-3 15,4-1-17-15,4-10 24 16,28-14-34-16,16-26-6 15,12-20-8-15,8-27 1 16,5-13-1-16,-6-15 1 16,-13-26 0-16,-15-7-1 15,-15-3-22-15,-20 0-2 16,-4 7 8-16,-6 7 8 0,-30 19 8 16,-12 14 6-16,-8 4-3 15,5 18-3-15,9 18 5 16,15 13-4-16,20-5-1 15,7-2-5-15,25-14-71 16,26-17-189-16</inkml:trace>
          <inkml:trace contextRef="#ctx0" brushRef="#br0" timeOffset="33606.3156">10868 10733 587 0,'0'0'52'0,"0"0"26"16,105 113 0-16,-39-74 13 16,14-1 2-16,5-3-48 15,4-4 18-15,-11-6-59 16,-13-7-2-16,-20-3-4 16,-14-6-24-16,-10-6-35 15,-11-3-151-15,-10 0-511 16</inkml:trace>
          <inkml:trace contextRef="#ctx0" brushRef="#br0" timeOffset="33834.6661">11410 10829 747 0,'0'0'22'0,"0"0"119"15,-122 119-69-15,67-64-34 16,-2 1-19-16,6-4-5 16,15-6-11-16,10-9-2 15,12-6-1-15,5-8-32 16,9-6-75-16,0-12-66 0,5-5-254 16</inkml:trace>
          <inkml:trace contextRef="#ctx0" brushRef="#br0" timeOffset="34268.0904">12055 11026 323 0,'0'0'123'0,"0"0"27"16,114-172-72-16,-77 98-49 16,-10-1 22-16,-6 6-13 15,-8 12 12-15,-8 5-3 16,-5 11 3-16,0 10 5 15,0 11-30-15,-2 10 20 16,-5 10-3-16,5 0-22 16,-1 14-18-16,-1 33-1 15,-1 26 12-15,4 19 7 16,1 6-7-16,0 1 10 16,0-12 8-16,18-10-22 0,9-17-9 15,7-16-1 1,4-17-9-16,4-14-41 0,2-13-24 15,-2 0-44-15,-5-29-190 16</inkml:trace>
        </inkml:traceGroup>
        <inkml:traceGroup>
          <inkml:annotationXML>
            <emma:emma xmlns:emma="http://www.w3.org/2003/04/emma" version="1.0">
              <emma:interpretation id="{1FEC1F94-FD9E-4239-93DB-5265E7738FCF}" emma:medium="tactile" emma:mode="ink">
                <msink:context xmlns:msink="http://schemas.microsoft.com/ink/2010/main" type="inkWord" rotatedBoundingBox="18870,11637 22085,11686 22067,12832 18853,12783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8762.2112">16094 11171 596 0,'0'0'59'15,"-5"122"31"-15,10-62 15 16,28-7-67-16,12-11-9 16,14-13 21-16,1-17-26 15,6-12 6-15,-1-9 3 16,-6-34-19-16,-10-10-10 15,-14-8-4-15,-17-3-12 16,-18 3 7-16,-1 2 5 16,-44 15 12-16,-11 11 28 15,-16 18-4-15,-6 15-13 16,1 0-12-16,12 35-5 16,17 11-6-16,18 11 0 0,21 2-6 15,9-4-17 1,21-4-20-16,28-12-38 0,16-14-90 15,2-13-221-15</inkml:trace>
          <inkml:trace contextRef="#ctx0" brushRef="#br0" timeOffset="39073.2274">16916 11521 628 0,'0'0'36'0,"0"0"135"15,153 6-109-15,-107-45 1 16,-6-15-49-16,-10-7-11 16,-17-4-1-16,-13-1 4 15,0 8 18-15,-39 9 27 16,-18 12 18-16,-14 16-29 15,-14 19 5-15,-6 2-15 16,1 25-20-16,12 20-10 16,19 11-1-16,20 8-11 15,23-1-44-15,16 3-28 16,0-9-60-16,33-8-128 0</inkml:trace>
          <inkml:trace contextRef="#ctx0" brushRef="#br0" timeOffset="34913.4884">13991 10774 801 0,'0'0'25'0,"119"0"73"16,-44-14-30-16,1-3 27 15,-10-4-78-15,-9 3-17 16,-21 8-25-16,-23 8-128 16,-13 2-616-16</inkml:trace>
          <inkml:trace contextRef="#ctx0" brushRef="#br0" timeOffset="35042.1813">14142 11151 874 0,'0'0'17'0,"0"0"58"0,162 62-25 15,-85-62-12-15,1 0-28 16,-3-20-10-16,-13-4-93 16,-31 9-359-16</inkml:trace>
          <inkml:trace contextRef="#ctx0" brushRef="#br0" timeOffset="38369.3706">15517 10521 414 0,'0'0'6'16,"0"0"49"-16,0 0 24 16,-102 130-2-16,95-81-22 15,7 8-37-15,0 5-7 16,31 0-3-16,17-1 1 15,14-3-7-15,9-2 0 16,-1-1 0-16,-4 2 14 0,-10 4 24 16,-14-1-7-16,-16 0 14 15,-13-9 11-15,-13-2-12 16,0-8-9-16,-31-7-7 16,-17-2 9-16,-11-6-16 15,-15-4-13-15,-1-11-7 16,-2-5 3-16,8-6-3 15,12 0-1-15,17-12 2 16,9-17-4-16,22-10-8 16,9-12-15-16,22-7-6 15,32-7-20-15,16-3-9 16,13 2 20-16,-6 4 1 16,-7 12 10-16,-13 12 11 15,-10 19-10-15,-15 11-44 0,-14 8-206 16,-6 0-202-16</inkml:trace>
          <inkml:trace contextRef="#ctx0" brushRef="#br0" timeOffset="37664.7409">15647 10944 608 0,'0'0'37'0,"0"0"-20"15,0 0 90-15,0 0-37 16,117-84-12-16,-98 42-8 15,-3-10-23-15,-10 4-10 16,-6-3-3-16,0 5-9 16,-11 8 2-16,-19 5-3 0,-5 6-3 15,1 6 1 1,2 7 7-16,5 6-9 0,6 6 2 16,8 2-2-16,7 0-1 15,3 0-4-15,3 0 4 16,0 15-9-16,0 0-30 15,0 7-17-15,0-2-18 16,16 0-25-16,4-1-57 16,1-8-247-16</inkml:trace>
        </inkml:traceGroup>
        <inkml:traceGroup>
          <inkml:annotationXML>
            <emma:emma xmlns:emma="http://www.w3.org/2003/04/emma" version="1.0">
              <emma:interpretation id="{D096CA4E-9AC1-4FFA-92F8-8EF53F463CD3}" emma:medium="tactile" emma:mode="ink">
                <msink:context xmlns:msink="http://schemas.microsoft.com/ink/2010/main" type="inkWord" rotatedBoundingBox="23009,11903 25265,11937 25246,13230 22989,13196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3094.3066">19363 11314 614 0,'0'0'81'16,"0"0"-72"-16,0 0 76 16,38 144-13-16,14-112-17 15,14-10-18-15,8-10-12 16,3-12-11-16,-2-3 18 16,-11-35-12-16,-11-15-7 15,-18-11-13-15,-17-9-5 16,-18-6-3-16,-9 6 7 15,-39 9 1-15,-26 17 0 16,-10 19 7-16,-8 17 4 0,6 11 0 16,20 16-2-16,18 34-6 15,21 11-3-15,18 11-4 16,9 4-26-16,15-6-82 16,24-12-105-16,6-13-394 15</inkml:trace>
          <inkml:trace contextRef="#ctx0" brushRef="#br0" timeOffset="50396.1368">18626 10968 491 0,'0'0'31'16,"0"0"30"-16,0 0 22 15,0 0-62-15,0 0 30 16,0 0-8-16,-70-105-22 16,98 79-15-16,11 2-4 15,6 4 2-15,-1 4-2 16,-2 13 0-16,-4 3 0 15,-1 10-1-15,-5 26 2 0,-10 14 12 16,-14 11 5 0,-8 10-5-16,-20-1-3 0,-20-1 1 15,-8-9-1-15,3-9-3 16,6-10-4-16,13-12 1 16,15-11-6-16,11-6-9 15,5-7-30-15,36-4 18 16,19 2 18-16,12-1 3 15,1 8 3-15,-5 7-3 16,-15 8 1-16,-22 11 0 16,-19 9 10-16,-12 10 14 15,-31 9 31-15,-34 4-8 16,-16 0-5-16,-9-8-10 0,0-10-1 16,10-11-18-16,20-11-4 15,24-13-9-15,19-10-1 16,17-5-11-16,17 0-75 15,37-13-33-15,21-11-6 16,11-5-183-16</inkml:trace>
          <inkml:trace contextRef="#ctx0" brushRef="#br0" timeOffset="45614.547">18607 10839 558 0,'0'0'23'16,"0"0"91"-16,0 0-47 0,0 0-3 15,0 0-37-15,0 0-23 16,-23-17-2 0,23 17-2-16,0 0 2 0,-1 0-2 15,1 0 0-15,-5 0 0 16,2 0 0-16,3 0 1 16,-1 0 3-16,-2 0 3 15,3 5-5-15,-2-1 6 16,-1 0 2-16,2-2 0 15,-2 0-5-15,1-2-1 16,2 0 5-16,0 0 6 16,0 0-3-16,0 3-2 15,0-3-6-15,0 0 0 16,-3 1-2-16,3 2-1 16,-1-1-1-16,-2-1 2 0,1 2-2 15,2-1 0-15,0 1 1 16,0-2 0-16,-3-1 1 15,3 2 2-15,0-2-3 16,0 0-1-16,0 0 1 16,0 0 1-16,0 3-1 15,-1-3-1-15,1 0 0 16,-3 1 0-16,3 1 0 16,0 4-20-16,0-3-51 15,0 7-73-15,0-9-79 16</inkml:trace>
          <inkml:trace contextRef="#ctx0" brushRef="#br0" timeOffset="53056.7036">18768 11426 67 0,'0'0'55'16,"0"0"-5"-16,0 0-11 0,0 0 16 16,0 0-16-1,0 0 3-15,-17 0 9 0,11 0-14 16,-1 0-6-16,2 0 1 15,-2 0-5-15,2 0-7 16,-1 0 1-16,2 0 2 16,-4 0 6-16,2 0-3 15,-3 0-12-15,0 0 3 16,1-3 8-16,1 0-10 16,1-2 6-16,-2 1 8 15,4-3-19-15,-1 0 0 16,-1 0 9-16,2-4-2 0,-1 0-5 15,1 0-6 1,-4-4-1-16,4 1 4 0,-1-1-7 16,1 1 0-16,-1-2 2 15,2-1-4-15,-1-3 1 16,4-1-2-16,0-1 3 16,0-4-2-16,0 3 3 15,3-9-3-15,12 2 0 16,4-5 3-16,-1 1-6 15,0 2 6-15,5-1-1 16,0 0-2-16,2 1 1 16,-2 2 5-16,-2-2 0 15,-3 5 13-15,-3 5 3 16,0 3-9-16,-5 4 6 16,-1 4-8-16,-4 7 0 0,-2 1-6 15,-3 3-2-15,0 0 2 16,0 0-4-16,0 0-2 15,0 0-1-15,0 0-3 16,0 0-29-16,0 4-20 16,0 11-8-16,0-1-77 15,0 3-129-15</inkml:trace>
          <inkml:trace contextRef="#ctx0" brushRef="#br0" timeOffset="42414.6463">18126 11285 175 0,'0'0'350'0,"0"0"-322"16,123 1 41-16,-79-1-69 16,-8 0-108-16</inkml:trace>
          <inkml:trace contextRef="#ctx0" brushRef="#br0" timeOffset="42607.6063">18192 11221 740 0,'0'0'25'0,"0"0"23"15,0 140 37-15,0-89-24 16,9-5-41-16,10-6-20 16,9-5-5-16,3-6-71 15,1-11-137-15,1-12-393 16</inkml:trace>
          <inkml:trace contextRef="#ctx0" brushRef="#br0" timeOffset="53871.6744">18724 11375 228 0,'0'0'105'15,"0"0"3"-15,0 0-1 16,0 0-27-16,0 0-34 15,0 0-17-15,-21-7-8 16,12 7-11-16,-6 15 0 16,-6 8-6-16,-6 3 6 15,-8 6-3-15,1 0 14 16,-2 5 4-16,4 4 6 16,2 3-5-16,7 1 3 0,10 2 16 15,8 2-31 1,5 4-1-16,2-1-9 0,23-3 2 15,10-10 4-15,6-9-7 16,2-8 2-16,5-10 8 16,-6-7 21-16,1-5 0 15,-12 0-21-15,-8 0 7 16,-5-12-5-16,-9 2-12 16,-2 2-3-16,-5-1-1 15,-2 3-22-15,0 1-22 0,0-1-69 16,0-1-259-1</inkml:trace>
          <inkml:trace contextRef="#ctx0" brushRef="#br0" timeOffset="55377.9646">20030 11229 529 0,'0'0'11'16,"0"0"48"-16,0 0 15 16,-40 111 17-16,40-61-12 15,0-3 3-15,22-5-50 16,15-6-20-16,5-12-7 16,0-9 5-16,4-15 15 0,-1 0-1 15,-1-13 2-15,-5-22-9 16,-6-7-8-16,-4-14-9 15,-16-8-20-15,-13-5-11 16,-3 6 15-16,-37 2 4 16,-16 14 8-16,0 15 4 15,-4 16 5-15,11 16 13 16,11 0-6-16,10 32-9 16,9 13-3-16,7 8-3 15,12 4 1-15,0-1-13 16,3 0-79-16,17-7-102 15,-2-4-298-15</inkml:trace>
        </inkml:traceGroup>
      </inkml:traceGroup>
    </inkml:traceGroup>
    <inkml:traceGroup>
      <inkml:annotationXML>
        <emma:emma xmlns:emma="http://www.w3.org/2003/04/emma" version="1.0">
          <emma:interpretation id="{7DC50A43-0A04-42DC-A9A7-4997923EFBFC}" emma:medium="tactile" emma:mode="ink">
            <msink:context xmlns:msink="http://schemas.microsoft.com/ink/2010/main" type="paragraph" rotatedBoundingBox="3670,14098 13227,14592 13165,15796 3608,15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7F8521-E935-4B13-AE7D-9C9998854F5B}" emma:medium="tactile" emma:mode="ink">
              <msink:context xmlns:msink="http://schemas.microsoft.com/ink/2010/main" type="line" rotatedBoundingBox="3670,14098 13227,14592 13165,15796 3608,15301"/>
            </emma:interpretation>
          </emma:emma>
        </inkml:annotationXML>
        <inkml:traceGroup>
          <inkml:annotationXML>
            <emma:emma xmlns:emma="http://www.w3.org/2003/04/emma" version="1.0">
              <emma:interpretation id="{676B8843-AAF7-4562-9A97-EEAE4719AACB}" emma:medium="tactile" emma:mode="ink">
                <msink:context xmlns:msink="http://schemas.microsoft.com/ink/2010/main" type="inkWord" rotatedBoundingBox="3667,14159 6917,14327 6858,15469 3608,15301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56698.9683">-614 13160 25 0,'0'0'0'0,"0"0"-5"16,0 0-1-16</inkml:trace>
          <inkml:trace contextRef="#ctx0" brushRef="#br0" timeOffset="57158.0232">-614 13160 48 0,'109'17'46'0,"-109"-17"32"16,0 0 10-16,0 0-42 15,0 0-29-15,0-10-8 16,-5 0 8-16,-7-1 8 16,0 4 18-16,-3-4 16 15,-2 0-8-15,-1 4-4 16,0-2 18-16,-4 3-3 15,-4 3 14-15,1 3 22 0,-4 0-13 16,-1 1-31 0,3 22-41-16,9 4 20 0,6 7 6 15,12 3-23-15,0 4-9 16,23-3-3-16,11-10-3 16,5-11-1-16,-1-14-1 15,4-3 1-15,-6-6 0 16,-9-25 0-16,-9-5-10 15,-13-3-13-15,-5 2-10 16,-23 10 0-16,-31 11 20 16,-26 16 7-16,-13 0 6 15,-12 44 5-15,-5 20 6 16,17 19 24-16,10 11-8 0,30 6 5 16,34 3 1-16,19 0-13 15,13-2-5-15,46-5-15 16,21-13 1-16,16-16-2 15,20-26-47-15,1-25-65 16,-1-16-94-16,-11-16-197 16</inkml:trace>
          <inkml:trace contextRef="#ctx0" brushRef="#br0" timeOffset="57471.6708">-253 13976 514 0,'0'0'171'0,"0"0"-166"16,0 0-3-16,0 0 64 15,172 82 44-15,-118-113-45 16,-2-19-28-16,-8-11-15 16,-14-5-12-16,-20 5-8 15,-10 4 4-15,-10 5 2 16,-38 9 40-16,-14 10-9 15,-11 19-9-15,-3 14-9 16,4 18-10-16,6 29-2 16,15 15-7-16,27 8 0 15,21 9-2-15,6 0-4 16,43-5-4-16,21-15-44 16,15-23-40-16,12-21-102 0,6-15-223 15</inkml:trace>
          <inkml:trace contextRef="#ctx0" brushRef="#br0" timeOffset="57897.7459">415 13648 509 0,'0'0'151'0,"167"-19"-139"0,-70 19 114 15,-2 12-31-15,-9 21 4 16,-11 6-57-16,-23 4-9 16,-17-1-22-16,-21 2 5 15,-14 0 13-15,-17-3-1 16,-33-1-1-16,-17-4-10 16,-4-10-12-16,6-12 1 15,20-13-5-15,18-1-1 16,20-21-13-16,7-28-47 15,34-20-36-15,29-6-45 16,20 1-53-16,1 9-22 16,-4 17 72-16,-14 19 61 15,-16 23 83-15,-11 6 60 16,-14 32 140-16,-11 22-25 16,-7 16-30-16,-7 10-4 15,0 3-57-15,0-15-58 0,0-20-17 16,0-22-9-16,0-26-31 15,0-10-33-15,0-44-61 16,0-20-424-16</inkml:trace>
          <inkml:trace contextRef="#ctx0" brushRef="#br0" timeOffset="58257.3978">894 13357 900 0,'0'0'79'0,"0"0"9"16,0 0-60-16,87-116-5 0,-11 78-12 15,5 4-10-15,-2 8-1 16,-5 3-23-16,-3 14-36 16,-14 9-11-16,-14 29-46 15,-15 41-10-15,-16 26 14 16,-12 21 77-16,0 3 32 16,13-2 3-16,20-15 72 15,23-23 46-15,14-26-50 16,6-25 21-16,-4-28-19 15,-6-1-29-15,-9-40-14 16,-15-15-14-16,-19-1 2 16,-23-7 2-16,-12 13 17 15,-36 9 33-15,-16 15-28 16,-6 25-11-16,-1 1-28 16,0 39-6-16,11 22 3 0,20 22-7 15,17 11-20-15,23 9-30 16,26-11-36-16,37-20-111 15,29-25-408-15</inkml:trace>
        </inkml:traceGroup>
        <inkml:traceGroup>
          <inkml:annotationXML>
            <emma:emma xmlns:emma="http://www.w3.org/2003/04/emma" version="1.0">
              <emma:interpretation id="{2725FA35-EAAB-4EF5-B704-50235717B054}" emma:medium="tactile" emma:mode="ink">
                <msink:context xmlns:msink="http://schemas.microsoft.com/ink/2010/main" type="inkWord" rotatedBoundingBox="8451,14946 9078,14979 9052,15474 8426,15441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59385.6008">3554 14203 678 0,'0'0'142'15,"0"0"-68"-15,0 0 47 16,152 51-39-16,-83-40-32 0,9-3-5 16,-6-4-5-1,-3-2-33-15,-15 1-7 0,-10-3-26 16,-8 0-54-16,-6 0-81 15,-10 0-222-15</inkml:trace>
          <inkml:trace contextRef="#ctx0" brushRef="#br0" timeOffset="59203.6742">3621 13779 541 0,'0'0'90'0,"0"0"-28"16,0 0 89-16,0 0-54 15,0 0-56-15,0 0-26 16,-27 0 1-16,27 0-14 16,0 0 17-16,0 0 1 15,0 0-1-15,0 0 4 16,0 0 7-16,0 0 2 16,0 0 1-16,0 0-13 0,0 0-2 15,0 0-1-15,0 0-9 16,0 0-8-16,0 0 4 15,0 0-3-15,0 0-1 16,0 0 1-16,0 0 0 16,0 0 1-16,0 0 2 15,0 0-2-15,0 0 2 16,0 0-4-16,0 0 1 16,0 0 0-16,0 0-2 15,0 0 0-15,9 0-7 16,17 4-1-16,14 0 9 15,18-2 0-15,11-2 2 0,6 0-1 16,-7 0 1-16,-8 0-2 16,-18 0-20-16,-14 0-47 15,-14 0-2-15,-14 9-33 16,0 8-145-16,-38 4-164 16</inkml:trace>
        </inkml:traceGroup>
        <inkml:traceGroup>
          <inkml:annotationXML>
            <emma:emma xmlns:emma="http://www.w3.org/2003/04/emma" version="1.0">
              <emma:interpretation id="{9481F992-1E65-48A0-9F68-6E561C3EC534}" emma:medium="tactile" emma:mode="ink">
                <msink:context xmlns:msink="http://schemas.microsoft.com/ink/2010/main" type="inkWord" rotatedBoundingBox="10268,14439 13227,14592 13174,15624 10215,15471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60501.8279">6398 13317 744 0,'0'0'12'0,"0"0"58"0,0 0-23 15,-123-15 11 1,85 27-29-16,1 27-9 0,-6 19-10 16,4 20 13-16,6 20 9 15,8 12 5-15,16 16-8 16,9-1-19-16,13-12-4 16,28-17-5-16,10-33-1 15,8-27-3-15,2-25 3 16,4-11 1-16,-3-28 3 15,-11-28-4-15,-9-13-5 16,-20-3-11-16,-16-3 7 16,-6 18 9-16,-19 13 3 15,-25 22 21-15,-10 22-4 16,-2 0-16-16,7 31-4 16,13 18-1-16,12 11 1 0,19 0-4 15,5-2-33-15,18-10-35 16,33-19-82-16,8-17-176 15</inkml:trace>
          <inkml:trace contextRef="#ctx0" brushRef="#br0" timeOffset="60052.5349">5362 13873 516 0,'0'0'80'0,"0"0"-3"16,0 0 25-16,0 0-30 16,0 0 12-16,0 0-11 15,114-58-31-15,-68 2-16 0,-6-6-15 16,-5-2-7-1,-10-6 0-15,-7 1-4 0,-9-2 0 16,-9 12 4-16,-3 12-2 16,-21 16 1-16,-3 16 14 15,3 9 5-15,6 6 9 16,3 15-31-16,2 32 0 16,2 27 0-16,10 21 14 15,1 17-1-15,0 9 4 16,16 1 3-16,7-2-16 15,1-11-4-15,4-19 0 16,1-21-26-16,8-22-40 16,-1-27-41-16,1-20-92 15,-6-8-354-15</inkml:trace>
          <inkml:trace contextRef="#ctx0" brushRef="#br0" timeOffset="60871.9408">6748 13963 615 0,'0'0'16'0,"36"128"48"15,12-74-29-15,13-12 38 16,11-18-12-16,12-18 45 16,6-6-69-16,-9-20-26 15,-11-25 29-15,-21-14-40 16,-14-7-1-16,-25-5-17 15,-10 3 14-15,-18 10 4 16,-39 19 21-16,-18 18 36 16,-14 17-40-16,-3 4-3 0,13 25-5 15,16 23 2 1,22 12-7-16,20 12-4 16,21 1-1-16,0-4-24 0,44-12-33 15,23-13-44-15,20-17-66 16,10-15-438-16</inkml:trace>
          <inkml:trace contextRef="#ctx0" brushRef="#br0" timeOffset="61206.7875">7825 14164 535 0,'0'0'38'0,"0"0"42"15,137 75-45-15,-68-75 54 16,10-16 11-16,-3-28-47 16,-9-18 4-16,-20-12-52 15,-23-4-1-15,-21 1 7 16,-3 4 9-16,-36 16 7 15,-29 13 6-15,-12 23 7 16,-13 19-31-16,-3 4-2 16,7 43-4-16,13 15-3 15,19 19 0-15,23 7-6 16,24 4-56-16,7-3-87 16,12-13-166-16</inkml:trace>
        </inkml:traceGroup>
      </inkml:traceGroup>
    </inkml:traceGroup>
    <inkml:traceGroup>
      <inkml:annotationXML>
        <emma:emma xmlns:emma="http://www.w3.org/2003/04/emma" version="1.0">
          <emma:interpretation id="{9049D2A2-B992-42DB-B95F-0EAD4315C658}" emma:medium="tactile" emma:mode="ink">
            <msink:context xmlns:msink="http://schemas.microsoft.com/ink/2010/main" type="paragraph" rotatedBoundingBox="3532,15816 13033,16321 12979,17320 3479,16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67E3D8-97E1-42FD-B7BD-D0B0F3F30CC7}" emma:medium="tactile" emma:mode="ink">
              <msink:context xmlns:msink="http://schemas.microsoft.com/ink/2010/main" type="line" rotatedBoundingBox="3532,15816 13033,16321 12979,17320 3479,16815"/>
            </emma:interpretation>
          </emma:emma>
        </inkml:annotationXML>
        <inkml:traceGroup>
          <inkml:annotationXML>
            <emma:emma xmlns:emma="http://www.w3.org/2003/04/emma" version="1.0">
              <emma:interpretation id="{130DC6CD-F35A-43E9-9CB9-EE9F03F216F4}" emma:medium="tactile" emma:mode="ink">
                <msink:context xmlns:msink="http://schemas.microsoft.com/ink/2010/main" type="inkWord" rotatedBoundingBox="3530,15851 6284,15998 6247,16678 3494,16532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64131.6211">-364 15124 325 0,'0'0'62'0,"15"127"146"15,-8-76-92-15,-2-17-64 0,-4-10-14 16,2-15-23-16,-3-5-4 15,0-4 19-15,0-7 41 16,0-29-71-16,0-14-16 16,0-9-8-16,0-8-13 15,0 3-12-15,0 8 26 16,-3 16 9-16,3 19 14 16,0 18 2-16,0 3-2 15,0 32 0-15,3 24 25 16,8 10 7-16,4 11-1 0,5-6-4 15,11-13-9 1,11-20 24-16,3-21-31 0,0-17-3 16,-1-7-3-16,0-39 15 15,-5-17-8-15,-8-14-12 16,-8-4-9-16,-14 3 4 16,-9 12-8-16,0 15-1 15,-2 20-14-15,-16 20-5 16,0 11-94-16,2 4-52 15,2 22-172-15</inkml:trace>
          <inkml:trace contextRef="#ctx0" brushRef="#br0" timeOffset="64322.3637">413 15150 277 0,'0'0'427'0,"-4"113"-321"15,-13-60-16-15,-1-20-11 16,8-14-44-16,-2-17-33 16,2-2-2-16,1-19-18 15,2-35-203-15,5-16-459 16</inkml:trace>
          <inkml:trace contextRef="#ctx0" brushRef="#br0" timeOffset="64822.5504">678 15109 706 0,'0'0'16'0,"6"143"113"0,-3-85-18 16,1-19-69-16,-1-18-22 16,-1-10-6-16,-2-11-12 15,0 0 10-15,0-18 10 16,0-24-22-16,0-19-4 15,0-7-9-15,0-6-22 16,0 9-8-16,0 12-8 16,0 20 30-16,0 21 21 15,0 12 0-15,3 5-4 16,7 26 4-16,7 17 19 16,-2 7 2-16,4 3 5 15,4-3-13-15,1-8-2 0,2-14-11 16,1-13 19-16,-5-14-19 15,-2-6 3-15,-2-22 0 16,0-23 26-16,0-14-19 16,3-10-7-16,-11 2 1 15,-5 3-3-15,-2 7 1 16,-3 16-1-16,0 15 1 16,0 17 1-16,0 9 22 15,0 0-24-15,0 31 0 16,6 18-1-16,6 11 3 0,6 7 3 15,5-5-6 1,8-7 0-16,7-9-2 0,1-16 0 16,-3-15-31-16,-2-15-21 15,-2-10-42-15,0-35-47 16,-5-17-216-16</inkml:trace>
          <inkml:trace contextRef="#ctx0" brushRef="#br0" timeOffset="63523.5017">-1311 14754 568 0,'0'0'11'16,"0"154"103"-16,0-54-2 15,4-2 7-15,8-12-75 16,2-18-3-16,1-18-20 15,0-24-13-15,-5-13-7 16,-1-13 1-16,-1-21-2 0,-4-33 0 16,1-23-22-16,-5-11-50 15,0-1-51-15,-8 14 39 16,-23 15 62-16,-5 21 22 16,4 16 4-16,8 15-4 15,18 8 14-15,6 0-14 16,5 0-4-16,26 0 4 15,13 0 1-15,4 0-1 16,2-12 1-16,-2-17-1 16,-3-2 4-16,-8 3 0 15,-5 7 18-15,-9 15-9 16,2 6 3-16,-2 30 24 16,-1 36 23-16,-4 27-18 0,-6 17-14 15,-6 6-16 1,-3-12-9-16,3-22-6 0,8-26-3 15,2-28-89-15,5-23-91 16,-1-5-310-16</inkml:trace>
          <inkml:trace contextRef="#ctx0" brushRef="#br0" timeOffset="63699.5488">-548 15214 680 0,'0'0'8'0,"0"0"14"16,0 125-1-16,0-104-21 15,0-13 0-15,0-8-139 16,0-22-421-16</inkml:trace>
          <inkml:trace contextRef="#ctx0" brushRef="#br0" timeOffset="65393.0652">1147 14913 632 0,'0'0'85'0,"0"0"-75"0,0 0 83 16,60 153 11-16,-33-86-36 15,0 1-54-15,-1-1-10 16,-1-10-4-16,-1-12-29 15,-1-19-119-15,-4-22-320 16</inkml:trace>
        </inkml:traceGroup>
        <inkml:traceGroup>
          <inkml:annotationXML>
            <emma:emma xmlns:emma="http://www.w3.org/2003/04/emma" version="1.0">
              <emma:interpretation id="{6A59D7CB-0AB6-4324-A214-2CB788A3C410}" emma:medium="tactile" emma:mode="ink">
                <msink:context xmlns:msink="http://schemas.microsoft.com/ink/2010/main" type="inkWord" rotatedBoundingBox="6474,16054 7009,16082 6980,16626 6445,16598"/>
              </emma:interpretation>
              <emma:one-of disjunction-type="recognition" id="oneOf24">
                <emma:interpretation id="interp36" emma:lang="" emma:confidence="0">
                  <emma:literal>o</emma:literal>
                </emma:interpretation>
                <emma:interpretation id="interp37" emma:lang="" emma:confidence="0">
                  <emma:literal>°</emma:literal>
                </emma:interpretation>
                <emma:interpretation id="interp38" emma:lang="" emma:confidence="0">
                  <emma:literal>0</emma:literal>
                </emma:interpretation>
                <emma:interpretation id="interp39" emma:lang="" emma:confidence="0">
                  <emma:literal>O</emma:literal>
                </emma:interpretation>
                <emma:interpretation id="interp40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65701.3675">1647 15336 658 0,'0'0'23'0,"128"33"131"15,-51-33-99-15,-2-16-17 16,-1-35-8-16,-16-20-22 16,-11-8-8-16,-28-2-27 15,-19 12-12-15,-27 12 39 16,-36 19 7-16,-15 20 61 15,-9 18-23-15,1 15-20 16,7 36 8-16,14 16-14 16,24 14-13-16,25 3-6 15,16-3-6-15,18-10-46 16,33-21-136-16,11-17-587 16</inkml:trace>
        </inkml:traceGroup>
        <inkml:traceGroup>
          <inkml:annotationXML>
            <emma:emma xmlns:emma="http://www.w3.org/2003/04/emma" version="1.0">
              <emma:interpretation id="{CD74261C-B6B0-4A3C-8FE1-7ECF6FBCCE04}" emma:medium="tactile" emma:mode="ink">
                <msink:context xmlns:msink="http://schemas.microsoft.com/ink/2010/main" type="inkWord" rotatedBoundingBox="10221,16171 13033,16321 12979,17320 10168,17171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61783.7202">5332 15259 586 0,'0'0'87'0,"0"0"-59"0,0 0 54 16,0 0 5-1,0 0-57-15,0 0-28 0,27 0-2 16,65 0 26-16,42 0 24 15,36-2-13-15,28-7-10 16,32-1 9-16,14-3-3 16,7 0 2-16,-5 0-9 15,-17 2 10-15,-16 3-7 16,-19 2-14-16,-18 0-8 16,-26-3 3-16,-34 2 2 15,-30-2-11-15,-37 5-2 16,-28 2-3-16,-21 2-61 0,-19 0 13 15,-35 0 1 1,-21 2-79-16,-14 15-30 0,-7-5-233 16</inkml:trace>
          <inkml:trace contextRef="#ctx0" brushRef="#br0" timeOffset="62135.5907">6019 16026 725 0,'0'0'42'0,"0"0"19"16,0 0 94-16,0 0-118 15,0 0-37-15,141 0 23 16,11-14 34-16,29-3-12 16,13 2 30-16,3 5-9 15,-15 5-39-15,-14-1-6 16,-18-3 7-16,-23-1-13 16,-27 1-7-16,-28 0-3 15,-28 2-5-15,-23 3-4 16,-19 2-73-16,-2 0-10 15,-26 2-28-15,-21 0-225 16</inkml:trace>
        </inkml:traceGroup>
      </inkml:traceGroup>
    </inkml:traceGroup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8:01.34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4DE86C9-08D1-4E69-9651-1DA6084831F4}" emma:medium="tactile" emma:mode="ink">
          <msink:context xmlns:msink="http://schemas.microsoft.com/ink/2010/main" type="writingRegion" rotatedBoundingBox="474,3354 24832,2729 25239,18598 881,19222"/>
        </emma:interpretation>
      </emma:emma>
    </inkml:annotationXML>
    <inkml:traceGroup>
      <inkml:annotationXML>
        <emma:emma xmlns:emma="http://www.w3.org/2003/04/emma" version="1.0">
          <emma:interpretation id="{1FAC331D-F9AE-4B5F-921C-F944C7A8C814}" emma:medium="tactile" emma:mode="ink">
            <msink:context xmlns:msink="http://schemas.microsoft.com/ink/2010/main" type="paragraph" rotatedBoundingBox="3290,3240 14152,3718 14043,6174 3182,56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44CCE3-F0BD-4584-A3B4-6E76A3682159}" emma:medium="tactile" emma:mode="ink">
              <msink:context xmlns:msink="http://schemas.microsoft.com/ink/2010/main" type="inkBullet" rotatedBoundingBox="3290,3240 3889,3267 3885,3362 3286,3336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-1178-491 443 0,'0'0'105'0,"0"0"19"15,0 0-2-15,0 0-18 16,0 0-10-16,0 0-60 15,0 0-31-15,30-10 0 16,64 10 44-16,15-7-11 16,-12-3-26-16,-9-3-10 15,-16 0 2-15,-15 6-2 16,-21 1-21-16,-15 3-41 16,-21 3-84-16,-9 0-71 15,-39 11-240-15</inkml:trace>
      </inkml:traceGroup>
      <inkml:traceGroup>
        <inkml:annotationXML>
          <emma:emma xmlns:emma="http://www.w3.org/2003/04/emma" version="1.0">
            <emma:interpretation id="{69CBAC65-4B60-465D-9E93-0E663173C0FE}" emma:medium="tactile" emma:mode="ink">
              <msink:context xmlns:msink="http://schemas.microsoft.com/ink/2010/main" type="line" rotatedBoundingBox="4345,3595 14138,4026 14044,6174 4250,5743">
                <msink:destinationLink direction="with" ref="{CAC46C07-4A13-444B-9DA7-D4C61970405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6119713-5DD2-4B12-861C-36918ADF8E45}" emma:medium="tactile" emma:mode="ink">
                <msink:context xmlns:msink="http://schemas.microsoft.com/ink/2010/main" type="inkWord" rotatedBoundingBox="4335,3820 6602,3920 6537,5378 4271,5279">
                  <msink:destinationLink direction="with" ref="{22BD6F48-4B3D-446C-9EB5-A005C5C70B7E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9020.1158">1155 778 925 0,'0'0'13'0,"0"0"-1"15,0 0 7-15,0 0-19 16,0 0-28-16,0 0-142 16,-9-2-93-16</inkml:trace>
          <inkml:trace contextRef="#ctx0" brushRef="#br0" timeOffset="-29137.9683">1132 1086 836 0,'0'0'9'16,"0"122"-1"-16,0-72 2 0,2-18-8 15,7-16-2-15,7-14-6 16,5-2-81-16,3-35-91 16,-1-24-350-16</inkml:trace>
          <inkml:trace contextRef="#ctx0" brushRef="#br0" timeOffset="-28606.1215">1487 1154 436 0,'0'0'50'0,"0"118"110"15,0-61-105-15,0-5-7 16,5-7 15-16,2-11-15 16,1-11-34-16,-2-5 0 15,-3-12-3-15,-2-3-7 0,-1-3 3 16,3-3 26-16,-1-27 8 16,2-13-34-16,8-14-5 15,6-3-2-15,8-6-1 16,7-4 1-16,9 5 3 15,0 11-3-15,0 14-2 16,-1 24 2-16,-2 16-3 16,1 3 3-16,1 31 6 15,-2 15 23-15,-9 5 5 16,-7 3-6-16,-10-3-12 16,1-9-10-16,-2-9-6 15,0-6-4-15,-2-15-42 16,4-6-65-16,-2-9-158 15</inkml:trace>
          <inkml:trace contextRef="#ctx0" brushRef="#br0" timeOffset="-29370.7237">-129 179 554 0,'0'0'31'16,"-14"145"14"-16,14-42 33 15,0 12-10-15,32-14-14 0,9-25-30 16,16-32-5-16,16-36-19 16,7-15 2-16,9-47 9 15,0-32 6-15,-5-17-11 16,-6-6-6 0,-15 8-6-16,-16 14 4 0,-28 20 2 15,-11 22 0-15,-8 15 10 16,0 20 37-16,-14 10 10 15,-8 2-21-15,-7 45-32 16,-3 41-1-16,1 30 5 16,8 20 10-16,14 9-13 15,9-10-4-15,0-13-1 16,29-18 0-16,17-17-5 16,12-24-39-16,9-22-41 15,4-28-92-15,-5-15-238 16</inkml:trace>
          <inkml:trace contextRef="#ctx0" brushRef="#br0" timeOffset="-29695.1548">109 190 419 0,'0'0'482'0,"0"0"-477"0,-61-105 4 15,46 76-6-15,3 4 12 16,3 6 33-16,2 10 27 15,2 5-38-15,5 4-31 16,-1 0 34-16,1 1-40 16,0 41-13-16,1 43 2 15,20 57 11-15,0 53 7 16,-3 27-1-16,-3-2-1 16,-3-32-2-16,-7-42-3 15,-5-41 1-15,0-38 0 16,0-27-1-16,5-27 0 0,-1-16-8 15,4-65-47-15,2-41-40 16,4-34-212-16,-10-17-194 16</inkml:trace>
        </inkml:traceGroup>
        <inkml:traceGroup>
          <inkml:annotationXML>
            <emma:emma xmlns:emma="http://www.w3.org/2003/04/emma" version="1.0">
              <emma:interpretation id="{196F0F25-9A86-4F91-9252-664BAD93AD9D}" emma:medium="tactile" emma:mode="ink">
                <msink:context xmlns:msink="http://schemas.microsoft.com/ink/2010/main" type="inkWord" rotatedBoundingBox="8302,3881 11477,4020 11427,5161 8252,50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9818.9391">3942 746 0 0,'0'0'0'16,"0"0"1"-16,0 0-1 0,0 0 0 16</inkml:trace>
          <inkml:trace contextRef="#ctx0" brushRef="#br0" timeOffset="-19119.2466">3889 590 178 0,'-12'-26'67'16,"-1"-2"69"-16,-1 1-62 15,5 3-1-15,0 3 62 16,5 3-96-16,1 3-19 16,3 7 3-16,0 5 3 15,-2 0-11-15,2 3-15 16,0 0-9-16,0 29-3 15,11 20 12-15,13 20 6 0,-2 14 10 16,1 16 9-16,0 1 1 16,-1-6-8-16,1-12-6 15,-2-16-6-15,0-17-2 16,-3-14-3-16,0-15 3 16,-2-7-1-16,2-10-6 15,-3-3 6-15,7-3-1 16,3-22 7-16,-1-16-9 15,6-6-4-15,-4-6-6 16,-4-4 5-16,-4-4-4 0,-6 1 6 16,-3-4 0-1,-4 4 0-15,-5 6 2 0,0 8 1 16,0 10 0-16,0 14 0 16,0 7 0-16,-3 10 0 15,-2 5 0-15,5 0-5 16,0 6-22-16,0 27 9 15,0 23 18-15,12 15 7 16,11 13-5-16,9 9 0 16,2-4 0-16,2-9-2 15,3-23 2-15,2-16-2 16,-2-21 4-16,-3-14-1 16,2-6 0-16,-2-12 6 15,0-32 9-15,0-15-10 16,-2-10 3-16,-8-13-5 0,-8 3 8 15,-9 0 5-15,-9 7 11 16,0 10-9-16,0 15 0 16,-13 14-4-16,3 14-12 15,6 9-4-15,4 8-2 16,0 2-9-16,0 0-81 16,6 10-16-16,20 11 36 15,8 1-114-15,10 0-223 16</inkml:trace>
          <inkml:trace contextRef="#ctx0" brushRef="#br0" timeOffset="-18608.0623">5351 251 260 0,'0'0'235'0,"0"0"-176"16,-26-110 64-16,20 95-22 15,2 8-24-15,1 7-4 0,1 0-45 16,-1 0-28-16,3 19-19 15,-4 26 19-15,2 27 3 16,-1 21 4-16,3 15-6 16,0 7 3-16,0 0-3 15,0-9-1-15,0-11 3 16,0-17 4-16,0-14 2 16,5-14 8-16,11-13-8 15,11-11 6-15,8-5-11 16,13-12 13-16,6-5 14 15,8-4 13-15,-1 0-14 16,-1 0-6-16,-10 0 7 16,-2 4-16-16,-7-4 2 15,-7 1-11-15,-4 2-5 0,-10 0-1 16,-2 1-1-16,-9-3-11 16,0 5-50-16,-1-5-23 15,4-1-29-15,6 0-88 16,0 0-248-16</inkml:trace>
          <inkml:trace contextRef="#ctx0" brushRef="#br0" timeOffset="-18309.0746">6454 982 524 0,'0'0'68'0,"0"0"20"16,146 0 7-16,-77 0-5 15,2-5-13-15,0-8-69 0,-7-6-6 16,-14 0-2 0,-11 1-66-16,-20-3-188 0</inkml:trace>
          <inkml:trace contextRef="#ctx0" brushRef="#br0" timeOffset="-18106.3449">6677 727 581 0,'0'0'46'0,"0"115"38"15,0-43 30-15,0 2 14 16,9-7-72-16,4-11-36 16,1-13-16-16,-1-10-4 15,1-12-1-15,-1-9-29 0,1-7-104 16,-1-5-200-16</inkml:trace>
        </inkml:traceGroup>
        <inkml:traceGroup>
          <inkml:annotationXML>
            <emma:emma xmlns:emma="http://www.w3.org/2003/04/emma" version="1.0">
              <emma:interpretation id="{F16A8080-F1FE-490E-81D2-5046F7FA9155}" emma:medium="tactile" emma:mode="ink">
                <msink:context xmlns:msink="http://schemas.microsoft.com/ink/2010/main" type="inkWord" rotatedBoundingBox="12108,3936 14138,4026 14044,6174 12014,60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7343.1521">7750 887 563 0,'0'0'31'0,"0"0"32"0,0 0 11 16,0 0-3-16,0 0-3 15,0 0-11-15,-4 25-12 16,4-48 14-16,0-11-46 16,0-10-11-16,0-4-2 15,-9-5-1-15,-8 3-2 16,-2 5-7-16,-7 4 8 15,3 13 2-15,7 10 0 16,7 8 0-16,9 5 4 16,0 4-4-16,25-3-3 0,24-2 3 15,8 1 0-15,1 5 1 16,-1 0 0-16,-8 0-1 16,-13 11-4-16,-9 13 2 15,-18 9-3-15,-9 12 5 16,0 11 0-16,-33 9 4 15,-14 7 14-15,2-1 5 16,6 0-5-16,13-10 9 16,17-5-14-16,9-8-5 15,0-10-7-15,33-5 3 16,14-5 2-16,13-9-5 16,3-11-1-16,8-8 3 15,-2 0-3-15,-7-16-20 16,-4-9-40-16,-10 2-31 15,-16 3-126-15,-17 5-317 0</inkml:trace>
          <inkml:trace contextRef="#ctx0" brushRef="#br0" timeOffset="-16967.1338">8373 142 342 0,'0'0'91'0,"0"0"46"15,0 0-52-15,0 0-10 16,0 0-57-16,0 0-14 15,-10 37 36-15,27 27 36 16,6 20-15-16,-2 16-12 16,-3 15 0-16,0 6-19 15,-8-3 2-15,2-8-4 16,-4-16-15-16,-4-15-8 16,-2-21-3-16,2-14 0 15,-1-18-2-15,2-13 0 16,-4-10-26-16,7-3-72 0,1-10-70 15,0-19-265-15</inkml:trace>
          <inkml:trace contextRef="#ctx0" brushRef="#br0" timeOffset="-16748.1157">8443 896 565 0,'0'0'142'15,"128"-71"-109"-15,-35 27 95 0,8-6-44 16,0-1-22 0,-10 4-32-16,-19 4-21 0,-14 10-8 15,-24 8-1-15,-16 11-21 16,-18 4-28-16,0 8-57 16,-34 2-141-16,-14 0-267 15</inkml:trace>
          <inkml:trace contextRef="#ctx0" brushRef="#br0" timeOffset="-16589.1523">8843 784 114 0,'0'0'314'15,"68"118"-94"-15,-22-58-68 16,4-10-71-16,-2-7-8 16,-3-10-24-16,-6-5-8 15,-12-13-17-15,-6-3-18 0,-7-5-6 16,-8-7-37-16,-3 0-98 15,-3 0-126-15</inkml:trace>
          <inkml:trace contextRef="#ctx0" brushRef="#br0" timeOffset="-15720.4042">9580 2347 172 0,'0'0'0'16,"0"0"7"-16,0 0-5 15,0 0-1-15,0 0 22 16,0 0 2-16,-74-17-23 16,74 13-1-16,0 0-1 15,0 2-20-15,0 0-12 16,0 2 18-16,0 0-10 16,0 0-6-16,0 0 3 15,0 0-8-15,0 0 29 16,0 0-1-16,0 0-9 15</inkml:trace>
        </inkml:traceGroup>
      </inkml:traceGroup>
    </inkml:traceGroup>
    <inkml:traceGroup>
      <inkml:annotationXML>
        <emma:emma xmlns:emma="http://www.w3.org/2003/04/emma" version="1.0">
          <emma:interpretation id="{55B879FE-5AD6-4BE0-A482-7603BC4BE982}" emma:medium="tactile" emma:mode="ink">
            <msink:context xmlns:msink="http://schemas.microsoft.com/ink/2010/main" type="paragraph" rotatedBoundingBox="4207,6012 23631,6136 23618,8127 4194,80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0C26C6-12C9-42CF-B504-3CDBCE08618D}" emma:medium="tactile" emma:mode="ink">
              <msink:context xmlns:msink="http://schemas.microsoft.com/ink/2010/main" type="line" rotatedBoundingBox="4207,6012 23631,6136 23618,8127 4194,8004">
                <msink:destinationLink direction="with" ref="{CAC46C07-4A13-444B-9DA7-D4C61970405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DC97236-04FE-4DEA-9926-EBCD73EA198C}" emma:medium="tactile" emma:mode="ink">
                <msink:context xmlns:msink="http://schemas.microsoft.com/ink/2010/main" type="inkWord" rotatedBoundingBox="4207,6020 6288,6033 6277,7737 4196,7723">
                  <msink:destinationLink direction="with" ref="{22BD6F48-4B3D-446C-9EB5-A005C5C70B7E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26912.8467">-189 2282 507 0,'0'0'13'16,"0"0"54"-16,0 0 28 16,0 0-16-16,0 0-3 15,0 0-5-15,0 0-26 16,-68-89-44-16,68 134 8 16,0 32-9-16,5 37 34 15,4 25-9-15,-2 11-4 16,-5-3 2-16,1-11-14 15,-3-23-6-15,1-19-2 16,2-19 3-16,2-24-4 16,4-17-7-16,4-17-26 15,5-17-79-15,8 0-98 0,-7-32-241 16</inkml:trace>
          <inkml:trace contextRef="#ctx0" brushRef="#br0" timeOffset="-26515.4283">382 2322 546 0,'0'0'132'0,"0"0"-126"16,0 0 22-16,-60 169 38 0,12-76-24 15,-9 0-24-15,-5-9-9 16,-1-12 10-16,4-13 4 16,4-11 15-16,5-14-14 15,8-13-13-15,10-14-6 16,13-7-1-16,7-7-2 16,9-20-2-16,3-7-1 15,0 1 0-15,19 10 1 16,9 10 0-16,3 13-4 15,4 9 4-15,4 26 25 16,-6 12 12-16,0 7 2 16,-5 1-9-16,-2-2-13 15,6-1-10-15,-1-10-7 0,7-7-4 16,5-6-59-16,-1-12-81 16,1-9-299-16</inkml:trace>
          <inkml:trace contextRef="#ctx0" brushRef="#br0" timeOffset="-26320.8306">836 3521 946 0,'0'0'35'0,"0"134"-26"0,0-57 23 16,0-7-8-16,0-16-19 15,0-20-5-15,2-20-65 16,14-14-189-16,2-33-339 16</inkml:trace>
          <inkml:trace contextRef="#ctx0" brushRef="#br0" timeOffset="-25703.847">1341 2587 287 0,'0'0'37'0,"-31"-115"104"16,17 74-9-16,5 10-36 16,0 8-1-16,5 9-37 15,-1 5 12-15,5 9-19 16,0 0-35-16,0 0-16 16,0 28-13-16,5 23 13 15,10 23 1-15,1 21 0 16,-4 13 4-16,-3 1 1 15,-7 0-2-15,1-7 1 16,-3-3 7-16,4-9 6 16,2-16-11-16,6-19-2 15,11-16 3-15,8-16-3 0,12-9 5 16,6-5 13-16,5-9 15 16,3 0-8-16,-4 0 4 15,-6-3-23-15,-10-3-9 16,-4 2-1-16,-10 4-1 15,-10 0-27-15,-13 20-123 16,0 22-200-16</inkml:trace>
        </inkml:traceGroup>
        <inkml:traceGroup>
          <inkml:annotationXML>
            <emma:emma xmlns:emma="http://www.w3.org/2003/04/emma" version="1.0">
              <emma:interpretation id="{2595685E-C3F2-4031-861E-AF62380F0DEE}" emma:medium="tactile" emma:mode="ink">
                <msink:context xmlns:msink="http://schemas.microsoft.com/ink/2010/main" type="inkWord" rotatedBoundingBox="7609,6559 10349,6577 10343,7554 7603,753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3532.8261">3141 3430 51 0,'0'0'628'0,"0"0"-599"16,0 0 17-16,0 0 26 16,0 0-32-16,0 0-4 0,64 74 14 15,-21-115-4-15,3-21-18 16,-2-11-15-16,-11-4-10 16,-5 0 0-16,-8 5-1 15,-2 10-1-15,-1 14 2 16,-1 13-1-16,4 20-2 15,10 13-6-15,13 2-1 16,14 24 7-16,7 25 0 16,6 20 5-16,1 13 3 15,-5 5 11-15,-9-2-3 16,-13-12 1-16,-22-13 3 16,-17-7-6-16,-5-9 3 15,-9-7 10-15,-18-9 14 16,-8-12-18-16,-1-8 2 15,0-8-20-15,6 0 3 0,12 0-8 16,13 0-2-16,5-11-15 16,11-8-47-16,35-4-41 15,22-7 12-15,15 6-77 16,6 1-287-16</inkml:trace>
          <inkml:trace contextRef="#ctx0" brushRef="#br0" timeOffset="-12277.1905">4571 3318 255 0,'0'0'190'0,"0"0"-181"16,0 0 43-16,0 0 4 15,-67 115 12-15,63-64 9 16,4-2-19-16,0-8-13 15,18-7-21-15,12-8-11 16,6-13-6-16,6-13 4 16,6-3 32-16,5-30-24 15,-4-8-6-15,-3-4-3 16,-7 0-8-16,-14 5-1 16,-11 5-1-16,-13 9 5 15,-1 4-4-15,0 10 0 16,-6 7-1-16,-10 5-10 15,-5 5-12-15,3 29 14 0,4 11 5 16,8 11 3-16,6-3-2 16,0-2 0-16,11-10 2 15,19-10-7-15,6-17 4 16,7-14 6-16,10-2-3 16,4-36 9-16,2-18-7 15,-4-8-2-15,-5-13-11 16,-6-3-17-16,-13-11-2 15,-10 0-38-15,-15 2 24 16,-6 7 9-16,0 11 34 16,-10 10 1-16,-13 13 1 15,-1 14 2-15,0 9 7 16,3 12 16-16,7 11-2 0,5 2-1 16,5 0-17-16,1 15-2 15,3 19 10-15,0 18 21 16,0 12-8-16,0 18-16 15,0 11-2-15,3 1 7 16,1-6-9-16,1-11 5 16,-1-18-8-16,4-12-4 15,-2-14 1-15,7-13-1 16,10-14-11-16,15-6 10 16,11 0-18-16,16-9 19 15,3-2 0-15,5 11 0 0,-5 0 1 16,-2 11 11-16,-6 17 47 15,-10 6-31-15,-7 0 4 16,-16-6-9-16,-9-3-1 16,-13-5-12-16,-5-1 4 15,-5-5 6-15,-25 1 29 16,-10-7-8-16,-5-8-26 16,-2 0-12-16,6 0-3 15,7-14-3-15,11-1-12 16,10 3 1-16,8 1-11 15,5 7-2-15,0 2-40 16,27 2-23-16,15 0-9 0,-1 0-115 16,-5 12-209-1</inkml:trace>
        </inkml:traceGroup>
        <inkml:traceGroup>
          <inkml:annotationXML>
            <emma:emma xmlns:emma="http://www.w3.org/2003/04/emma" version="1.0">
              <emma:interpretation id="{E92789A8-A805-456C-BE4C-B692CCC5DE3D}" emma:medium="tactile" emma:mode="ink">
                <msink:context xmlns:msink="http://schemas.microsoft.com/ink/2010/main" type="inkWord" rotatedBoundingBox="11867,6891 11918,6892 11914,7569 11863,756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1807.0465">7454 3200 443 0,'0'0'73'16,"0"0"34"-16,0 0-3 0,0 0 7 16,0 0-16-16,0 0-43 15,-18-35-15-15,18 29-18 16,0-3-7-16,0-6 4 16,0-4-10-16,0 2-5 15,0 0 2-15,0 6-2 16,0 5-1-16,0 6 0 15,0 0-7-15,0 0-35 16,-8 17-76-16,-1 12-47 16,0 14-2-16,2 0-226 15</inkml:trace>
          <inkml:trace contextRef="#ctx0" brushRef="#br0" timeOffset="-11618.7981">7410 3647 327 0,'0'0'106'0,"0"0"20"15,0 0-15-15,0 0-39 16,0 0 12-16,0 0 9 16,17 33-18-16,-17-50-56 15,0 2-7-15,0 5-10 16,-9 6-2-16,1 4-8 16,1 6-50-16,5 27-81 15,2 2-94-15,0-1-332 16</inkml:trace>
        </inkml:traceGroup>
        <inkml:traceGroup>
          <inkml:annotationXML>
            <emma:emma xmlns:emma="http://www.w3.org/2003/04/emma" version="1.0">
              <emma:interpretation id="{CBDEDD9E-AFEC-44E2-B506-55A1C340EE3C}" emma:medium="tactile" emma:mode="ink">
                <msink:context xmlns:msink="http://schemas.microsoft.com/ink/2010/main" type="inkWord" rotatedBoundingBox="13651,6289 15759,6302 15748,8007 13640,799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7913.392">10764 3656 746 0,'0'0'23'0,"0"0"60"15,163 3 11-15,-90-3-49 16,-2-11-16-16,-3-3-23 16,-7 3-6-16,-14 5-51 15,-18 3-193-15,-17 3-388 16</inkml:trace>
          <inkml:trace contextRef="#ctx0" brushRef="#br0" timeOffset="-8071.466">10781 3283 601 0,'0'0'91'0,"0"0"63"0,0 0-44 15,0 0-49-15,0 0-35 16,0 0-18-16,92-36 7 16,-35 27 6-16,0 1-6 15,-3 1-14-15,-9 7 1 16,-3 0-2-16,-10 0-19 15,-10 10-42-15,-10 16-58 16,-12 6-81-16,-7 0-220 16</inkml:trace>
          <inkml:trace contextRef="#ctx0" brushRef="#br0" timeOffset="-10615.1261">9187 2537 414 0,'0'0'15'16,"0"0"110"-16,0 0 38 15,0 0-60-15,0 0-92 16,0 0-6-16,44 91 41 16,10-9 38-16,9 7-45 15,2-5-15-15,-4-13-10 16,-6-12-14-16,-3-11 2 0,1-10-2 16,1-12-10-1,-1-10-42-15,-1-14-66 0,-8-2-139 16</inkml:trace>
          <inkml:trace contextRef="#ctx0" brushRef="#br0" timeOffset="-10314.7751">10085 2468 176 0,'0'0'404'0,"0"0"-395"15,0 0 5-15,-36 119 50 16,25-23 15-16,-4 31-13 16,5 34 4-16,-4 14 1 15,1 8-34-15,5-2-17 16,7-17-9-16,1-16-3 15,0-22-8-15,6-32-4 16,10-24-26-16,2-26-74 16,-1-27-105-16</inkml:trace>
        </inkml:traceGroup>
        <inkml:traceGroup>
          <inkml:annotationXML>
            <emma:emma xmlns:emma="http://www.w3.org/2003/04/emma" version="1.0">
              <emma:interpretation id="{66E6AE86-832B-4BE0-857A-230A4464A8E6}" emma:medium="tactile" emma:mode="ink">
                <msink:context xmlns:msink="http://schemas.microsoft.com/ink/2010/main" type="inkWord" rotatedBoundingBox="16243,6089 21222,6120 21209,8112 16231,808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5304.4863">15356 2403 583 0,'0'0'52'15,"0"0"50"-15,78 112 61 0,-33-18-48 16,8 35-9-16,-1 34-11 16,-2 15-27-1,-7 13-34-15,-8-10-17 16,-16-24-11-16,-7-25-4 0,-7-24-3 15,-2-31 1-15,2-18-28 16,-1-20-31-16,10-14-58 16,10-23-124-16,9-4-261 15</inkml:trace>
          <inkml:trace contextRef="#ctx0" brushRef="#br0" timeOffset="-4761.8533">16161 3706 594 0,'0'0'207'0,"0"0"-182"0,116 58 31 15,-38-58 0-15,13 0-20 16,8-17-29-16,-2-10-7 16,-12-4-224-16</inkml:trace>
          <inkml:trace contextRef="#ctx0" brushRef="#br0" timeOffset="-4890.6798">16255 3257 864 0,'0'0'55'0,"0"0"-5"15,0 0 6-15,0 0 28 16,167-13-7-16,-82 9-33 16,-1 2-26-16,-13 2-13 15,-20 0-5-15,-19 0-29 16,-25 9-83-16,-7 14-93 16,-52 8-336-16</inkml:trace>
          <inkml:trace contextRef="#ctx0" brushRef="#br0" timeOffset="-7179.2527">11770 3798 981 0,'0'0'8'0,"135"-25"4"16,-38 8 61-16,5-7-26 15,-1 1-17-15,-11-1-27 16,-12 3-3-16,-16 7-42 16,-22 0-75-16,-17 3-229 15</inkml:trace>
          <inkml:trace contextRef="#ctx0" brushRef="#br0" timeOffset="-7342.245">11963 3309 588 0,'0'0'12'0,"0"0"102"15,123 3-3-15,-48-41 10 0,8-13-36 16,2-13-35-16,-2-5-14 15,-11-10-14-15,-10 2-10 16,-14-4-8-16,-16 2-4 16,-20-2 3-16,-12 1-3 15,-18 3-11-15,-31 3-16 16,-12 4-7-16,-13 13-9 16,3 16 12-16,5 18 22 15,12 17-5-15,15 6 7 16,15 29 6-16,7 31 1 15,10 30 0-15,7 26 2 16,0 31 6-16,17 24 4 16,13 14 25-16,-8 3 5 15,-1-5-11-15,-10-14-18 0,-7-13 0 16,-1-12-2-16,-3-27-6 16,0-17-4-16,2-26-1 15,-2-31-4-15,0-23-62 16,0-20-22-16,0-9-36 15,-15-36-486-15</inkml:trace>
          <inkml:trace contextRef="#ctx0" brushRef="#br0" timeOffset="-6746.1099">13084 2398 458 0,'0'0'38'15,"0"0"52"-15,-123 57 26 0,90 19-39 16,3 23 8-16,9 21 5 15,12 22-20-15,9 3-14 16,0 2 3-16,25-10-21 16,10-18 2-16,2-16-6 15,10-19-26-15,2-14-7 16,0-20-1-16,-10-18-2 16,-5-17-81-16,-5-15-46 15,-8 0-138-15,-8-19-269 16</inkml:trace>
          <inkml:trace contextRef="#ctx0" brushRef="#br0" timeOffset="-6465.5834">13559 2682 625 0,'0'0'28'0,"0"0"16"16,0 0 76-16,-16 157-31 15,16-67-18-15,16 18-21 16,-1 2 7-16,2-1-15 0,1-17-34 16,3-20-7-1,-3-15-1-15,-9-18-8 16,-6-16-71-16,-3-13-58 0,0-10-128 15,-17-1-381-15</inkml:trace>
          <inkml:trace contextRef="#ctx0" brushRef="#br0" timeOffset="-6321.9508">13648 3149 701 0,'0'0'10'0,"0"0"82"16,155-84-35-16,-98 59-37 15,-3 2-20-15,-1 2-3 0,-11 3-177 16,-18 6-325 0</inkml:trace>
          <inkml:trace contextRef="#ctx0" brushRef="#br0" timeOffset="-6183.1553">13816 3283 679 0,'0'0'62'16,"0"0"61"-16,53 133-68 15,-17-104-1-15,7-5-42 16,1-7-12-16,1-4-26 16,-6-10-183-16,-13-3-405 15</inkml:trace>
          <inkml:trace contextRef="#ctx0" brushRef="#br0" timeOffset="-5968.8824">14416 3440 835 0,'0'0'45'16,"12"109"62"-16,2-53-46 16,4-13 0-16,0-11-44 15,0-9-15-15,3-11-2 16,1-12-77-16,-1 0-50 15,-3-24-438-15</inkml:trace>
          <inkml:trace contextRef="#ctx0" brushRef="#br0" timeOffset="-5638.6266">14688 2594 690 0,'0'0'65'16,"0"0"-60"-16,0 0 85 15,0 0 40-15,18 173-59 16,-16-77-17-16,-2 18-3 16,0 5-16-16,3-4 1 15,1-17-4-15,10-20-3 0,4-14-14 16,4-16 1-16,7-16-8 15,-1-14 6-15,4-9-3 16,6-9-3-16,2 0-3 16,1-21-5-16,-4-2-25 15,-13 2-63-15,-7 5-1 16,-5 5-22-16,-8 2-163 16,-2 0-287-16</inkml:trace>
        </inkml:traceGroup>
        <inkml:traceGroup>
          <inkml:annotationXML>
            <emma:emma xmlns:emma="http://www.w3.org/2003/04/emma" version="1.0">
              <emma:interpretation id="{CF2F7CF9-58D2-44A5-88F3-3BA2DECF2943}" emma:medium="tactile" emma:mode="ink">
                <msink:context xmlns:msink="http://schemas.microsoft.com/ink/2010/main" type="inkWord" rotatedBoundingBox="21822,6524 23629,6535 23623,7447 21817,7436"/>
              </emma:interpretation>
              <emma:one-of disjunction-type="recognition" id="oneOf9">
                <emma:interpretation id="interp9" emma:lang="" emma:confidence="0">
                  <emma:literal>100</emma:literal>
                </emma:interpretation>
                <emma:interpretation id="interp10" emma:lang="" emma:confidence="0">
                  <emma:literal>10</emma:literal>
                </emma:interpretation>
                <emma:interpretation id="interp11" emma:lang="" emma:confidence="0">
                  <emma:literal>000</emma:literal>
                </emma:interpretation>
                <emma:interpretation id="interp12" emma:lang="" emma:confidence="0">
                  <emma:literal>1000</emma:literal>
                </emma:interpretation>
                <emma:interpretation id="interp13" emma:lang="" emma:confidence="0">
                  <emma:literal>10°</emma:literal>
                </emma:interpretation>
              </emma:one-of>
            </emma:emma>
          </inkml:annotationXML>
          <inkml:trace contextRef="#ctx0" brushRef="#br0" timeOffset="-4134.5093">17354 3477 621 0,'0'0'113'0,"0"0"-103"16,0 0 35-16,0 0 46 15,0 0-8-15,0 0-16 16,64-51 3-16,-19-7-37 16,3-9-23-16,-4-11 3 15,-8-6-5-15,-6-5-2 16,-7 1-4-16,-10 6-1 16,-7 12 0-16,-6 16-2 15,0 20 2-15,0 19 1 0,-1 7 5 16,-2 8-4-16,3 19-3 15,-2 30-5-15,2 31 4 16,0 27 2-16,0 14 3 16,0 4-4-16,5-10 0 15,13-14 0-15,4-23-18 16,10-17-51-16,6-19-16 16,-1-27-107-16,2-15-344 15</inkml:trace>
          <inkml:trace contextRef="#ctx0" brushRef="#br0" timeOffset="-3820.58">18011 3404 607 0,'0'0'6'0,"0"0"62"15,0 0-26-15,141 73 63 16,-92-73 0-16,4-8-52 15,-2-24-14-15,-10-10-8 16,-11-8-15-16,-15-6-2 16,-15-3 26-16,0 0-12 15,-32 2 6-15,-13 16-15 16,-10 11 1-16,-3 15-10 16,1 15-3-16,3 15-7 15,9 32-3-15,11 17 1 0,13 2-5 16,21 5-16-1,0-6-40-15,28-5-16 0,17-10-35 16,5-6-145-16,1-17-415 16</inkml:trace>
          <inkml:trace contextRef="#ctx0" brushRef="#br0" timeOffset="-3496.5971">18707 3404 696 0,'0'0'12'16,"0"0"96"-16,0 0-41 16,169 65 47-16,-98-65-66 15,-2-30-32-15,-7-14 6 16,-12-11-7-16,-22-11-12 15,-22-11 3-15,-6-2 5 16,-36 1 13-16,-29 16 3 16,-16 22 10-16,-15 26-5 15,-6 14-16-15,3 30-12 16,13 33-4-16,21 13 0 0,29 11-10 16,36 7-18-1,14-12-109-15,56-16-340 16</inkml:trace>
        </inkml:traceGroup>
      </inkml:traceGroup>
    </inkml:traceGroup>
    <inkml:traceGroup>
      <inkml:annotationXML>
        <emma:emma xmlns:emma="http://www.w3.org/2003/04/emma" version="1.0">
          <emma:interpretation id="{4DEBBFEB-8790-4090-8E74-4E8F9026923C}" emma:medium="tactile" emma:mode="ink">
            <msink:context xmlns:msink="http://schemas.microsoft.com/ink/2010/main" type="paragraph" rotatedBoundingBox="854,9533 15899,8875 15977,10671 933,11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85FA55-3F74-4A9C-B8D2-303E9EF407E0}" emma:medium="tactile" emma:mode="ink">
              <msink:context xmlns:msink="http://schemas.microsoft.com/ink/2010/main" type="inkBullet" rotatedBoundingBox="894,10453 2794,10370 2833,11247 933,11330"/>
            </emma:interpretation>
            <emma:one-of disjunction-type="recognition" id="oneOf10">
              <emma:interpretation id="interp14" emma:lang="" emma:confidence="0">
                <emma:literal>→</emma:literal>
              </emma:interpretation>
            </emma:one-of>
          </emma:emma>
        </inkml:annotationXML>
        <inkml:trace contextRef="#ctx0" brushRef="#br0" timeOffset="25752.8637">-3546 7152 144 0,'0'0'620'16,"207"-56"-616"-16,-71 29 23 16,5 7 12-16,-9 5 45 15,-8 5-52-15,-22 2-18 16,-15 6-11-16,-16 2-1 0,-17 0-2 16,-20 0-71-16,-16 8-124 15,-18 4-266-15</inkml:trace>
        <inkml:trace contextRef="#ctx0" brushRef="#br0" timeOffset="26358.3639">-2392 6594 181 0,'0'0'496'0,"0"0"-491"16,163-26-5 0,-68 26 24-16,5 0 20 0,-7 24 31 15,-10 18-30-15,-5 10-10 16,-19 3-24-16,-14 6-7 15,-24 3-3-15,-21 12-1 16,0 10 6-16,-45 6 2 16,-17 1 0-16,-8-12-2 15,-5-16 11-15,1-20 0 16,6-18-5-16,8-17 0 16,10-10-7-16,7 0 2 15,11-35 1-15,11-17-4 16,17-11-3-16,4-11 0 15,7-1-1-15,20-2 1 0,2 10 0 16,4 10 2 0,-10 13-3-16,-10 20 0 0,-4 13 0 15,-6 11-8-15,2 0-79 16,-5 27-72-16,0 18-30 16,0 13-361-16</inkml:trace>
      </inkml:traceGroup>
      <inkml:traceGroup>
        <inkml:annotationXML>
          <emma:emma xmlns:emma="http://www.w3.org/2003/04/emma" version="1.0">
            <emma:interpretation id="{406392EB-5A5C-4010-ADD6-B20EF4CB03CE}" emma:medium="tactile" emma:mode="ink">
              <msink:context xmlns:msink="http://schemas.microsoft.com/ink/2010/main" type="line" rotatedBoundingBox="4195,9387 15899,8875 15976,10649 4273,11162"/>
            </emma:interpretation>
          </emma:emma>
        </inkml:annotationXML>
        <inkml:traceGroup>
          <inkml:annotationXML>
            <emma:emma xmlns:emma="http://www.w3.org/2003/04/emma" version="1.0">
              <emma:interpretation id="{B1D561A6-73F5-4D8D-8916-6BA7CFDF2130}" emma:medium="tactile" emma:mode="ink">
                <msink:context xmlns:msink="http://schemas.microsoft.com/ink/2010/main" type="inkWord" rotatedBoundingBox="4199,9465 6709,9356 6758,10468 4247,1057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943.5015">1014 6304 664 0,'0'0'129'0,"0"113"-80"16,0-50 27-16,6-13-34 15,6-15-41-15,13-19-1 16,4-16-15-16,10-9-66 16,0-41-70-16,-5-22-502 15</inkml:trace>
          <inkml:trace contextRef="#ctx0" brushRef="#br0" timeOffset="3760.8487">18 5997 689 0,'0'0'25'15,"11"213"75"-15,-1-91-13 16,2-3-2-16,-1-14-41 15,2-24-28-15,-4-31-9 16,-1-18 8-16,0-18-4 16,-4-10-11-16,-4-4 1 0,0-21 4 15,0-30-5-15,0-28-45 16,-17-21-18-16,-5-8-24 16,-8 1-5-16,-14 7 46 15,-8 12 44-15,-7 15 2 16,2 24 3-16,18 21 42 15,12 19 39-15,18 9-14 16,9 0-52-16,0 8-18 16,31 19 0-16,26-1 4 15,23-20-3-15,22-6-1 16,13-45 7-16,-1-25-7 16,-12-10-18-16,-16 9 15 0,-28 14 3 15,-14 19 2-15,-26 16 1 16,-16 17 17-16,-2 5 42 15,-2 27-19-15,-25 35-30 16,-8 33 17-16,1 22 12 16,11 6-9-16,19-5-20 15,4-6-8-15,16-19-5 16,25-13-11-16,13-20-15 16,12-18-26-16,9-20-20 15,4-20-33-15,-4-2-141 16,-11-30-365-16</inkml:trace>
          <inkml:trace contextRef="#ctx0" brushRef="#br0" timeOffset="4046.6986">1071 5980 663 0,'0'0'0'0,"0"0"-263"16,0 0-128-16</inkml:trace>
          <inkml:trace contextRef="#ctx0" brushRef="#br0" timeOffset="4309.1978">1567 6474 688 0,'0'0'64'0,"15"109"24"15,-2-74-18-15,-2-21-22 16,7-14-28-16,6-4-8 16,12-37 40-16,17-20-13 0,8-12-18 15,7 5 5-15,-3 15-5 16,-7 29 10-16,-5 24 14 16,-8 0-11-16,-7 34-8 15,-7 17 6-15,-8 2-16 16,-5-2-11-16,-6-5-5 15,-2-6 0-15,4-10-23 16,2-9-99-16,7-15-81 16,-1-6-659-16</inkml:trace>
        </inkml:traceGroup>
        <inkml:traceGroup>
          <inkml:annotationXML>
            <emma:emma xmlns:emma="http://www.w3.org/2003/04/emma" version="1.0">
              <emma:interpretation id="{BB773BE5-6CCB-4059-9869-CE9B7F2294A6}" emma:medium="tactile" emma:mode="ink">
                <msink:context xmlns:msink="http://schemas.microsoft.com/ink/2010/main" type="inkWord" rotatedBoundingBox="8639,9381 11033,9276 11090,10568 8696,1067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600.2284">4414 6109 300 0,'0'0'24'0,"0"0"98"16,0 0 4-16,0 0-21 15,0 0-56-15,0 0 8 16,-9-41-6-16,9 22-19 16,0-6-1-16,11-5-7 15,7-9-3-15,3-2-1 16,0 0-2-16,-2 5-12 16,-5 6 5-16,-7 16 4 15,-2 9 4-15,-5 5 0 16,0 0-19-16,0 15 0 15,-3 28-5-15,-15 19 5 16,-11 15 9-16,-5 1-7 16,-5 1 4-16,0-5-3 15,2-3 1-15,3-1-2 0,5-4-2 16,5-6 4-16,14-13-4 16,7-10 0-16,3-9 0 15,0-7-3-15,31-6 9 16,11-3-3-16,8-6 11 15,10-4 7-15,-6-2-1 16,0 0 0-16,-1 0-18 16,-5 0 1-16,-4 0-6 15,-5 0-23-15,-8 1-85 16,-10-1-134-16,-12 0-411 16</inkml:trace>
          <inkml:trace contextRef="#ctx0" brushRef="#br0" timeOffset="9779.0861">4915 6397 969 0,'0'0'37'16,"0"0"-26"-16,0 165 47 16,0-105 10-16,0-6-46 15,0-5-21-15,0-9-1 16,16-11-24-16,11-12-112 15,5-15-242-15</inkml:trace>
          <inkml:trace contextRef="#ctx0" brushRef="#br0" timeOffset="10811.836">5809 5931 192 0,'0'0'6'0,"-34"-137"102"16,11 74 44-16,-2 1-27 15,-2 7-63-15,2 6 10 16,1 13-14-16,9 11-2 0,3 12-4 16,8 13 21-16,2 0-63 15,2 29-6-15,0 28-4 16,0 25 12-16,6 26 4 16,8 18 1-16,4 5 6 15,3 7 1-15,2-3-15 16,2-15-4-16,1-20 0 15,-4-22-4-15,-2-30-1 16,1-18 1-16,1-13-1 16,13-11 4-16,9-6 12 15,14 0 2-15,16 0 27 16,10-1-5-16,3-8-11 0,-1 9-1 16,-8 0-1-1,-10 0-2-15,-11 0-21 0,-14 0-2 16,-11 0-1-16,-8 0-1 15,-13 0-35-15,-4 0-60 16,-7 0-24-16,0 0-83 16,0 1-327-16</inkml:trace>
        </inkml:traceGroup>
        <inkml:traceGroup>
          <inkml:annotationXML>
            <emma:emma xmlns:emma="http://www.w3.org/2003/04/emma" version="1.0">
              <emma:interpretation id="{7696572F-AFC2-4757-A395-BF8BCFF82BEE}" emma:medium="tactile" emma:mode="ink">
                <msink:context xmlns:msink="http://schemas.microsoft.com/ink/2010/main" type="inkWord" rotatedBoundingBox="12061,9043 15899,8875 15976,10649 12139,10817"/>
              </emma:interpretation>
              <emma:one-of disjunction-type="recognition" id="oneOf13">
                <emma:interpretation id="interp17" emma:lang="" emma:confidence="0">
                  <emma:literal>6k</emma:literal>
                </emma:interpretation>
                <emma:interpretation id="interp18" emma:lang="" emma:confidence="0">
                  <emma:literal>6 k</emma:literal>
                </emma:interpretation>
                <emma:interpretation id="interp19" emma:lang="" emma:confidence="0">
                  <emma:literal>6 K</emma:literal>
                </emma:interpretation>
                <emma:interpretation id="interp20" emma:lang="" emma:confidence="0">
                  <emma:literal>ok</emma:literal>
                </emma:interpretation>
                <emma:interpretation id="interp21" emma:lang="" emma:confidence="0">
                  <emma:literal>di</emma:literal>
                </emma:interpretation>
              </emma:one-of>
            </emma:emma>
          </inkml:annotationXML>
          <inkml:trace contextRef="#ctx0" brushRef="#br0" timeOffset="13166.2502">9977 5538 627 0,'0'0'14'0,"0"0"18"16,-110 145 45-16,62-53 9 15,4 13-12-15,14 10-10 16,21 5-20-16,9-7-10 0,12-9-14 16,29-17-18-1,14-23-1-15,2-28 2 0,2-25 1 16,-5-11 2-16,-1-35 4 15,-5-29 3-15,-9-12-11 16,-12-2-2 0,-18 6 0-16,-9 21 0 0,-6 16 1 15,-29 17 14-15,-8 18 9 16,-5 0-12-16,0 33-4 16,7 25 0-16,7 10-8 15,15 9-3-15,19-6-10 16,0-13-37-16,31-15-32 15,12-18-69-15,1-20-110 16,-2-5-286-16</inkml:trace>
          <inkml:trace contextRef="#ctx0" brushRef="#br0" timeOffset="13520.9088">10594 5085 185 0,'0'0'459'0,"0"0"-443"15,-9 154 46-15,9-57 46 16,0 22-9-16,14 20-21 16,6 15-5-16,1 6-18 15,0-5-13-15,1-8-17 16,-1-22-18-16,-1-27-7 16,-4-27 0-16,-2-32-11 15,-8-20-52-15,1-19-57 16,-7-4-143-16,0-28-294 15</inkml:trace>
          <inkml:trace contextRef="#ctx0" brushRef="#br0" timeOffset="13715.9204">10631 6070 758 0,'0'0'40'16,"0"0"-24"-16,163-93 88 15,-78 54-24-15,2 3-30 16,-3 1-19-16,-6 2-24 16,-15 8-6-16,-15 4-1 15,-21 11-52-15,-22 7-86 16,-5 0-197-16</inkml:trace>
          <inkml:trace contextRef="#ctx0" brushRef="#br0" timeOffset="13873.231">10931 6024 211 0,'0'0'542'16,"83"169"-394"-16,-20-60-15 16,3-5-50-16,5-6-5 15,0-15-29-15,-2-18-33 16,-8-9-14-16,-11-15-2 16,-15-8-66-16,-23-9-157 15,-12-7-712-15</inkml:trace>
          <inkml:trace contextRef="#ctx0" brushRef="#br0" timeOffset="11667.4717">7645 6293 687 0,'0'0'47'16,"0"0"112"-16,0 0-27 16,0 0-43-16,0 0-52 15,0 0-32-15,43-16 3 16,37 6 41-16,18-8-8 16,3 3-18-16,-5-2-14 15,-12 1-9-15,-13 2 0 16,-14-1-34-16,-12 3-72 15,-12 0-37-15,-24 3-185 16</inkml:trace>
          <inkml:trace contextRef="#ctx0" brushRef="#br0" timeOffset="11833.003">7956 6096 830 0,'0'0'23'15,"0"135"13"-15,0-50 34 16,6 5 1-16,11-10-57 16,2-12-14-16,11-15-19 15,2-17-88-15,2-22-114 0</inkml:trace>
          <inkml:trace contextRef="#ctx0" brushRef="#br0" timeOffset="12748.7044">9118 6350 631 0,'0'0'117'16,"0"0"-57"-16,0 0 29 15,0 0-25-15,0 0-33 16,0 0 12-16,80-24 12 16,-25-39-28-16,-2-12-16 15,-11 0-5-15,-4 1-3 16,-16 0 0-16,-8 2-1 16,-10 2 0-16,-4 9 0 0,0 18-2 15,-13 15 2-15,-4 13 3 16,2 15 8-16,2 0-13 15,-2 36-2-15,6 24 0 16,3 20 2-16,6 14 1 16,0 6 4-16,9 5-3 15,12 3-1-15,1-10-2 16,2-13-1-16,0-18-51 16,0-26-44-16,2-16-125 15,-5-23-265-15</inkml:trace>
        </inkml:traceGroup>
      </inkml:traceGroup>
    </inkml:traceGroup>
    <inkml:traceGroup>
      <inkml:annotationXML>
        <emma:emma xmlns:emma="http://www.w3.org/2003/04/emma" version="1.0">
          <emma:interpretation id="{1EBCF7CA-859A-477E-9F10-CFE5B1209F77}" emma:medium="tactile" emma:mode="ink">
            <msink:context xmlns:msink="http://schemas.microsoft.com/ink/2010/main" type="paragraph" rotatedBoundingBox="659,10593 23843,9998 23936,13625 752,14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2F07B2-80EF-43FB-955D-C49F02B4BA46}" emma:medium="tactile" emma:mode="ink">
              <msink:context xmlns:msink="http://schemas.microsoft.com/ink/2010/main" type="inkBullet" rotatedBoundingBox="713,12681 2099,12646 2105,12861 719,12897"/>
            </emma:interpretation>
            <emma:one-of disjunction-type="recognition" id="oneOf14">
              <emma:interpretation id="interp22" emma:lang="" emma:confidence="0">
                <emma:literal>-</emma:literal>
              </emma:interpretation>
            </emma:one-of>
          </emma:emma>
        </inkml:annotationXML>
        <inkml:trace contextRef="#ctx0" brushRef="#br0" timeOffset="26780.8572">-3570 9034 472 0,'0'0'236'0,"-131"31"-177"15,102-26 67-15,14-5-12 16,15 0-37-16,0 0-35 15,43-27-32-15,33-7-4 16,34-6 24-16,21-3 3 0,3 13 10 16,-2 11-11-16,-1 5-20 15,-11 4-5-15,-10-1-6 16,-17 3-1 0,-10-1 1-16,-20 8-1 0,-14 1-4 15,-14 0-42-15,-10 0-55 16,-7 0-23-16,-1 0-114 15,-6 0-126-15</inkml:trace>
      </inkml:traceGroup>
      <inkml:traceGroup>
        <inkml:annotationXML>
          <emma:emma xmlns:emma="http://www.w3.org/2003/04/emma" version="1.0">
            <emma:interpretation id="{DD038BEC-FBC9-4D27-9EBE-A8C919802673}" emma:medium="tactile" emma:mode="ink">
              <msink:context xmlns:msink="http://schemas.microsoft.com/ink/2010/main" type="line" rotatedBoundingBox="1980,10559 23843,9998 23936,13625 2073,14186"/>
            </emma:interpretation>
          </emma:emma>
        </inkml:annotationXML>
        <inkml:traceGroup>
          <inkml:annotationXML>
            <emma:emma xmlns:emma="http://www.w3.org/2003/04/emma" version="1.0">
              <emma:interpretation id="{ACA3A6BF-6D88-4AD1-9745-F01515350EB1}" emma:medium="tactile" emma:mode="ink">
                <msink:context xmlns:msink="http://schemas.microsoft.com/ink/2010/main" type="inkWord" rotatedBoundingBox="1999,11301 5850,11202 5890,12792 2040,12891"/>
              </emma:interpretation>
            </emma:emma>
          </inkml:annotationXML>
          <inkml:trace contextRef="#ctx0" brushRef="#br0" timeOffset="5421.1821">-663 7428 371 0,'0'0'69'0,"0"0"74"0,0 0-8 16,0 0 12-16,0 0-121 15,0 0-14-15,-34 186 67 16,47-46-19-16,4 22-8 16,5 6-10-16,5-9-24 15,8-16-18-15,1-35 0 16,-4-31-39-16,-7-21-42 15,-11-27-20-15,-10-17-49 16,-4-12-174-16</inkml:trace>
          <inkml:trace contextRef="#ctx0" brushRef="#br0" timeOffset="5593.2603">-645 8235 747 0,'0'0'113'16,"145"-166"-37"-16,-39 66 39 15,9 5-33-15,-9 13-28 16,-12 20-37-16,-19 22-16 16,-15 16-1-16,-12 16-49 15,-16 8-49-15,-19 9-133 16,-13 21-379-16</inkml:trace>
          <inkml:trace contextRef="#ctx0" brushRef="#br0" timeOffset="5730.0571">-111 8167 829 0,'0'0'34'0,"0"0"64"16,80 147-45-16,-44-101-1 0,3 0-25 15,0-3-27-15,0-7-38 16,-3-4-118-16,-9-4-255 16</inkml:trace>
          <inkml:trace contextRef="#ctx0" brushRef="#br0" timeOffset="5909.2294">405 8609 910 0,'0'0'92'0,"0"0"-87"0,0 115 8 15,0-78 5-15,4-7-18 16,11-3-29-16,9-11-112 15,0-5-231-15</inkml:trace>
          <inkml:trace contextRef="#ctx0" brushRef="#br0" timeOffset="6402.8792">824 7561 608 0,'0'0'34'0,"0"0"56"16,0 0 3-16,0 0-90 16,0 0 4-16,-9 107 22 15,9-13 14-15,0 31-13 0,9 12-7 16,3 6 22-16,-1-1-9 15,5-17-10-15,2-18-7 16,3-19 22-16,6-22-15 16,5-23 6-16,4-18-4 15,8-19 5-15,5-6-5 16,7-1 7-16,2-27-19 16,3 0-7-16,-12 1-9 15,-5 10-4-15,-13 8-61 16,-10 9-51-16,-12 0-70 15,-9 23-347-15</inkml:trace>
          <inkml:trace contextRef="#ctx0" brushRef="#br0" timeOffset="27253.4185">-2441 8371 518 0,'0'0'37'16,"150"-41"81"-16,-52 35-26 15,9 6-17-15,1 6 43 0,-9 27-67 16,-7 8-9-1,-10 8-25-15,-18 4-7 0,-21 7-8 16,-22 1 4 0,-21 9-3-16,0 4 9 0,-30 0-8 15,-18-6-2-15,-5-11 2 16,-4-13-4-16,0-18-18 16,8-16 3-16,5-10 13 15,8-7-4-15,6-31-9 16,0-17 3-16,7-18 9 15,1-17 3-15,8-10-2 16,1-1-10-16,1 0 5 16,6 13 7-16,1 12 1 15,5 22 1-15,0 16 3 16,0 18 9-16,-3 16 3 16,3 4-17-16,0 15-57 0,-4 19-104 15,-10 7-301-15</inkml:trace>
        </inkml:traceGroup>
        <inkml:traceGroup>
          <inkml:annotationXML>
            <emma:emma xmlns:emma="http://www.w3.org/2003/04/emma" version="1.0">
              <emma:interpretation id="{821DC7D7-36A2-464A-84B6-A86F972D77D4}" emma:medium="tactile" emma:mode="ink">
                <msink:context xmlns:msink="http://schemas.microsoft.com/ink/2010/main" type="inkWord" rotatedBoundingBox="8305,11523 10788,11460 10822,12765 8338,12829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5771.6914">4913 8416 442 0,'0'0'31'15,"0"0"73"-15,-4 134-7 16,26-100-25-16,10-4-5 15,11-12-21-15,10-12-4 16,9-6-5-16,4-29-3 16,6-26-5-16,0-15-17 15,-7-10-7-15,-8-3-3 16,-10 0-1-16,-16 0-2 0,-17 15-1 16,-11 19 1-1,-3 19 1-15,-8 24-2 0,-17 6-5 16,-4 22-5-16,-9 31 12 15,5 17 0-15,3 7 2 16,14 4-5-16,16-6 5 16,0-2-4-16,16-4 4 15,14-9-4-15,6-15 2 16,8-20-1-16,6-25 2 16,5-2-1-16,-1-45 0 15,1-19-2-15,-4-16-23 16,-3-13-32-16,-11-6-40 15,-4-7-11-15,-15 2-80 0,-16 7-16 16,-2 15 96 0,-14 10 74-16,-17 14 34 0,-5 17 29 15,-3 15 19-15,3 20 33 16,6 8 18-16,7 19-41 16,5 30-10-16,10 24 13 15,5 15 2-15,3 19-15 16,0 8-10-16,15-1-30 15,8-13 1-15,6-19 0 16,-1-16-16-16,1-24 7 16,1-22-19-16,4-20 0 15,10 0 7-15,9-14 8 16,10 3 8-16,1 11 6 16,0 11 8-16,-3 28 82 0,-7 11-25 15,-10 6 0-15,-13 2-35 16,-10-7-22-16,-13-6 14 15,-8-6-14-15,-5-7 4 16,-34-7 8-16,-16-5 8 16,-13-5-21-16,-6-11-7 15,-2-4-8-15,7 0-2 16,12 0-3-16,16-2-13 16,20-4-9-16,15 0-10 15,6 1-3-15,27 1-70 16,30-1-18-16,17-6-97 15</inkml:trace>
          <inkml:trace contextRef="#ctx0" brushRef="#br0" timeOffset="14969.6723">3876 8430 324 0,'0'0'409'0,"0"0"-386"16,-12 131 83-16,12-114-23 0,0-13-37 15,0-4-39-15,0 0 8 16,7-32 3-16,4-16 12 16,-2-18-24-16,3-7-4 15,-1-5-2-15,-1-2-5 16,1 3-13-16,1 18 6 15,-2 18 12-15,4 26 0 16,10 15-5-16,7 17-3 16,19 37 8-16,12 13 14 15,4 13 7-15,0 3-5 16,-9-1 10-16,-12-3-2 16,-16-13-10-16,-20-11 3 0,-9-11 4 15,0-16 7 1,-29-5 7-16,-8-11-13 0,-12-7-8 15,-2-5-14-15,6 0-3 16,11-15-1-16,11-2-14 16,17-5-26-16,6 0-56 15,33 1-19-15,29-4-97 16,8 3-131-16</inkml:trace>
        </inkml:traceGroup>
        <inkml:traceGroup>
          <inkml:annotationXML>
            <emma:emma xmlns:emma="http://www.w3.org/2003/04/emma" version="1.0">
              <emma:interpretation id="{AB2672EA-C747-4DFD-BFC4-982C3495F2F9}" emma:medium="tactile" emma:mode="ink">
                <msink:context xmlns:msink="http://schemas.microsoft.com/ink/2010/main" type="inkWord" rotatedBoundingBox="13317,11841 16490,11759 16521,12944 13348,13025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7762.639">9551 8939 476 0,'0'0'20'16,"0"0"156"-16,163 36-109 16,-94-39 5-16,-2-35-21 15,-7-12-12-15,-13-10-16 16,-14-10-17-16,-19 3 2 15,-14 3 17-15,-21 7 27 16,-37 13 16-16,-18 12-37 0,-13 17-11 16,-1 15-10-16,10 12-10 15,19 34-1 1,17 14 0-16,24 12-4 0,20 3 2 16,5 1-31-16,52-14-23 15,33-18-23-15,34-23-118 16,12-21-370-16</inkml:trace>
          <inkml:trace contextRef="#ctx0" brushRef="#br0" timeOffset="18109.448">10268 8789 559 0,'0'0'65'0,"18"136"22"16,36-79 13-16,16-16-28 15,6-18 6-15,5-15-34 16,-5-8-4-16,-15-28-13 16,-14-21-5-16,-13-15-10 15,-16-10-4-15,-18 0-2 16,-10 6 20-16,-43 9 8 15,-20 15-3-15,-16 20-16 16,-9 23-9-16,2 1-6 0,16 34 0 16,23 15-3-16,35 11-6 15,22 4-45-15,25-1-38 16,52-10-16-16,24-20-114 16,17-19-299-16</inkml:trace>
          <inkml:trace contextRef="#ctx0" brushRef="#br0" timeOffset="18357.046">11279 8744 685 0,'0'0'12'0,"0"0"91"16,204 25-34-16,-96-25-21 15,3 0-9-15,-10-18-23 16,-20-3-16-16,-34-1-144 16,-37 5-556-16</inkml:trace>
          <inkml:trace contextRef="#ctx0" brushRef="#br0" timeOffset="18485.6676">11412 9052 784 0,'0'0'123'0,"0"0"-118"15,185 68 29-15,-75-65-28 16,9-3-6-16,1-15-22 16,-10-17-212-16</inkml:trace>
          <inkml:trace contextRef="#ctx0" brushRef="#br0" timeOffset="17427.477">8875 8842 110 0,'0'0'357'0,"0"0"-331"16,0 0 101-16,0 0-5 16,0 0-58-16,115-139-35 15,-82 68-18-15,-5-11 9 16,-6-5 16-16,-4-5-7 15,-6 1-18-15,-6 1-3 16,-6 13 3-16,0 19 8 16,0 22 8-16,-9 25-3 15,0 11 23-15,2 30-39 0,-2 43-3 16,0 30-2-16,-2 25 10 16,2 14 10-16,2 1-14 15,7-7-2-15,0-21-6 16,13-24-1-16,19-28-11 15,7-22-45-15,4-26-19 16,5-15-113-16,2-12-89 16</inkml:trace>
        </inkml:traceGroup>
        <inkml:traceGroup>
          <inkml:annotationXML>
            <emma:emma xmlns:emma="http://www.w3.org/2003/04/emma" version="1.0">
              <emma:interpretation id="{44DB6AA2-5E80-49FB-977B-B434BC23EF85}" emma:medium="tactile" emma:mode="ink">
                <msink:context xmlns:msink="http://schemas.microsoft.com/ink/2010/main" type="inkWord" rotatedBoundingBox="17209,10169 21170,10067 21240,12802 17279,12903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2202.63">15267 7820 383 0,'0'0'14'0,"0"0"170"15,-45-130-73-15,28 110-22 16,5 8-18-16,8 12-12 0,-1 0-4 16,1 17-55-1,2 31 0-15,-1 34 6 0,3 28 9 16,0 26-5-16,0 13 13 15,0 8-8-15,5-12 6 16,4-15 5-16,12-22-15 16,4-23 0-16,10-18 5 15,10-18 8-15,8-15-6 16,13-15 11-16,9-10 7 16,11-9 15-16,5 0-11 15,6-19-14-15,-9-1 3 16,-13 4-13-16,-10 2-13 15,-18 6-2-15,-17 1-1 16,-12 3-8-16,-11-3-51 0,-7-1-9 16,0-6-16-16,-21-12-165 15,-6-10-452-15</inkml:trace>
          <inkml:trace contextRef="#ctx0" brushRef="#br0" timeOffset="20328.9262">12818 7550 390 0,'0'0'18'16,"0"0"9"-16,-42-132 65 15,40 121 24-15,2 11 21 16,0 50-122-16,2 35 4 16,14 40 60-16,-2 43-6 15,-2 27 0-15,-6 10-22 16,3-15-24-16,3-33-22 15,2-36-2-15,2-35-3 16,2-30-2-16,-3-22 1 0,2-19-61 16,-1-15-48-1,-5-16-75-15,-7-26-217 0</inkml:trace>
          <inkml:trace contextRef="#ctx0" brushRef="#br0" timeOffset="20637.9824">12862 8522 715 0,'0'0'24'0,"151"-136"97"15,-54 53-49-15,3-5-7 16,0-4-35-16,-4 9-20 0,-14 18-10 16,-18 15 0-16,-25 26-21 15,-21 10-73-15,-18 14-51 16,0 0 47-16,-35 25-30 15,-10 28 126-15,0 18 2 16,7 16 85-16,16 17 19 16,17 13 11-16,5 7-38 15,0-6-12-15,14-11-27 16,11-23-10-16,7-25-9 16,6-23-14-16,-1-27-5 15,7-9-45-15,2-41-98 16,-4-31-225-16</inkml:trace>
          <inkml:trace contextRef="#ctx0" brushRef="#br0" timeOffset="21239.4274">13718 7512 667 0,'0'0'25'0,"130"0"134"16,-25-9-50-16,12-14-64 16,4-3-24-16,-10 3-16 15,-11 6-3-15,-15 9-2 16,-19 8-8-16,-20 0-70 0,-26 15-107 16,-20 12-265-1</inkml:trace>
          <inkml:trace contextRef="#ctx0" brushRef="#br0" timeOffset="21042.9014">14010 6430 575 0,'0'0'75'0,"0"0"86"16,0 0-72-16,0 0-70 15,-36 142 52-15,29-57-24 16,7-1-12-16,0-2-6 16,0-3-18-16,21-10-10 15,4-9-2-15,2-7 0 16,-1-6-43-16,-7-4-18 15,-7-3-41-15,-10-1-82 16,-2-7-284-16</inkml:trace>
          <inkml:trace contextRef="#ctx0" brushRef="#br0" timeOffset="21610.3402">14106 7670 467 0,'0'0'13'0,"0"0"94"16,75-110-27-16,-25 77 1 16,1 9 8-16,2 14-6 15,-8 10-34-15,-9 4-26 16,-10 32-9-16,-20 16-7 16,-6 12-5-16,-23 13 10 15,-22 3 6-15,-5 2-16 16,-1-7 2-16,12-16 5 15,17-11-1-15,13-12 2 16,9-11-3-16,9-6-5 16,25-8 0-16,16-2-2 15,11-8 4-15,13-1-4 16,3 0-5-16,1-5-57 16,-7-3-86-16,-14 5-203 0</inkml:trace>
          <inkml:trace contextRef="#ctx0" brushRef="#br0" timeOffset="22924.2433">15810 7569 667 0,'0'0'163'0,"0"0"-154"16,0 0 65-16,212-27 25 16,-89-1-33-16,12 1-22 15,-10-3-17-15,-14 5-16 16,-21 7-7-16,-25 8-4 0,-26 10-34 15,-27 0-71-15,-12 14-165 16,-36 16-259-16</inkml:trace>
          <inkml:trace contextRef="#ctx0" brushRef="#br0" timeOffset="23312.5506">16124 7751 160 0,'0'0'490'0,"0"0"-438"15,0 0 48-15,60-126-59 16,-1 87-3-16,10 7 24 15,-8 7 4-15,-8 17-22 16,-17 8-25-16,-15 16-19 16,-15 30 1-16,-6 17-1 15,-25 17 11-15,-22 10 10 16,0 7 1-16,8-13-12 16,20-14 2-16,19-14 11 15,0-13-15-15,30-6 4 16,19-9 4-16,10-9 1 15,10-10-9-15,-1-9-3 0,-2 0-5 16,-10 0-39-16,-17 0-102 16,-29 0-301-16</inkml:trace>
          <inkml:trace contextRef="#ctx0" brushRef="#br0" timeOffset="22694.367">16181 6254 494 0,'0'0'76'15,"0"0"111"-15,0 0-109 0,0 0-65 16,-5 122 56-16,5-28 1 16,0 7-22-16,8 4 0 15,6-9-16-15,2-12-10 16,4-14-19-16,2-13-1 15,4-8-2-15,-1-7 0 16,-2-8-35-16,-5 1-42 16,-6-2-82-16,-12-4-185 15</inkml:trace>
        </inkml:traceGroup>
        <inkml:traceGroup>
          <inkml:annotationXML>
            <emma:emma xmlns:emma="http://www.w3.org/2003/04/emma" version="1.0">
              <emma:interpretation id="{2B593425-38CE-4D5F-AC36-0DAD14C747D0}" emma:medium="tactile" emma:mode="ink">
                <msink:context xmlns:msink="http://schemas.microsoft.com/ink/2010/main" type="inkWord" rotatedBoundingBox="23807,12629 23910,12626 23936,13625 23832,13628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6817.8194">19343 8802 590 0,'0'0'84'15,"0"0"-66"-15,0 0 61 0,0 0 34 16,43 129-16-16,-19-59-35 16,0 9-4-16,-9 10-14 15,-6 5-12-15,-6-3-23 16,-3-6-9-16,0-8 0 15,0-8-32-15,0-1-24 16,0-8-34-16,0-11-92 16,-3-12-225-16</inkml:trace>
        </inkml:traceGroup>
      </inkml:traceGroup>
    </inkml:traceGroup>
    <inkml:traceGroup>
      <inkml:annotationXML>
        <emma:emma xmlns:emma="http://www.w3.org/2003/04/emma" version="1.0">
          <emma:interpretation id="{12C2E390-95FD-4349-BE25-CE4A6C782C4F}" emma:medium="tactile" emma:mode="ink">
            <msink:context xmlns:msink="http://schemas.microsoft.com/ink/2010/main" type="paragraph" rotatedBoundingBox="3098,13621 24920,12536 25129,16752 3308,178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7E643B-689A-41F5-A5F9-119116E12363}" emma:medium="tactile" emma:mode="ink">
              <msink:context xmlns:msink="http://schemas.microsoft.com/ink/2010/main" type="line" rotatedBoundingBox="3098,13621 24920,12536 25129,16752 3308,17836"/>
            </emma:interpretation>
          </emma:emma>
        </inkml:annotationXML>
        <inkml:traceGroup>
          <inkml:annotationXML>
            <emma:emma xmlns:emma="http://www.w3.org/2003/04/emma" version="1.0">
              <emma:interpretation id="{5DF3AF69-3F46-48E2-B48C-170990AB7CD7}" emma:medium="tactile" emma:mode="ink">
                <msink:context xmlns:msink="http://schemas.microsoft.com/ink/2010/main" type="inkWord" rotatedBoundingBox="3126,14182 5678,14055 5781,16142 3230,16268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67518.85">-478 11694 211 0,'0'0'89'0,"0"0"26"0,0 0-11 16,0 0 39-16,0 0-72 16,0 0-20-16,0 0-6 15,-88 47-3-15,88-19-8 16,4-4-22-16,20-3-5 16,11-10 9-16,5-10 7 15,7-1-4-15,-4-17-3 16,-6-21-4-16,-6-5-5 15,-10-6-2-15,-7-2-1 16,-14 0-4-16,0 4 0 16,-9 9-1-16,-26 9-4 15,-10 19-3-15,-6 10 0 16,-2 0 0-16,4 32 8 0,10 7 2 16,12 5-2-16,19 1 7 15,8-2-5-15,3 1-2 16,27-3 2-16,11-2 2 15,8-5 1-15,7-6 15 16,3-8-5-16,-4-3-4 16,-5-5 0-16,-7 0-6 15,-8-1-4-15,-13-2 1 16,-3 0-2-16,-10-1 0 16,-5-2-21-16,1 1-23 15,-5 2-44-15,3-3-46 16,-3 0-87-16,0-6-220 15</inkml:trace>
          <inkml:trace contextRef="#ctx0" brushRef="#br0" timeOffset="33619.3915">-914 10396 613 0,'0'0'18'15,"0"0"16"-15,0 0 28 16,0 0 51-16,0 0-24 16,0 0-69-16,0 0-20 15,-57-59-2-15,51 127 2 16,-9 33 3-16,-3 39 4 0,-9 21-3 15,-3 12-4-15,1 6 5 16,-1-5 1-16,3-16-4 16,-3-17 2-16,8-24 9 15,-1-20-8-15,10-24 12 16,0-18-6-16,13-18 7 16,0-12-16-16,8-8 2 15,25-8 0-15,23-3 4 16,14-6 23-16,16 0 20 15,15-6-1-15,1-9 12 16,-1-2-17-16,-13 5-27 16,-12 2-7-16,-19 3-5 15,-15 6-2-15,-20-1-4 16,-8 2-12-16,-10 0-73 16,-4 0-24-16,0 0-33 0,-21 0-529 15</inkml:trace>
          <inkml:trace contextRef="#ctx0" brushRef="#br0" timeOffset="68328.5382">-88 11739 428 0,'0'0'21'0,"0"0"83"16,0 0-15-16,0 0-39 15,-15 120-17-15,15-108-18 16,0-4-8-16,9-8-4 15,0 0 11-15,0 0 2 16,0-15 7-16,-3-10-5 16,-2 3-13-16,-1 5 0 15,-3 7-3-15,0 8 12 16,0 2 9-16,0 0-23 16,0 0-6-16,0 15 5 15,5 7 1-15,4 3 2 16,4-1 3-16,5-5-5 0,-1-6-4 15,1-9 3-15,0-4 1 16,-2 0 4-16,-2-9-1 16,-4-18 4-16,-2-1-7 15,1 0-1-15,-4 9-7 16,-5 8 3-16,0 7 4 16,0 4 1-16,0 0-12 15,0 0-13-15,0 0 2 16,3 0 8-16,6 10 15 15,0 1 0-15,1-7 0 16,2-4-1-16,-3 0 1 16,0-10 4-16,-1-18-1 0,-7-6-3 15,2-1-11 1,-3 1 2-16,0-2 3 0,0 5 1 16,0 9 5-1,-3 11 1-15,2 11 19 0,1 0-20 16,0 25 3-16,0 27-3 15,9 19 52-15,6 13-28 16,-2 11-6-16,-1 0 10 16,-4-4-11-16,-7-7 16 15,-1-9-19-15,0-16-3 16,-9-17-2-16,-7-18-5 16,1-18 2-16,-3-6 0 15,-3-8-6-15,3-29-5 16,4-13-9-16,10-6-7 15,4 0 20-15,0 8-44 0,0 11 13 16,13 13-7 0,5 12 14-16,5 12-7 0,-1 0-72 15,-4 25-161-15</inkml:trace>
          <inkml:trace contextRef="#ctx0" brushRef="#br0" timeOffset="34272.5887">502 11433 783 0,'0'0'10'0,"0"0"61"16,0 0 72-16,0 0-67 16,0 0-74-16,0 0-2 15,98 0 18-15,-5-4 12 16,-2 0-25-16,-12 2 0 16,-16 2-5-16,-12 0-16 15,-17 0-54-15,-25 30-78 16,-9 8-165-16</inkml:trace>
          <inkml:trace contextRef="#ctx0" brushRef="#br0" timeOffset="34433.2783">618 12055 400 0,'0'0'444'16,"0"0"-436"-16,175 28 99 0,-100-28-45 15,4-5-5-15,3-20-31 16,-1 0-11-16,-9 1-15 15,-7 5-43-15,-25 11-88 16,-26 8-475-16</inkml:trace>
        </inkml:traceGroup>
        <inkml:traceGroup>
          <inkml:annotationXML>
            <emma:emma xmlns:emma="http://www.w3.org/2003/04/emma" version="1.0">
              <emma:interpretation id="{46B481A5-FBDA-41AA-AB66-7821161094CE}" emma:medium="tactile" emma:mode="ink">
                <msink:context xmlns:msink="http://schemas.microsoft.com/ink/2010/main" type="inkWord" rotatedBoundingBox="7119,14393 9313,14284 9390,15828 7196,15937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6522.9321">3437 11544 880 0,'0'0'29'0,"0"105"-11"15,0-40 47-15,0 3-30 16,4-2-24-16,7-5-10 16,3-8-1-16,1-14-24 15,3-12-113-15,-5-19-161 16</inkml:trace>
          <inkml:trace contextRef="#ctx0" brushRef="#br0" timeOffset="37198.0174">4169 10707 19 0,'0'0'256'16,"-36"-125"-156"-16,18 84 5 16,1 9-15-16,7 19 13 15,5 13-1-15,2 0-69 16,3 38-13-16,0 32-20 16,0 30 45-16,0 32-2 0,0 20 10 15,12 15-17-15,3 0-14 16,5-15-14-16,0-22 0 15,5-26 10-15,-2-15 14 16,4-21-9-16,-2-10-10 16,2-22-11-16,0-12 3 15,6-6 10-15,5-8-6 16,9-3 29-16,5-7-7 16,2 0 9-16,4 0-11 15,-4-2 4-15,-2-10-18 16,-1-1 3-16,-4 2-16 0,-3 2 2 15,-5 0-4 1,-12 0-1-16,-9 7-45 0,-9-1-55 16,-9 3-51-1,-2 0-93-15</inkml:trace>
          <inkml:trace contextRef="#ctx0" brushRef="#br0" timeOffset="36295.7326">3088 11125 147 0,'0'0'145'15,"0"0"-53"-15,0 0 6 16,0 0-35-16,0 0 8 16,0 0-30-16,-6-47-24 15,3 28-3-15,3-7 1 16,0-6-10-16,0-4-2 15,0-7-2-15,0-2 2 0,9 0-1 16,0-2-1 0,-1 9 2-16,-2 10-3 0,-3 13 16 15,-3 14 35-15,0 1-6 16,0 18-43-16,-5 31-2 16,-20 24 30-16,-8 12-23 15,-11 8-7-15,-4 2 10 16,0 5-8-16,0-2 0 15,3-3 11-15,9-5 7 16,2-10-1-16,12-8-5 16,11-10-6-16,11-11 3 15,2-7-11-15,37-13-3 16,18-14 3-16,20-14 6 0,19-3 16 16,6-24 13-1,-3-3-5-15,-13 1-21 0,-17 13-7 16,-16 5-2-16,-17 8-4 15,-10 0-35-15,-17 0-101 16,-9 10-111-16</inkml:trace>
        </inkml:traceGroup>
        <inkml:traceGroup>
          <inkml:annotationXML>
            <emma:emma xmlns:emma="http://www.w3.org/2003/04/emma" version="1.0">
              <emma:interpretation id="{8DD372D2-79A4-48EF-8076-94E96001F9B0}" emma:medium="tactile" emma:mode="ink">
                <msink:context xmlns:msink="http://schemas.microsoft.com/ink/2010/main" type="inkWord" rotatedBoundingBox="10131,14206 13692,14029 13781,15817 10220,15993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8053.4541">6128 11225 802 0,'0'0'17'0,"0"124"9"15,21-44 25-15,5 0-8 16,13-9-32-16,7-11-11 15,11-17-15-15,8-13-90 16,-3-18-107-16,-13-12-325 16</inkml:trace>
          <inkml:trace contextRef="#ctx0" brushRef="#br0" timeOffset="38530.111">6952 11679 107 0,'0'0'517'0,"0"0"-499"15,0 0 71-15,132-24 46 0,-78-31-35 16,3-24-58-16,-1-16-7 16,-11-5-6-16,-10-1-17 15,-17 3-7-15,-9 0 0 16,-9 2-4-16,0 3 1 16,-5 15-1-16,-13 15 0 15,2 25 46-15,5 19-19 16,2 10-10-16,5 9-16 15,-4 13-2-15,4 38-2 16,-1 22 2-16,2 18 1 16,3 9 1-16,0 4-2 15,11 8 1-15,8-5-1 16,2-3-1-16,0-11-7 16,2-17-40-16,-1-17-6 15,1-14-21-15,-1-18-38 0,-4-16-210 16</inkml:trace>
          <inkml:trace contextRef="#ctx0" brushRef="#br0" timeOffset="38935.1477">7946 10492 634 0,'0'0'35'16,"0"0"79"-16,0 0-44 15,-122 58-39-15,89 8 16 16,4 22-3-16,4 25-12 16,8 14-2-16,16 20-5 15,1-2 8-15,10-10-14 16,23-20-18-16,9-33 2 15,6-28 0-15,5-27-3 16,4-27 6-16,0-13-2 16,-4-44 4-16,-10-20 0 15,-14-10-8-15,-17-4 0 16,-12 13 2-16,0 19 0 16,-27 20 1-16,-9 27 28 15,-12 12-6-15,-5 30-21 16,2 34-4-16,9 15-3 0,16 12-3 15,23-2-4-15,3-18-58 16,29-12-24-16,12-18-84 16,2-18-111-16</inkml:trace>
          <inkml:trace contextRef="#ctx0" brushRef="#br0" timeOffset="37895.0187">5718 11392 461 0,'0'0'249'0,"0"0"-145"0,0 0-59 16,0 0 7-16,0 0 30 16,207-43-14-16,-99 38-12 15,4-1 0-15,-6 6-13 16,-10 0-40-16,-20 0-3 16,-19 0-5-16,-18 9-66 15,-17-1-68-15,-19-8-165 16</inkml:trace>
          <inkml:trace contextRef="#ctx0" brushRef="#br0" timeOffset="39410.9054">8530 10237 331 0,'0'0'234'15,"0"0"-74"-15,0 0-14 0,0 0-63 16,0 0-83-16,0 0 7 15,-22 67-1-15,49 17 21 16,4 24-5-16,0 14 17 16,-4 18-6-16,-5 7 1 15,-4 7-10-15,-6-8-7 16,-6-7-9-16,-3-18-4 16,-3-23-4-16,0-21 0 15,0-25-10-15,0-24-41 16,0-13-32-16,0-15-39 0,0 0-37 15,0-13-315 1</inkml:trace>
          <inkml:trace contextRef="#ctx0" brushRef="#br0" timeOffset="39715.571">8636 11418 587 0,'0'0'61'0,"0"0"-6"15,142-147 53-15,-80 84-31 16,3 1-17-16,-4 0-16 16,-7 4-34-16,-10 12-10 15,-17 10-21-15,-18 6-76 16,-9 13-47-16,0 11-69 16,-22 6 92-16,-5 6 121 0,4 30 155 15,8 11-34-15,15 23-23 16,0 24 16-16,21 23-27 15,14 14-23-15,4 4-7 16,-2-7-23-16,1-13-21 16,-2-23-6-16,-2-22-7 15,-5-28-12-15,-8-26-115 16,-7-16-422-16</inkml:trace>
        </inkml:traceGroup>
        <inkml:traceGroup>
          <inkml:annotationXML>
            <emma:emma xmlns:emma="http://www.w3.org/2003/04/emma" version="1.0">
              <emma:interpretation id="{28511B85-E4B1-46E1-9A12-1CC1E5E3E85B}" emma:medium="tactile" emma:mode="ink">
                <msink:context xmlns:msink="http://schemas.microsoft.com/ink/2010/main" type="inkWord" rotatedBoundingBox="14414,14091 16568,13984 16654,15713 14499,15820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40191.3">10008 11431 755 0,'0'0'70'16,"0"0"31"-16,0 0-49 16,0 0 20-16,214-55 0 15,-88 40-14-15,2 3 2 16,-10 7-32-16,-18 5-21 0,-22 0-7 15,-24 0-8-15,-24 1-79 16,-21 3-77-16,-9-4-129 16,-24 0-279-16</inkml:trace>
          <inkml:trace contextRef="#ctx0" brushRef="#br0" timeOffset="40363.1084">10432 11048 844 0,'0'0'147'0,"0"0"-143"16,0 0 19-16,44 192 55 16,-14-88-30-16,-2 2-18 15,11-14-15-15,2-15-15 16,-3-13-2-16,-1-12-65 16,-8-16-64-16,-11-8-314 0</inkml:trace>
          <inkml:trace contextRef="#ctx0" brushRef="#br0" timeOffset="41105.3287">12029 11155 230 0,'0'0'248'16,"0"0"-104"-16,0 0-24 15,0 0 2-15,-136-39-25 16,103 78-49-16,-6 22-2 15,-6 12 1-15,2 5-7 16,3 8-6-16,6-5-20 16,7-2-12-16,9-3-2 15,9-9 0-15,9-8-40 16,0-10-54-16,0-16-105 16,4-15-390-16</inkml:trace>
          <inkml:trace contextRef="#ctx0" brushRef="#br0" timeOffset="40924.4038">11710 10177 613 0,'0'0'10'16,"0"0"54"-16,0 0 47 15,0 0-47-15,0 0-42 16,0 0-17-16,-47 80 33 16,91 26 33-16,15 28-26 15,10 23 2-15,9 23 3 16,-7 19-19-16,-8-4-24 16,-15-18-4-16,-12-29-3 15,-14-45-9-15,-13-37-25 16,-1-32-1-16,-6-21-2 15,-2-13-22-15,3-44-26 16,-3-20-303-16,0-17-116 0</inkml:trace>
        </inkml:traceGroup>
        <inkml:traceGroup>
          <inkml:annotationXML>
            <emma:emma xmlns:emma="http://www.w3.org/2003/04/emma" version="1.0">
              <emma:interpretation id="{586842B1-FEA8-47CA-8429-7ADD9C13D7AC}" emma:medium="tactile" emma:mode="ink">
                <msink:context xmlns:msink="http://schemas.microsoft.com/ink/2010/main" type="inkWord" rotatedBoundingBox="17506,12905 24920,12536 25129,16752 17715,17120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3135.4176">14278 11495 372 0,'0'0'71'0,"0"0"128"16,0 0-108-16,168 68 2 0,-109-106-6 16,1-24-47-16,-8-17-24 15,-14-14-11-15,-12-2-2 16,-22 6 35-16,-4 13 8 15,-27 14-5-15,-23 21 7 16,-10 19-16-16,-6 22-17 16,0 8-8-16,4 39-2 15,13 23-5-15,14 18-3 16,25 15 0-16,10-1-5 16,28-10-39-16,29-17-27 15,17-24-47-15,7-21-140 16,2-22-358-16</inkml:trace>
          <inkml:trace contextRef="#ctx0" brushRef="#br0" timeOffset="43437.6533">14914 11349 187 0,'0'0'389'16,"0"0"-331"-16,36 129 2 15,7-108-5-15,11-18 65 16,4-3-46-16,-3-32-46 16,-5-22-9-16,-14-17-1 0,-11-12-7 15,-13 0-6 1,-12 2 40-16,-16 12 8 16,-32 16-10-16,-14 18-11 0,-1 20-13 15,6 15-18-15,6 12-1 16,10 36-2-16,16 19-1 15,23 17-44-15,2 4-48 16,48-5-45-16,15-18-88 16,11-17-383-16</inkml:trace>
          <inkml:trace contextRef="#ctx0" brushRef="#br0" timeOffset="43709.2363">15712 11376 716 0,'0'0'202'16,"0"0"-181"-16,0 0 86 15,182 47-25-15,-90-47-29 16,5 0 18-16,-8-18-58 16,-15-11-13-16,-22-2-35 15,-20 0-92-15,-28 1-157 16</inkml:trace>
          <inkml:trace contextRef="#ctx0" brushRef="#br0" timeOffset="42408.1298">13362 9636 141 0,'0'0'56'0,"0"0"70"0,-99 179-16 15,66-29 29-15,10 41-34 16,13 33 5-16,5 29-13 16,5 22-11-16,0 7-6 15,0-9-31-15,0-22-18 16,0-46-23-16,0-36-2 16,14-37 11-16,1-33-12 15,3-30-5-15,1-30-3 16,1-32-57-16,7-7-51 15,11-44-17-15,2-20-278 16</inkml:trace>
          <inkml:trace contextRef="#ctx0" brushRef="#br0" timeOffset="42827.1249">13622 11788 463 0,'0'0'201'0,"0"0"-201"16,0 0 72-16,0 0 71 0,62-124-56 15,-16 43-36-15,0-16-16 16,2-13 2-16,-8-2-7 15,-5 0-9-15,-8-3-3 16,-6 2-12-16,-12 6-6 16,-9 13 1-16,0 17 0 15,0 29 6-15,-5 19 2 16,-2 20 9-16,1 9-18 16,-2 32-2-16,2 37 2 15,-4 33 5-15,4 20-4 16,1 14 3-16,5 2-3 15,0-13 0-15,2-12-1 16,22-21 0-16,3-27-52 0,8-19-33 16,1-27 27-16,0-19-184 15,0-15-293-15</inkml:trace>
          <inkml:trace contextRef="#ctx0" brushRef="#br0" timeOffset="44705.4701">16633 11217 772 0,'0'0'56'0,"0"0"64"16,67-116-42-16,14 57 3 15,32-12-26-15,16 0-12 16,3 7-13-16,-13 4-17 16,-21 15-11-16,-32 13-2 15,-27 15-4-15,-21 13-5 16,-14 4-28-16,-4 30-31 16,-19 30 49-16,-20 23 19 15,-8 13 6-15,10 8-2 16,11 5-1-16,17-8-3 15,9-13 0-15,5-19 0 0,26-22 1 16,8-13-1-16,0-23 0 16,2-11-53-16,-2-21-90 15,-4-35-143-15</inkml:trace>
          <inkml:trace contextRef="#ctx0" brushRef="#br0" timeOffset="44410.9085">16658 10036 579 0,'0'0'66'15,"0"0"37"-15,0 0-56 0,0 0-33 16,-19 145 51-16,19-38 9 16,10 24-20-16,6 21 3 15,2 14 10-15,-1 11-24 16,-2-2-16-16,-2-13-19 16,-1-23-7-16,-3-34-1 15,0-37-14-15,-4-27-40 16,-1-26-12-16,-1-15-47 15,-1-3-107-15,-2-34-346 16</inkml:trace>
          <inkml:trace contextRef="#ctx0" brushRef="#br0" timeOffset="45417.251">17116 10050 548 0,'0'0'124'16,"0"0"-109"-16,122 23 125 15,-24-23-5-15,8 0-82 16,7 0-29-16,-11-9-9 16,-13-5-8-16,-15-1-4 15,-23 5-3-15,-18 6-32 16,-20 4-27-16,-13 0-102 15,0 4-91-15,-25 16-38 16</inkml:trace>
          <inkml:trace contextRef="#ctx0" brushRef="#br0" timeOffset="45775.5077">17535 10281 432 0,'0'0'93'0,"0"0"81"0,0 0-47 15,0 0-87 1,0 0 10-16,-9-115-25 16,61 86-2-16,5 5 7 0,4 9-6 15,-8 14-4-15,-11 1-6 16,-12 29-6-16,-13 18-6 15,-17 11 4-15,-3 9-3 16,-33 3 17-16,-10-4-2 16,0-8-4-1,7-9-8-15,16-13 5 0,14-9-2 16,9-9-9-16,8-7 0 16,28-5-1-16,18-6 0 15,17 0-14-15,10-17-32 16,0-7-22-16,-6-1-175 15,-9 6-279-15</inkml:trace>
          <inkml:trace contextRef="#ctx0" brushRef="#br0" timeOffset="45191.9542">17612 8851 601 0,'0'0'54'15,"0"0"5"-15,0 0 31 16,-55 186 25-16,53-85-45 16,2 14-4-16,0 3-39 15,9-8-21-15,14-11-6 16,2-19 1-16,-1-16-2 15,2-11-7-15,-8-10-30 16,-2-11-21-16,-10-8-86 16,-6-13-137-16</inkml:trace>
          <inkml:trace contextRef="#ctx0" brushRef="#br0" timeOffset="46313.7644">18651 10425 295 0,'0'0'71'15,"0"0"115"-15,-14-144-80 16,4 108-12-16,-1 13 18 16,7 11-27-16,-1 7-6 15,4 5-45-15,-2 29-34 16,-2 35 0-16,1 29 13 15,-2 27 9-15,-2 19-4 16,-1 4 5-16,5 2 6 0,4-5-8 16,0-10 4-16,13-18 19 15,19-17-34-15,11-28 8 16,9-22-6-16,6-15 7 16,8-19 4-16,1-11 1 15,-3 0 4-15,-5-15-10 16,-16-4-18-16,-11 0 0 15,-14 3 0-15,-13-1-27 16,-5-3-38-16,0 2-47 16,0-3-23-16,-11-2-144 15</inkml:trace>
          <inkml:trace contextRef="#ctx0" brushRef="#br0" timeOffset="47045.859">19144 10133 398 0,'0'0'346'16,"0"0"-337"-16,0 0 86 16,120 11 3-16,-49-11-53 15,9 0-20-15,-4 0-21 16,-11-3-4-16,-12-1-8 15,-19 4-87-15,-17 0-150 16,-17 0-416-16</inkml:trace>
          <inkml:trace contextRef="#ctx0" brushRef="#br0" timeOffset="47456.1762">19317 10489 404 0,'0'0'173'0,"0"0"-75"15,0 0-15-15,0 0 4 0,23-119-62 16,19 96 1-1,1 5 16-15,2 9-9 0,-1 8-11 16,-13 1-9-16,-9 4-5 16,-16 22-7-16,-6 16 2 15,-14 11 10-15,-22 6 0 16,-3 3-3-16,4-5 16 16,13-8-10-16,13-4-5 15,9-9-4-15,0-3-3 16,21-10 0-16,16-3 5 15,14-10-4-15,13-10 1 16,9 0-5-16,-1-16-1 16,-7-6-28-16,-15 2-43 15,-16 3-66-15,-13 6-297 16</inkml:trace>
          <inkml:trace contextRef="#ctx0" brushRef="#br0" timeOffset="47847.8949">20242 9285 644 0,'0'0'6'0,"66"116"67"0,-26-1 23 15,5 41-8-15,3 45 8 16,-4 32 2-16,-3 20-28 16,-16 16-2-16,-11 3-13 15,-14-12-18-15,0-15-12 16,-14-22-17-16,-8-26 2 15,-8-15 14-15,-5-17-6 16,-1-14-18-16,-5-20 0 16,-1-14 0-16,2-18-45 15,-4-16-42-15,0-8-36 16,2-9-28-16,-1-8-199 0</inkml:trace>
        </inkml:traceGroup>
      </inkml:traceGroup>
    </inkml:traceGroup>
    <inkml:traceGroup>
      <inkml:annotationXML>
        <emma:emma xmlns:emma="http://www.w3.org/2003/04/emma" version="1.0">
          <emma:interpretation id="{C46F0BF5-AD5D-41E5-A98D-1BC7FE21B246}" emma:medium="tactile" emma:mode="ink">
            <msink:context xmlns:msink="http://schemas.microsoft.com/ink/2010/main" type="paragraph" rotatedBoundingBox="3528,16121 25250,16527 25210,18685 3487,182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7FDD23E-AF07-4B22-96EC-C25EB9DE179C}" emma:medium="tactile" emma:mode="ink">
              <msink:context xmlns:msink="http://schemas.microsoft.com/ink/2010/main" type="line" rotatedBoundingBox="3528,16121 25250,16527 25210,18685 3487,18279"/>
            </emma:interpretation>
          </emma:emma>
        </inkml:annotationXML>
        <inkml:traceGroup>
          <inkml:annotationXML>
            <emma:emma xmlns:emma="http://www.w3.org/2003/04/emma" version="1.0">
              <emma:interpretation id="{F210A8F1-D0F9-4CEF-9880-E5041D56A4BB}" emma:medium="tactile" emma:mode="ink">
                <msink:context xmlns:msink="http://schemas.microsoft.com/ink/2010/main" type="inkWord" rotatedBoundingBox="3519,16562 9422,16673 9391,18312 3489,18202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53959.7447">1529 12782 321 0,'0'0'37'16,"0"0"120"-16,0 0 2 16,0 0-4-16,0 0-74 15,0 0-65-15,-39 9-2 16,14 90 28-16,-2 36 7 0,-5 27 3 16,5 17-5-16,-3 8-10 15,4-8-18-15,-1-13-8 16,5-25-8-16,4-27 0 15,6-22-3-15,7-24-3 16,4-19 1-16,1-17-28 16,0-13-12-16,0-15-59 15,10-4-80-15,11-15-109 16</inkml:trace>
          <inkml:trace contextRef="#ctx0" brushRef="#br0" timeOffset="54535.3785">1728 13638 145 0,'0'0'445'0,"0"0"-434"16,-9-118 22-16,36 65-9 15,13 2-3-15,8 8-4 16,1 12 10-16,-1 16 10 16,0 15-12-16,-6 3 6 15,-3 36-3-15,-9 23 18 16,-15 20 7-16,-12 16-11 16,-3 9-11-16,-26 2-10 15,-14-9-8-15,-10-12 2 16,2-15 7-16,0-18 4 0,4-21-9 15,4-13-5 1,4-15-2-16,3-6-7 0,4-6-3 16,8-31-7-16,9-13 1 15,12-7-8-15,0 2-10 16,12 8-5-16,15 9 14 16,8 14-1-16,1 8 11 15,4 10-4-15,4 6-30 16,0 0-41-16,-4 7-21 15,-5 10-98-15,-5-2-306 16</inkml:trace>
          <inkml:trace contextRef="#ctx0" brushRef="#br0" timeOffset="54932.9977">2334 13078 410 0,'0'0'57'15,"0"0"38"-15,0 0-25 0,0 0-33 16,0 0-35-16,0 0 26 16,7 104 62-16,8-18-4 15,3 29-5-15,-1 21-27 16,-4 9-7-16,-1-1-14 16,-3-15-14-16,0-14-10 15,0-19-6-15,0-24-2 16,0-20 3-16,0-23-8 15,-4-15 2-15,-1-14-43 16,-1 0-71-16,-3-9-63 16,0-19-335-16</inkml:trace>
          <inkml:trace contextRef="#ctx0" brushRef="#br0" timeOffset="55214.2781">2352 14026 407 0,'0'0'127'0,"96"-105"-34"16,-30 48-16-16,-4 1 29 16,-4 7-28-16,-2 6-7 15,-11 10-34-15,-6 8 1 16,-12 12-34-16,-10 12-3 16,-11 1-1-16,-2 27-13 15,-1 32 13-15,-3 23 33 16,0 13 29-16,0-3-23 15,0-6-13-15,0-15-17 0,0-11-9 16,17-14 2-16,-2-17-4 16,3-13-6-16,3-13-63 15,1-3-21-15,-1-13-168 16</inkml:trace>
          <inkml:trace contextRef="#ctx0" brushRef="#br0" timeOffset="51633.3635">-953 13337 428 0,'0'0'30'0,"0"-125"19"16,14 42 10-16,25-9 45 15,13 3-92-15,19 20 38 16,13 25 2-16,9 36-12 0,7 16-13 15,-12 60 8-15,-11 38 12 16,-20 31 9-16,-15 26-24 16,-22 8-7-16,-16-6-21 15,-4-13 2 1,-22-30-4-16,-23-28-2 0,-8-24 3 16,-3-26 11-16,2-24 1 15,5-20-9-15,2-12-6 16,7-41-3-16,12-22-6 15,10-15 0-15,18-9-10 16,0 2 14-16,18 11 2 16,17 21 3-16,3 20 4 15,4 24-1-15,-2 17-1 16,1 4 3-16,-2 6-2 0,-7 17-3 16,-2 1-9-16,-8 4-57 15,1-10-124-15,-7-8-244 16</inkml:trace>
          <inkml:trace contextRef="#ctx0" brushRef="#br0" timeOffset="52093.0008">281 12812 66 0,'0'0'435'0,"0"0"-349"16,0 0-20-16,0 0 20 15,0 0-47-15,0 0-38 16,-3 52-1-16,-1 55 35 16,-2 30 4-16,-6 29 40 15,1 5-36-15,4-11-23 0,2-23-11 16,5-33-3-16,0-29 1 16,8-26 14-16,16-19 1 15,6-8-1-15,9-15 3 16,6-7 5-16,11 0-2 15,2-20 5-15,1-13-13 16,-6 0-16-16,-14 9-3 16,-9 7-11-16,-17 15-67 15,-8 2-84-15,-5 10-156 16,0 16-290-16</inkml:trace>
          <inkml:trace contextRef="#ctx0" brushRef="#br0" timeOffset="69642.3638">701 13599 306 0,'0'0'127'15,"0"0"-16"-15,0 0 22 16,0 0-21-16,0 0-66 16,-54 117-11-16,69-97-2 15,7-8-9-15,2-10-13 16,-1-2 1-16,-5 0 9 15,-4-20 3-15,-1-19-9 16,-4-13 0-16,-6-5-13 16,-3 0-2-16,0 10 0 15,-12 11 2-15,-5 19-5 0,-1 10-2 16,3 7-6 0,-1 2-5-16,-2 31 11 0,4 12 3 15,5 9 2-15,9-4 0 16,0-5 0-16,9-9-4 15,17-12 3-15,2-10-7 16,-1-11 1-16,2-3 4 16,-2-10 3-16,0-25 9 15,0-14-9-15,0-7-1 16,-1-4-13-16,-4 0-5 16,-5 11 12-16,-8 10 6 15,-5 12 2-15,-4 15 2 0,0 4-2 16,0 8-1-1,0 0-3-15,-1 0 2 0,-7 11 1 16,4 4 3-16,4 0-2 16,0-4-1-16,0-6-8 15,9-5-2-15,4 0 9 16,1-3 1-16,3-25 8 16,-4-4-1-16,1-7 0 15,-2-5-5-15,-2 2-1 16,-2-1-1-16,-4 8 0 15,-2 12 1-15,-2 11 2 16,0 10 4-16,0 2 2 16,3 0-9-16,1 0-2 0,7 0 2 15,4 9 17 1,4-6-2-16,7-3-4 0,4 0-7 16,6-3 2-16,5-20-6 15,2-7-84-15,-2 0-190 16,-7 6-331-16</inkml:trace>
          <inkml:trace contextRef="#ctx0" brushRef="#br0" timeOffset="55699.7144">3470 13833 795 0,'0'0'97'16,"0"0"-43"-16,0 0-17 15,0 0 7-15,146-41 12 16,-66 20-35-16,-1 4-11 15,-7 2 12-15,-11 6-22 16,-18 6-11-16,-19 3-56 16,-24 0-108-16,-1 15-346 15</inkml:trace>
          <inkml:trace contextRef="#ctx0" brushRef="#br0" timeOffset="55828.7588">3593 14111 763 0,'0'0'5'15,"0"0"49"-15,0 0-5 16,179 69-1-16,-99-69-48 16,10-15-4-16,-1-15-9 15,-5-6-246-15</inkml:trace>
          <inkml:trace contextRef="#ctx0" brushRef="#br0" timeOffset="56155.4276">4522 14077 506 0,'0'0'104'15,"0"0"22"-15,167 28-26 16,-101-45 46-16,-4-32-141 15,-5-11 56-15,-13-12-48 16,-22-4-7-16,-22 1-1 16,0 10 13-16,-43 12 17 15,-16 17 5-15,-12 21-11 16,-7 15-9-16,6 15-5 0,7 37 1 16,17 21-16-16,21 12-8 15,23 3 5-15,4 2-78 16,43-18-19-16,24-18-153 15,12-16-339-15</inkml:trace>
        </inkml:traceGroup>
        <inkml:traceGroup>
          <inkml:annotationXML>
            <emma:emma xmlns:emma="http://www.w3.org/2003/04/emma" version="1.0">
              <emma:interpretation id="{C4AED9B4-04DC-4F16-B9D8-56E5C85923A3}" emma:medium="tactile" emma:mode="ink">
                <msink:context xmlns:msink="http://schemas.microsoft.com/ink/2010/main" type="inkWord" rotatedBoundingBox="11882,16391 15607,16460 15569,18485 11844,18415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58143.3081">9607 12605 334 0,'0'0'381'0,"0"0"-355"15,0 0-11-15,0 0 43 16,-12 140-18-16,6-19 3 15,-12 39 0-15,-11 37 25 16,-7 22-18-16,-5-1-7 16,2-4-10-16,8-26 7 15,5-23-8-15,8-30-21 16,6-31-6-16,3-27-3 16,9-28-1-16,0-25-2 15,0-15-67-15,0-9-27 16,18-22-37-16,3-25-64 15</inkml:trace>
          <inkml:trace contextRef="#ctx0" brushRef="#br0" timeOffset="58931.9321">9811 13679 222 0,'0'0'259'15,"0"0"-184"-15,-9-122 11 16,23 65-36-16,32-1 10 16,8 5-26-16,8 12-3 15,0 25 35-15,-1 16-14 0,1 24-21 16,-5 45-5-16,-9 26 21 16,-13 23-3-16,-16 9-12 15,-14 6-1-15,-5-12-17 16,-14-13-7-16,-22-27-2 15,-3-25 16-15,-4-23 20 16,-6-20-8-16,0-13-26 16,-4 0 4-16,5-32-6 15,8-21-4-15,14-16-2 16,15-2-16-16,11 1 0 16,0 8 1-16,25 11-12 15,12 13 12-15,8 10 9 16,3 10 3-16,0 14-15 15,1 4-34-15,-9 8-26 16,-4 21-83-16,-1 4-114 0,-8 0-263 16</inkml:trace>
          <inkml:trace contextRef="#ctx0" brushRef="#br0" timeOffset="60684.7891">10737 13395 261 0,'0'0'50'0,"0"0"120"16,-18-118-57-16,14 99 33 0,2 11-23 16,-1 8-47-16,3 0-53 15,0 1-23-15,0 31-3 16,0 18 3-16,8 22 18 16,-2 16-6-16,-2 18 11 15,-4 9-6-15,0 4 0 16,0 1 8-16,0-6 0 15,0-14-2-15,0-16-13 16,0-14-6-16,3-21 6 16,17-12-6-16,5-12 0 0,10-14 6 15,10-11 20 1,8 0 14-16,1 0-10 0,-3-13 1 16,-12 2-3-16,-12 3-15 15,-12 2-8-15,-4 3-5 16,-7 2-4-16,-4-2-1 15,0-5-21-15,0 1-41 16,0-6-65-16,0-2-49 16,0-3-442-16</inkml:trace>
          <inkml:trace contextRef="#ctx0" brushRef="#br0" timeOffset="57220.5051">7702 13502 264 0,'0'0'43'0,"0"0"-27"16,-146-18 155-16,98-5-10 15,7-5-94-15,7-6 11 16,14-6 8-16,13-10-44 16,7-9-14-16,21-12-18 15,29 0-6-15,11 5-3 16,2 13 2-16,6 22 3 16,4 29 3-16,8 12-1 15,4 53 7-15,-2 37 16 16,-12 31 11-16,-23 21-4 15,-24 10-15-15,-24-9-18 0,-9-27-3 16,-41-33-1-16,-14-22 9 16,-4-24 36-16,-1-17-21 15,6-16-21-15,6-14 9 16,7-11-13-16,6-30 0 16,13-19 0-16,14-13 0 15,17-5-1-15,0 0-14 16,21 14-6-16,6 17 21 15,5 20-3-15,4 15 3 16,8 12-4-16,4 0-4 16,4 18 1-16,-2 11-32 15,6 3-35-15,1-4-21 16,1-10-118-16,3-12-251 0</inkml:trace>
          <inkml:trace contextRef="#ctx0" brushRef="#br0" timeOffset="57594.9874">8499 12850 624 0,'0'0'36'0,"0"0"-31"16,0 0 33-16,-9 176 17 0,6-81 5 16,1 18-6-16,-1 7-4 15,3 7-20-15,0-2-4 16,0-11-9-16,5-18 0 16,17-15 5-16,8-18-11 15,5-14 27-15,7-11-3 16,6-10-5-16,3-15 0 15,3-11 1-15,7-2-12 16,-3-22-1-16,1-10-13 16,-4-5-5-16,-14 1-45 0,-14 11-42 15,-15 12-40 1,-12 9-194-16,0 4-347 0</inkml:trace>
          <inkml:trace contextRef="#ctx0" brushRef="#br0" timeOffset="71350.9057">8885 13405 401 0,'0'0'75'16,"0"0"7"-16,0 0-9 16,0 0-18-16,0 0-19 15,0 0-1-15,99 32 9 16,-84-65-9-16,-3-6-15 16,-7-4 1-16,-5 0-15 15,0-1-1-15,-5 5-1 16,-17 6 3-16,-1 11 23 0,-1 10-7 15,2 12-5-15,2 0-17 16,1 16 0-16,4 21-1 16,6 4 2-16,9 4-2 15,0 0-3-15,0-2 2 16,18-4-1-16,4-7 2 16,-1-11 0-16,-3-8-2 15,0-13 2-15,-1 0 1 16,-4-13 6-16,2-17 0 15,2-5-4-15,-5-4-1 16,-1-6-2-16,1-3-1 16,-6-7-2-16,-2-3 3 0,-1 0-1 15,-3 3 1 1,0 10 0-16,0 15 1 0,0 13 2 16,0 11 7-16,0 6-10 15,0 0-11-15,0 12-7 16,0 20 18-16,0 5 6 15,0-5-3-15,0-5-3 16,5-12-2-16,10-7 2 16,4-8 1-16,1-3 0 15,5-27 9-15,1-13-10 16,-7-8-5-16,-1 1 2 16,-9 9 1-16,-3 12 4 15,-4 18 11-15,-2 6 21 0,0 5 13 16,0 1-46-16,0 22 5 15,0 9 5-15,0 4 6 16,9-3-11 0,4-5-6-16,4-7-1 0,1-4-10 15,3-6-34-15,2-3-46 16,-5-3-225-16,-9-5-178 16</inkml:trace>
        </inkml:traceGroup>
        <inkml:traceGroup>
          <inkml:annotationXML>
            <emma:emma xmlns:emma="http://www.w3.org/2003/04/emma" version="1.0">
              <emma:interpretation id="{4EB26BD6-95D7-483D-A298-8D60A03DE4AD}" emma:medium="tactile" emma:mode="ink">
                <msink:context xmlns:msink="http://schemas.microsoft.com/ink/2010/main" type="inkWord" rotatedBoundingBox="16351,17318 17672,17343 17658,18099 16336,18074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73259.0074">11880 13872 732 0,'0'0'79'0,"0"0"66"16,0 0-79-16,0 0-45 16,0 0-11-16,144-36 24 15,-48 20-17-15,-2 4-10 16,-15 5-7-16,-20 7-2 16,-15 0-32-16,-23 8-51 15,-21 19-114-15,-3 6-137 16</inkml:trace>
          <inkml:trace contextRef="#ctx0" brushRef="#br0" timeOffset="73394.3731">12021 14156 740 0,'0'0'52'0,"0"0"-10"16,0 0 21-16,0 0 2 0,122 97-35 16,-45-97-24-1,11 0-6-15,7-17 0 0,-11-11-189 16,-12-4-321-16</inkml:trace>
          <inkml:trace contextRef="#ctx0" brushRef="#br0" timeOffset="73720.8299">12970 14036 679 0,'0'0'20'16,"0"0"46"-16,0 0-26 15,0 0 15-15,126 75 34 16,-91-92-10-16,-7-31-49 16,-4-16-9-16,-9-11-1 15,-10-10-16-15,-5-1 5 16,-11 6 0-16,-31 12 0 15,-12 18-8-15,-6 25-1 16,-3 25-6-16,1 6-1 16,10 48 6-16,12 17-14 15,21 12-23-15,19 4-62 0,15-16-103 16,38-14-307 0</inkml:trace>
        </inkml:traceGroup>
        <inkml:traceGroup>
          <inkml:annotationXML>
            <emma:emma xmlns:emma="http://www.w3.org/2003/04/emma" version="1.0">
              <emma:interpretation id="{7F7D45C8-3DAC-4399-A781-021C70120C04}" emma:medium="tactile" emma:mode="ink">
                <msink:context xmlns:msink="http://schemas.microsoft.com/ink/2010/main" type="inkWord" rotatedBoundingBox="19015,16410 24619,16515 24578,18673 18974,18569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74494.9855">14580 13134 548 0,'0'0'68'0,"-36"-106"-31"16,36 50 25-16,18 0-28 15,39 2-28-15,23 10-1 16,16 9 16-16,9 26 22 0,5 9-11 15,-3 54 1-15,-10 40 18 16,-17 32-10-16,-24 26 8 16,-38 19-14-16,-18 3-25 15,-39-12 3-15,-28-18 0 16,-8-32 2-16,0-29-3 16,6-32 5-16,10-26 10 15,5-25-5-15,8-11-10 16,9-42-9-16,15-21 0 15,14-20-3-15,8-12-4 16,17-1-22-16,18 11-18 16,5 13 17-16,4 27 19 15,1 19 7-15,0 23-2 0,2 14-15 16,1 4-31-16,-8 32-89 16,-5 5-83-16,-8 1-268 15</inkml:trace>
          <inkml:trace contextRef="#ctx0" brushRef="#br0" timeOffset="74980.9143">16070 12854 381 0,'0'0'199'0,"0"0"-138"15,0 0 38-15,0 0-11 16,0 0-61-16,-140 26-23 0,108 75 7 16,4 24 30-16,7 14 1 15,7 5 7-15,14-6 4 16,0-15-10-16,11-25-22 15,19-26-12-15,4-20 0 16,5-14 9-16,7-10 0 16,2-11-11-16,1-10-4 15,2-7-3-15,-6-2-37 16,-1-20-61-16,-5 1-76 16,-10 2-211-16</inkml:trace>
          <inkml:trace contextRef="#ctx0" brushRef="#br0" timeOffset="76027.8678">16379 13904 606 0,'0'0'42'15,"0"0"46"-15,0 0-13 16,0 0-26-16,124 15 34 16,-99-49-53-16,-7-11-20 15,-9-7-3-15,-9-4-3 0,0 3 5 16,-9 3 10-16,-22 12-4 16,-1 17 6-16,-5 10-14 15,3 11-7-15,1 22 0 16,5 27 0-16,7 21 0 15,13 12 0-15,8 0 5 16,8-8-5-16,23-7 0 16,13-16-3-16,6-17 4 15,2-24-1-15,4-10 1 16,-11-15-1-16,-6-24-8 16,-9-8 4-16,-10-3 4 15,-8 3 0-15,-8 4 0 0,-4 9 0 16,0 10 0-16,-7 12 2 15,-4 11 4-15,-1 1-6 16,0 10-7-16,6 20 5 16,6 10 1-16,0-1-1 15,14-4-3-15,17-11-6 16,7-8-5-16,-2-8 15 16,0-8 1-16,-9-5-3 15,-4-18-23-15,-4-2 18 16,-10 2 6-16,-4 7 2 15,-5 8 0-15,0 3 1 16,0 5 14-16,0 0-15 16,0 12-10-16,0 8 10 15,9 0 0-15,15-5-1 16,13-10-1-16,7-5 2 0,1 0 2 16,-4-15 3-16,-10-13-5 15,-7-2-6-15,-9 0 6 16,-7 3 2-16,-8 1 0 15,0 7 0-15,0 4 14 16,-8 7-1-16,-1 5-15 16,5 3-4-16,4 0 2 15,0 0-2-15,7 7 0 16,16 7 4-16,4 2 4 16,-2-5-4-16,-2-9-9 15,-2-2-9-15,-3-2 18 16,-3-29 4-16,2-10-4 0,-4-9-6 15,-4-6-24-15,-6 0-16 16,-3 11 46-16,0 13 9 16,-4 20 18-16,-8 12-6 15,4 17-19-15,2 40 6 16,-1 23 12-16,5 21-2 16,-1 9 1-16,3 4 7 15,0-6-15-15,0-5 9 16,3-15 25-16,2-16-34 15,-5-20 13-15,0-26-12 16,0-16-6-16,0-10 3 0,-12 0 27 16,-2-20-31-1,-4-17-5-15,1-10-24 0,8-6-8 16,3-1 4-16,6 7-9 16,0 10 4-16,6 7 2 15,18 13 0-15,3 8-39 16,1 9-33-16,-1 0-103 15,-2 0-207-15</inkml:trace>
          <inkml:trace contextRef="#ctx0" brushRef="#br0" timeOffset="76307.4748">17980 12648 753 0,'0'0'24'0,"-34"224"99"16,14-45-32-16,-1 30 0 16,2 12-20-16,2-5-24 15,10-13-19-15,5-26-15 16,2-29-10-16,0-27-3 15,0-30-19-15,0-29-43 16,11-29-3-16,14-27-135 16,7-6-187-16</inkml:trace>
          <inkml:trace contextRef="#ctx0" brushRef="#br0" timeOffset="76902.965">18168 13882 650 0,'0'0'34'16,"-18"-107"92"-16,18 37-76 15,6-6 0-15,33 2-39 16,11 8 8-16,3 14 21 15,-4 24 19-15,-1 28-19 16,-4 16-22-16,-3 49-2 16,-13 27 9-16,-14 23-3 15,-14 13 0-15,0-1 2 0,-27-8-5 16,-12-21-14-16,-8-19-1 16,-3-25-3-16,1-20 8 15,2-22 1-15,11-12 2 16,9-11-6-16,9-29-6 15,10-17-14-15,8-7-19 16,0-4-1-16,26 7-1 16,1 14 29-16,0 23 5 15,3 14-1-15,2 10-1 16,2 2-3-16,2 26 6 16,-1 8 4-16,-5 0-4 15,-3-5-2-15,-1-8-22 16,-2-15-138-16,0-8-50 15,-9 0-441-15</inkml:trace>
          <inkml:trace contextRef="#ctx0" brushRef="#br0" timeOffset="77327.8487">18955 13262 57 0,'0'0'740'0,"0"0"-662"0,0 0-65 15,0 0 57 1,13 169 2-16,17-66-32 0,6 13 19 16,3 5-21-16,5 1 11 15,0-13-21-15,-2-14-21 16,-3-16 0-16,-8-22-5 15,-5-18-1-15,-13-18-1 16,-8-12 4-16,-5-9-2 16,0 0 3-16,0-22-5 15,-9-14-4-15,-17-8-4 16,-1 9 8-16,-12 9 3 16,-6 24 1-16,-13 2 6 0,-13 43-10 15,0 17 0 1,2 19-4-16,12 9 1 0,18 8 3 15,12-2-2-15,12-11-3 16,12-15-15-16,3-23-51 16,3-19-31-16,24-23-56 15,7-6-238-15</inkml:trace>
          <inkml:trace contextRef="#ctx0" brushRef="#br0" timeOffset="77650.5687">19630 14090 863 0,'0'0'38'16,"0"0"33"-16,0 0-41 16,0 0 1-16,185-36 0 15,-118 28-25-15,-11 5-6 0,-22 3-65 16,-20 0-136-16,-14 0-377 15</inkml:trace>
          <inkml:trace contextRef="#ctx0" brushRef="#br0" timeOffset="77820.6345">19651 14373 758 0,'0'0'98'16,"0"0"9"-16,0 0-32 15,0 0-31-15,143 102-28 16,-74-102-15-16,1-2-1 15,1-28-84-15,-8-11-133 16,-6-4-445-16</inkml:trace>
        </inkml:traceGroup>
        <inkml:traceGroup>
          <inkml:annotationXML>
            <emma:emma xmlns:emma="http://www.w3.org/2003/04/emma" version="1.0">
              <emma:interpretation id="{79806E66-FD52-42F1-AD43-BB3B23CE5710}" emma:medium="tactile" emma:mode="ink">
                <msink:context xmlns:msink="http://schemas.microsoft.com/ink/2010/main" type="inkWord" rotatedBoundingBox="24687,17721 25228,17731 25219,18197 24678,18187"/>
              </emma:interpretation>
              <emma:one-of disjunction-type="recognition" id="oneOf28">
                <emma:interpretation id="interp36" emma:lang="" emma:confidence="0">
                  <emma:literal>o</emma:literal>
                </emma:interpretation>
                <emma:interpretation id="interp37" emma:lang="" emma:confidence="0">
                  <emma:literal>°</emma:literal>
                </emma:interpretation>
                <emma:interpretation id="interp38" emma:lang="" emma:confidence="0">
                  <emma:literal>0</emma:literal>
                </emma:interpretation>
                <emma:interpretation id="interp39" emma:lang="" emma:confidence="0">
                  <emma:literal>O</emma:literal>
                </emma:interpretation>
                <emma:interpretation id="interp40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78046.5117">20217 14231 377 0,'0'0'269'0,"0"0"-216"16,0 0-5-16,92 117 14 15,-18-101 120-15,7-16-113 16,3 0 11-16,-9-18-17 16,-10-26-24-16,-20-10-15 15,-19-6-15-15,-26-12-3 16,-3 3 7-16,-39 7-7 16,-20 14-2-16,-7 19 12 15,-2 21-1-15,8 8-3 16,3 27-12-16,12 30-3 0,10 21-5 15,10 13-46-15,17 1-79 16,11-9-198-16</inkml:trace>
        </inkml:traceGroup>
      </inkml:traceGroup>
    </inkml:traceGroup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8:02.07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2BD6F48-4B3D-446C-9EB5-A005C5C70B7E}" emma:medium="tactile" emma:mode="ink">
          <msink:context xmlns:msink="http://schemas.microsoft.com/ink/2010/main" type="inkDrawing" rotatedBoundingBox="3446,3455 3882,8119 3132,8189 2697,3525" semanticType="callout" shapeName="Other">
            <msink:sourceLink direction="with" ref="{CDC97236-04FE-4DEA-9926-EBCD73EA198C}"/>
            <msink:sourceLink direction="with" ref="{E6119713-5DD2-4B12-861C-36918ADF8E45}"/>
          </msink:context>
        </emma:interpretation>
      </emma:emma>
    </inkml:annotationXML>
    <inkml:trace contextRef="#ctx0" brushRef="#br0">96 0 315 0,'0'0'280'16,"0"0"-274"-16,-54 158-6 16,40-77 6-16,2 11 49 15,11 17-3-15,1 20 10 16,0 17-17-16,0 17 9 15,4 12-28-15,14 4 3 16,0 12-10-16,0 14-10 16,-4 4 5-16,-10 5-6 15,-1-4-8-15,-3-20 4 16,0-8 3-16,-7-20-6 16,-7-15 2-16,4-11 5 15,-2-6-2-15,3 5 9 0,1-6 7 16,4-2-18-16,-1-12 2 15,5-13-6-15,0-11 0 16,0-8 1-16,12-15-1 16,2-8 3-16,2-13-3 15,-2-12 2-15,-4-10-2 16,-2-8 0-16,1-6 0 16,-2-3 0-16,-2-4-1 15,-1 1 1-15,-2-1 0 16,1 0-3-16,-2 4 3 15,2 1 0-15,2 5 0 16,-5 2 0-16,4 5 0 16,-4-1 0-16,0-1 2 0,0-2-2 15,0-2 0-15,0 0 2 16,0-1-5-16,0-2 3 16,0 3 0-16,0-5 1 15,0 3 0-15,0 1-1 16,-4 3 1-16,-4 2 1 15,2-1-2-15,2 0 0 16,1-6 2-16,3 2-2 16,0-10 1-16,0 4-1 15,16 1 1-15,25-2-1 0,21-1 19 16,17-4 19 0,9-2 13-16,-3 0 4 0,-5 0-13 15,-6 0-15-15,-16-4-4 16,-10 1 5-16,-15 3-15 15,-13 0-9-15,-8 0-1 16,-8 0-1-16,1 0-1 16,-4 0 3-16,2 0-4 15,-3-1-15-15,0-2-54 16,0-1-69-16,6-2-29 16,2 2-511-16</inkml:trace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1T15:08:03.8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AC46C07-4A13-444B-9DA7-D4C619704053}" emma:medium="tactile" emma:mode="ink">
          <msink:context xmlns:msink="http://schemas.microsoft.com/ink/2010/main" type="inkDrawing" rotatedBoundingBox="24510,3957 24544,8739 23128,8749 23094,3967" semanticType="verticalRange" shapeName="Other">
            <msink:sourceLink direction="with" ref="{69CBAC65-4B60-465D-9E93-0E663173C0FE}"/>
            <msink:sourceLink direction="with" ref="{B40C26C6-12C9-42CF-B504-3CDBCE08618D}"/>
          </msink:context>
        </emma:interpretation>
      </emma:emma>
    </inkml:annotationXML>
    <inkml:trace contextRef="#ctx0" brushRef="#br0">0 119 514 0,'0'0'30'0,"0"0"70"16,0 0-25-16,0 0-36 15,0 0-18-15,0 0-4 16,139-70 25-16,-55 56-15 16,12 2 7-16,5 4-5 15,-2 1-5-15,-4 5-5 16,-9 2-16-16,-4 0 4 15,-7 5-6-15,-1 16-1 16,-8 4-1-16,-6 10 1 0,-3 6-1 16,-5 6 1-16,-9 7 0 15,-5 2-2-15,-5 6 3 16,-5 5-3-16,-2 8 4 16,-8 6-4-16,-1 6 2 15,-7 8 0-15,2 0 0 16,-3 2 3-16,-1 7-3 15,-2 4 0-15,-2 6 0 16,1 1 3-16,-2-4 0 16,-2-2 1-16,-1 3-1 15,0-1 2-15,0-2-2 16,0-2-2-16,-1-4-1 16,-8 1 2-16,1 2-1 0,2 1 11 15,2 2-3-15,4 3 3 16,0 4-4-16,0-2 1 15,0 0-5-15,9-6-1 16,-5-1 2-16,-4 4 3 16,0 1-1-16,0-2-6 15,0-4 1-15,0-3 1 16,0-5 2-16,0-3 4 16,0-5-5-16,0-6 1 15,0-3 2-15,0-3-6 16,0-6 0-16,0-1 1 15,0-3 3-15,0-8-4 16,0-9-1-16,0-14 1 16,0-13-1-16,0-8 1 15,0-7 0-15,0-7 1 0,-9-2 2 16,-15 0 6-16,-17-2 4 16,-16-7 2-16,-15 5 10 15,-15 4-9-15,-9 0 3 16,-2 10-1-16,0 8-12 15,5 2-7-15,12-8 4 16,6 0 3-16,13-7-4 16,8-5 1-16,13 0-2 15,7 0-4-15,4 0-10 16,6 0-50-16,-2 0-18 16,-4 0-20-16,-11 0-97 15,-14 0-261-15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04:53.89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58323F-13C9-4656-846A-1BDC4C5A6104}" emma:medium="tactile" emma:mode="ink">
          <msink:context xmlns:msink="http://schemas.microsoft.com/ink/2010/main" type="inkDrawing" rotatedBoundingBox="9916,9052 10559,9018 10561,9051 9918,9086" shapeName="Other"/>
        </emma:interpretation>
      </emma:emma>
    </inkml:annotationXML>
    <inkml:trace contextRef="#ctx0" brushRef="#br0">-2761 2226 219 0,'0'0'82'0,"0"0"-25"16,0 0 24-16,0 0-1 15,0 0 1-15,0 0-4 16,-22-8-18-16,18 7-42 16,0-1 23-16,4 2 30 15,0 0-21-15,0 0-29 16,0 0-1-16,0 0-4 15,0 0-12-15,0 0 0 16,0 0 6-16,0 0 1 16,0 0-8-16,0 0 7 15,0 0-9-15,0 0-5 0,0 0 0 16,0 0 5-16,15 0 2 16,0 0-2-16,3 0-2 15,5 0 2-15,5 0 4 16,1 0 13-16,-4 0-2 15,1 0-4-15,-4 0-7 16,1 0 1-16,-2 0 2 16,2 0-5-16,-2 0-1 15,3 0 1-15,1 0 3 16,5 0-1-16,3 0-2 16,0 0 16-16,4-4-7 15,-3-4 4-15,-5 2-7 0,-1 2 3 16,-8-3-8-1,-2 5 4-15,-6 0-6 0,-5 2 0 16,-2 0 0-16,-4 0 0 16,-1 0-1-16,3 0-1 15,-3 0 1-15,0 0 5 16,0 0-5-16,0 0 2 16,0 0 4-16,2 0-6 15,1 0 4-15,-3 0 2 16,4 0-5-16,-2 0 0 15,1 0 3-15,-2 0 2 16,-1 0 0-16,0 0 3 16,0 0 6-16,0 0 1 15,0 0-2-15,0 0-4 16,0 0 1-16,0 0-6 0,0 0-2 16,0 0-2-16,0 0 0 15,0 0 3-15,0 0-4 16,0 0-3-16,0 0-2 15,0 0-34-15,0 0-52 16,0 17-46-16,-4-2-164 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09T14:22:05.585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0,'25'0'109,"78"0"-109,0 0 16,25 0-16,77 0 15,26 0-15,154 26 16,-257-26-16,154 0 16,-102 0-16,77 0 15,179 51-15,-103-25 16,103 51-16,26-77 15,-154 0-15,77 0 16,-180 0-16,26 26 16,103-26-16,-155 0 15,1 25-15,-1-25 16,-50 0-16,-1 0 16,0 0-16,1 0 15,-1 0-15,-26 26 16,78 51-1,-26-77-15,-103 0 16,52 0-16,25 0 16,-51 0-16,154 0 15,-154 0-15,103 0 16,-78 0-16,52 0 16,26 0-16,-52 0 15,0 0-15,-51 26 16,52-26-16,-52 0 15,102 0-15,-51 0 16,-51 0-16,0 0 16,26 0-16,25 0 15,1 0-15,-27 0 16,1 0-16,0 0 16,-52 0-16,26-26 15,51 26-15,-51 0 16,0-26-16,77 26 15,-77 0-15,0 0 16,26 0-16,25 0 16,-26 0-16,27 26 15,-27-26-15,-25 0 16,26 0 0,-52 0-16,26 0 15,-51 0-15,25 0 16,-25 0-16,-1 0 15,27 0-15,-1 0 16,0 0-16,1 0 16,25 0-16,0 26 15,25-26-15,-50 0 16,25 0-16,25 0 16,-76 0-16,0 0 15,-1 0-15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04:51.49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BCDB3F-9BDF-4292-A6A8-C6CBD7A62D3F}" emma:medium="tactile" emma:mode="ink">
          <msink:context xmlns:msink="http://schemas.microsoft.com/ink/2010/main" type="writingRegion" rotatedBoundingBox="12707,6838 13379,6838 13379,6849 12707,6849"/>
        </emma:interpretation>
      </emma:emma>
    </inkml:annotationXML>
    <inkml:traceGroup>
      <inkml:annotationXML>
        <emma:emma xmlns:emma="http://www.w3.org/2003/04/emma" version="1.0">
          <emma:interpretation id="{C521ED3A-05EF-4F33-AB7F-6EC9AD882CFA}" emma:medium="tactile" emma:mode="ink">
            <msink:context xmlns:msink="http://schemas.microsoft.com/ink/2010/main" type="paragraph" rotatedBoundingBox="12707,6838 13379,6838 13379,6849 12707,6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009BB1-B548-43B4-B6B5-F97E6598F74D}" emma:medium="tactile" emma:mode="ink">
              <msink:context xmlns:msink="http://schemas.microsoft.com/ink/2010/main" type="line" rotatedBoundingBox="12707,6838 13379,6838 13379,6849 12707,6849"/>
            </emma:interpretation>
          </emma:emma>
        </inkml:annotationXML>
        <inkml:traceGroup>
          <inkml:annotationXML>
            <emma:emma xmlns:emma="http://www.w3.org/2003/04/emma" version="1.0">
              <emma:interpretation id="{FD702E5A-E93D-4249-BE4B-A011884B2B6C}" emma:medium="tactile" emma:mode="ink">
                <msink:context xmlns:msink="http://schemas.microsoft.com/ink/2010/main" type="inkWord" rotatedBoundingBox="12707,6838 13379,6838 13379,6849 12707,6849"/>
              </emma:interpretation>
            </emma:emma>
          </inkml:annotationXML>
          <inkml:trace contextRef="#ctx0" brushRef="#br0">23 11 179 0,'0'0'69'0,"0"0"27"16,0 0-7-16,0 0-10 16,0 0 3-16,0 0 6 15,0 0-15-15,-10 0-20 16,5 0 7-16,1 0-4 16,1 0-22-16,3 0-12 15,-2 0-8-15,2 0-2 16,0 0-5-16,0 0 4 0,0 0-7 15,0 0-2-15,0 0 3 16,0 0-1-16,0 0 3 16,0 0-3-16,0 0-2 15,0 0-2-15,0 0 0 16,0 0-2-16,0 0-7 16,0 0 6-16,0 0 3 15,0 0 0-15,6-3 7 16,3 3-7-16,0 0 8 15,0 0-5-15,6 0 1 16,-4 0 3-16,5 0-6 16,-2 0 1-16,-1 0-1 15,1 0 1-15,0 0-1 16,2 0 0-16,-2 0 0 0,2 0 3 16,-1 0-3-16,2 0-1 15,-2 0 3-15,1 0-1 16,-2 0-1-16,-2 0 8 15,-3 0-9-15,1 0 1 16,-1 0 1-16,3 0-1 16,0 0-1-16,-1 0-2 15,-2 0 2-15,0 0 4 16,-1 0-3-16,1 0-1 16,1 0 1-16,2 0-1 15,2 0 1-15,-1 0-1 0,-1-2 0 16,2 0 0-16,-5 0 1 15,-2 2-2-15,-1 0 1 16,2 0 0-16,-4 0-1 16,2 0 1-16,2 0 0 15,-2 0 1-15,1 0-1 16,2 0 1-16,-1 0-1 16,-2-2 0-16,3 2 0 15,-5 0 0-15,1 0 0 16,-1 0 0-16,1 0 0 15,-1 0 0-15,1 0 0 16,-1 0 0-16,1 0 0 16,3 0 0-16,-4 0 0 15,4 0 0-15,-4 0 3 0,1 0-3 16,-4 0 2-16,2 0-2 16,-1 0 0-16,2 0 0 15,-1 0-6-15,-1 0 6 16,1 0 1-16,-3 0-1 15,1 0 0-15,-1 0 1 16,3 0-1-16,2 0-2 16,-4 0 2-16,4 0 0 15,-2 0 2-15,1 0-5 16,1 0 5-16,-1 0-2 16,1 0 0-16,-1 0 3 15,1 0-1-15,-1 0-2 16,-1 0 3-16,-1 0-1 0,1 0 3 15,-3 0 1-15,1 0-1 16,-1 0 1-16,0 0-4 16,0 0 1-16,0 0-2 15,0 0 1-15,0 0-1 16,0 0-1-16,0 0 0 16,0 0 0-16,0 0 0 15,0 0-7-15,0 0-37 16,0 0-158-16,0 0-260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8:27.06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39BB7D8-C08D-4CA3-8723-B517A22A9944}" emma:medium="tactile" emma:mode="ink">
          <msink:context xmlns:msink="http://schemas.microsoft.com/ink/2010/main" type="inkDrawing" rotatedBoundingBox="4711,7824 11649,13708 10781,14732 3842,8847" semanticType="callout" shapeName="Other"/>
        </emma:interpretation>
      </emma:emma>
    </inkml:annotationXML>
    <inkml:trace contextRef="#ctx0" brushRef="#br0">0 0 372 0,'0'0'266'0,"0"0"-237"16,0 0 8-16,0 0 7 15,0 0-35-15,0 0-5 16,0 0-1-16,-23 85 2 16,23-52 3-16,8 5 3 15,1 3 1-15,4 1 4 16,1 6-5-16,-1 3 22 15,5 4 12-15,1 11-4 16,8 8-9-16,3 3-1 16,6 8-12-16,7 4-4 0,8 4-11 15,4 7 3-15,6-6 7 16,5-2-4-16,-3 1-1 16,7 3 4-16,-3 5-6 15,7 8-1-15,-3 2 6 16,11 1-6-16,-2 3 1 15,0 0 1-15,-1-2-6 16,1-1-1-16,4-5 1 16,0-3-1-16,4 0-1 15,-1-1 1-15,-2 3 3 16,3-2 1-16,0 5 2 0,1 2-2 16,12 3-1-16,1-3-4 15,3 1 6-15,-3 1-6 16,-4-1-1-16,3-2 1 15,0-4 0-15,4-5 3 16,-1-1 1-16,4 4-3 16,-6 3 0-16,3 0 3 15,2-4-1-15,4-6 0 16,2-10 2-16,6 1-4 16,9-5-1-16,4-3 0 15,6-1 3-15,-1-5-3 16,0-5-1-16,-5-1 0 0,0-6 1 15,4-6 0-15,-2-5 0 16,-2-8 1 0,3-7-1-16,2 0 1 0,0-6 2 15,1 5-1-15,8 1-2 16,0 2 3-16,-7 4 3 16,-6 0-5-16,-8 1 1 15,-7 0 0-15,-3 0 5 16,-6-7-1-16,-11-8-5 15,-6-7 0-15,-16-14 0 16,-11-3 1-16,-21-4-3 16,-17 0 1-16,-21 0-2 15,-6-4-49-15,-9-31-17 0,-32-13-220 16,-21-17-450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07:49.98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D4ABE8E-5A35-457E-A032-2063C43D7789}" emma:medium="tactile" emma:mode="ink">
          <msink:context xmlns:msink="http://schemas.microsoft.com/ink/2010/main" type="writingRegion" rotatedBoundingBox="907,1099 24609,13 25431,17946 1729,19032"/>
        </emma:interpretation>
      </emma:emma>
    </inkml:annotationXML>
    <inkml:traceGroup>
      <inkml:annotationXML>
        <emma:emma xmlns:emma="http://www.w3.org/2003/04/emma" version="1.0">
          <emma:interpretation id="{F49A359F-711A-4362-814D-1F61ED1B4DB1}" emma:medium="tactile" emma:mode="ink">
            <msink:context xmlns:msink="http://schemas.microsoft.com/ink/2010/main" type="paragraph" rotatedBoundingBox="1638,967 23999,276 24048,1861 1687,2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CB2073-330E-4359-8E4D-231A227A90D1}" emma:medium="tactile" emma:mode="ink">
              <msink:context xmlns:msink="http://schemas.microsoft.com/ink/2010/main" type="line" rotatedBoundingBox="1638,967 23999,276 24048,1861 1687,2553"/>
            </emma:interpretation>
          </emma:emma>
        </inkml:annotationXML>
        <inkml:traceGroup>
          <inkml:annotationXML>
            <emma:emma xmlns:emma="http://www.w3.org/2003/04/emma" version="1.0">
              <emma:interpretation id="{5DCDCDF7-076C-45A4-B011-2B972B674D10}" emma:medium="tactile" emma:mode="ink">
                <msink:context xmlns:msink="http://schemas.microsoft.com/ink/2010/main" type="inkWord" rotatedBoundingBox="1646,1217 3121,1171 3147,2008 1672,2053"/>
              </emma:interpretation>
              <emma:one-of disjunction-type="recognition" id="oneOf0">
                <emma:interpretation id="interp0" emma:lang="" emma:confidence="0">
                  <emma:literal>00</emma:literal>
                </emma:interpretation>
                <emma:interpretation id="interp1" emma:lang="" emma:confidence="0">
                  <emma:literal>0o</emma:literal>
                </emma:interpretation>
                <emma:interpretation id="interp2" emma:lang="" emma:confidence="0">
                  <emma:literal>oo</emma:literal>
                </emma:interpretation>
                <emma:interpretation id="interp3" emma:lang="" emma:confidence="0">
                  <emma:literal>OO</emma:literal>
                </emma:interpretation>
                <emma:interpretation id="interp4" emma:lang="" emma:confidence="0">
                  <emma:literal>Oo</emma:literal>
                </emma:interpretation>
              </emma:one-of>
            </emma:emma>
          </inkml:annotationXML>
          <inkml:trace contextRef="#ctx0" brushRef="#br0">-2115 451 69 0,'0'0'476'0,"0"0"-444"16,0 0 63-16,0 0-44 15,-56 149 19-15,56-92-21 16,0 7 3-16,20 0-21 16,16-6-23-16,7-17 2 15,1-16-4-15,0-17-6 16,-5-8 5-16,-3-15 15 16,4-27-9-16,-2-16 11 15,-9-7-22-15,-13-4-11 16,-10 2-4-16,-6 5 15 15,-6 13 20-15,-28 6 17 0,-12 18 13 16,-5 10-20-16,0 13-9 16,5 2 6-16,7 14-20 15,5 25-7-15,13 11-1 16,14 5 0-16,7 3-2 16,12-5-18-16,33-10-60 15,17-9-65-15,13-12-35 16,3-14-311-16</inkml:trace>
          <inkml:trace contextRef="#ctx0" brushRef="#br0" timeOffset="368.4029">-1666 582 496 0,'0'0'53'0,"0"0"44"15,-10 141-19-15,20-98-21 16,28-2-22-16,12-18-15 16,4-13-14-16,3-10-1 0,0-2 10 15,-6-29 1 1,-4-13-13-16,-10-9 8 0,-14-3-6 15,-17 0 3-15,-6 2 3 16,-18 7 12-16,-27 11 23 16,-17 11 1-16,-4 17 11 15,0 8-45-15,3 15-12 16,10 30 0-16,14 14-2 16,12 12-3-16,13 12-36 15,14 6-138-15,0 0-125 16</inkml:trace>
          <inkml:trace contextRef="#ctx0" brushRef="#br0" timeOffset="-567.5524">-2589 548 566 0,'0'0'8'0,"0"0"-6"15,-53 111 7-15,31-72 27 0,-1-7 21 16,7-10 92-16,3-8-145 15,13-7-1-15,0-7-2 16,0 0 4-16,0 0 9 16,0-18 23-16,0-10-31 15,0-8-3-15,16-10-2 16,-1-5 3-16,3-4 4 16,3-5-8-16,0 3 15 15,1-3-15-15,-4 0 15 16,8 1-5-16,-4 5-10 15,-4 9 8-15,-1 17-2 16,-11 13-3-16,-3 11 8 16,-2 4-11-16,2 0-18 0,-2 20 18 15,8 17 4 1,0 13 12-16,-1 11-1 0,1 10 20 16,0 2 6-1,0 1-15-15,-2-4-7 0,2-8-3 16,0-12-12-16,0-8-1 15,2-9-2-15,5-7-2 16,1-5-1-16,2-9-77 16,2-12-80-16,5 0-118 15</inkml:trace>
        </inkml:traceGroup>
        <inkml:traceGroup>
          <inkml:annotationXML>
            <emma:emma xmlns:emma="http://www.w3.org/2003/04/emma" version="1.0">
              <emma:interpretation id="{D91CB7D6-78DD-4D12-BACC-EB080564D63C}" emma:medium="tactile" emma:mode="ink">
                <msink:context xmlns:msink="http://schemas.microsoft.com/ink/2010/main" type="inkWord" rotatedBoundingBox="4380,1113 5142,1089 5163,1763 4401,178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3750.8742">36 43 506 0,'0'0'180'16,"0"0"-90"-16,0 0 51 15,0 0-62-15,0 0 7 16,0 0-51-16,0 0-20 16,-36-43-11-16,36 43-4 15,0 0 0-15,0 2-2 16,0 25-5-16,0 21 7 16,2 20 9-16,10 14 4 15,1 4-4-15,4-6-3 16,-2-15 1-16,3-9-5 15,4-17 0-15,-1-15-4 0,2-9 2 16,-5-10-1-16,-1-5 1 16,1 0 0-16,0-25-2 15,3-12 1-15,-3-13 1 16,-2-6-17-16,-7-3 10 16,-4 2-4-16,-5 5 5 15,0 9 4-15,0 13 1 16,-8 9-5-16,2 10 6 15,-1 8-1-15,5 3 0 16,2 0-1-16,0 19-29 16,0 23 28-16,11 18 2 0,10 17 2 15,9 4 2-15,3-1-3 16,6-15-1-16,6-19 0 16,2-21-8-16,-2-16 1 15,-2-9 0-15,-2-20-1 16,-3-31 6-16,-11-13 3 15,-12-6 10-15,-12 1 4 16,-3 5 17-16,-9 10 7 16,-18 11 5-16,-3 14-11 15,4 13-5-15,6 8-11 16,8 8-10-16,9 0-6 16,3 8-46-16,11 23-63 15,31 6 4-15,24 0-165 0,14-6-462 16</inkml:trace>
        </inkml:traceGroup>
        <inkml:traceGroup>
          <inkml:annotationXML>
            <emma:emma xmlns:emma="http://www.w3.org/2003/04/emma" version="1.0">
              <emma:interpretation id="{EFC2FFE2-14CC-48CE-AC0E-55BD66D5C16A}" emma:medium="tactile" emma:mode="ink">
                <msink:context xmlns:msink="http://schemas.microsoft.com/ink/2010/main" type="inkWord" rotatedBoundingBox="6315,823 8622,751 8651,1694 6345,176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82866.8364">3049 307 573 0,'0'0'252'0,"0"136"-199"16,10-73 20-16,5-21-43 15,4-17-28-15,5-25-2 16,4-6-129-16,-5-45-216 15</inkml:trace>
          <inkml:trace contextRef="#ctx0" brushRef="#br0" timeOffset="-82741.8421">3058-13 134 0,'0'0'942'0,"0"0"-912"0,0 0-29 15,0 0-1-15,0 0-23 16,0 0-224-16,35-6-138 15</inkml:trace>
          <inkml:trace contextRef="#ctx0" brushRef="#br0" timeOffset="-82464.0187">3886 117 776 0,'0'0'15'0,"0"0"4"16,112-110 15-16,-94 46 2 15,-9-5 19-15,-9 0 15 16,0 9-23-16,-11 12-15 16,-23 17-16-16,-7 16 24 15,-3 15 5-15,-2 0-24 16,1 38-18-16,4 27-3 16,11 27-1-16,13 20-2 15,17 3 0-15,8-6-1 16,37-15 3-16,21-19-7 15,21-27-93-15,16-23-37 16,14-25-75-16,5 0-264 0</inkml:trace>
          <inkml:trace contextRef="#ctx0" brushRef="#br0" timeOffset="-83311.6205">1959 553 485 0,'0'0'69'0,"0"0"-37"15,0 0 107-15,0 0-66 16,0 0-9-16,0 0-6 15,107-45 8-15,-77-5-30 16,-3-6-25-16,-6-3-2 16,-12 5 0-16,-9 7 4 15,0 11 10-15,-9 16-3 0,-9 9-1 16,-3 11 11 0,3 0-4-16,1 22-19 0,4 26-7 15,8 20-7-15,5 9 7 16,0 0 0-16,21-9 1 15,11-15 0-15,8-16-1 16,4-18-2-16,4-19-22 16,5-21-27-16,-4-39-115 15,-10-15-366-15</inkml:trace>
          <inkml:trace contextRef="#ctx0" brushRef="#br0" timeOffset="-83160.4402">2022 43 1052 0,'0'0'36'0,"0"0"-31"0,0 0 9 16,0 0-7-16,0 0 0 15,170 2-7-15,-68-2 0 16,17 0-52-16,4-2-182 16</inkml:trace>
        </inkml:traceGroup>
        <inkml:traceGroup>
          <inkml:annotationXML>
            <emma:emma xmlns:emma="http://www.w3.org/2003/04/emma" version="1.0">
              <emma:interpretation id="{485A06FE-27EF-4E78-A7B7-C908F68D912B}" emma:medium="tactile" emma:mode="ink">
                <msink:context xmlns:msink="http://schemas.microsoft.com/ink/2010/main" type="inkWord" rotatedBoundingBox="9164,1055 11628,979 11646,1570 9183,164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81520.0661">5726 35 651 0,'0'0'217'0,"0"0"-204"16,0 0 39-16,0 0 16 16,128 61 25-16,-92-18-26 15,-4 10-40-15,-4-2-6 16,-10-5-14-16,-12-4 2 15,-6-4-7-15,0-2-2 16,-27-3-1-16,-12-4-9 0,-4-8-7 16,1-8-8-1,7-11-16-15,8-2-10 0,18 0-1 16,9-15-38-16,6-17-20 16,35-5-36-16,11-3-16 15,4-2-23-15,1 9 135 16,-7 7 50-16,-2 9 146 15,-5 16 22-15,-5 1-54 16,-5 16-27-16,-2 21 48 16,-3 5-7-16,2 2-78 15,-5-7-32-15,-7-12-14 16,-4-13-3-16,-8-12-1 16,1-5-52-16,-5-37-77 15,-2-15-248-15</inkml:trace>
          <inkml:trace contextRef="#ctx0" brushRef="#br0" timeOffset="-81373.9532">6176-34 816 0,'0'0'125'0,"0"0"-105"15,0 0 50-15,173-47-21 16,-95 37-36-16,2-1-13 16,1 3 0-16,6 2-62 15,0 6-109-15,-10 0-127 16,-17 15-19-16</inkml:trace>
          <inkml:trace contextRef="#ctx0" brushRef="#br0" timeOffset="-81166.3219">7010 177 391 0,'0'0'244'0,"0"0"-79"0,107 116-67 15,-71-102-11-15,2-14-14 16,-10 0-36-16,-4-25-12 16,-13-14 4-16,-11-11 13 15,0 2-17-15,-24 4 5 16,-20 10 4-16,-11 11 9 15,-4 14-24-15,-1 9-4 16,6 9-13-16,10 35-2 16,13 16-7-16,18 13 2 15,13 4-52-15,47-11-26 0,39-17-40 16,31-19-181 0</inkml:trace>
          <inkml:trace contextRef="#ctx0" brushRef="#br0" timeOffset="-81932.7614">4960-38 580 0,'0'0'61'16,"0"0"-20"-16,0 0 38 0,0 0-2 16,0 0 14-1,0 0-43-15,-98 13-36 0,84 12 12 16,-2 13 9-16,1 9-11 15,0 7-6-15,6 5 12 16,9-3-14-16,0-6-11 16,7-11-1-16,23-12-2 15,6-10-3-15,8-13-10 16,9-4-14-16,1-8-45 16,-5-15-14-16,-9 3-15 15,-15 11 14-15,-13 9 40 16,-7 0-40-16,-5 20 87 15,4 8 78-15,7 2-6 16,14-1 3-16,10-11 38 16,10-10-52-16,8-8-28 15,4-12-3-15,0-29-12 16,-9-16-12-16,-15-8-4 0,-15-6 2 16,-18 6 10-16,-2 8-6 15,-37 15 27-15,-10 16 10 16,-8 17-23-16,-3 9-11 15,7 19-9-15,8 26-2 16,10 11-12-16,20 9-36 16,15 1-30-16,2-7-55 15,40-13-126-15,12-19-235 16</inkml:trace>
        </inkml:traceGroup>
        <inkml:traceGroup>
          <inkml:annotationXML>
            <emma:emma xmlns:emma="http://www.w3.org/2003/04/emma" version="1.0">
              <emma:interpretation id="{78E91E20-3C24-4B58-83B2-9A79AEC4B8B5}" emma:medium="tactile" emma:mode="ink">
                <msink:context xmlns:msink="http://schemas.microsoft.com/ink/2010/main" type="inkWord" rotatedBoundingBox="12807,628 16611,510 16635,1300 12832,141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80410.3278">9098 100 611 0,'0'0'9'16,"0"0"60"-16,0 0 46 15,0 0 3-15,0 0-68 16,-4 116-18-16,4-110-12 16,0-3 6-16,0-3 11 0,0 0 3 15,0 0 11-15,0-21-3 16,10-11-43-16,13-5-1 16,9-6-2-16,-1 11-1 15,1 7 1-15,-7 14-1 16,-7 6-1-16,-1 5-10 15,-4 7 5-15,4 17 5 16,-4 7 4-16,-2 0-1 16,1-4 0-16,-1-1-2 15,-2-3-1-15,3-7-45 16,1-2-29-16,4-11-153 16,-2-3-204-16</inkml:trace>
          <inkml:trace contextRef="#ctx0" brushRef="#br0" timeOffset="-80221.8013">9713 26 245 0,'0'0'569'16,"0"0"-468"-16,0 137 19 16,0-100-61-16,0-6-14 15,0-16-41-15,0-7-4 16,6-8-23-16,11-17-76 15,-2-23-134-15</inkml:trace>
          <inkml:trace contextRef="#ctx0" brushRef="#br0" timeOffset="-80123.6376">9724-146 906 0,'0'0'116'0,"0"0"-44"0,0 0-72 15,0 0-48-15,0 0-163 16,0 0-38-16</inkml:trace>
          <inkml:trace contextRef="#ctx0" brushRef="#br0" timeOffset="-79816.2659">10297 71 776 0,'0'0'13'0,"0"0"127"0,0 0-60 15,0 0-43-15,0 0-14 16,0 0 42-16,30 38 26 15,-63-74-80-15,-8-8-5 16,-4-4-5-16,-2-8-1 16,10 5 1-16,8 2-1 15,14 5 6-15,12 8 3 16,3-2 2-16,26 2-2 16,23-5-9-16,17-6 0 15,10 2-1-15,2 11-2 16,-5 3 1-16,-8 15 1 15,-9 8-26-15,-13 8-41 16,-14 0-6-16,-14 22-77 16,-15 16-80-16,0 8-40 0,-11 4-38 15</inkml:trace>
          <inkml:trace contextRef="#ctx0" brushRef="#br0" timeOffset="-80784.0159">8458-19 629 0,'0'0'29'0,"0"0"31"16,-14 104 62-16,14-53-6 15,4 1-58-15,23-7-6 16,13-10-29-16,8-11-10 16,5-18-3-16,4-6 5 15,-7-14 4-15,-10-21-15 16,-10-8 7-16,-12-4-3 15,-10 0-3-15,-8 6 6 16,0 5 0-16,-8 14-2 16,-5 9-2-16,2 10-7 15,4 3-22-15,5 0-42 16,2 11-267-16,0 7-342 0</inkml:trace>
          <inkml:trace contextRef="#ctx0" brushRef="#br0" timeOffset="-79561.4313">10572-173 295 0,'0'0'201'0,"-6"116"11"15,6-65-106-15,9-15-19 16,21-8-11-16,3-18-24 15,4-10-7-15,4 0 0 16,-5-30-12-16,-3-9-9 16,-13-11-19-16,-13-1 9 15,-7 4-11-15,-13 4 26 16,-25 8-25-16,-4 14-1 16,-6 14 0-16,4 7 6 0,1 0-9 15,4 35-4 1,10 10 0-16,10 4-14 0,14 2-7 15,5-6 2-15,9-8-17 16,26-9 6-16,5-16-40 16,8-12-22-16,-1 0-24 15,-3-23-172-15</inkml:trace>
          <inkml:trace contextRef="#ctx0" brushRef="#br0" timeOffset="-78975.614">10836-188 394 0,'0'0'38'0,"0"0"99"16,-6 140 28-16,6-93-48 15,27-7-28-15,14-2-7 16,12-12-10-16,8-9-44 16,5-15-16-16,4-2-3 15,-7-21-9-15,-8-20-4 16,-8-6-5-16,-13-4-10 15,-8-1-14-15,-12 3 19 16,-10 6 6-16,-1 9 8 16,-3 16 1-16,0 11 17 15,0 7 14-15,0 0-5 16,0 0-27-16,0 21-8 0,0 13 7 16,0 6 2-16,0 4-2 15,0 0-1-15,0-1 2 16,9-7 0-16,6-3 3 15,3-4-3-15,-1-11 4 16,1-5-3-16,0-10-1 16,4-3 0-16,8 0-11 15,2-21-13-15,3-1-18 16,-10 4-8-16,-4 6 24 16,-12 11 25-16,-7 1 1 15,1 0 2-15,-3 9 5 16,0 16 19-16,4 4-5 15,5-2-12-15,6-7-8 0,9-8-1 16,3-8 0 0,5-4-22-16,3-10-14 0,-2-19-14 15,-8-10-35-15,-8-2 55 16,-13-1 27-16,-4 2 3 16,0 3 2-16,-7 8 1 15,-7 11-3-15,1 15 0 16,1 3-26-16,7 9-96 15,5 28-142-15,0 6 79 16</inkml:trace>
          <inkml:trace contextRef="#ctx0" brushRef="#br0" timeOffset="-78795.5523">11964 139 41 0,'0'0'276'0,"0"0"-88"0,168 11-48 16,-120-33-35-16,-12-10-45 16,-13-10-32-16,-16-4 5 15,-7 0 45-15,-4-2-15 16,-26 6-3-16,-9 4-14 15,-6 14-6-15,0 12-4 16,1 12-20-16,5 7-14 16,9 37-2-16,12 17-50 15,18 8-26-15,3-5-149 16,45-15-391-16</inkml:trace>
        </inkml:traceGroup>
        <inkml:traceGroup>
          <inkml:annotationXML>
            <emma:emma xmlns:emma="http://www.w3.org/2003/04/emma" version="1.0">
              <emma:interpretation id="{885869F6-FB9D-40B2-B126-AA50BB66C63D}" emma:medium="tactile" emma:mode="ink">
                <msink:context xmlns:msink="http://schemas.microsoft.com/ink/2010/main" type="inkWord" rotatedBoundingBox="17722,537 19383,486 19409,1319 17748,137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77715.4684">13562-77 214 0,'0'0'452'15,"0"0"-439"-15,0 0 53 16,-116 4-25-16,100 24 29 0,10 8-8 16,6-1-6-16,0-3-18 15,24-7-21-15,10-11-4 16,1-11-2-16,-1-3 6 15,-2-8-12-15,-2-20 14 16,-6-12-11-16,-7-9 4 16,-8-6-8-16,-9-5-4 15,-3-1 0-15,-26 7-4 16,-13 10-9-16,-3 14-8 16,4 19 15-16,2 11-3 15,0 14 3-15,9 34-5 16,8 10 8-16,8 11 1 15,12 5 1-15,2-6-1 16,6-3 2-16,22-9 0 16,9-15-5-16,7-19-22 0,-2-15-46 15,4-7-19-15,-2-19 32 16,-6-22 6-16,-5-8-18 16,-9-11 56-16,-6-10 16 15,-5-10 32-15,-2-3 9 16,-7-6-3-16,1 6 3 15,-4 13-10-15,2 25-7 16,-3 22 21-16,0 16 25 16,0 7-32-16,0 24-38 15,0 23-9-15,0 19 9 16,0 11 0-16,0 0 2 16,2 0 1-16,16-10-3 0,7-7 0 15,1-18-6-15,1-13-43 16,5-15-27-16,2-14 7 15,5 0-121-15,2-17-86 16,-1-12 178-16,-5-2 98 16,-5 0 28-16,-10 0 60 15,-4 3 99-15,-8-2-33 16,-4 2-68-16,-4 5 8 16,0 5 10-16,-4 6-27 15,-16 6-53-15,5 6-17 16,-3 0-7-16,0 25-6 15,2 22 3-15,2 11 3 16,10 5 3-16,4 0 0 0,0-11 6 16,22-13-3-16,19-15-1 15,19-15 8-15,10-9 7 16,12-12-1-16,8-34-12 16,-4-17-7-16,-4-13-3 15,-14-6-16-15,-17-5 5 16,-18 2 4-16,-16 2-43 15,-17 7 9-15,0 14 31 16,-17 17 8-16,-10 18 5 16,3 16 31-16,-5 11 10 15,1 21-41-15,-1 31 4 16,5 20-3-16,8 20 22 0,10 15 12 16,6 3-16-1,0-5-12-15,22-18 2 0,22-14-9 16,16-22-19-16,17-17-26 15,13-16-55-15,6-18-72 16,-3 0-280-16</inkml:trace>
        </inkml:traceGroup>
        <inkml:traceGroup>
          <inkml:annotationXML>
            <emma:emma xmlns:emma="http://www.w3.org/2003/04/emma" version="1.0">
              <emma:interpretation id="{5001D1EC-6F2A-4D82-85B6-499A0C8F1A1A}" emma:medium="tactile" emma:mode="ink">
                <msink:context xmlns:msink="http://schemas.microsoft.com/ink/2010/main" type="inkWord" rotatedBoundingBox="20082,451 21603,404 21651,1935 20130,198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76214.1593">16527-225 242 0,'0'0'857'0,"0"0"-827"0,0 0-28 16,144-51 20-16,-52 28 1 15,5-4-16-15,0 0-7 16,-12 4 0-16,-11 7-18 15,-20 13-67-15,-24 3-141 16,-30 8-236-16</inkml:trace>
          <inkml:trace contextRef="#ctx0" brushRef="#br0" timeOffset="-76002.6383">17047-36 315 0,'0'0'241'16,"0"0"-55"-16,9 113-88 15,21-101 5-15,4-12 13 16,2 0-52-16,1-29-37 15,-10-10-4-15,-11-7-6 0,-13-6 5 16,-3 5 2 0,-19 4-4-16,-19 14-11 0,-13 14 5 15,1 15-13-15,1 6-1 16,1 41-3-16,10 15-5 16,18 13-16-16,20-4-51 15,6-12-93-15,47-14-288 16</inkml:trace>
          <inkml:trace contextRef="#ctx0" brushRef="#br0" timeOffset="-77011.5374">15799 58 664 0,'0'0'45'16,"0"0"92"-16,117-105-21 15,-81 58-45-15,-6-2-16 16,-10-7-7-16,-11 0-18 15,-9-9-10-15,0-2-14 16,-6 3-3-16,-24 2-2 0,-9 4-2 16,-3 13-4-16,-2 15-3 15,6 13 2-15,7 17-2 16,8 0 6-16,1 38-6 16,8 21 4-16,5 26-3 15,9 28 5-15,0 18 2 16,6 16 0-16,12 10 0 15,-3-6 2-15,-4-3 0 16,-4-14 5-16,-5-19 8 16,-2-17 1-16,0-21 13 15,0-29-15-15,0-22-9 16,-2-21-3-16,-10-5-2 0,6-41-26 16,2-17-116-1,4-11-202-15,0-5-294 0</inkml:trace>
          <inkml:trace contextRef="#ctx0" brushRef="#br0" timeOffset="-76373.3454">16208 153 695 0,'0'0'117'15,"0"0"-85"-15,0 0 77 0,0 0-41 16,119-57-2 0,-97 17-33-16,-1-1-7 0,-10-2-10 15,-8 0-10-15,-3 3-3 16,0 2-3-16,-14 9-1 16,-10 8-2-16,0 18 2 15,-3 3 0-15,-6 18-15 16,4 26 5-16,1 10 10 15,10 13 1-15,9 2-2 16,9 1 1-16,0-7 1 16,22-9 1-16,17-17-1 15,14-18-1-15,13-14-5 16,9-5 6-16,4-20-2 16,-4-16-7-16,-12-9-25 0,-12-8 3 15,-13 0-5 1,-14-3 24-16,-14 2 12 0,-10 2 0 15,0 12 4-15,-4 11 7 16,-10 14 26-16,5 12 18 16,0 3-38-16,0 0-17 15,-3 23-2-15,1 11 1 16,4 5 1-16,7-1 4 16,0-6 2-16,3-5-6 15,20-12 3-15,4-5 2 16,3-8-4-16,1-2 1 15,-5 0 0-15,-7 0-1 16,-7 0 5-16,-10 0 7 0,-2 0-7 16,0 15 2-16,0 9 20 15,0 5-2-15,0-5-15 16,0-6-5-16,0-10-6 16,0-8-29-16,0 0-25 15,0-13 12-15,0-21-111 16,-5-14-294-16</inkml:trace>
        </inkml:traceGroup>
        <inkml:traceGroup>
          <inkml:annotationXML>
            <emma:emma xmlns:emma="http://www.w3.org/2003/04/emma" version="1.0">
              <emma:interpretation id="{F9796885-7E1A-4B3B-8CC2-23864B67B9D0}" emma:medium="tactile" emma:mode="ink">
                <msink:context xmlns:msink="http://schemas.microsoft.com/ink/2010/main" type="inkWord" rotatedBoundingBox="22155,464 24003,407 24032,1368 22184,142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74933.1548">19093-644 648 0,'0'0'146'0,"0"0"16"16,0 0-77-16,0 0-25 15,0 0-25-15,0 0-23 16,-30-44-12-16,30 51-12 16,0 26 7-16,-2 25 5 0,-5 25 5 15,2 22 10-15,-4 14-1 16,-3-2 2-16,8-5-7 15,4-20-3-15,0-21 0 16,4-13 3-16,26-17 19 16,9-12-2-16,6-12 1 15,13-8 9-15,3-9-11 16,4 0-5-16,1 0-3 16,-4-3 4-16,-5-8 1 15,-8 5 0-15,-10 0-5 16,-12 2-7-16,-10 2-7 15,-11 2 0-15,-6 0-3 16,0 0-7-16,0-3-22 0,-16 2-40 16,-25 1-69-1,-16 0-100-15,-11 6-555 0</inkml:trace>
          <inkml:trace contextRef="#ctx0" brushRef="#br0" timeOffset="-75473.4454">17792-10 778 0,'0'0'44'0,"0"0"46"16,18-118 5-16,11 77-24 15,0 0-19-15,4 10-11 16,-5 7-5-16,-5 6-11 16,-7 14-1-16,-7 4-21 15,-1 0-3-15,-2 32 0 0,-2 13 3 16,-1 14 4-16,-1 1 1 16,2-9-5-16,5-14-3 15,11-15-1-15,2-17-8 16,15-5-13-16,6-22 4 15,5-20 0-15,-7-4-28 16,-11-1 18-16,-17 5 27 16,-13 15 1-16,0 10 15 15,0 13 32-15,0 4-7 16,-16 11-21-16,-4 28-17 16,-1 12 5-16,9 8 1 15,12 3-6-15,0-9 2 0,44-9-4 16,25-18-31-16,17-20-32 15,14-6-91-15,6-19-302 16</inkml:trace>
        </inkml:traceGroup>
      </inkml:traceGroup>
    </inkml:traceGroup>
    <inkml:traceGroup>
      <inkml:annotationXML>
        <emma:emma xmlns:emma="http://www.w3.org/2003/04/emma" version="1.0">
          <emma:interpretation id="{8C873B93-3F90-41F4-B77C-9AD46B75F06A}" emma:medium="tactile" emma:mode="ink">
            <msink:context xmlns:msink="http://schemas.microsoft.com/ink/2010/main" type="paragraph" rotatedBoundingBox="998,2830 23864,2042 23929,3918 1063,4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568FF6-A5DD-4A1C-9B81-57C5E4F09E97}" emma:medium="tactile" emma:mode="ink">
              <msink:context xmlns:msink="http://schemas.microsoft.com/ink/2010/main" type="line" rotatedBoundingBox="998,2830 23864,2042 23929,3918 1063,4706"/>
            </emma:interpretation>
          </emma:emma>
        </inkml:annotationXML>
        <inkml:traceGroup>
          <inkml:annotationXML>
            <emma:emma xmlns:emma="http://www.w3.org/2003/04/emma" version="1.0">
              <emma:interpretation id="{1E55E742-A8B9-490F-91D3-6B3FE432BB43}" emma:medium="tactile" emma:mode="ink">
                <msink:context xmlns:msink="http://schemas.microsoft.com/ink/2010/main" type="inkWord" rotatedBoundingBox="1013,3256 1685,3233 1715,4084 1042,4107"/>
              </emma:interpretation>
              <emma:one-of disjunction-type="recognition" id="oneOf8">
                <emma:interpretation id="interp12" emma:lang="" emma:confidence="0">
                  <emma:literal>n</emma:literal>
                </emma:interpretation>
                <emma:interpretation id="interp13" emma:lang="" emma:confidence="0">
                  <emma:literal>a</emma:literal>
                </emma:interpretation>
                <emma:interpretation id="interp14" emma:lang="" emma:confidence="0">
                  <emma:literal>.</emma:literal>
                </emma:interpretation>
                <emma:interpretation id="interp15" emma:lang="" emma:confidence="0">
                  <emma:literal>R</emma:literal>
                </emma:interpretation>
                <emma:interpretation id="interp16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3662.3399">-3243 2312 237 0,'0'0'32'16,"0"0"27"-16,0 0 40 16,-37 153 10-16,23-91 20 15,1-2-65-15,-1-7-9 16,2-8-12-16,6-13-11 15,2-11-9-15,1-3 3 16,1-10-8-16,2-7-14 16,0-1-4-16,0 0 0 15,0-30 3-15,15-20 2 0,11-10 0 16,-4-10-5-16,4-1 3 16,-1 0-7-16,-2 5-1 15,-1 2 5-15,0 7 3 16,-4 13-2-16,-8 14-1 15,-2 17 4-15,-7 9 2 16,-1 4-4-16,3 15 8 16,6 26-10-16,5 18 19 15,2 21 14-15,4 11 24 16,4 7-24-16,0-1-3 16,3-9-15-16,-3-15-7 15,-1-15-5-15,-1-13-3 0,4-12 0 16,5-7-3-16,5-6-44 15,8-8-68-15,13-12-48 16,5 0-287-16</inkml:trace>
        </inkml:traceGroup>
        <inkml:traceGroup>
          <inkml:annotationXML>
            <emma:emma xmlns:emma="http://www.w3.org/2003/04/emma" version="1.0">
              <emma:interpretation id="{7B873B3A-8285-4D3D-8375-60212937A3D5}" emma:medium="tactile" emma:mode="ink">
                <msink:context xmlns:msink="http://schemas.microsoft.com/ink/2010/main" type="inkWord" rotatedBoundingBox="1938,3214 2450,3196 2480,4063 1968,4081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521.1477">-2393 2396 252 0,'0'0'148'0,"0"0"-122"0,0 0 50 16,0 0 8-16,0 0-31 16,0 0 0-16,-20 105-22 15,17-101-20-15,3-2 2 16,0-2-4-16,0 0 12 16,0 0 13-16,0 0-7 15,0 0-26-15,0 0-1 16,3-2 0-16,15-8 12 15,5-1-2-15,8 1 0 16,11 4 0-16,1 4 2 16,3 2-8-16,-1 0 4 0,-1 8-1 15,-4 19 20 1,-5 11-13-16,-8 7 12 0,-9 11-16 16,-13 0-6-16,-5 4-4 15,-5-7 10-15,-23-6-7 16,-7-8 3-16,-9-12 0 15,-1-5-2-15,-7-7 1 16,1-11 1-16,4-4-1 16,3 0-3-16,10 0 14 15,13-3 1-15,10-9-11 16,8 2-5-16,3-1-2 16,0-5-3-16,17 4-16 15,10-3-5-15,4 4-26 16,7 3-37-16,0 3-15 0,4 5-187 15,-2 0-69-15</inkml:trace>
          <inkml:trace contextRef="#ctx0" brushRef="#br0" timeOffset="2017.7381">-2342 2237 274 0,'0'0'346'0,"0"0"-221"16,0 0-31-16,0 0 20 16,0 0-49-16,0 0-4 15,105-36 3-15,-49 13-20 0,1 3-19 16,-6-3-4-16,-6 7-17 16,-9 0-3-16,-7 5-1 15,-10 5-24-15,-10 4-35 16,-6 2-69-16,-3 0-81 15,-13 8-74-15</inkml:trace>
        </inkml:traceGroup>
        <inkml:traceGroup>
          <inkml:annotationXML>
            <emma:emma xmlns:emma="http://www.w3.org/2003/04/emma" version="1.0">
              <emma:interpretation id="{41FD67E2-1D25-41A4-AA98-402E290C62A4}" emma:medium="tactile" emma:mode="ink">
                <msink:context xmlns:msink="http://schemas.microsoft.com/ink/2010/main" type="inkWord" rotatedBoundingBox="2586,3247 3335,3221 3361,3968 2612,3994"/>
              </emma:interpretation>
              <emma:one-of disjunction-type="recognition" id="oneOf10">
                <emma:interpretation id="interp18" emma:lang="" emma:confidence="0">
                  <emma:literal>o</emma:literal>
                </emma:interpretation>
                <emma:interpretation id="interp19" emma:lang="" emma:confidence="0">
                  <emma:literal>O</emma:literal>
                </emma:interpretation>
                <emma:interpretation id="interp20" emma:lang="" emma:confidence="0">
                  <emma:literal>0</emma:literal>
                </emma:interpretation>
                <emma:interpretation id="interp21" emma:lang="" emma:confidence="0">
                  <emma:literal>°</emma:literal>
                </emma:interpretation>
                <emma:interpretation id="interp22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4170.1522">-1723 2447 500 0,'0'0'36'0,"0"0"43"16,0 0 1-16,0 0-45 15,0 0 43-15,-54 124 13 16,54-66-20-16,0 9-3 16,30-5-18-16,6-8-18 0,17-15-21 15,6-17 8 1,11-22 16-16,8-7-8 0,2-41 22 15,0-25-9-15,-5-13-23 16,-6-8-12-16,-12-3 1 16,-21 6-2-16,-25 11 3 15,-11 15-6-15,-29 11 0 16,-28 15 1-16,-17 19 10 16,-2 20 8-16,-2 0-13 15,5 39-4-15,9 14-3 16,14 10-3-16,11 10-4 15,18-2-3-15,21 1-58 16,0-6-32-16,44-6-44 16,8-15-191-16</inkml:trace>
        </inkml:traceGroup>
        <inkml:traceGroup>
          <inkml:annotationXML>
            <emma:emma xmlns:emma="http://www.w3.org/2003/04/emma" version="1.0">
              <emma:interpretation id="{B76DB861-5D80-4061-AF07-2C8F8B7B6F61}" emma:medium="tactile" emma:mode="ink">
                <msink:context xmlns:msink="http://schemas.microsoft.com/ink/2010/main" type="inkWord" rotatedBoundingBox="4574,3051 5281,3027 5305,3714 4597,3738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73674.0361">200 2199 835 0,'0'0'16'16,"0"0"52"-16,0 0-20 15,0 0 13-15,0 0-15 16,0 0-7-16,0 0 2 16,12-43-12-16,-3-6-23 15,-3 4-5-15,-6 2-1 16,0 9-3-16,0 11 1 16,-9 8-7-16,0 6 6 15,5 9 2-15,4 0 1 16,0 0-6-16,12 15-5 15,18 3 11-15,10-4 1 16,10-1-1-16,1-4 0 16,-4 2 1-16,-10-2-1 15,-8 7 0-15,-13 12 0 0,-11 11 0 16,-5 15 0-16,0 10 23 16,-23 1-3-16,-2 1-8 15,2-7 10-15,10-5-4 16,10-10-10-16,3-5-7 15,0-10 0-15,28-8-1 16,10-12-5-16,14-9 1 16,15-6 2-16,12-22-23 15,4-6-58-15,-8 7-143 0,-13 9-284 16</inkml:trace>
        </inkml:traceGroup>
        <inkml:traceGroup>
          <inkml:annotationXML>
            <emma:emma xmlns:emma="http://www.w3.org/2003/04/emma" version="1.0">
              <emma:interpretation id="{C59EB2DA-9BEA-4DBD-9DB9-5E93849AE8C8}" emma:medium="tactile" emma:mode="ink">
                <msink:context xmlns:msink="http://schemas.microsoft.com/ink/2010/main" type="inkWord" rotatedBoundingBox="6286,3050 8796,2964 8823,3748 6313,3835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73035.225">1923 2511 535 0,'0'0'225'16,"0"0"-217"-16,0 0 87 15,0 0 19-15,0 0-21 16,143-49-49-16,-83-2 6 16,0-7-32-16,-3-3-10 15,-10 1-1-15,-16 10-6 16,-14 12 1-16,-16 13 4 16,-1 13-6-16,-1 12 7 15,-19 0 6-15,1 21-13 16,-4 23-1-16,5 13-4 15,6 11 5-15,9 3 0 16,3-10 1-16,8-7-1 16,14-15 0-16,5-15-2 0,-6-20-47 15,5-4 0 1,-4-17-62-16,-7-21-162 0,-7-10-464 16</inkml:trace>
          <inkml:trace contextRef="#ctx0" brushRef="#br0" timeOffset="-72891.3901">2194 2110 485 0,'0'0'580'0,"0"0"-505"16,0 0 2-16,0 0-77 15,0 0-1-15,0 0 1 16,136-86 5-16,-35 66-5 0,13 1-58 16,2 8-58-16,-9 8-230 15</inkml:trace>
          <inkml:trace contextRef="#ctx0" brushRef="#br0" timeOffset="-72667.1404">3093 2281 723 0,'0'0'70'16,"18"120"90"-16,0-53-38 0,7-7-51 16,4-12-61-1,4-16-10-15,-2-21-9 0,1-11-112 16,-2-44-182-16</inkml:trace>
          <inkml:trace contextRef="#ctx0" brushRef="#br0" timeOffset="-72551.0689">3199 2078 1085 0,'0'0'12'16,"0"0"-6"-16,0 0-6 15,0 0-16-15,0 0-191 16,0 0-195-16</inkml:trace>
          <inkml:trace contextRef="#ctx0" brushRef="#br0" timeOffset="-72262.2377">3795 2253 811 0,'0'0'14'0,"0"0"72"15,148-105-18-15,-114 52-25 16,-13 1 7-16,-12-1-11 16,-9 8-17-16,0 9-9 15,-12 8-2-15,-16 15 1 16,-6 13 12-16,-7 6 3 15,1 33-18-15,1 22-6 0,9 22 0 16,12 16 13 0,18 6-4-16,0 2 6 0,22-9-12 15,29-14-6 1,17-23-2-16,15-28-59 0,14-30-17 16,15-6-43-16,6-36-91 15,4-6-344-15</inkml:trace>
        </inkml:traceGroup>
        <inkml:traceGroup>
          <inkml:annotationXML>
            <emma:emma xmlns:emma="http://www.w3.org/2003/04/emma" version="1.0">
              <emma:interpretation id="{A2C220B9-8BB2-4E55-9ADB-1D7698B9A960}" emma:medium="tactile" emma:mode="ink">
                <msink:context xmlns:msink="http://schemas.microsoft.com/ink/2010/main" type="inkWord" rotatedBoundingBox="9546,2890 11894,2809 11920,3566 9572,3647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71055.5901">6483 1895 953 0,'0'0'129'0,"0"0"-97"16,0 0 18-16,180-84-12 15,-96 61-15-15,8-1-16 16,1 1-7-16,-6 2-2 16,-16 12-51-16,-26 9-80 15,-24 9-146-15,-21 29-182 16</inkml:trace>
          <inkml:trace contextRef="#ctx0" brushRef="#br0" timeOffset="-71211.5521">6666 2166 225 0,'0'0'131'0,"0"0"179"16,0 0-112-16,23 148-67 16,-16-94-43-16,4-9-49 15,2-8-25-15,4-15-11 16,-2-14-3-16,-3-8 0 15,-3-5-42-15,-5-27 0 16,-4-15-88-16,0-8-199 16</inkml:trace>
          <inkml:trace contextRef="#ctx0" brushRef="#br0" timeOffset="-70846.4301">7036 2225 538 0,'0'0'97'16,"37"126"61"-16,21-89-21 15,12-23-9-15,5-14-48 16,1-20-16-16,-7-26-36 16,-15-11-8-16,-17-2-11 15,-23-2 0-15,-14 12 1 16,-9 5 9-16,-30 15 6 16,-11 16-19-16,-5 13-6 15,0 6-6-15,9 38-4 16,14 15 3-16,22 16-27 15,10 4-42-15,42-13-92 16,53-23-318-16</inkml:trace>
          <inkml:trace contextRef="#ctx0" brushRef="#br0" timeOffset="-71686.7708">5396 2105 568 0,'0'0'71'16,"0"0"55"-16,0 0-56 15,0 0-9-15,0 0 5 16,0 0-2-16,-128-95-20 15,102 118-35-15,-1 19-3 16,6 18 5-16,11 13 29 0,10 4-26 16,0 0 2-16,19-12-4 15,25-13-12-15,11-21-3 16,9-25-3-16,5-6 3 16,1-21 0-16,-2-23 3 15,-2 0-27-15,-4-1-36 16,-16 11-2-16,-18 14 23 15,-10 15 26-15,-12 5-1 16,3 0-4-16,7 15 21 16,5-1 18-16,3-4 32 15,5-10-27-15,-1 0 18 16,5-17-5-16,-9-19-4 16,-7-6-30-16,-15-4 7 15,-2 3 1-15,-16 5-5 0,-26 10-5 16,-4 16 4-16,-10 12 1 15,-1 6 1-15,7 36-6 16,10 11-4-16,14 3-6 16,22 3-114-16,4-10-142 15,30-14-203-15</inkml:trace>
          <inkml:trace contextRef="#ctx0" brushRef="#br0" timeOffset="-71338.8331">6128 2159 535 0,'0'0'78'15,"0"0"10"-15,129-102 29 16,-76 86-3-16,-1 12-14 15,2 4-17-15,-2 8-32 16,-7 29-20-16,-11 9-20 16,-13 4 7-16,-19 6-9 15,-2-7-6-15,-11-11 2 16,-23-6 2-16,-1-11-1 16,1-12 2-16,6-7-6 0,6-2-2 15,8-5-21-15,14-24-19 16,0-8-37-16,35-4-74 15,16 2-57-15,5 4-144 16,-8 12-4-16</inkml:trace>
        </inkml:traceGroup>
        <inkml:traceGroup>
          <inkml:annotationXML>
            <emma:emma xmlns:emma="http://www.w3.org/2003/04/emma" version="1.0">
              <emma:interpretation id="{5ECB75CA-A36C-4E1E-A1A2-F722FEBFF753}" emma:medium="tactile" emma:mode="ink">
                <msink:context xmlns:msink="http://schemas.microsoft.com/ink/2010/main" type="inkWord" rotatedBoundingBox="12716,2648 16654,2512 16686,3430 12748,3566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69922.1213">8999 2292 441 0,'0'0'106'0,"0"0"-7"15,0 0 15-15,0 0-28 0,0 0-11 16,0 0 10 0,14 26-5-16,11-63-20 0,4-10-29 15,5-9-13-15,3 3 12 16,-4 6-13-16,-5 14 8 16,-5 15 7-16,-7 13-25 15,-4 5-7-15,-3 21-8 16,0 25 8-16,-3 9 4 15,-3 6 1-15,3-2 3 16,2-15-6-16,5-10-2 16,4-14-5-16,2-17-34 15,12-3-26-15,9-16-41 16,2-21-176-16</inkml:trace>
          <inkml:trace contextRef="#ctx0" brushRef="#br0" timeOffset="-69613.4111">9617 1873 1069 0,'0'0'76'16,"0"0"-23"-16,0 0 15 16,0 0-61-16,0 0-7 15,0 0-34-15,-9-25-77 16,54 25-4-16,17-4-117 15</inkml:trace>
          <inkml:trace contextRef="#ctx0" brushRef="#br0" timeOffset="-69750.6102">9688 2067 711 0,'0'0'97'0,"0"0"20"15,0 128 23-15,0-79-68 16,0-6-28-16,0-10-32 16,1-11-12-16,13-17-3 15,2-5-45-15,1-15-102 16,-7-24-207-16</inkml:trace>
          <inkml:trace contextRef="#ctx0" brushRef="#br0" timeOffset="-69323.2191">10170 2125 762 0,'0'0'22'0,"0"0"97"16,0 0 18-16,30 112-112 15,-25-109-18-15,-5-3 10 16,0-20 49-16,0-28-66 16,-23-13-12-16,-8-9-5 15,-16 0 0-15,-4 3-23 16,3 5 40-16,10 8 24 16,16 7 18-16,22 6 12 15,0 7 9-15,39-6-42 16,32 1-13-16,20-1 0 15,12 2-8-15,-1 10-9 16,1 9-42-16,-12 18-35 16,-18 1-110-16,-28 21-108 0</inkml:trace>
          <inkml:trace contextRef="#ctx0" brushRef="#br0" timeOffset="-70282.3677">8386 1892 327 0,'0'0'445'0,"-26"121"-377"16,22-38 54-16,4-3-29 15,12-9-30-15,24-16-30 16,17-16-7-16,5-21-10 16,7-18 5-16,-4-3 4 15,-5-35-10-15,-3-13-3 16,-11-8-5-16,-15-10 3 15,-11 1-10-15,-16 1 5 16,0 10-5-16,-15 14-10 16,-12 18 2-16,3 14-6 15,0 11-17-15,9 0-38 16,6 27-62-16,9 4-109 16,6-4-278-16</inkml:trace>
          <inkml:trace contextRef="#ctx0" brushRef="#br0" timeOffset="-68317.2052">10615 2117 681 0,'0'0'29'16,"0"0"168"-16,142 8-108 16,-96-44-20-16,-8-12-32 15,-8-5-16-15,-17-3-2 0,-13 5 10 16,0 6 0 0,-33 6-20-16,-18 14 4 0,-12 17-4 15,-11 8-4-15,-1 12-5 16,5 28 0-16,11 8-3 15,17 1 1-15,22 3-2 16,16-4-1-16,4 1 2 16,10-8 0-16,29-5 3 15,7-11 0-15,6-13-6 16,4-12-14-16,-4 0-15 16,-2-30-2-16,-2-9-73 15,-12-5-104-15,-9 8-150 16,-10 0 145-16,-8 10 126 15,-9 9 93-15,0 7 48 16,0 8 93-16,0 2 84 0,-5 0-165 16,-2 21-48-1,2 12 74-15,1 10 21 0,2 8-66 16,2 7-1-16,0-3 48 16,6-5-20-16,21-8 40 15,6-6-79-15,1-14-28 16,3-7 8-16,-1-15-8 15,0 0-1-15,3-20 5 16,0-14-5-16,1-7-14 16,-3-9-14-16,1-1 3 15,-10-4 3-15,1 1 9 16,-11 10 13-16,-5 14 3 0,-8 13 20 16,-5 14 4-1,0 3-7-15,0 0-16 0,0 0-4 16,1 0-2-16,-1 0-7 15,3 0-7-15,-1 0 0 16,-2 0 0-16,0 0 13 16,0 0 3-16,0 0 0 15,0 0 19-15,0 0-6 16,3 11-12-16,4 13 6 16,2 2 7-16,0 10-2 15,2 0 6-15,-2 5-2 16,3-5 1-16,5-4-4 15,-4-9-5-15,2-8-6 16,-1-14-2-16,2-1 0 16,5-7-13-16,2-20 5 15,1-12-25-15,0-4 15 16,-6-1 17-16,-8 1 1 0,-2 6 8 16,-7 3 4-16,-1 2 5 15,0 3 15-15,0 7-13 16,0 5-2-16,0 11-3 15,0 1 11-15,0 5-4 16,0 0-21-16,0 0-3 16,0 0 2-16,0 0 1 15,0 0-7-15,0 0 5 16,0 6-3-16,0 22 3 16,0 7 2-16,0 8 0 0,0 8 2 15,0 1-2 1,4-4 2-16,3-7-3 0,-1-16 1 15,3-10-2-15,3-15-20 16,6 0-30-16,0-8-23 16,8-23-136-16,-4-8-494 15</inkml:trace>
          <inkml:trace contextRef="#ctx0" brushRef="#br0" timeOffset="-68198.9059">11713 1731 950 0,'0'0'53'15,"0"0"25"-15,0 0-78 16,0 0-8-16,0 0-115 0,0 0-157 16</inkml:trace>
          <inkml:trace contextRef="#ctx0" brushRef="#br0" timeOffset="-67973.4605">12022 2216 686 0,'0'0'22'0,"0"0"116"15,145 34-3-15,-102-34-41 16,-7-34-49-16,-5-11-18 16,-18-10-1-16,-11-5-1 15,-2 0-12-15,-9 2-9 16,-26 12 7-16,-6 10 17 0,-4 14 3 16,3 17-6-16,5 5-16 15,7 30-9-15,13 23-4 16,17 16-11-16,5 12-53 15,50-10-57-15,35-17-258 16</inkml:trace>
        </inkml:traceGroup>
        <inkml:traceGroup>
          <inkml:annotationXML>
            <emma:emma xmlns:emma="http://www.w3.org/2003/04/emma" version="1.0">
              <emma:interpretation id="{C3780A3C-C8E9-4347-8130-124F4796E6E1}" emma:medium="tactile" emma:mode="ink">
                <msink:context xmlns:msink="http://schemas.microsoft.com/ink/2010/main" type="inkWord" rotatedBoundingBox="17465,2379 19176,2320 19219,3568 17508,3627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67267.6314">13320 2009 642 0,'0'0'60'0,"0"0"50"0,0 0-36 16,30 116 17 0,2-104-7-16,7-12-28 0,1 0-26 15,4-24-4-15,-2-22 3 16,-5-8-11-16,-8-4-14 15,-18-2-2-15,-11 1-1 16,-18 10-1-16,-31 10-1 16,-9 13-5-16,-8 15 5 15,-5 11-2-15,2 16 2 16,6 24-3-16,7 14 0 16,18 7 1-16,17 10 2 15,17 0 0-15,4 0 2 16,10-7 3-16,25-13 2 15,7-18-6-15,3-19-1 16,0-14-4-16,6-4 0 16,-1-33 2-16,3-16 2 0,-1-15-9 15,-2-9-8-15,-7-9 9 16,-8-2 5-16,-11-1 4 16,-10 3-5-16,-7 8 1 15,-7 17 4-15,0 18 2 16,0 21-2-16,0 22 2 15,0 0 11-15,-3 36-13 16,-1 29-1-16,4 26 1 16,0 10 23-16,0 0 2 15,7-7 0-15,16-12-17 16,4-18-5-16,3-17-3 16,0-21-52-16,0-20-43 15,-1-6-265-15</inkml:trace>
          <inkml:trace contextRef="#ctx0" brushRef="#br0" timeOffset="-66661.7343">14010 2125 587 0,'0'0'13'0,"0"0"101"15,0 0-45-15,0 0 64 16,147-33-21-16,-94-8-64 0,-1-8-9 16,-6-5-16-16,-12 4-15 15,-8 2-4-15,-20 7 2 16,-6 10-2-16,-2 8 5 16,-23 5 0-16,-7 12-9 15,-2 6 0-15,-7 0-5 16,-1 30 2-16,6 10 0 15,1 9 3-15,16 10-2 16,5 6 0-16,10 2-3 16,4-5 5-16,0-9-1 15,9-10 1-15,19-16-2 16,19-19-10-16,10-8 2 16,15-18 9-16,6-32-2 15,-1-13 1-15,-2-12-4 16,-6-5 4-16,-7-3 2 0,-9-6-1 15,-10 1-27-15,-16-4-65 16,-16 2-11-16,-11 5 21 16,0 11 57-16,-20 15 26 15,-7 17 29-15,2 15 49 16,3 19 4-16,3 8-42 16,-1 15-35-16,2 37-5 15,-1 25 0-15,2 18 0 16,5 17 3-16,3 10 14 15,3 5 30-15,-1-2-3 16,5-7-11-16,-1-16 0 0,3-18-32 16,0-16-1-1,0-14 0-15,18-12-24 0,3-9-21 16,2-14-91-16,-1-13-166 16</inkml:trace>
        </inkml:traceGroup>
        <inkml:traceGroup>
          <inkml:annotationXML>
            <emma:emma xmlns:emma="http://www.w3.org/2003/04/emma" version="1.0">
              <emma:interpretation id="{74902E1C-21A6-4B69-86AD-D4091179D73A}" emma:medium="tactile" emma:mode="ink">
                <msink:context xmlns:msink="http://schemas.microsoft.com/ink/2010/main" type="inkWord" rotatedBoundingBox="19798,2182 23864,2042 23929,3918 19862,4059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65953.8727">15530 2195 730 0,'0'0'113'0,"0"0"-88"16,0 0 102-16,0 0-13 15,0 0-48-15,128-150-15 0,-89 75-24 16,-5-10-12 0,-8-1-6-16,-11-6-7 0,-11 1-4 15,-4 3-15-15,-10 4 2 16,-28 7-19-16,-7 18-6 15,0 15-9-15,1 29 14 16,10 15 32-16,2 20 3 16,7 50-4-16,7 33-1 15,9 32 5-15,6 34 25 16,3 17 11-16,0 10 23 16,0 6-13-16,0-16-19 15,3-27 2-15,0-33-12 16,-2-44-15-16,-1-35-2 15,0-31-7-15,0-16-42 16,3-30-8-16,12-32-149 16,6-12-333-16</inkml:trace>
          <inkml:trace contextRef="#ctx0" brushRef="#br0" timeOffset="-65289.6313">15758 2211 347 0,'0'0'403'16,"0"0"-368"-16,0 0 86 15,0 0-38-15,127-16 15 16,-87-8-38-16,4-8-15 0,-7-4-16 16,1-7-2-16,-14 1-12 15,-7-6-6-15,-13-1-4 16,-4 2-4-16,0 5-1 15,-22 4 1-15,-6 9-2 16,3 12 1-16,-1 10-3 16,2 7 2-16,0 9-6 15,-3 25-6-15,8 18 7 16,4 12 6-16,13 10-3 16,2 6 1-16,0-6 3 15,21-9-2-15,11-15-2 16,2-20 2-16,4-16-23 15,10-14 3-15,9-2 10 0,3-28 2 16,2-15-18 0,-8-7-18-16,-10-6-14 15,-13-3 12-15,-8-1 5 0,-11 3-11 16,-11 5-5-16,-1 7 34 16,0 17 24-16,-6 15 10 15,-6 13 35-15,2 2-22 16,-2 14-23-16,0 22 0 15,-2 9 10-15,8 8 22 16,6-5 13-16,0-5-27 16,9-15-15-16,21-14-3 15,6-9 7-15,9-5-4 16,6-9 9-16,-1-20 3 16,0 1-13-16,-13 3-1 0,-13 13 10 15,-15 7 45-15,-6 5-28 16,-3 5-15-16,0 22-6 15,0 11 25-15,-4 4 5 16,1-2-16-16,3-5-11 16,0-12-8-16,0-10-2 15,0-13-46-15,0-5-33 16,0-33-13-16,3-16-356 16</inkml:trace>
          <inkml:trace contextRef="#ctx0" brushRef="#br0" timeOffset="-65114.4889">16214 1509 718 0,'0'0'490'0,"0"0"-476"0,123-27-14 16,-22 15 37-16,9 3-6 16,5-4-20-16,0-2-10 15,-15 1-1-15,-12 6-54 16,-30 8-71-16,-28 0-213 15</inkml:trace>
          <inkml:trace contextRef="#ctx0" brushRef="#br0" timeOffset="-64868.7113">16892 1991 655 0,'0'0'32'0,"0"0"137"0,173 28-19 16,-112-37-70-16,-3-27-32 15,-15-10-20-15,-17-3-3 16,-20 2 4-16,-6 2-4 16,-18 8-20-16,-23 9-5 15,-10 17 1-15,-5 11 4 16,-4 9-5-16,3 35-4 16,4 15 1-16,14 10-4 15,17 4-33-15,22-3-24 16,9-10-101-16,37-18-259 15</inkml:trace>
          <inkml:trace contextRef="#ctx0" brushRef="#br0" timeOffset="-64425.6831">17408 1780 659 0,'0'0'155'0,"0"0"-43"16,0 0 12-16,0 0-63 16,0 0-20-16,106-105 4 0,-94 105-45 15,-6 3-3-15,2 24 1 16,-2 9 2-16,-2 10 6 15,-1-1-1-15,5-7-4 16,2-6 1-16,11-15 0 16,11-12-1-16,9-5 0 15,10-15 1-15,-2-21-2 16,-5-5-21-16,-13 0-19 16,-12 11-5-16,-16 6 39 15,-3 12 6-15,0 12 21 16,-9 0 9-16,-13 21-28 15,1 21 11-15,2 10 7 16,11 6-16-16,8-3 2 0,21-6-6 16,34-6-4-1,15-13-31-15,5-15-97 0,-1-15-215 16</inkml:trace>
          <inkml:trace contextRef="#ctx0" brushRef="#br0" timeOffset="-64073.3722">18568 961 688 0,'0'0'162'0,"0"0"-70"16,0 0-5-16,0 0-66 15,0 0-15-15,-4 148 82 16,17-27-19-16,5 19-11 16,-4 3-9-16,4-2-13 15,3-22-19-15,1-22-14 16,5-22 0-16,2-19-3 15,-6-20 0-15,-2-16-6 16,-8-14-42-16,-2-6-37 16,2-12-29-16,1-21-183 0</inkml:trace>
          <inkml:trace contextRef="#ctx0" brushRef="#br0" timeOffset="-63613.8319">19288 1307 710 0,'0'0'106'0,"0"0"40"16,0 0-53 0,0 0-43-16,0 0-16 0,0 0-4 15,-113 90 5-15,44-41-13 16,-9-3-14-16,1-10-4 15,8-7 1-15,8-12 2 16,11-6-2-16,15-5-3 16,13-3 1-16,13-3 0 15,9 0-3-15,0 0-11 16,12 0-19-16,21 0 28 16,14 15 2-16,2 4 4 15,-1 11 5-15,-4 11 5 0,0 1-1 16,-2 4 4-1,9-4 6-15,6-6-8 0,2-8 13 16,1-12-1-16,-2-13 2 16,-5-3 3-16,-3-3-9 15,-8-14-5-15,-11-5-7 16,-10 2-10-16,-15 4-1 16,-6 3-7-16,0 3-21 15,0 2-25-15,-1 2-47 16,-11-3-52-16,-5-1-422 15</inkml:trace>
        </inkml:traceGroup>
      </inkml:traceGroup>
    </inkml:traceGroup>
    <inkml:traceGroup>
      <inkml:annotationXML>
        <emma:emma xmlns:emma="http://www.w3.org/2003/04/emma" version="1.0">
          <emma:interpretation id="{18546A30-EDFB-4865-B1FF-2F79C44AC3BF}" emma:medium="tactile" emma:mode="ink">
            <msink:context xmlns:msink="http://schemas.microsoft.com/ink/2010/main" type="paragraph" rotatedBoundingBox="4447,4856 21403,4079 21462,5376 4507,61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5B3AFA-9568-4C8D-B75A-FE589B6FA1F2}" emma:medium="tactile" emma:mode="ink">
              <msink:context xmlns:msink="http://schemas.microsoft.com/ink/2010/main" type="line" rotatedBoundingBox="4447,4856 21403,4079 21462,5376 4507,6154"/>
            </emma:interpretation>
          </emma:emma>
        </inkml:annotationXML>
        <inkml:traceGroup>
          <inkml:annotationXML>
            <emma:emma xmlns:emma="http://www.w3.org/2003/04/emma" version="1.0">
              <emma:interpretation id="{3DAC0D31-7131-4D7B-8A81-0824DCA1B29B}" emma:medium="tactile" emma:mode="ink">
                <msink:context xmlns:msink="http://schemas.microsoft.com/ink/2010/main" type="inkWord" rotatedBoundingBox="4454,5011 6422,4921 6446,5448 4478,5538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59334.6698">1488 3881 669 0,'0'0'41'0,"0"0"26"16,-154-30-42-16,86 30-2 0,3 0 31 15,13 0 15-15,16 0-15 16,10 8-8-16,16 5-20 16,10 7-26-16,0 5-2 15,18 6 2-15,25 6 1 16,11 4 12-16,8 2 5 15,3 2-2-15,-10 0-6 16,-13-4-3-16,-18-3 5 16,-16-6 0-16,-8-6 3 15,-5-5 1-15,-31-4 22 16,-12-6 2-16,-4-10-18 16,-3-1-4-16,4 0-9 15,12 0 4-15,11 0-10 0,14 0-2 16,11 0-1-1,3 0-20-15,14 0-87 0,31 0-2 16,24-1-51-16,15-10-95 16</inkml:trace>
          <inkml:trace contextRef="#ctx0" brushRef="#br0" timeOffset="-59037.4674">2040 4321 1020 0,'0'0'89'0,"0"0"-75"15,0 0 0-15,0 0-14 16,0 0-59-16,0 0-261 16</inkml:trace>
          <inkml:trace contextRef="#ctx0" brushRef="#br0" timeOffset="-59134.2767">2031 4065 1126 0,'0'0'86'0,"0"0"-52"15,0 0 29-15,0 0-41 16,0 0-22-16,0 0-29 16,-6-3-82-16,21 3-95 15,-3 13-486-15</inkml:trace>
          <inkml:trace contextRef="#ctx0" brushRef="#br0" timeOffset="-59984.9758">95 4023 560 0,'0'0'111'0,"0"0"-92"16,0 0 8-16,0 0 45 16,0 0-14-16,0 0 13 15,-5 130-11-15,5-89 4 0,0-4-12 16,0-2-16-16,0-5-11 15,9-2-6-15,11-3-7 16,4-3 5-16,6-3 8 16,9-8-6-16,2-5 3 15,-1-3-8-15,2-3-7 16,-9 0-6-16,-2 0 2 16,-1-5-3-16,0-4-20 15,-2-2-12-15,-2-3-15 16,-8 0-44-16,-11 3-140 15,-7-1-141-15</inkml:trace>
          <inkml:trace contextRef="#ctx0" brushRef="#br0" timeOffset="-59795.6283">236 4194 803 0,'0'0'43'15,"0"0"93"-15,119-3-45 16,-72-4-38-16,-7-1-33 16,-8-5-16-16,-10 0-4 15,-5 1-50-15,-13-10-152 16,-4 6-325-16</inkml:trace>
          <inkml:trace contextRef="#ctx0" brushRef="#br0" timeOffset="-59678.1132">239 4046 844 0,'0'0'93'0,"0"0"-50"16,0 0-41-16,0 0 2 16,194-33-4-16,-83 13-97 15,17 1-177-15,12 5-154 16</inkml:trace>
        </inkml:traceGroup>
        <inkml:traceGroup>
          <inkml:annotationXML>
            <emma:emma xmlns:emma="http://www.w3.org/2003/04/emma" version="1.0">
              <emma:interpretation id="{A28F2A1C-BB4A-4F65-A7EA-F2A7E82DA79B}" emma:medium="tactile" emma:mode="ink">
                <msink:context xmlns:msink="http://schemas.microsoft.com/ink/2010/main" type="inkWord" rotatedBoundingBox="7493,4977 10473,4840 10521,5878 7541,6014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58493.0816">3410 3931 441 0,'0'0'494'0,"0"0"-480"15,0 0 55-15,0 0-11 0,0 0-6 16,0 0-17 0,-105-74-6-16,74 74-17 0,1 19-10 15,-3 13-1-15,0 8 2 16,11 4-1-16,4 2 7 16,6 7 10-16,12 3-12 15,0 0 0-15,16-11-7 16,19-7-1-16,8-15-2 15,2-15-6-15,1-8-21 16,0-4-12-16,-2-24 1 16,-8-9-39-16,-5 8-36 15,-10 5-40-15,-10 17 67 16,-7 7 89-16,1 0 12 16,7 0-3-16,11 7 27 15,13 4-17-15,15-11 6 0,10 0 67 16,6-14-55-1,-10-17-6-15,-15-6 11 0,-14-2 2 16,-19 1 12-16,-9 7-13 16,-4 7-8-16,-35 9 22 15,-14 15-31-15,-10 0-19 16,-2 36-7-16,8 13 2 16,14 7-2-16,19-4-1 15,24-10-26-15,4-18-86 16,46-24-149-16,16-13-363 15</inkml:trace>
          <inkml:trace contextRef="#ctx0" brushRef="#br0" timeOffset="-57810.472">4034 3990 596 0,'0'0'193'16,"0"0"-153"-16,-27 124 25 15,34-90 9-15,25-6-14 16,11-13-5-16,7-15-40 16,7 0 10-16,2-30-10 15,-7-10-11-15,-5-4-1 16,-14 4-2-16,-12 4-1 16,-14 14 0-16,-7 6 1 15,0 7 15-15,-9 9 10 16,-12 0 11-16,-1 16-31 0,-4 19-6 15,5 10-2-15,12 5 1 16,9 0-2-16,5-1 3 16,32-9 0-16,13-13-2 15,12-15-1-15,4-12 2 16,4-16 0-16,-6-27-6 16,-4-10-17-16,-8-5-17 15,-11 6-36-15,-14 7-1 16,-11 11 50-16,-11 11 28 15,-5 10 23-15,0 12 33 16,0 1 2-16,-9 14-58 16,-3 26-1-16,-2 27-2 0,8 19 3 15,6 11 10-15,0 4 10 16,6-5 10-16,20-2 17 16,0-6-25-16,-2-11-1 15,-3-17-5-15,-8-19-8 16,-4-22-8-16,-9-19 2 15,0 0 7-15,0-28-9 16,-4-28-9-16,-5-18-6 16,9-14-1-16,0-11-6 15,16 3-16-15,22 9 11 16,5 22 18-16,1 24 9 16,-5 21-1-16,-4 20 1 15,-8 0 8-15,-8 29 19 0,-10 18 3 16,-9 3-10-1,0-2-11-15,-19-3-8 0,-11-10-1 16,4-10-14-16,11-14-31 16,8-11-76-16,7 0-104 15,0-26-386-15</inkml:trace>
          <inkml:trace contextRef="#ctx0" brushRef="#br0" timeOffset="-57277.6126">5360 4138 263 0,'0'0'543'15,"0"0"-492"-15,0 0-12 16,0 0 31-16,0 0 17 0,24 115-33 16,-6-81-33-16,10 3 16 15,4-12 2-15,4-10-29 16,3-11 4-16,2-4-10 16,5-8-4-16,1-24-43 15,-4-1-49-15,-5 4-78 16,-15 11 68-16,-13 12 9 15,-5 6 43-15,-5 0 50 16,0 2 45-16,7 7 70 16,2 0 10-16,12-9-40 15,11 0-2-15,2-9-64 16,2-25-6-16,-9-1-7 16,-9-1-1-16,-13 9 23 15,-5 8 17-15,0 7-28 16,-9 7 19-16,-14 5-6 0,-7 0-20 15,-1 29-10 1,-1 7-4-16,10 8 2 0,14-7 1 16,8-6-4-16,8-8-1 15,23-12-13-15,10-11-2 16,2 0 5-16,3-15 16 16,-7-22-3-16,-5-12-4 15,-8 0-6-15,-16-6-6 16,-10 4 16-16,0 4 3 15,-1 3 2-15,-25 14 8 16,-1 9 23-16,-3 15-9 16,-2 6-3-16,5 0-15 0,2 36-6 15,8 13-2-15,16 7-17 16,1 2-44-16,28-7-108 16,28-16-511-16</inkml:trace>
        </inkml:traceGroup>
        <inkml:traceGroup>
          <inkml:annotationXML>
            <emma:emma xmlns:emma="http://www.w3.org/2003/04/emma" version="1.0">
              <emma:interpretation id="{A877264E-C6C1-4DB9-9290-05FCEC1C6D3A}" emma:medium="tactile" emma:mode="ink">
                <msink:context xmlns:msink="http://schemas.microsoft.com/ink/2010/main" type="inkWord" rotatedBoundingBox="11403,4748 12297,4707 12325,5324 11431,5365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56903.524">7045 4176 754 0,'0'0'85'0,"0"0"-74"15,0 0 69 1,137-153 43-16,-97 98-61 0,-8 0-39 16,-10 1-7-16,-7-1 1 15,-9 1 1-15,-3 7-4 16,-3 6 2-16,0 17 0 16,0 12 8-16,0 9 14 15,-3 3-13-15,-1 16-25 16,-8 31-8-16,1 23 8 15,-1 14 0-15,3 7 11 16,8-2-2-16,1-10-6 0,0-12-3 16,15-23 0-16,10-18 0 15,5-23-39-15,2-3-9 16,7-24-17-16,5-20-65 16,-4-9-229-16</inkml:trace>
          <inkml:trace contextRef="#ctx0" brushRef="#br0" timeOffset="-56669.0494">7610 4110 703 0,'0'0'30'0,"0"0"131"15,0 0-85-15,155 66 21 16,-105-79-31-16,-4-28-39 16,-10-10-12-16,-10-2-2 0,-20-1 6 15,-6 5 10 1,-9 2-7-16,-30 12-9 0,-6 8 7 15,-5 15 5-15,2 12 0 16,1 6-22-16,11 33-3 16,12 14-6-16,17 4-43 15,7 3-46-15,36-11-93 16,33-8-177-16</inkml:trace>
        </inkml:traceGroup>
        <inkml:traceGroup>
          <inkml:annotationXML>
            <emma:emma xmlns:emma="http://www.w3.org/2003/04/emma" version="1.0">
              <emma:interpretation id="{03DFFDFC-E546-4532-82BA-6E5982ABC2B6}" emma:medium="tactile" emma:mode="ink">
                <msink:context xmlns:msink="http://schemas.microsoft.com/ink/2010/main" type="inkWord" rotatedBoundingBox="12925,4467 17343,4265 17379,5047 12961,5249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55485.3595">9083 3763 430 0,'0'0'181'16,"0"0"0"-16,0 120-73 15,0-82-12-15,0-2-11 16,0-6-52-16,0-10-20 16,2-7-5-16,1-11-1 15,1-2 5-15,2 0-6 0,9-9 3 16,10-14 9-16,9-11-9 15,2 6 0-15,3 2-5 16,-7 11 12-16,-2 11 3 16,-5 4-6-16,-5 0-3 15,4 15 1-15,-6 15 17 16,-3 5-6-16,-1-4-10 16,-2-3-11-16,1-10-1 15,-1-8-5-15,6-10-31 16,9 0-33-16,5-21-53 15,3-14-257-15</inkml:trace>
          <inkml:trace contextRef="#ctx0" brushRef="#br0" timeOffset="-55328.6548">9718 3917 814 0,'0'0'79'0,"0"0"36"0,0 106-47 15,0-77-9-15,0-8-27 16,0-10-26-16,0-11-6 15,6 0-30-15,6-26-43 16,-2-12-115-16,-1-8-411 16</inkml:trace>
          <inkml:trace contextRef="#ctx0" brushRef="#br0" timeOffset="-55253.5061">9718 3917 496 0,'13'-154'93'0,"-16"147"87"15,3 6-180-15,0 1-28 16,3 0-360-16</inkml:trace>
          <inkml:trace contextRef="#ctx0" brushRef="#br0" timeOffset="-54983.8885">9966 3954 205 0,'0'0'295'0,"0"0"-153"16,0 0 3-16,0 0-64 15,0 0-69-15,0 0 76 16,-9 30-61-16,-21-68-27 15,0-7-11-15,-3-11 9 0,0-7 2 16,6-3 8 0,4 4 27-16,6 9 22 0,11 12 4 15,6 10 7-15,0 4-31 16,30 3-28-16,16 3-8 16,12 4-1-16,7 5 0 15,6 6 0-15,-4 5-30 16,-2 1-40-16,-13 0-96 15,-11 10-213-15</inkml:trace>
          <inkml:trace contextRef="#ctx0" brushRef="#br0" timeOffset="-54689.3404">10306 3887 677 0,'0'0'135'16,"0"0"3"-16,0 0-86 15,115 5 3-15,-91-32-32 16,-5-9-23-16,-13-2-67 16,-6 0-36-16,0 9 59 15,-10 10 40-15,-11 11 4 16,2 5 45-16,2 3 55 16,4 9-9-16,2 21-35 15,4 8-13-15,7 6-10 16,0-4-7-16,7-3-11 15,20-12-1-15,2-5-7 16,6-9-7-16,-1-11-1 16,-4 0-30-16,-7-14-72 15,-10-19-216-15</inkml:trace>
          <inkml:trace contextRef="#ctx0" brushRef="#br0" timeOffset="-55835.5661">8580 3859 590 0,'0'0'120'0,"0"0"6"0,-8 131-29 15,25-95-4-15,11-7-61 16,7-15 10-16,0-10-8 15,-4-4-6-15,-1-8 9 16,0-27 3-16,-6-8-22 16,-6-7-15-16,-10-3 1 15,-8 0 3-15,0 5 19 16,-12 7 15-16,-6 15-12 16,0 11-4-16,4 8-21 15,7 7-4-15,7 0-4 16,0 17-34-16,0 14-16 15,15 4-12-15,16-6-45 16,10-6-161-16,-1-13-304 16</inkml:trace>
          <inkml:trace contextRef="#ctx0" brushRef="#br0" timeOffset="-54544.7146">10474 3568 1137 0,'0'0'2'16,"0"0"-2"-16,0 0-2 16,0 0 1-16,117 69-65 15,-67-41-67-15,4 1-81 16,2-3-2-16</inkml:trace>
          <inkml:trace contextRef="#ctx0" brushRef="#br0" timeOffset="-53855.5836">10951 3875 641 0,'0'0'33'0,"0"0"106"16,0 0-46-16,0 0 67 15,130 40-91-15,-86-62-35 16,-3-16-9-16,-10-9-21 15,-10-5-4-15,-16 1-18 16,-5 2-18-16,0 4-6 16,-23 10 1-16,-10 8 1 0,2 14 31 15,-1 9 9-15,2 4 14 16,3 22 1-16,0 20-15 16,1 18 0-16,10 8 5 15,10-1 8-15,6-10 28 16,0-7-30-16,13-17-3 15,10-12 0-15,2-16-8 16,2-5-23-16,5-20-3 16,1-19-1-16,-1-14-53 15,-2-6-20-15,-3-11 31 16,-8-5-16-16,5 0-2 16,-6-2 13-16,-3 4 74 15,-3 10 20-15,-7 10 28 0,-4 15 50 16,-1 14-12-1,0 15-28-15,0 9 21 0,3 0-65 16,-1 25-7-16,-2 22-4 16,0 18 29-16,0 11 11 15,0 7 0-15,0-1-5 16,0-3-16-16,6-4 11 16,12-11 12-16,6-11 5 15,11-16-26-15,1-12-7 16,3-19-7-16,6-6-5 15,7-15-5-15,4-23-18 16,-2 0-14-16,-10 10-7 0,-19 11 23 16,-14 11 16-1,-11 6 1-15,0 0 2 0,0 15 1 16,-5 5 13-16,-1 0 24 16,3-1-23-16,3-10-18 15,0-3 0-15,0-6-21 16,17 0-47-16,7-17-77 15,6-20-415-15</inkml:trace>
          <inkml:trace contextRef="#ctx0" brushRef="#br0" timeOffset="-53337.6605">12221 3514 886 0,'0'0'99'0,"0"0"15"16,0 0-78-16,0 0 12 16,164-104 2-16,-91 77-24 15,-6 4-16-15,-6 2-8 0,-13 4-2 16,-18 6-43-16,-16 3-53 15,-14 5-116-15,0 3-385 16</inkml:trace>
          <inkml:trace contextRef="#ctx0" brushRef="#br0" timeOffset="-53571.3571">12251 3185 826 0,'0'0'55'0,"0"0"41"15,0 0-54-15,0 0 32 16,0 0-4-16,-9 142 0 16,9-65-6-16,0 9-3 15,1 0-30-15,9-8-18 16,0-12-6-16,1-19-7 15,-4-19-2-15,-1-15-40 16,-1-11-16-16,-2-2-17 16,-2-6-29-16,-1-21-280 0</inkml:trace>
          <inkml:trace contextRef="#ctx0" brushRef="#br0" timeOffset="-53203.433">12529 3529 797 0,'0'0'136'0,"0"0"35"15,80 129-58-15,-29-97-41 16,5-11 4-16,8-10-54 15,2-11-22-15,-7 0-2 16,-11-22-87-16,-22-5-147 16,-22 4-783-16</inkml:trace>
        </inkml:traceGroup>
        <inkml:traceGroup>
          <inkml:annotationXML>
            <emma:emma xmlns:emma="http://www.w3.org/2003/04/emma" version="1.0">
              <emma:interpretation id="{51F16002-DD7D-4324-BBB4-60BB92CB4179}" emma:medium="tactile" emma:mode="ink">
                <msink:context xmlns:msink="http://schemas.microsoft.com/ink/2010/main" type="inkWord" rotatedBoundingBox="18376,4550 20304,4461 20329,5008 18401,5097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52163.6976">14972 3465 718 0,'0'0'129'0,"0"0"-36"16,0 0 39-16,143-76-57 15,-106 71-16-15,-5 5-13 16,-8 0-37-16,-9 15-8 15,-13 17 6-15,-2 7-7 16,-23 4 5-16,-17-2 5 16,-4-10-3-16,8-7-5 15,15-10-1-15,12-8-2 16,9-6-2-16,13 0-27 16,32 0-14-16,20 0 42 15,12 0 2-15,-4 10-12 16,-9 18 5-16,-18 8 7 0,-22 9 1 15,-24 2 15-15,0-3-2 16,-37-5 5-16,-7-13 9 16,5-9-13-16,7-13-4 15,16-4-11-15,11-8-10 16,5-23-77-16,39-10-173 16</inkml:trace>
          <inkml:trace contextRef="#ctx0" brushRef="#br0" timeOffset="-51901.7305">15682 3857 816 0,'0'0'34'15,"0"0"83"-15,0 0 19 16,117 8-64-16,-75-37-13 16,-4-13-26-16,-4-4-25 15,-16 1 1-15,-15 4 10 16,-3 2 7-16,-9 9-6 15,-21 5-2-15,-6 13-3 16,-5 12-13-16,-1 0-2 16,2 23-4-16,4 20 0 15,10 3-17-15,17 4-40 16,9-5-43-16,21-6-60 16,17-10-61-16,5-9-564 15</inkml:trace>
          <inkml:trace contextRef="#ctx0" brushRef="#br0" timeOffset="-52591.4206">14007 3727 894 0,'0'0'55'0,"0"0"-37"16,0 0 67-16,120-41-21 15,-60 2-35-15,-6-3-5 16,-7-3-9-16,-18 4-7 16,-13 7-3-16,-14 10 2 15,-2 10 18-15,-5 7-3 16,-14 7 0-16,-2 0-11 16,-2 19 2-16,0 20-13 15,5 17 1-15,11 5 2 0,7 6 0 16,16-10-3-1,34-4-6-15,19-14-47 0,11-19-48 16,1-18-183-16</inkml:trace>
        </inkml:traceGroup>
        <inkml:traceGroup>
          <inkml:annotationXML>
            <emma:emma xmlns:emma="http://www.w3.org/2003/04/emma" version="1.0">
              <emma:interpretation id="{9597D011-14C0-4A4E-8A6B-35631BB32C0F}" emma:medium="tactile" emma:mode="ink">
                <msink:context xmlns:msink="http://schemas.microsoft.com/ink/2010/main" type="inkWord" rotatedBoundingBox="20905,4253 21410,4230 21443,4959 20939,4982"/>
              </emma:interpretation>
              <emma:one-of disjunction-type="recognition" id="oneOf22">
                <emma:interpretation id="interp34" emma:lang="" emma:confidence="0">
                  <emma:literal>(</emma:literal>
                </emma:interpretation>
                <emma:interpretation id="interp35" emma:lang="" emma:confidence="0">
                  <emma:literal>.</emma:literal>
                </emma:interpretation>
                <emma:interpretation id="interp36" emma:lang="" emma:confidence="0">
                  <emma:literal>L</emma:literal>
                </emma:interpretation>
                <emma:interpretation id="interp37" emma:lang="" emma:confidence="0">
                  <emma:literal>e</emma:literal>
                </emma:interpretation>
                <emma:interpretation id="interp38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-51375.9635">16600 3137 962 0,'0'0'6'0,"0"0"18"16,0 0-15-16,0 0-2 16,-55 117 31-16,50-40-11 0,5 14 13 15,0 4-20 1,9-1-2-16,20-11 13 0,11-14 1 15,8-20-8-15,14-17 22 16,4-21 12-16,0-11-11 16,0-2-10-16,-11-22-11 15,-13-3-18-15,-18 5-3 16,-15 5-2-16,-9 9-3 16,0 3-23-16,-9 5-54 15,-15 0-30-15,-6 16-72 16,-5 0-350-16</inkml:trace>
        </inkml:traceGroup>
      </inkml:traceGroup>
    </inkml:traceGroup>
    <inkml:traceGroup>
      <inkml:annotationXML>
        <emma:emma xmlns:emma="http://www.w3.org/2003/04/emma" version="1.0">
          <emma:interpretation id="{239EB406-9B95-47C6-9905-890D83F96F7B}" emma:medium="tactile" emma:mode="ink">
            <msink:context xmlns:msink="http://schemas.microsoft.com/ink/2010/main" type="paragraph" rotatedBoundingBox="5008,6532 14129,5956 14209,7217 5088,77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A5BA2A-5A72-40D2-A124-5511A4BBD03E}" emma:medium="tactile" emma:mode="ink">
              <msink:context xmlns:msink="http://schemas.microsoft.com/ink/2010/main" type="line" rotatedBoundingBox="5008,6532 14129,5956 14209,7217 5088,7792"/>
            </emma:interpretation>
          </emma:emma>
        </inkml:annotationXML>
        <inkml:traceGroup>
          <inkml:annotationXML>
            <emma:emma xmlns:emma="http://www.w3.org/2003/04/emma" version="1.0">
              <emma:interpretation id="{779D8368-085B-4069-98A9-F9FF0B446B22}" emma:medium="tactile" emma:mode="ink">
                <msink:context xmlns:msink="http://schemas.microsoft.com/ink/2010/main" type="inkWord" rotatedBoundingBox="5012,6591 8577,6367 8647,7477 5082,7702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-48922.3478">1174 5752 442 0,'0'0'82'0,"0"0"44"16,9 138 11-16,18-87-52 16,9-10 2-16,16-11-41 15,2-15-13-15,6-13-2 16,-6-2-27-16,-9-8 1 15,-6-17-5-15,-12-3-21 16,-6-1-5-16,-9 9 16 16,-7 5 10-16,-5 8 1 15,0 7 22-15,0 0 31 16,-5 29-51-16,-8 13-2 0,8 2-1 16,5-2 0-1,18-10-3-15,30-13 2 0,18-14-1 16,11-5 2-1,6-16 2-15,-3-16 3 0,-13 1-2 16,-14 6-3-16,-17 14 0 16,-15 4-1-16,-12 7-8 15,-6 0-8-15,-3 21 17 16,4 5 1-16,2-3-1 16,8-3 1-16,7-7 0 15,9-13 1-15,5 0 2 16,2-17 27-16,1-22-28 15,-10-6-1-15,-7-4-4 16,-13-2-3-16,-8 3-25 0,-3 8 15 16,-23 4 7-1,-7 9 8-15,-1 15 6 0,-5 12 18 16,0 0-8-16,4 30-16 16,6 15-7-16,11 6 4 15,18 4 2-15,0 1-1 16,27-5-1-16,22-4 3 15,9-12 0-15,8-11 0 16,13-20-7-16,2-4 7 16,1-13 7-16,-6-26-6 15,-13-10-1-15,-12-2-12 16,-17-3-1-16,-16 3 10 16,-16 11 1-16,-2 5 0 15,-9 9 2-15,-17 13 18 16,-1 9-9-16,3 4-7 0,0 8-2 15,6 25-9-15,12 10 6 16,6 6 1-16,5 0 1 16,29-5-2-16,7-11 2 15,8-13-3-15,7-14-9 16,3-6 3-16,5-13 3 16,-1-24-36-16,-4-9-52 15,-3 1 38-15,-16 4 32 16,-10 11 24-16,-15 17 1 15,-7 7 23-15,-8 6 72 16,0 7-11-16,0 29-66 16,-14 13 3-16,2 2 6 0,12-10-23 15,8-13-4 1,37-20-54-16,20-8-73 0,10-21 69 16,0-18-163-16,-9 4 52 15,-21 12 2-15,-18 17 167 16,-13 6 108-16,-8 0 10 15,-6 24 54-15,0 5-37 16,0 2-5-16,0-3-96 16,0-11-28-16,0-11-2 15,1-6-4-15,-1-2-127 16,0-30-15-16</inkml:trace>
          <inkml:trace contextRef="#ctx0" brushRef="#br0" timeOffset="-48763.2469">3282 5592 865 0,'0'0'174'0,"0"0"-30"16,0 0-95-16,95-128-49 16,1 79 8-16,15-2-4 15,3 6-4-15,-1 12 0 16,-15 19-42-16,-21 14-43 16,-22 21-144-16,-28 35-72 15,-24 25-28-15</inkml:trace>
          <inkml:trace contextRef="#ctx0" brushRef="#br0" timeOffset="-48593.299">4052 5766 260 0,'0'0'200'16,"0"0"96"-16,0 0-169 0,0 0-19 16,127 19-33-1,-104-73-40-15,-11-5-20 0,-12 3-8 16,0 8 5-16,-13 10 3 16,-18 11 5-16,4 18 3 15,-3 9-1-15,6 8-22 16,11 29-6-16,13 14-19 15,0 15 7-15,36 3-92 16,34-5-143-16</inkml:trace>
          <inkml:trace contextRef="#ctx0" brushRef="#br0" timeOffset="-49925.6635">729 5808 225 0,'0'0'377'0,"0"0"-242"0,0 0-37 16,-61 139 15-16,61-101-48 15,16-7 6-15,23-10-29 16,11-17 5-16,7-4 1 16,0-29-2-16,-3-27-12 15,-7-13-34-15,-19 1 10 16,-11 6-6-16,-17 10-4 15,0 15-17-15,-35 17-8 16,-14 13 11-16,-13 7-17 16,-4 16 10-16,0 20 12 15,13 7 6-15,19 6 2 16,23 10-4-16,11 8 1 16,23 7 4-16,22 14 2 15,12 0 21-15,1 10 8 16,-6-6-4-16,-9-14-5 0,-14-14-15 15,-10-26 0-15,-10-12-5 16,-3-14-2-16,-1-11-1 16,-1-1-20-16,10-21-56 15,2-31-96-15,2-14-370 16</inkml:trace>
        </inkml:traceGroup>
        <inkml:traceGroup>
          <inkml:annotationXML>
            <emma:emma xmlns:emma="http://www.w3.org/2003/04/emma" version="1.0">
              <emma:interpretation id="{4AAF88B6-6D3F-4D20-8385-7CF43069E907}" emma:medium="tactile" emma:mode="ink">
                <msink:context xmlns:msink="http://schemas.microsoft.com/ink/2010/main" type="inkWord" rotatedBoundingBox="9675,6237 14129,5956 14209,7217 9754,7498"/>
              </emma:interpretation>
              <emma:one-of disjunction-type="recognition" id="oneOf24">
                <emma:interpretation id="interp40" emma:lang="" emma:confidence="0">
                  <emma:literal>nolo?</emma:literal>
                </emma:interpretation>
                <emma:interpretation id="interp41" emma:lang="" emma:confidence="0">
                  <emma:literal>nodo?</emma:literal>
                </emma:interpretation>
                <emma:interpretation id="interp42" emma:lang="" emma:confidence="0">
                  <emma:literal>noto?</emma:literal>
                </emma:interpretation>
                <emma:interpretation id="interp43" emma:lang="" emma:confidence="0">
                  <emma:literal>nella?</emma:literal>
                </emma:interpretation>
                <emma:interpretation id="interp44" emma:lang="" emma:confidence="0">
                  <emma:literal>male?</emma:literal>
                </emma:interpretation>
              </emma:one-of>
            </emma:emma>
          </inkml:annotationXML>
          <inkml:trace contextRef="#ctx0" brushRef="#br0" timeOffset="-47031.6843">7022 5506 513 0,'0'0'96'0,"0"0"-19"15,0 0-11-15,0 0-17 16,-42 116-7-16,54-77 9 15,18-3-35-15,11-11 2 0,16-9 14 16,11-16 3-16,10-7-12 16,-1-23-23-16,-8-6-38 15,-15 4-31-15,-15 8 18 16,-17 7 8-16,-14 9-3 16,-8 8 46-16,0 0 8 15,-8 0 35-15,-5 10-36 16,8 8 0-16,5 0 19 15,0 2 11-15,21-1 3 16,23-4-10-16,15-6 20 16,10-9 32-16,-3 0-62 15,-7 0-6-15,-14-19 1 16,-8 1 1-16,-13-5-8 16,-10 2-4-16,-10-1-1 15,-4 0-3-15,0 1 0 0,-10 4 0 16,-2 7 0-1,1 3 0-15,7 6 0 0,-1 1-3 16,2 0-4-16,3 0-7 16,0 1-11-16,0 12 12 15,0 2 9-15,0 1 0 16,0 2 4-16,0 5 0 16,3 0 1-16,-1-3-1 15,5-1 0-15,2-3-1 16,0-6 1-16,2-2 1 15,5-5-1-15,7-3 7 16,4 0 16-16,11-21-12 16,-2-5-9-16,3-8-2 15,-3 0 1-15,-6-1-3 0,-15-1 2 16,-12-2-6-16,-3 1 0 16,-21 3 2-16,-18 2-5 15,-8 11 8-15,-5 14 0 16,-1 7 2-16,0 10 16 15,10 26-15-15,11 12 0 16,10 7 1-16,14 3-6 16,8-3 1-16,9-2 2 15,30-3-1-15,11-15-13 16,10-16-79-16,6-19-134 16,2-4-413-16</inkml:trace>
          <inkml:trace contextRef="#ctx0" brushRef="#br0" timeOffset="-46584.283">8443 5109 186 0,'0'0'379'0,"0"0"-205"16,0 0-78-16,0 0-87 16,0 0 65-16,-35 148 6 15,35-67 7-15,0 2-32 16,0 2-20-16,9-7-4 15,17-12-2-15,10-11-16 16,5-17-1-16,-2-16-5 16,1-21-6-16,-2-1 0 0,0-20-2 15,4-12-8-15,-5 8-20 16,-7 6-5-16,-7 15 19 16,-11 3-13-16,-2 0 4 15,7 9 15-15,1 6 9 16,7-5 6-16,7-6 15 15,3-4 17-15,1-6-4 16,-2-26-9-16,-4-9-14 16,-10-2-8-16,-16-6 6 15,-4 4 20-15,-9 9 28 16,-22 4-7-16,-5 14 4 16,-6 15-23-16,4 3-6 15,-6 24-20-15,1 25-5 0,7 8-2 16,19 5-21-16,17-8-47 15,35-13-22-15,31-20-36 16,21-18-183-16,3-3-371 16</inkml:trace>
          <inkml:trace contextRef="#ctx0" brushRef="#br0" timeOffset="-46242.9175">9494 5044 810 0,'0'0'24'15,"0"0"104"-15,40-133-88 16,4 100 49-16,4 9-65 15,-7 19 18-15,-10 5-11 16,-2 18-12-16,-10 29 9 16,-10 15 6-16,-9 17 8 15,0 8 18-15,-10 10-25 16,-16-5-28-16,1-6-7 16,5-16-1-16,7-16-48 15,5-16-46-15,8-5-28 16,0-15-136-16,12 0-204 0</inkml:trace>
          <inkml:trace contextRef="#ctx0" brushRef="#br0" timeOffset="-46121.7748">9706 5749 472 0,'0'0'300'16,"0"0"-67"-16,0 0-81 15,0 0-58-15,0 0-35 16,0 0-27-16,0 95-22 16,3-92-10-16,1-2-58 15,1-1-80-15,-1 0-358 16</inkml:trace>
          <inkml:trace contextRef="#ctx0" brushRef="#br0" timeOffset="-48084.6756">5322 5596 792 0,'0'0'32'15,"0"0"-1"-15,150-54 49 16,-62 47-6-16,0 7 13 16,1 0 4-16,-6 14-40 15,-19 14-15-15,-22 7-17 16,-24 1-18-16,-18 9 2 15,-18-2 6-15,-34 3 11 16,-11-2-15-16,-7-12-1 16,4-3-2-16,17-12 1 0,17-10-3 15,19-7-1-15,13-5-12 16,13-34-43-16,37-17-10 16,20-6 8-16,9-4-80 15,-7 5-84-15,-8 13-103 16,-16 0 45-16,-16 11 198 15,-18 12 82-15,-10 5 31 16,-4 10 177-16,0 7 48 16,0 3-55-16,0 13-153 15,0 24-47-15,0 17 23 16,8 14 50-16,10 15-23 16,4 13 17-16,4 9 4 15,2-2-32-15,2-7-8 0,-7-8-6 16,-11-17-25-1,-12-20-1-15,0-18-41 0,-21-27-21 16,3-6-59-16,1-29-176 16</inkml:trace>
          <inkml:trace contextRef="#ctx0" brushRef="#br0" timeOffset="-47705.2319">6141 5924 328 0,'0'0'260'0,"0"0"-92"16,0 0-62-16,0 0 2 15,0 0-47-15,0 0 5 16,176-120-31-16,-105 86-11 16,4 0 0-16,0-1 4 15,-7-1-5-15,-12 4-2 16,-20 11-6-16,-15 5-11 15,-20 4 2-15,-1 3-2 16,-10 2-4-16,-28 7-13 16,-4 0 2-16,-2 6 2 15,7 23 7-15,5 7 1 16,13 14 2-16,14 3 1 16,5 2 0-16,11-8 0 0,32-15-4 15,11-12-12 1,8-20-1-16,9-6-45 0,2-33 33 15,-1-15-88-15,-5-1-77 16,-15 2-113-16,-17 3-99 16</inkml:trace>
        </inkml:traceGroup>
      </inkml:traceGroup>
    </inkml:traceGroup>
    <inkml:traceGroup>
      <inkml:annotationXML>
        <emma:emma xmlns:emma="http://www.w3.org/2003/04/emma" version="1.0">
          <emma:interpretation id="{46D7B2AE-FBB0-4EF3-A327-E836630F8EFD}" emma:medium="tactile" emma:mode="ink">
            <msink:context xmlns:msink="http://schemas.microsoft.com/ink/2010/main" type="paragraph" rotatedBoundingBox="11292,7369 21547,6529 21622,7447 11367,828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E5667A59-5046-4ACA-A71D-9FD73BE86427}" emma:medium="tactile" emma:mode="ink">
              <msink:context xmlns:msink="http://schemas.microsoft.com/ink/2010/main" type="line" rotatedBoundingBox="11292,7369 21547,6529 21622,7447 11367,8287"/>
            </emma:interpretation>
          </emma:emma>
        </inkml:annotationXML>
        <inkml:traceGroup>
          <inkml:annotationXML>
            <emma:emma xmlns:emma="http://www.w3.org/2003/04/emma" version="1.0">
              <emma:interpretation id="{D7096D82-7568-4EDE-8D0C-826208925898}" emma:medium="tactile" emma:mode="ink">
                <msink:context xmlns:msink="http://schemas.microsoft.com/ink/2010/main" type="inkWord" rotatedBoundingBox="11292,7369 11780,7329 11851,8192 11362,8232"/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92220.0953">7027 6529 86 0,'0'0'195'16,"0"0"-180"-16,0 0-4 15,0 0 10-15,0 0 68 16,0 0-25-16,0 0 0 16,0 0-12-16,-21-88 18 15,18 88-23-15,3 0-47 16,0 0-2-16,0 0 2 15,0 0-3-15,0 0 8 16,0 0 3-16,0 0-6 16,0 0-1-16,0 0 1 0,0 0 7 15,0 0-4 1,0 0 8-16,0 0 6 0,0 0-4 16,0 0-5-16,0-3 1 15,0-7 0-15,0-5-7 16,0 1 3-16,0-3 10 15,-2-3 10-15,2 1-1 16,0-1-7-16,0 1 1 16,0 2 2-16,0 5 0 15,0-2 7-15,0 8-5 16,0 0-7-16,0 6-7 16,0 0-5-16,0 0-5 0,0 0-11 15,0 0 5-15,0 9-3 16,0 17 8-16,0 14 2 15,0 18-1-15,0 12 1 16,-4 7 12-16,1-3-10 16,-2 1 2-16,4-6-4 15,1-3-2-15,0-8 2 16,-3-7-1-16,1-12 1 16,-1-8 0-16,3-9-1 15,0-3 1-15,0-5-1 16,0 1 0-16,0-2 0 15,0-2 0-15,0-1-1 16,0 1 0-16,0-5 1 16,0-2-2-16,0-2 2 15,0-2 0-15,0 0 0 0,0 0 1 16,0 0 1-16,0 0 1 16,0 0-1-16,0 0-2 15,0 0 0-15,0 0 1 16,0 0-1-16,0 0 0 15,0 0-1-15,0 0-1 16,0 0 1-16,0 0 0 16,0 0 1-16,0 0-4 15,0 0 3-15,0 0 1 16,0 0 4-16,0 0 1 16,0 0-4-16,0 0 0 15,0 0 0-15,0-2 1 0,3-2-1 16,-1-1-1-16,5-1 0 15,2-2-1-15,2 0 1 16,4 0-2-16,7-1 0 16,10-1 2-16,12-4 0 15,8-1 5-15,7-7 1 16,-2 0 5-16,-4 5-1 16,-8 2 3-16,-14 8 4 15,-10 4-4-15,-9 3-1 16,-10 0-10-16,-2 0-1 15,0 0 1-15,0 0 0 16,0 0 0-16,0 0-1 16,0 0 6-16,0 0 4 0,0 0-7 15,0 0-4-15,0 0-7 16,0 0-43-16,0 0-82 16,0 5-280-16</inkml:trace>
        </inkml:traceGroup>
        <inkml:traceGroup>
          <inkml:annotationXML>
            <emma:emma xmlns:emma="http://www.w3.org/2003/04/emma" version="1.0">
              <emma:interpretation id="{8F9B3993-5DB4-40EA-8FAA-31A441449F2B}" emma:medium="tactile" emma:mode="ink">
                <msink:context xmlns:msink="http://schemas.microsoft.com/ink/2010/main" type="inkWord" rotatedBoundingBox="14126,7385 14969,7316 15018,7905 14174,7974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94693.1655">9811 6370 274 0,'0'0'109'0,"0"0"48"15,0 0-68-15,0 0-9 16,0 0 7-16,0 0-17 16,0 0 2-16,-48-59-5 15,40 54-28-15,4 1-5 16,2 4-17-16,2-2-9 16,0 2-4-16,0 0-4 15,0 0 0-15,0 0-8 16,0 17 2-16,0 11 6 0,11 17 2 15,10 10-1-15,5 5 2 16,-4 2-2-16,4-7 2 16,-7-7-3-16,2-4 1 15,2-7-1-15,-5-4 3 16,0-8-4-16,0-10 1 16,-3-6-1-16,-5-4 0 15,-1-5 1-15,1 0 0 16,-1 0 0-16,0-6 3 15,1-11-3-15,-1 1 0 16,0-4-5-16,-4 5 2 16,-1-2 1-16,1 2-1 15,-1 2 2-15,-2 1 1 16,1 1 1-16,-2 1-1 16,2-1 0-16,2 0-1 0,1-4-3 15,1 2 8 1,-2 2-4-16,-1-4 1 0,-1 3 0 15,-1-3-1-15,1 2 1 16,-3 0 0-16,1-2-1 16,2 3 0-16,-3-2 1 15,0 5 0-15,0-4-1 16,0 4 0-16,0 1 0 16,0-1 0-16,0 6-1 15,0 0 1-15,0 1 1 0,0 2-1 16,0 0 0-1,0 0-1-15,0 0 1 0,0 0-1 16,0 0-1 0,0 0 0-16,0 0-10 0,0 0-25 15,5 11-10-15,1 9 34 16,3 10 13-16,0 2 0 16,3 7 0-16,1 0 1 15,4 0 3-15,1-2-2 16,0-7-1-16,3-5-1 15,2-3 0-15,-5-7 0 16,3-5-2-16,-3-6 2 16,0-4-3-16,-3 0 3 15,4 0 2-15,-1-14 7 16,-3-9-1-16,3-2-2 16,-3-4-1-16,4-7-4 15,-4-1 3-15,-2-4-4 0,2-2 3 16,-4-1 3-16,1-3 0 15,-3 1-2-15,1 0 9 16,-1 3-10-16,-4 8 8 16,2 6-3-16,-7 5-1 15,3 7 6-15,-1 5-4 16,-2 4-2-16,0 2-1 16,0 3-1-16,0 2-3 15,0 1-1-15,3 0 0 16,-3 0-1-16,0 0 0 15,0 0 0-15,0 0 0 0,0 0-4 16,0 0 1-16,0 0-31 16,0 0-70-16,0 12-115 15,0 8-166-15</inkml:trace>
        </inkml:traceGroup>
        <inkml:traceGroup>
          <inkml:annotationXML>
            <emma:emma xmlns:emma="http://www.w3.org/2003/04/emma" version="1.0">
              <emma:interpretation id="{AA4D8C3F-4E62-4AFA-83C2-9E51928622BF}" emma:medium="tactile" emma:mode="ink">
                <msink:context xmlns:msink="http://schemas.microsoft.com/ink/2010/main" type="inkWord" rotatedBoundingBox="18500,6788 19039,6744 19106,7565 18567,7609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98958.3386">14575 5799 182 0,'0'0'136'0,"0"0"-95"0,0 0 26 16,0 0 19-16,0 0-37 15,0 0-30-15,32-4 35 16,-28 4-11-16,-1 10-28 15,-1 4 12-15,-2 1 4 16,0 9 22-16,0 3 12 16,-23 10-30-16,-7 3-11 15,-6 1-10-15,-5 0-10 16,-2-2-2-16,-1-6-2 16,8-5 0-16,2-6 0 15,11-10 0-15,10-1 2 16,5-7 0-16,7-4 0 15,1 0-2-15,0 0 0 0,0 0-1 16,0 0 1-16,0-4-1 16,9-9 1-16,6 3-1 15,3 5 1-15,1 5 0 16,5 0-8-16,3 8 8 16,6 21 3-16,5 13 39 15,4 4 24-15,-1-3-14 16,-5-8-23-16,-2-14-10 15,-8-5-2-15,-8-11 0 16,-6-2-14-16,-6-3 0 16,-2 0-1-16,1 0-2 15,4-14-7-15,-2-5-85 16,0-1-153-16,-7 1-339 0</inkml:trace>
          <inkml:trace contextRef="#ctx0" brushRef="#br0" timeOffset="98379.3568">14204 5795 154 0,'0'0'57'16,"0"0"25"-16,0 0 34 15,0 0 7-15,0 0 20 16,-39-112-104-16,36 105 5 16,3 3 26-16,-2 4-7 15,-1 0-63-15,3 12 0 16,0 35 0-16,0 21 17 0,0 18 18 16,0 11 1-1,0-2 12-15,0-12-7 16,8-5-15-16,2-10-3 0,2-12-9 15,-3-12-2-15,0-9-8 16,-1-11-1-16,-2-12-3 16,-3-3 0-16,-3-4-2 15,0-3 0-15,1-2-1 16,2 0-8-16,-3 0-4 16,2 0-11-16,1 0 3 15,-2-2-54-15,7-16-96 16,1-3-65-16,-3-2-212 15</inkml:trace>
        </inkml:traceGroup>
        <inkml:traceGroup>
          <inkml:annotationXML>
            <emma:emma xmlns:emma="http://www.w3.org/2003/04/emma" version="1.0">
              <emma:interpretation id="{42C4AA39-77EC-44F2-BEA3-1C6D62F96380}" emma:medium="tactile" emma:mode="ink">
                <msink:context xmlns:msink="http://schemas.microsoft.com/ink/2010/main" type="inkWord" rotatedBoundingBox="20712,6882 21570,6811 21622,7447 20765,7518"/>
              </emma:interpretation>
              <emma:one-of disjunction-type="recognition" id="oneOf28">
                <emma:interpretation id="interp48" emma:lang="" emma:confidence="0">
                  <emma:literal>r</emma:literal>
                </emma:interpretation>
                <emma:interpretation id="interp49" emma:lang="" emma:confidence="0">
                  <emma:literal>e</emma:literal>
                </emma:interpretation>
                <emma:interpretation id="interp50" emma:lang="" emma:confidence="0">
                  <emma:literal>a</emma:literal>
                </emma:interpretation>
                <emma:interpretation id="interp51" emma:lang="" emma:confidence="0">
                  <emma:literal>.</emma:literal>
                </emma:interpretation>
                <emma:interpretation id="interp52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100970.3789">16357 6099 376 0,'0'0'96'0,"0"0"12"15,0 0 0-15,0 0-20 16,0 0-37-16,0 0-5 16,45 14 7-16,-36-14-1 15,0 0 1-15,0-16-8 0,3-7-28 16,1-3-10-16,-2-2-3 15,1-8-2-15,-3-1-1 16,-2 1 3-16,-5-7-2 16,-2 9-2-16,0 2-1 15,0 8 0-15,0 11-1 16,0 6-6-16,-2 6 7 16,-2 1-10-16,-2 0 1 15,0 0 10-15,3 4 5 16,1 16-4-16,2 1-2 0,0 0-3 15,0 3 4-15,11-7-4 16,13-2-4-16,8-7 8 16,11-5 0-16,7-3 11 15,2 0-5-15,1-17-4 16,-9-1 0-16,-11-1 0 16,-9 6 0-16,-14 5-1 15,-5 4-1-15,-5 4-5 16,0 0 2-16,0 0-8 15,-2 17 11-15,-14 10 1 16,-7 8 1-16,2 4 3 16,3 0-5-16,5 5 0 15,1 4 0-15,6 4 0 16,6-4 0-16,0 2-2 16,9-5-7-16,18-4 8 0,9-8-4 15,6-13 5-15,6-11 0 16,6-9 20-16,5-9 5 15,-2-16-15-15,-2-3 3 16,-9 1-10-16,-15 9 2 16,-10 7 1-16,-16 9-4 15,-5 2-2-15,0 0-3 16,-12 0-46-16,-20 15-59 16,-4 7-178-16</inkml:trace>
        </inkml:traceGroup>
      </inkml:traceGroup>
    </inkml:traceGroup>
    <inkml:traceGroup>
      <inkml:annotationXML>
        <emma:emma xmlns:emma="http://www.w3.org/2003/04/emma" version="1.0">
          <emma:interpretation id="{6928B81F-75A3-424C-90A6-6344F1CE2224}" emma:medium="tactile" emma:mode="ink">
            <msink:context xmlns:msink="http://schemas.microsoft.com/ink/2010/main" type="paragraph" rotatedBoundingBox="8105,8319 24937,7348 25115,10431 8283,1140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212E511-CC3E-4A99-83BB-8722A96B1C8C}" emma:medium="tactile" emma:mode="ink">
              <msink:context xmlns:msink="http://schemas.microsoft.com/ink/2010/main" type="line" rotatedBoundingBox="8105,8319 24937,7348 25015,8709 8183,9679"/>
            </emma:interpretation>
          </emma:emma>
        </inkml:annotationXML>
        <inkml:traceGroup>
          <inkml:annotationXML>
            <emma:emma xmlns:emma="http://www.w3.org/2003/04/emma" version="1.0">
              <emma:interpretation id="{BB92ACD8-C187-45BF-B495-4A41ADAF06E3}" emma:medium="tactile" emma:mode="ink">
                <msink:context xmlns:msink="http://schemas.microsoft.com/ink/2010/main" type="inkWord" rotatedBoundingBox="8105,8319 10091,8204 10152,9269 8166,9383"/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-44016.568">4937 7847 940 0,'0'0'84'0,"0"0"48"15,0 0-67-15,0 0-42 16,0 0 26-16,208-22 40 16,-108 11-45-16,-6 1-15 15,-19 3-25-15,-23 3-4 16,-22 4-40-16,-21 0-32 16,-9 0-58-16,-21 28-67 0,-31 9-317 15</inkml:trace>
          <inkml:trace contextRef="#ctx0" brushRef="#br0" timeOffset="-43873.1023">5131 8150 979 0,'0'0'68'0,"119"20"91"15,-38-18-64-15,2-2-46 16,-1 0-14-16,-6-14-6 16,-9-3-22-16,-11 2-7 15,-14 5-13-15,-17 2-95 16,-20 8-125-16</inkml:trace>
          <inkml:trace contextRef="#ctx0" brushRef="#br0" timeOffset="-44685.2648">4095 7522 572 0,'0'0'48'0,"0"0"-9"0,0 0 46 16,0 0-1-1,0 0 1-15,142-60-14 0,-108 11-34 16,-7-3-19-16,-13 1-11 16,-14 8-7-16,0 8-3 15,-29 8-11-15,-19 9 4 16,-12 15-5-16,-6 3 9 15,-6 12 0-15,1 30 6 16,5 17 1-16,9 15-1 16,10 19 0-16,19 10 25 15,16 7 13-15,12 1 6 16,18-5 3-16,34-11 1 16,19-12 0-16,12-20-9 0,5-22 11 15,4-24 5 1,-12-17-13-16,-10 0-26 0,-17-28-1 15,-13-4-10 1,-14 1-5-16,-15 5-2 0,-11 7-42 16,0 12-37-16,-25 7-81 15,-14 0-332-15</inkml:trace>
        </inkml:traceGroup>
        <inkml:traceGroup>
          <inkml:annotationXML>
            <emma:emma xmlns:emma="http://www.w3.org/2003/04/emma" version="1.0">
              <emma:interpretation id="{EFB08F16-074A-420E-85EC-4DBDE2DC28C6}" emma:medium="tactile" emma:mode="ink">
                <msink:context xmlns:msink="http://schemas.microsoft.com/ink/2010/main" type="inkWord" rotatedBoundingBox="11211,8487 15555,8237 15607,9125 11262,9376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8775.3015">7526 7986 309 0,'0'0'186'0,"0"0"-3"16,48 137-67-16,-6-105-58 15,9-11 9-15,2-15 12 16,-4-6-17-16,1-21-35 15,-2-28 5-15,-9-15-15 16,-9-11-4-16,-19-2-6 16,-11 8 33-16,-24 6 14 0,-32 9-1 15,-10 15-9-15,-5 17-29 16,4 22 7-16,7 0-8 16,15 28-14-16,13 17 0 15,15 13-8-15,16 9-23 16,1 1-39-16,27-4-26 15,27-15-58-15,12-18-145 16</inkml:trace>
          <inkml:trace contextRef="#ctx0" brushRef="#br0" timeOffset="10609.5605">8514 7780 59 0,'0'0'48'16,"0"0"40"-16,0 0-29 16,0 0 23-16,0 0 31 15,0 0 13-15,-47-95 11 0,34 81-27 16,2 6 7-16,-1 0-31 15,3 2-15-15,4 3-18 16,2 1-16-16,3 2-10 16,0 0-13-16,0 0-5 15,0 0-9-15,0 5-12 16,24 19 5-16,19 11 7 16,18 6 0-16,14-2 5 15,11-4 11-15,-2-2-3 16,-4-6-6-16,-9-5 2 15,-8-5-4-15,-11-7 2 16,-8-2-4-16,-12-6-3 0,-14-1 1 16,-9-1 1-16,-6 0-4 15,-3 0-1-15,0 0-15 16,0 0-10-16,0 0-26 16,0 0-66-16,-5 0-201 15,-2-4-306-15</inkml:trace>
          <inkml:trace contextRef="#ctx0" brushRef="#br0" timeOffset="10996.6535">9190 7485 205 0,'0'0'270'16,"0"0"-123"-16,0 0-53 16,0 0-18-16,0 0-21 15,0 0-21-15,-111 45-10 16,72 17 4-16,-11 9 21 15,-2 6 4-15,-6-4-10 0,6-7-3 16,2-9-16 0,4-12 4-16,11-10-13 0,8-12 3 15,9-10-11-15,9-6-6 16,4-5-1-16,5-2-1 16,0 0-31-16,0 0-56 15,3 0-134-15,15-4-71 16</inkml:trace>
          <inkml:trace contextRef="#ctx0" brushRef="#br0" timeOffset="12320.6281">9694 7785 686 0,'0'0'47'0,"0"0"8"15,0 0-1-15,0 0 7 16,0 0-18-16,0 0-18 16,42 12 8-16,-15-44 13 15,3-11-17-15,2-8-21 16,-2-13-1-16,-6-1-6 15,-2-2 0-15,-2-2 4 16,-11 10-5-16,-5 7-4 16,-4 16 2-16,0 14 1 15,0 11-8-15,0 11 9 16,0 0 2-16,-4 24-1 0,-1 23-1 16,2 21 10-1,3 16-3-15,0 6 5 16,0-1-3-16,0-5-2 0,9-11-4 15,3-16-2-15,-3-5-1 16,0-18 0-16,-3-11-7 16,2-6-41-16,-4-7-86 15,-1-10-61-15,-1 0-216 16</inkml:trace>
          <inkml:trace contextRef="#ctx0" brushRef="#br0" timeOffset="12806.7272">10191 7727 581 0,'0'0'115'0,"0"0"0"16,-9 132-42-16,21-96-25 0,20-12-26 15,7-11-10-15,6-13-1 16,5 0 41-16,-2-29 1 15,-5-16-33-15,-6-13-13 16,-12-7 2-16,-8-9-8 16,-13-3 7-16,-4 4 26 15,-13 9 10-15,-26 19 6 16,-8 19-26-16,0 13 0 16,-1 13 5-16,5 14-22 15,7 32-7-15,5 16-2 16,18 4-1-16,13 5 1 15,0-8-24-15,19-6-22 16,21-10-23-16,6-13-90 0,1-15-157 16</inkml:trace>
          <inkml:trace contextRef="#ctx0" brushRef="#br0" timeOffset="13163.0074">10703 7712 580 0,'0'0'49'0,"0"0"64"0,43 139-45 15,-2-110-6-15,7-13-17 16,6-16-17-16,6 0 25 15,-1-27-11-15,-2-25-20 16,-5-15-6-16,-11-10-9 16,-15-4-4-16,-19-2 2 15,-7 12 17-15,-28 13 38 16,-25 16-1-16,-13 20-6 16,-2 18-2-16,2 4-22 15,7 26-15-15,16 30-9 16,10 9-5-16,18 15-5 15,15-6-28-15,1-3-63 16,37-14-60-16,-1-16-253 16</inkml:trace>
          <inkml:trace contextRef="#ctx0" brushRef="#br0" timeOffset="8384.2516">6869 7509 128 0,'0'0'122'15,"0"0"-84"-15,0 0 110 16,0 0 8-16,0 0-58 15,0 0-16-15,0 0-34 16,-26 10 4-16,25-10 3 0,-2 0-10 16,1 0-9-16,2 0-11 15,0-12-13-15,0-8-4 16,0 1-7-16,0-4-1 16,20-3 7-16,7 2 2 15,3 6 0-15,2 9-6 16,1 9-3-16,-2 0-4 15,-1 8 4-15,-3 16 0 16,-7 6 0-16,-8 6 1 16,-12 9 5-16,0 4-1 15,-6 4-4-15,-20-3 2 16,-5-8 0-16,2-7 2 16,5-11-4-16,2-10-1 0,2-6-4 15,10-5 3-15,1 1 2 16,6-4-3-16,3 0 1 15,0 0-16-15,13-17 9 16,22 0 8-16,13 2-3 16,9 11 3-16,5 4-4 15,4 4 1-15,-3 30-7 16,-6 9 10-16,-9 5 2 16,-12 2 4-16,-12 4-5 15,-18-3 3-15,-6 1-2 16,-13-3 5-16,-28-4 16 15,-10-10-2-15,-2-10 7 16,-5-11 11-16,1-11-21 0,-1-3-4 16,6 0-2-1,11-11 1-15,11-5 3 0,12 1-4 16,12 3-12-16,6 1-8 16,0-1-2-16,20-3-57 15,28 1-12-15,15-4-35 16,6 3-56-16,-3 4-247 15</inkml:trace>
        </inkml:traceGroup>
        <inkml:traceGroup>
          <inkml:annotationXML>
            <emma:emma xmlns:emma="http://www.w3.org/2003/04/emma" version="1.0">
              <emma:interpretation id="{09376089-854E-466D-BB80-BE83756F4F8F}" emma:medium="tactile" emma:mode="ink">
                <msink:context xmlns:msink="http://schemas.microsoft.com/ink/2010/main" type="inkWord" rotatedBoundingBox="16726,8531 17318,8497 17350,9051 16758,9085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0782.1911">12361 7652 249 0,'0'0'553'0,"0"0"-416"16,0 0 31 0,0 0-75-16,0 0-15 0,0 0-25 15,-5-13-24-15,59 0-14 16,26-3 23-16,13-1 0 16,2 3-19-16,-15 3-16 15,-13 0-3-15,-16 4-13 16,-18-1-39-16,-8 1-36 15,-16 0-46-15,-9-4-147 16,-14-2-601-16</inkml:trace>
          <inkml:trace contextRef="#ctx0" brushRef="#br0" timeOffset="20955.546">12630 7402 942 0,'0'0'196'0,"0"0"-189"16,40 128 29-16,-14-59 41 15,-6 1-14-15,-1-4-24 16,-4-7-19-16,-1-6-11 16,-7-11-9-16,2-12-22 15,0-9-74-15,0-13-106 16,-6-8-594-16</inkml:trace>
        </inkml:traceGroup>
        <inkml:traceGroup>
          <inkml:annotationXML>
            <emma:emma xmlns:emma="http://www.w3.org/2003/04/emma" version="1.0">
              <emma:interpretation id="{E6182EBE-03CD-4260-93F8-B824C018A403}" emma:medium="tactile" emma:mode="ink">
                <msink:context xmlns:msink="http://schemas.microsoft.com/ink/2010/main" type="inkWord" rotatedBoundingBox="18499,8115 21872,7921 21915,8670 18543,8864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57048.8061">15407 7261 733 0,'0'0'106'0,"0"0"-84"16,0 0 90-16,0 0-20 15,156 71-55-15,-106-44-28 16,-5-1-5-16,-3-7-3 15,-9-2-1-15,-5-5-29 16,-13-3-87-16,-6-2-88 16,-9-5-330-16</inkml:trace>
          <inkml:trace contextRef="#ctx0" brushRef="#br0" timeOffset="57247.6169">15715 7231 682 0,'0'0'103'0,"0"0"-92"0,0 0 13 15,0 0 61-15,-130 161-38 16,99-91-30-16,5-2-15 16,8-11-2-16,11-16-14 15,7-13-86-15,0-13-84 16,21-13-310-16</inkml:trace>
          <inkml:trace contextRef="#ctx0" brushRef="#br0" timeOffset="57617.6781">15948 7451 680 0,'0'0'31'16,"0"0"22"-16,0 0 22 15,132-139-6-15,-100 89-37 16,-5 1 0-16,-8-2 3 16,-5 4-7-16,-10 1 2 15,-2 10-8-15,-2 7-11 0,0 12 8 16,0 12 12-16,0 5-9 15,0 0-14-15,0 34-6 16,0 22-2-16,-2 12 11 16,2 8-2-16,0-4-2 15,0-3-7-15,14-12-1 16,13-15-3-16,9-18-7 16,8-18-28-16,5-6 2 15,8-18-105-15,0-20-343 16</inkml:trace>
          <inkml:trace contextRef="#ctx0" brushRef="#br0" timeOffset="56410.5421">14408 7140 125 0,'0'0'623'16,"0"0"-574"-16,0 0-37 15,0 0-3-15,0 0 57 16,0 0-31-16,-97 104-14 16,74-64-2-16,-3-2 12 15,1 8-4-15,2-4 0 16,1 1-15-16,4-4-6 15,4-12-3-15,5-12-1 0,6-7-1 16,3-8-1 0,0 0 3-16,0 0-1 0,0-20 6 15,0-16 10-15,17-11-16 16,7-6-2-16,9-6 1 16,-2-1-1-16,4-4-11 15,-6 4 1-15,-1 4 5 16,-5 10 5-16,-10 15 0 15,-4 13 2-15,-7 13-2 16,1 5 0-16,-2 0-10 16,4 27-2-16,2 18 12 15,-2 18 4-15,-5 5 3 16,0 7 0-16,0-7 4 16,0-1-2-16,0-9-7 15,0-7-1-15,-2-9 0 16,2-5-1-16,0-9-15 15,0-5-70-15,0-12-75 0,6-9-125 16,11-2-213-16</inkml:trace>
          <inkml:trace contextRef="#ctx0" brushRef="#br0" timeOffset="56735.3924">14632 7477 79 0,'0'0'434'0,"0"0"-358"0,-4 119-6 16,23-84 11-16,16-14-19 15,10-10-33-15,6-11 3 16,-3 0-13-16,-6-35 7 16,0-18-6-16,-13-11-11 15,-8-5-4-15,-16 1 0 16,-5 8 43-16,-15 8 47 15,-28 10-40-15,-6 10-23 16,-1 12-22-16,2 12 12 16,9 8-7-16,4 17-15 15,10 34-3-15,11 12 2 16,14 14-16-16,9-6-72 16,42-9-61-16,16-15-46 0,12-24-393 15</inkml:trace>
          <inkml:trace contextRef="#ctx0" brushRef="#br0" timeOffset="58172.2326">16692 7051 813 0,'0'0'80'16,"0"0"-5"-16,0 0 14 15,150-43-61-15,-118 28-14 16,-5 4-7-16,-6-3 2 16,-6 3-9-16,-8 1 0 15,-7 1-27-15,0 4-41 0,-12 2-86 16,-16 3 59-16,-10 0 49 15,-2 0 35-15,1 0-4 16,4 14 15-16,3 7 7 16,5 7 18-16,2 9 17 15,5 5 2-15,4 1 18 16,7-2-15-16,7-7-28 16,2-1-4-16,0-12-11 15,0-4 0-15,15-7-4 16,17-10 0-16,14 0 3 15,7-4 10-15,-2-11-12 16,-4 9 0-16,-11 6 0 0,-6 0 4 16,-7 13 7-1,-5 13 19-15,-11 3 18 0,-5 1-12 16,-2 3-13-16,0 0-11 16,-23-1 12-16,-7-6 3 15,-2-7-10-15,5-5-9 16,6-11-8-16,11-3-1 15,7 0-11-15,3 0-49 16,4-21-61-16,28-11-155 16,5 2-307-16</inkml:trace>
          <inkml:trace contextRef="#ctx0" brushRef="#br0" timeOffset="58425.9437">17235 7480 621 0,'0'0'68'0,"0"0"113"16,115 5-87-16,-74-20-14 16,-2-22-8-16,-3-7-46 15,-7-3-15-15,-14 2 8 16,-12 7 17-16,-3 2 15 16,-17 8-12-16,-19 8-8 15,-10 7-17-15,-1 13-5 16,-10 0-9-16,1 34-4 15,11 14-16-15,11 7-50 0,23 7-30 16,11-7-62 0,15-7-128-16,26-14-359 0</inkml:trace>
        </inkml:traceGroup>
        <inkml:traceGroup>
          <inkml:annotationXML>
            <emma:emma xmlns:emma="http://www.w3.org/2003/04/emma" version="1.0">
              <emma:interpretation id="{2BAA0DBB-C852-4216-8192-E704407D7B39}" emma:medium="tactile" emma:mode="ink">
                <msink:context xmlns:msink="http://schemas.microsoft.com/ink/2010/main" type="inkWord" rotatedBoundingBox="22497,7574 24942,7433 25015,8709 22570,8850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63687.5235">18149 7062 159 0,'0'0'767'0,"0"0"-663"16,0 0 9-16,0 0-30 16,0 0-70-16,0 0 16 15,136-3 33-15,-65 3-39 16,-12 7-21-16,-11 2-2 15,-18 7-30-15,-17 8-56 0,-13 12-14 16,-22 14-22 0,-34 5-158-16,-11 5-252 0</inkml:trace>
          <inkml:trace contextRef="#ctx0" brushRef="#br0" timeOffset="63783.1389">18180 7490 649 0,'0'0'178'0,"0"0"-53"0,0 0 8 15,0 0-45-15,181 103-35 16,-108-97-35-16,-2-2-14 15,-15 4-4-15,-19 7-85 16,-31 5-298-16</inkml:trace>
          <inkml:trace contextRef="#ctx0" brushRef="#br0" timeOffset="74004.4404">19105 6458 750 0,'0'0'33'16,"0"0"-13"-16,0 0 39 16,0 0 24-16,0 0-7 15,0 0-42-15,0 0-23 16,-15-53-9-16,15 53-2 15,0 0-10-15,0 0-3 16,0 7 13-16,0 5 2 0,0 5 5 16,0 4-3-1,0 3 3-15,-5 6-7 0,-8 13 9 16,-5 4-3-16,-8 6-5 16,-5 5 6-16,1 0-6 15,2-1 1-15,6-1 6 16,4-2-8-16,10-4 1 15,8-3-1-15,0-8 1 16,0-6-1-16,21-7 0 16,6-5 6-16,4-4 2 15,0-8 0-15,-5-3 0 16,-4 0-4-16,-1-3-2 16,-6 1-1-16,2 0-1 0,-4 1-9 15,-4 0-83-15,-1 4-97 16,-4-2-223-16</inkml:trace>
          <inkml:trace contextRef="#ctx0" brushRef="#br0" timeOffset="74576.4454">19269 6986 512 0,'0'0'101'16,"0"0"-3"-16,0 0-14 16,0 0 20-16,0 0-1 15,0 0-61-15,1-70-42 16,8 119 0-16,0 27 45 16,0 20 1-16,-4 13 4 15,1 2-9-15,-5-10-11 16,4-19-19-16,-2-19-1 15,-2-25-7-15,2-16-3 16,2-14-1-16,-4-8 0 0,7 0-16 16,-2-4-44-1,7-24-49-15,7-10-150 0,-5-12-431 16</inkml:trace>
          <inkml:trace contextRef="#ctx0" brushRef="#br0" timeOffset="75203.8922">19592 6634 775 0,'0'0'138'16,"0"0"-60"-16,0 0 22 15,126-52-43-15,-90 39-33 16,-9 1-13-16,-4 4-9 15,-10 1-2-15,-8 7-3 16,-2 0-31-16,-3 0-26 16,0 0-50-16,-17 2-39 0,-16 17-59 15,-9 1-62-15,-1 3 100 16,5 2 153-16,8-1 17 16,7 0 23-16,7 4 73 15,2 2-7-15,2 4-27 16,6 8 15-16,2-3-11 15,4-5-22-15,0-4-7 16,10-8-10-16,14-11-11 16,0-1 10-16,4 0 26 15,2-1-10-15,-5 5-11 16,-2 4 17-16,-7 8-19 16,-5 10-2-16,-8 5-6 15,-3 2 5-15,0 0-9 0,-3-4-3 16,-11-10-4-16,1-11-2 15,-1-6 1-15,2-7 3 16,-1-5-9-16,4 0-3 16,3 0-1-16,3-5-59 15,3-4-36-15,0-3-101 16,22 1-270-16</inkml:trace>
          <inkml:trace contextRef="#ctx0" brushRef="#br0" timeOffset="75594.3156">19923 7119 324 0,'0'0'172'16,"0"0"5"-16,0 0-56 15,39 112-52-15,-5-105-16 16,4-7-31-16,1 0 12 0,-1-25 25 16,-10-11-25-1,-2-10-19-15,-8-7 0 0,-11-4 11 16,-7 4 10-16,-7 6 15 15,-29 9-25-15,-12 20-13 16,-1 14-3-16,1 4-5 16,8 19 0-16,10 25-5 15,10 9-15-15,14 6-47 16,6 1-16-16,30-6-85 16,23-11-72-16</inkml:trace>
          <inkml:trace contextRef="#ctx0" brushRef="#br0" timeOffset="76000.5616">20324 7006 317 0,'0'0'195'0,"0"0"-32"16,-41 122-34-16,38-75-32 15,3-6-29-15,8-9-27 0,22-11 7 16,6-13-23 0,8-8-20-16,1-6 13 0,3-28 4 15,-4-16 6 1,-11-7-20-16,-9-5-3 0,-20 4 15 15,-4 7 34-15,-24 13-11 16,-26 11-23-16,-11 16 7 16,-2 11-13-16,1 14-11 15,11 27-3-15,15 13-1 16,19 5-6-16,17 5-60 16,17-11-52-16,28-14-174 15</inkml:trace>
        </inkml:traceGroup>
      </inkml:traceGroup>
      <inkml:traceGroup>
        <inkml:annotationXML>
          <emma:emma xmlns:emma="http://www.w3.org/2003/04/emma" version="1.0">
            <emma:interpretation id="{FD5E23F6-FF2D-49C0-AD8F-7AAF469C507C}" emma:medium="tactile" emma:mode="ink">
              <msink:context xmlns:msink="http://schemas.microsoft.com/ink/2010/main" type="line" rotatedBoundingBox="11980,10218 13873,10216 13874,11159 11981,11161"/>
            </emma:interpretation>
          </emma:emma>
        </inkml:annotationXML>
        <inkml:traceGroup>
          <inkml:annotationXML>
            <emma:emma xmlns:emma="http://www.w3.org/2003/04/emma" version="1.0">
              <emma:interpretation id="{BCE0B871-4E1E-4F3B-B7BD-B03078C12222}" emma:medium="tactile" emma:mode="ink">
                <msink:context xmlns:msink="http://schemas.microsoft.com/ink/2010/main" type="inkWord" rotatedBoundingBox="11980,10218 13873,10216 13874,11159 11981,11161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4959.5473">7598 9656 454 0,'0'0'428'16,"0"0"-402"-16,0 0 51 15,0 0 21-15,0 0-84 16,0-109-14-16,0 46 2 16,0-8 3-16,0-5 2 15,14 5-1-15,7 5-4 16,4 17-2-16,4 13 7 15,5 26-3-15,5 10-4 0,5 13-9 16,1 40 9 0,-4 20 17-16,-8 8 3 0,-15 2-2 15,-17-6-1-15,-1-12 1 16,-6-16 6-16,-19-17-6 16,-5-9-1-16,6-15-8 15,-3-8-4-15,6-10-5 16,13-28-32-16,8-14-47 15,0-10 25-15,30-2-23 16,6 0-6-16,-1 5-16 16,-1 0 83-16,-2 5 16 15,-5 12 1-15,-6 8 6 0,-7 21-6 16,-11 9 20 0,-3 4 6-16,0 34-7 0,0 23 23 15,0 23 24-15,-3 17-20 16,3 3-6-16,0 3-12 15,0-3-11-15,16-8-9 16,-1-7-6-16,2-14 0 16,-8-15-3-16,-8-16-3 15,-1-18-7-15,0-18-55 16,0-4-139-16,0-39-437 16</inkml:trace>
          <inkml:trace contextRef="#ctx0" brushRef="#br0" timeOffset="15339.9708">8216 9385 23 0,'0'0'814'0,"0"0"-762"16,0 0 57-16,135-81-28 0,-108 85-73 16,-1 39 27-1,-7 8 8-15,-11 7-28 0,-8-3-4 16,0-3 8-16,-21-13-9 15,-6-7-4-15,0-11-2 16,0-13 0-16,0-8-4 16,3 0-21-16,9-22-43 15,7-5-72-15,8 1-55 16,8 1-37-16,14 8-111 16</inkml:trace>
          <inkml:trace contextRef="#ctx0" brushRef="#br0" timeOffset="16035.4454">8617 9494 346 0,'0'0'115'0,"0"0"9"15,86-122-45-15,-63 69-18 16,-8-3 11-16,-12 9-4 16,-3 9-21-16,0 11-14 15,-21 9 11-15,-5 11-8 16,-6 7-31-16,1 4-3 15,1 33-2-15,1 14 0 16,8 11 0-16,12 6 3 16,9 0-1-16,0-5 4 15,21-8-2-15,15-10-3 16,9-13-1-16,5-16-1 16,1-14 0-16,-6-2 1 0,-3-15 6 15,-4-20-4-15,-5-5-4 16,-1-9-4-16,-8-3-2 15,-3 5 7-15,-8 15 1 16,-5 15 18-16,-7 17 33 16,-1 0-35-16,0 22-12 15,0 19 25-15,-4 6 12 16,-10-1-23-16,1-10-8 16,1-8-7-16,6-14-2 15,3-8-1-15,1-6 0 16,2 0-20-16,0-11-24 15,0-17-80-15,2-6-64 16,19 6 50-16,0 7-88 0,-3 8 57 16,-3 11 92-16,-3 2 48 15,0 0 29-15,-2 16 96 16,7 4 11-16,5-3-25 16,9-9 14-16,5-6 146 15,4-2-224-15,2-12 31 16,-4-18-2-16,-5-8-26 15,-15-1-9-15,-13 4 6 16,-5 4 7-16,-10 7 32 16,-20 7-11-16,-4 13-19 15,-5 4-1-15,1 19-3 16,8 17-6-16,14 7 1 16,16 3-4-16,3-6-5 0,33-2-2 15,12-8-4-15,6-4-3 16,6-12 0-16,-1-5-22 15,-8-2-64-15,-23-3-149 16,-23 1-401-16</inkml:trace>
        </inkml:traceGroup>
      </inkml:traceGroup>
    </inkml:traceGroup>
    <inkml:traceGroup>
      <inkml:annotationXML>
        <emma:emma xmlns:emma="http://www.w3.org/2003/04/emma" version="1.0">
          <emma:interpretation id="{66E92F19-F423-4CD5-B01A-A48F6D918083}" emma:medium="tactile" emma:mode="ink">
            <msink:context xmlns:msink="http://schemas.microsoft.com/ink/2010/main" type="paragraph" rotatedBoundingBox="11847,10965 22017,10869 22032,12477 11863,1257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81B582CA-FC76-470F-B680-CF5BFF1D21FF}" emma:medium="tactile" emma:mode="ink">
              <msink:context xmlns:msink="http://schemas.microsoft.com/ink/2010/main" type="line" rotatedBoundingBox="11847,10965 22017,10869 22032,12477 11863,12573"/>
            </emma:interpretation>
          </emma:emma>
        </inkml:annotationXML>
        <inkml:traceGroup>
          <inkml:annotationXML>
            <emma:emma xmlns:emma="http://www.w3.org/2003/04/emma" version="1.0">
              <emma:interpretation id="{830673DF-4A21-4519-86C0-9CB370CB8954}" emma:medium="tactile" emma:mode="ink">
                <msink:context xmlns:msink="http://schemas.microsoft.com/ink/2010/main" type="inkWord" rotatedBoundingBox="11851,11391 12955,11380 12963,12175 11859,12185"/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7698.0809">8033 10596 552 0,'0'0'136'0,"0"0"-2"15,0 0-63-15,124-125-17 16,-107 86-37-16,-11 1-10 16,-6 5-3-16,0 2-4 15,-30 3 0-15,-6 10 8 16,-3 7 12-16,3 11 15 0,6 0-19 16,1 21-9-16,3 15-4 15,8 4-2-15,9 6 4 16,9-2 6-16,0 4-1 15,11-3-5-15,14-2-2 16,7-9 0-16,3-7-3 16,1-7 0-16,6-12 1 15,-6-8-2-15,4 0 2 16,1-25 5-16,-2-7 4 16,0 1 13-16,-7 11-8 15,-10 11 13-15,-5 9-8 16,-10 0-13-16,-1 24 8 15,-3 12 20-15,-3 4-15 16,0-3-17-16,2-8-1 16,10-5-2-16,12-13-34 0,18-11-69 15,6-2-57 1,11-35-310-16</inkml:trace>
          <inkml:trace contextRef="#ctx0" brushRef="#br0" timeOffset="17225.4238">7473 10711 630 0,'0'0'79'15,"11"150"55"-15,4-79-53 16,0-11-18-16,1-19-42 16,-7-14-21-16,0-15 0 15,-9-12 0-15,0-6 2 16,0-36-2-16,-12-23-21 15,-3-16 15-15,-1-15 6 16,7 0 1-16,9 4-1 16,0 13-5-16,9 8-1 15,25 15 6-15,10 13 25 16,4 20 11-16,-1 16 8 16,-1 7-25-16,-5 19-10 0,-5 20 11 15,-13 10-13-15,-16 0-2 16,-7 3-3-16,-12-7 1 15,-24-5 10-15,-9-9 9 16,-6-8-2-16,1-8-8 16,7-12-7-16,14-3-3 15,12 0-2-15,17-2-9 16,0-16-50-16,31-8-65 16,14 0-36-16,9-1-164 15</inkml:trace>
        </inkml:traceGroup>
        <inkml:traceGroup>
          <inkml:annotationXML>
            <emma:emma xmlns:emma="http://www.w3.org/2003/04/emma" version="1.0">
              <emma:interpretation id="{0086FB35-9834-4938-A18E-79E26F5B5111}" emma:medium="tactile" emma:mode="ink">
                <msink:context xmlns:msink="http://schemas.microsoft.com/ink/2010/main" type="inkWord" rotatedBoundingBox="13392,11001 16884,10968 16897,12359 13405,12392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9844.8968">12013 10123 342 0,'0'0'224'16,"0"0"-64"-16,0-124-49 16,0 83 9-16,0 6-33 15,-10 10-49-15,1 8-9 16,1 11 3-16,4 6 1 15,4 9-32-15,-8 32 3 16,2 24-4-16,-3 22 5 16,0 8-1-16,6 5 1 15,3-5 3-15,0-14-6 16,17-11 1-16,10-18 1 16,4-15 8-16,9-16 21 15,8-8 7-15,9-13 6 0,6 0 4 16,3-14-7-1,-6-11-13-15,-10 3-8 0,-10 1-10 16,-14 3-8-16,-8 4-2 16,-9 5-2-16,-1 6-5 15,-7 3-25-15,-1 0-43 16,-4 0-48-16,-33 0-98 16,-15 11-839-16</inkml:trace>
          <inkml:trace contextRef="#ctx0" brushRef="#br0" timeOffset="18057.7383">9150 10541 566 0,'0'0'317'16,"0"0"-281"-16,63-134 72 0,-42 68-9 15,-8-6-62-15,-4-1-17 16,-9-4-6-16,0 4-11 15,-15 9-3-15,-19 15 4 16,-5 16-3-16,-2 21 9 16,2 12 10-16,4 19-20 15,8 35 0-15,14 24 0 16,13 30 2-16,0 24 7 16,13 21 17-16,13 12 1 15,1 5-3-15,-2-12-9 16,0-23 9-16,0-28-8 15,-2-36-13-15,-7-31-3 16,-5-40-39-16,1-17-69 0,3-54 20 16,4-16-225-16,-1-8-294 15</inkml:trace>
          <inkml:trace contextRef="#ctx0" brushRef="#br0" timeOffset="18788.9749">9380 10672 588 0,'0'0'129'0,"0"0"14"15,0 0-36-15,0 0-17 16,135-27-27-16,-98-11-22 0,-2-8-6 16,-9 3-12-16,-13-2-15 15,-13-1-4-15,0 1-2 16,-13 4 2-16,-22 8-4 15,-9 11-1-15,1 13-1 16,2 9 2-16,7 0-3 16,10 28 0-16,6 15-3 15,12 8 3-15,6 6 3 16,0 3-2-16,16-6 2 16,11-5 0-16,3-11 0 15,5-14 0-15,-4-10-1 16,4-14 0-16,4-9-20 15,-1-30 8-15,5-11 12 16,-2-5-7-16,-4-2-4 16,-13 3 2-16,-7 5 0 0,-13 15 2 15,-4 11 2-15,0 15 6 16,-4 8 22-16,-17 13-12 16,1 26-3-16,2 8-1 15,11-1 5-15,7-2-8 16,3-14-3-16,30-11-1 15,18-13-3-15,8-6 4 16,11-2 1-16,-5-15 6 16,-8 6-5-16,-19 6 12 15,-8 5-2-15,-8 5 3 16,-5 19 15-16,-4 6 19 16,-4-5-29-16,-1-7-11 0,-7-5-9 15,-1-9-2-15,0-4-33 16,0-2-7-16,-21-31-42 15,-6-12-96-15,-1-12-99 16,-11-9-21-16,-9-3 300 16,-10 4 53-16,4 15 191 15,6 7-23-15,18 14-33 16,14 11-53-16,16-2-66 16,0 4-36-16,28-1-29 15,22-10-2-15,16 4-2 16,5 2-2-16,-8 6-67 15,-6 15-31-15,-18 3-69 16,-17 36-78-16,-10 23-264 16</inkml:trace>
          <inkml:trace contextRef="#ctx0" brushRef="#br0" timeOffset="18974.4269">10279 10542 276 0,'0'0'51'0,"0"0"236"16,165 44-72-16,-109-60-99 15,-3-30-7-15,-11-13-49 16,-20-12-28-16,-17 2 3 15,-5 4 13-15,-36 13-15 16,-21 21-3-16,-12 22-6 16,-2 9-22-16,5 28-2 15,12 25-2-15,16 13-28 16,20 3-48-16,18-7-73 0,23-11-220 16,32-14-227-16</inkml:trace>
          <inkml:trace contextRef="#ctx0" brushRef="#br0" timeOffset="19327.7564">10809 10340 709 0,'0'0'84'15,"0"0"76"-15,0 0-73 16,0 0-15-16,0 0-37 15,0 0-9-15,60-50-13 0,-40 75 5 16,3 8 6 0,7-2-6-16,6-1-11 0,6-7 2 15,-2-13-1-15,-4-6-7 16,-7-4 3-16,-6 0 0 16,-5-15-4-16,-8-5 7 15,-2 8-2-15,-8 6 9 16,0 6 35-16,0 0-14 15,-3 16-15-15,-8 17-17 16,4 5-3-16,7 5-2 16,18-13-35-16,42-13-57 15,22-17-9-15,16 0-167 16,-3-29-514-16</inkml:trace>
        </inkml:traceGroup>
        <inkml:traceGroup>
          <inkml:annotationXML>
            <emma:emma xmlns:emma="http://www.w3.org/2003/04/emma" version="1.0">
              <emma:interpretation id="{84F5B2DB-A224-4088-868A-755C2B726594}" emma:medium="tactile" emma:mode="ink">
                <msink:context xmlns:msink="http://schemas.microsoft.com/ink/2010/main" type="inkWord" rotatedBoundingBox="19053,10897 22017,10869 22032,12477 19068,12505"/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62055.7589">15100 10597 772 0,'0'0'71'0,"0"0"-44"15,0 0 62-15,0 0-42 16,102-109-20-16,-72 69-6 16,-7-1 4-16,-10 1-3 15,-8 4 6-15,-5 7-11 16,-8 8 6-16,-20 9-9 16,-7 12-6-16,-1 0 4 0,-3 27-11 15,3 14-1-15,7 1 0 16,16 10-5-16,13-4 2 15,0 0 1-15,13 2-2 16,20-6 2-16,3-12-4 16,5-12-15-16,3-15 6 15,4-5 0-15,6-18 3 16,-2-26 5-16,4-1 6 16,-15-3-14-16,-11 2 14 15,-15 7-6-15,-8 8 7 16,-7 14 1-16,0 9 15 15,0 8 7-15,-16 0-16 16,-2 27-6-16,1 10 2 0,7 2 2 16,10-5-5-16,4-6-6 15,32-10-2-15,15-12 8 16,5-6 1-16,0-1-1 16,-7-21-1-16,-10 1 1 15,-13 10 0-15,-13 7 0 16,-11 4 0-16,-2 0-9 15,0 22 9-15,0 5 23 16,-6-1-7-16,-3-5-10 16,4-8-6-16,5-9-2 15,-3-4-29-15,3-9 16 16,-1-22-45-16,-7-13-71 0,-2-6 113 16,-7-3 18-1,-8-1 52-15,-2 4 3 0,1 8 14 16,4 10-24-16,8 11-21 15,10 7-24-15,4 14-1 16,0 0-32-16,4 5-116 16,19 29-31-16,2 15-328 15</inkml:trace>
          <inkml:trace contextRef="#ctx0" brushRef="#br0" timeOffset="62476.3818">15931 10608 607 0,'0'0'149'16,"0"0"13"-16,0 0-91 15,110-138-23-15,-98 82 0 0,-12 9-11 16,0 11-13-16,-32 16-14 16,-11 20-9-16,-8 0-1 15,3 37-20-15,10 12-5 16,20 4-84-16,18-4-91 16,0-12-51-16,27-10 16 15,12-18 52-15,3-9 183 16,0 0 80-16,-1-19-26 15,-2-11 107-15,-3-5 17 16,0 6-21-16,-3 5 4 16,-9 11-33-16,-3 8-64 15,-10 5-45-15,-4 14-11 16,1 17 24-16,1 6-3 16,6 0 9-16,12-3-29 0,12-12-6 15,14-14-1-15,8-8-2 16,9-19 0-16,-4-15-2 15,-12 2-22 1,-23 10 8-16,-14 11 15 0,-13 11 0 16,-4 0-3-16,-4 20 4 15,-14 10 7-15,0 3 2 16,13-6-9-16,5-9-11 16,14-15-110-16,26-3-201 15</inkml:trace>
          <inkml:trace contextRef="#ctx0" brushRef="#br0" timeOffset="62761.2646">16993 9763 845 0,'0'0'55'0,"0"0"-45"16,-9 112 20-16,9-25 55 16,0 7-25-16,9 4 0 15,15-5-14-15,4-6-11 16,1-14-24-16,1-15-8 0,-8-17-2 16,-1-15-1-1,-7-11-8-15,-5-7-5 0,0-8-50 16,-1 0-19-16,-2-17-163 15</inkml:trace>
          <inkml:trace contextRef="#ctx0" brushRef="#br0" timeOffset="61387.5218">14798 10341 326 0,'0'0'169'16,"0"0"-20"-16,-24 156-30 16,21-94-42-16,3-5 1 15,0-3-33-15,0-8-16 16,0-14-16-16,3-11-9 15,-2-12 1-15,-1-9-3 16,0 0 6-16,0-11 25 0,-6-16-32 16,-10-8-2-16,-1-4-8 15,4-2 2-15,7-7 3 16,3-2 1-16,3 0 1 16,7-5-12-16,23-5 13 15,8 0 1-15,5-3 3 16,1-4-1-16,-4 7 1 15,-9 10 2-15,-18 11 27 16,-10 16-26-16,-3 11-5 16,-9 8 1-16,-20 4 13 15,-8 2-11-15,-7 21-3 16,-2 1-1-16,4 3 3 16,7 0-3-16,12 1 0 15,7 11-1-15,11 15-2 0,5 19 3 16,0 19 0-16,0 14 1 15,21 12-1-15,4 10 0 16,-1 3 0-16,-6-2 2 16,-8-13 3-16,-10-13 11 15,0-20-5-15,0-27 0 16,-10-20-8-16,-2-23 0 16,6-13-3-16,3-24-6 15,3-36-117-15,0-15-189 16,27-7-171-16</inkml:trace>
          <inkml:trace contextRef="#ctx0" brushRef="#br0" timeOffset="63089.5536">17131 10322 673 0,'0'0'35'15,"0"0"53"-15,0 0 31 16,0 0 10-16,0 0-53 15,0 0-30-15,-14-80-35 0,50 53 2 16,17-5 11 0,12-3-3-16,2 2-8 0,-2 3-11 15,-11 4-4-15,-7 5-17 16,-19 7-40-16,-14 12 16 16,-14 2-53-16,0 2-34 15,-14 34 101-15,-17 19 29 16,-5 13 44-16,6 13 41 15,9 6-17-15,12 0-9 16,9-7-3-16,0-12-21 16,13-15-13-16,13-15-12 15,4-20-10-15,4-18 0 16,7-14-40-16,7-34-56 16,-3-22-167-16</inkml:trace>
        </inkml:traceGroup>
      </inkml:traceGroup>
    </inkml:traceGroup>
    <inkml:traceGroup>
      <inkml:annotationXML>
        <emma:emma xmlns:emma="http://www.w3.org/2003/04/emma" version="1.0">
          <emma:interpretation id="{9DBF550A-99F5-41D3-A2FE-78618126DDB5}" emma:medium="tactile" emma:mode="ink">
            <msink:context xmlns:msink="http://schemas.microsoft.com/ink/2010/main" type="paragraph" rotatedBoundingBox="5090,12946 16432,12600 16479,14157 5138,145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166C8E-483B-4CB5-B26C-41E38B53C215}" emma:medium="tactile" emma:mode="ink">
              <msink:context xmlns:msink="http://schemas.microsoft.com/ink/2010/main" type="line" rotatedBoundingBox="5090,12946 16432,12600 16479,14157 5138,14502"/>
            </emma:interpretation>
          </emma:emma>
        </inkml:annotationXML>
        <inkml:traceGroup>
          <inkml:annotationXML>
            <emma:emma xmlns:emma="http://www.w3.org/2003/04/emma" version="1.0">
              <emma:interpretation id="{687F151D-5900-42E0-B851-091ABD9E4D42}" emma:medium="tactile" emma:mode="ink">
                <msink:context xmlns:msink="http://schemas.microsoft.com/ink/2010/main" type="inkWord" rotatedBoundingBox="5090,12946 7769,12864 7817,14421 5138,14502"/>
              </emma:interpretation>
              <emma:one-of disjunction-type="recognition" id="oneOf3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104608.0724">2527 12753 434 0,'0'0'207'0,"0"0"-43"16,0 0-24-16,0 0-45 16,0 0-35-16,0 0-15 15,-48 0-5-15,48 0-3 16,0 0-14-16,0 3-23 16,32-3 0-16,34 3 0 0,23-3 50 15,16 0-7 1,-3 0-19-16,-10 0-4 0,-16 0-2 15,-15 0-13-15,-13-3-4 16,-15 3 3-16,-9 0-2 16,-9 0-2-16,-6 0-4 15,-5 0-40-15,-1 0-8 16,-3 0-20-16,0 0-8 16,0 14-55-16,-4 6-156 15,-14 0-232-15</inkml:trace>
          <inkml:trace contextRef="#ctx0" brushRef="#br0" timeOffset="104939.2507">2744 13282 540 0,'0'0'266'0,"0"0"-178"16,0 0-21-16,0 0 17 15,0 0-36-15,0 0 4 16,150 9 8-16,-75-5-9 16,5 2 5-16,0-3-11 15,-5-1-10-15,-9-2-10 0,-9 0-6 16,-16 0-7-1,-8 0-5-15,-15 0-6 0,-8 0-1 16,-5 0-4-16,-5 0-42 16,0 0-29-16,0 0-43 15,-23 3-243-15</inkml:trace>
          <inkml:trace contextRef="#ctx0" brushRef="#br0" timeOffset="103524.0778">1585 11888 596 0,'0'0'62'0,"0"0"44"0,-12 140-15 16,12-90-7-16,15-1-34 16,9 0-2-16,10-3-12 15,2-10-21-15,3-9-4 16,-4-15-11-16,-3-12-2 15,-2-7 2-15,-6-37 0 16,1-13 3-16,-8-13 13 16,-16-4-6-16,-1 4-9 15,-19 11 2-15,-34 10-6 16,-20 17-1-16,-34 10 2 16,-20 22 2-16,-2 0 15 15,1 45-15-15,19 27 9 0,8 23-2 16,2 22-6-16,7 16 2 15,18 8-3-15,34-2 0 16,40-3 0-16,22-6-2 16,52-9 2-16,15-7 0 15,7-14 0-15,9-23 6 16,2-29-2-16,-2-30-3 16,-12-18-1-16,-18-12 10 15,-17-25-8-15,-24-3 4 16,-14 3-12-16,-16 11 3 15,-4 10-62-15,-22 11-189 16</inkml:trace>
        </inkml:traceGroup>
        <inkml:traceGroup>
          <inkml:annotationXML>
            <emma:emma xmlns:emma="http://www.w3.org/2003/04/emma" version="1.0">
              <emma:interpretation id="{E983E38B-430C-470A-B4A0-F63F6A35DB0B}" emma:medium="tactile" emma:mode="ink">
                <msink:context xmlns:msink="http://schemas.microsoft.com/ink/2010/main" type="inkWord" rotatedBoundingBox="9126,13023 11553,12949 11594,14288 9166,14362"/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14304.9494">4793 12679 332 0,'0'0'123'16,"0"0"-11"-16,0 0-78 16,0 0 27-16,0 0-22 0,0 0-8 15,0 0-10-15,-20-71 11 16,20 65 10-16,-3-3 25 15,2 6-19-15,-2-4-13 16,3 0-17-16,-2 3-8 16,2-2-3-16,0 4-2 15,0-2-2-15,0 3 2 16,0 1-1-16,0-4-1 16,0 4-1-16,0 0-2 15,0 0-3-15,0 0-6 16,0 0-1-16,0 15 6 15,0 14 4-15,15 8 4 16,6 11 0-16,0 5-2 16,-3 7 0-16,0 2 4 0,1-4 0 15,-1 0 1-15,0-5-2 16,-2-3-1-16,-2-8 0 16,-1-6-4-16,1-8 1 15,-1-9 1-15,-4-8-2 16,-1-7-2-16,-4-4 1 15,-2 0-3-15,4 0 4 16,0 0 8-16,3-18 8 16,0-4-9-16,-2-4-3 15,-1-2 2-15,2-4 3 0,1-5-6 16,0-5-2 0,0-1 0-16,3 3-1 15,-3-1 1-15,-3 5 0 0,2-1-1 16,-2 1 0-16,1 1 0 15,-2-1 0-15,-1 2 0 16,4 4 0-16,-7 1 0 16,4 4 0-16,-5 9 0 15,3 7 1-15,-3 5-1 16,0 4 0-16,0 0-1 16,0 0-3-16,0 0-3 15,0 0-1-15,0 0-2 16,1 0-4-16,2 0 2 15,-1 2 1-15,5 14 11 16,-2 12-1-16,4 9 1 0,1 9 0 16,4 10 4-16,1 3-2 15,3-2-1-15,-3-1 4 16,3-9-2-16,-2-5-3 16,2-9 2-16,-4-13-1 15,3-8-2-15,-5-7 0 16,-2-5 1-16,2-5 2 15,2-23 16-15,1-15-4 16,0-8-7-16,-2-7-1 16,1-2-2-16,-4-1-3 15,2-3 5-15,2 1-4 16,-1 1 1-16,1 9 0 0,-5 10 4 16,-2 10 2-1,-2 12 5-15,-5 4-2 0,0 7-7 16,0 4-5-16,0 4 0 15,0 2-3-15,0 0-25 16,0 0-71-16,4 10-42 16,1 9-106-16,0-1-292 15</inkml:trace>
          <inkml:trace contextRef="#ctx0" brushRef="#br0" timeOffset="115437.642">6204 12599 106 0,'0'0'154'0,"0"0"-43"0,0-117-14 16,0 72-2-16,0 0-1 16,0-2-35-16,0-2-13 15,-6-6-28-15,-3-6-2 16,5-3-2-16,-1 2 1 15,1 6 8-15,-4 11 6 16,-1 8 10-16,0 13 6 16,0 11 14-16,0 5-14 15,5 5-25-15,1 3-20 16,3 0-2-16,0 9 2 16,0 15 3-16,0 11-1 0,3 15-2 15,10 14 1-15,-1 13 1 16,2 15 0-16,-1 13 0 15,1 4-2-15,-1-2 0 16,4-9 0-16,-3-12 2 16,-5-4-2-16,-3-7 0 15,-2-3-1-15,-4-9 1 16,0-8 0-16,3-12-1 16,-1-10 1-16,2-8 0 15,-1-11-2-15,-1-3 2 16,1-8-5-16,-2-3-1 15,-1 0-8-15,0 0 6 16,0 3 7-16,0-3 1 16,0 0 3-16,0 0-3 0,3 0 0 15,-3 0 4-15,2 0-3 16,1 0-1-16,1 0 2 16,1 0-1-16,2 0 0 15,-1-4-1-15,6-2 0 16,-3 1-1-16,5-3 1 15,2 0 0-15,4 0 0 16,5 0-1-16,10 2 1 16,12 0 0-16,17-1 1 15,23-6 31-15,11-4-19 16,12-9 3-16,-6 0 23 16,-13 1-4-16,-17 5-18 0,-26 9-2 15,-19 8-6-15,-16 3-9 16,-8 0-4-16,-5 0-7 15,0 0 8-15,0 0 3 16,0 0 0-16,0 0-2 16,0 0-71-16,0 0-51 15,0 0-210-15</inkml:trace>
        </inkml:traceGroup>
        <inkml:traceGroup>
          <inkml:annotationXML>
            <emma:emma xmlns:emma="http://www.w3.org/2003/04/emma" version="1.0">
              <emma:interpretation id="{1C80E2C7-918E-4481-8D89-FAEB402437C8}" emma:medium="tactile" emma:mode="ink">
                <msink:context xmlns:msink="http://schemas.microsoft.com/ink/2010/main" type="inkWord" rotatedBoundingBox="12486,13406 13166,13385 13186,14057 12507,14078"/>
              </emma:interpretation>
              <emma:one-of disjunction-type="recognition" id="oneOf40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116060.592">8207 12765 421 0,'0'0'156'0,"0"0"-37"15,0 0 14-15,0 0-5 0,0 0-34 16,0 0-34 0,-89 0-16-16,89 0-11 0,5 0-29 15,37 0-1-15,24 0 26 16,20-12 8-16,16 0-4 16,-3-3 1-16,-10 5-11 15,-21 2-15-15,-20 5-3 16,-17-3-4-1,-10 3-1-15,-9 3-3 0,-6 0-24 16,-3 0-27-16,-3 0-10 16,0 0-1-16,0 0-104 15,-16 0-214-15</inkml:trace>
          <inkml:trace contextRef="#ctx0" brushRef="#br0" timeOffset="116381.8521">8506 12281 674 0,'0'0'62'0,"0"0"92"16,0 0-73-16,0 0-43 15,0 0-28-15,0 0-3 16,-21 97 36-16,29-16 0 0,10 7-3 16,4 10-3-1,1-13-10-15,1-14-12 0,-5-12-15 16,-1-18-1-16,-1-16 1 16,-4-9-1-16,1-10-38 15,0-6-80-15,2 0-100 16,-4-24-353-16</inkml:trace>
        </inkml:traceGroup>
        <inkml:traceGroup>
          <inkml:annotationXML>
            <emma:emma xmlns:emma="http://www.w3.org/2003/04/emma" version="1.0">
              <emma:interpretation id="{121FA909-5DCF-44E5-A588-AAF6C0F66501}" emma:medium="tactile" emma:mode="ink">
                <msink:context xmlns:msink="http://schemas.microsoft.com/ink/2010/main" type="inkWord" rotatedBoundingBox="14365,12727 16434,12664 16473,13941 14404,14004"/>
              </emma:interpretation>
              <emma:one-of disjunction-type="recognition" id="oneOf41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120344.08">11143 11727 483 0,'0'0'32'0,"0"0"64"15,-30-109 17-15,25 86-17 16,2 11-11-16,2 9-26 16,1 3-18-16,0 0-41 15,0 25-12-15,0 27 12 16,13 26 59-16,4 28-9 0,-3 15-15 16,-1 19 6-16,1 10 1 15,2-5-11-15,-2-12-4 16,-1-20 0-16,-2-30-16 15,1-25-9-15,-3-21 0 16,-2-16 0-16,-2-13-2 16,-1-5-3-16,-2-3-24 15,2 0-21-15,5-20-1 16,3 1-43-16,2-5-62 16,-2-1-135-16</inkml:trace>
          <inkml:trace contextRef="#ctx0" brushRef="#br0" timeOffset="120977.2313">11868 11930 154 0,'0'0'528'15,"0"0"-405"-15,0 0 10 16,0 0-34-16,0 0-42 16,0 0-33-16,21-77 0 0,-21 77-17 15,0 0-7-15,0 0-15 16,0 9-1-16,-8 20 16 15,-19 10 21-15,-18 11 6 16,-17 3-4-16,-7 1-4 16,-3-4-15-16,6-7-3 15,6-6 3-15,10-8-5 16,7-7 2-16,11-7 4 16,6-7-2-16,8-2-1 15,6-6 0-15,8 0-2 16,2 0 0-16,2 0 0 15,0 0-3-15,0 0 3 16,0-1 4-16,5 1-3 0,10 0-1 16,6 0-1-16,2 30-12 15,5 22 13-15,1 15 11 16,2 9 8-16,4-4-2 16,7-5-8-16,4-14 3 15,19-19-6-15,10-16 9 16,8-18 25-16,-3-3-16 15,-8-31-5-15,-12-6-2 16,-19-2-5-16,-16 12-9 16,-14 12 1-16,-8 7 0 15,-3 9-4-15,-5 2-33 16,-29 0-42-16,-19 20-35 16,-9 10-141-16,-5-1-547 15</inkml:trace>
          <inkml:trace contextRef="#ctx0" brushRef="#br0" timeOffset="119798.8711">10091 12513 206 0,'0'0'56'0,"0"0"69"16,0 0 36-16,0 0-51 16,0 0-24-16,0 0-8 15,0 0 8-15,-23 57-34 16,23-51-18-16,0 1 19 15,0-5-17-15,0-2-20 16,0 0-4-16,0 0-4 16,0-2 20-16,-1-19-11 15,-2-10-13-15,3-10-1 16,0-4-2-16,0 0 3 0,-5 1-2 16,-4 10-2-16,-4 8 2 15,-1 7-4-15,5 9 1 16,0 4 0-16,6 3 1 15,3 3-5-15,0 0 5 16,0 0-4-16,23 9-3 16,19-3 4-16,15-4-7 15,6-2 9-15,2 0 2 16,-11 0-1-16,-14 0 1 16,-14 0-1-16,-13 0 0 15,-8 21-1-15,-5 13 1 16,-5 16 3-16,-26 15 7 15,-8 3 2-15,0-2 6 16,10-4-8-16,9-12-3 16,19-4-5-16,1-11-2 0,21-8-3 15,21-8-1-15,18-10 4 16,11-9 20-16,4 0 10 16,0-11-7-16,-7-8 5 15,-11-5-9-15,-10 4-5 16,-14 4-13-16,-14 7-1 15,-13 5-3-15,-6 4-40 16,0 0-23-16,-6 0-33 16,-19 15-191-16</inkml:trace>
        </inkml:traceGroup>
      </inkml:traceGroup>
    </inkml:traceGroup>
    <inkml:traceGroup>
      <inkml:annotationXML>
        <emma:emma xmlns:emma="http://www.w3.org/2003/04/emma" version="1.0">
          <emma:interpretation id="{B85A1E95-8D87-401E-A96D-A1EBCF3DDABA}" emma:medium="tactile" emma:mode="ink">
            <msink:context xmlns:msink="http://schemas.microsoft.com/ink/2010/main" type="paragraph" rotatedBoundingBox="7453,15575 16309,14951 16380,15960 7524,165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D8EE76A-749A-4B2B-887D-586D22BEABF2}" emma:medium="tactile" emma:mode="ink">
              <msink:context xmlns:msink="http://schemas.microsoft.com/ink/2010/main" type="line" rotatedBoundingBox="7453,15575 16309,14951 16380,15960 7524,16584"/>
            </emma:interpretation>
          </emma:emma>
        </inkml:annotationXML>
        <inkml:traceGroup>
          <inkml:annotationXML>
            <emma:emma xmlns:emma="http://www.w3.org/2003/04/emma" version="1.0">
              <emma:interpretation id="{059B4020-EAB1-4A8F-ABBD-6A5CEF1AF837}" emma:medium="tactile" emma:mode="ink">
                <msink:context xmlns:msink="http://schemas.microsoft.com/ink/2010/main" type="inkWord" rotatedBoundingBox="7453,15575 9749,15413 9820,16422 7524,16584"/>
              </emma:interpretation>
              <emma:one-of disjunction-type="recognition" id="oneOf42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122368.2074">3133 14773 342 0,'0'0'269'0,"0"0"-157"16,0 0-15-16,0 0 18 0,0 0-60 16,0 0-10-16,-36 70 13 15,36-91-20-15,5-18-23 16,19-16-10-16,10-11-1 15,10-2-2-15,8 4-1 16,1 12-1-16,1 20 4 16,-1 24-4-16,-10 8-10 15,-2 38 3-15,-11 22 7 16,-4 19 5-16,-16 1 0 16,-10-3 4-16,0-12 7 15,-6-21 2-15,-16-11 11 16,-9-12 1-16,1-13-6 15,-4-8-10-15,2 0-10 16,10-1-4-16,10-22-6 16,12-9-6-16,9-7-25 0,34-8-16 15,13-2-7 1,1 4-54-16,-3 2-34 0,-9 5 64 16,-3-1-27-16,-13 3-7 15,-11 5 96-15,-6 7 13 16,-9 6 9-16,-3 5 27 15,0 9 90-15,0 4 9 16,0 0-40-16,-5 20-69 16,1 20-9-16,4 19 15 15,0 15 23-15,0 14 11 16,0 7 0-16,9 6-25 16,6 5-17-16,3-6-4 0,0-7-10 15,-7-20 1-15,-5-15-2 16,-6-25-3-16,0-15-1 15,0-13 4-15,-9-5 4 16,-8 0-4-16,-1-31-17 16,-2-15-10-16,4-12 22 15,8-10-5-15,8-9-10 16,0-7 20-16,29 3 6 16,12 0-5-16,4 10 5 15,3 16 11-15,-3 13 10 16,-1 21-6-16,-2 21 1 15,-6 2-7-15,-14 46-9 16,-8 15 22-16,-14 11-2 16,0 0-9-16,-15-9-3 0,-14-17-14 15,5-18 8-15,-1-13-7 16,4-17-1 0,2 0-14-16,10-12-60 0,9-22-34 15,0-4-155-15,14 1-209 16</inkml:trace>
          <inkml:trace contextRef="#ctx0" brushRef="#br0" timeOffset="123098.945">4228 14909 276 0,'0'0'108'0,"0"0"102"16,0 0-79-16,0 0-38 15,132-128 4-15,-105 83-50 16,-11-2 10-16,-8 4 0 15,-8 8-27-15,-3 6-7 16,-24 11-5-16,-3 7-18 16,-6 11 1-16,0 0-2 15,-2 26 1-15,10 13-8 16,6 14 0-16,10 7 4 16,12 7 2-16,0-1 2 15,9-3-4-15,20-11 4 16,4-12-2-16,5-15-2 15,-2-13-8-15,0-12 7 16,-5 0 5-16,0-18 2 16,-1-20 4-16,-3-10-1 0,-5-8-1 15,-1-3-4 1,-6 5 1-16,0 10 1 0,-6 14 13 16,-3 11 10-16,-1 17 6 15,4 2-26-15,7 1-5 16,5 23-5-16,3 13 5 15,4 4 2-15,-3 2 6 16,-2-1 2-16,-10-5-7 16,-8-5-1-16,-5-7-2 15,0-7 0-15,-5-10-7 16,-5-8 2-16,-2 0-15 16,10-5-27-16,2-24-95 0,0-6-117 15,14 1-80-15,11 6 223 16,-5 9 112-16,1 10 4 15,1 5 80-15,4 0 39 16,1 3 29-16,5-5-43 16,-1-4-24-16,7-9 42 15,-2-9-60-15,-5-7-24 16,-8-3-25-16,-14 2 22 16,-9 6-17-16,0 2 9 15,-24 10-13-15,-14 11-2 16,-7 7-1-16,2 7-7 15,4 26-2-15,19 12 1 16,20 2 3-16,0 4 0 0,30-2 4 16,17-1-1-1,13-8-8-15,16-10-2 0,15-16-4 16,2-14-100-16,-7-7-127 16,-13-25-342-16</inkml:trace>
        </inkml:traceGroup>
        <inkml:traceGroup>
          <inkml:annotationXML>
            <emma:emma xmlns:emma="http://www.w3.org/2003/04/emma" version="1.0">
              <emma:interpretation id="{570B2C07-B2BC-4A2F-B1E3-78C28F73AEAA}" emma:medium="tactile" emma:mode="ink">
                <msink:context xmlns:msink="http://schemas.microsoft.com/ink/2010/main" type="inkWord" rotatedBoundingBox="14014,15211 16316,15049 16370,15815 14068,15977"/>
              </emma:interpretation>
              <emma:one-of disjunction-type="recognition" id="oneOf43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128419.7256">9688 14162 436 0,'0'0'282'16,"0"0"-156"-16,0 0 38 15,0 0-98-15,0 0-24 16,0 0 2-16,0 0 6 16,-53-17-30-16,53-2-4 15,26-1-7-15,19 7-7 16,13 13-2-16,12 0 2 15,0 34-1-15,-11 13-1 16,-6 3 3-16,-19-2 0 0,-16-2 10 16,-15-12-5-16,-3-5-4 15,-22-6 14-15,-30-7 31 16,-11-7-30-16,-7-5-6 16,5-4-12-16,20 0 3 15,19 0 1-15,16 0-5 16,10 0-5-16,24 0-47 15,41-17-45-15,32-10 32 16,15-7-83-16,-4-10-108 16,-15 0-152-16</inkml:trace>
          <inkml:trace contextRef="#ctx0" brushRef="#br0" timeOffset="128783.2616">10363 14053 804 0,'0'0'82'16,"0"0"-41"-16,0 0-10 15,-35 145 1-15,35-79-2 16,3 3 28-16,24 8-16 16,5 6-10-16,-1 4-7 15,-2-7 5-15,-11-13-25 16,-13-21-1-16,-5-20 1 16,-8-15-1-16,-22-11 15 15,-2-15-10-15,5-35-9 16,11-21-15-16,16-20 10 15,7-10-4-15,43 8-10 16,16 17-17-16,5 25 32 0,-5 24 1 16,-9 20 3-16,-4 7 6 15,-10 19 3-15,-16 18 10 16,-18 7-8-16,-9 3-5 16,-28-2 7-16,-23-6-6 15,-7-11 4-15,6-9-11 16,14-11-2-16,17-8-40 15,18 0-39-15,3-14-113 16,39-14-329-16</inkml:trace>
          <inkml:trace contextRef="#ctx0" brushRef="#br0" timeOffset="129448.1317">11176 14218 413 0,'0'0'128'15,"0"0"86"-15,17-127-100 16,-17 95-5-16,-23 7-29 16,-7 11-39-16,-2 10-10 15,2 4-14-15,6 1-16 16,-1 32 1-16,2 10-2 16,2 13-1-16,8 8 1 15,5-3 0-15,8-2 0 16,0-5-1-16,0-5-1 15,17-9 0-15,1-12 2 16,3-12-2-16,-3-11-10 0,0-5 12 16,4-13 4-1,5-21-1-15,4-10 4 0,3-6-4 16,2-1-2-16,3 4 0 16,-4 11-1-16,-7 13 0 15,1 17 5-15,-6 6 7 16,-1 22 6-16,-4 24-4 15,-4 9 27-15,-7 2-16 16,-7-5-22-16,0-9-3 16,0-13-1-16,0-15 0 15,0-11-31-15,0-4-10 16,0-16-16-16,2-20-102 0,20-4-79 16,4 3 125-16,-1 8 42 15,-5 11 72-15,-1 12 75 16,4 6 35-16,4 0-57 15,3 0-11-15,3 0 49 16,9 0-38-16,-1 0 18 16,4-18-38-16,2-20-8 15,-11-13-25-15,-18-5 6 16,-15 5-2-16,-3 5 22 16,-29 13 26-16,-13 19 0 15,-11 14-15-15,2 7-3 16,14 33 4-16,17 19-10 15,20 12-22-15,11 5 0 16,31-3 0-16,18-9-3 0,3-12-3 16,-1-16-13-16,-11-17-86 15,-20-13-34-15,-22-6-190 16</inkml:trace>
        </inkml:traceGroup>
      </inkml:traceGroup>
    </inkml:traceGroup>
    <inkml:traceGroup>
      <inkml:annotationXML>
        <emma:emma xmlns:emma="http://www.w3.org/2003/04/emma" version="1.0">
          <emma:interpretation id="{A59B7544-9B92-4EC6-827D-B70E50C1AB01}" emma:medium="tactile" emma:mode="ink">
            <msink:context xmlns:msink="http://schemas.microsoft.com/ink/2010/main" type="paragraph" rotatedBoundingBox="7282,16499 9694,16447 9725,17910 7314,179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F6EBD7C-776B-4406-B218-26C783125270}" emma:medium="tactile" emma:mode="ink">
              <msink:context xmlns:msink="http://schemas.microsoft.com/ink/2010/main" type="line" rotatedBoundingBox="7282,16499 9694,16447 9725,17910 7314,17962"/>
            </emma:interpretation>
          </emma:emma>
        </inkml:annotationXML>
        <inkml:traceGroup>
          <inkml:annotationXML>
            <emma:emma xmlns:emma="http://www.w3.org/2003/04/emma" version="1.0">
              <emma:interpretation id="{CC260CB9-09E1-41D9-901B-6970F32F32E4}" emma:medium="tactile" emma:mode="ink">
                <msink:context xmlns:msink="http://schemas.microsoft.com/ink/2010/main" type="inkWord" rotatedBoundingBox="7282,16499 9694,16447 9725,17910 7314,17962"/>
              </emma:interpretation>
              <emma:one-of disjunction-type="recognition" id="oneOf44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123854.1846">2918 16232 694 0,'0'0'92'15,"0"0"-49"-15,87-149 53 16,-52 61-44-16,-4-12-21 15,-5-8-6-15,-11 2-15 16,-10 8 1-16,-5 22-10 16,-15 19 0-16,-22 18-1 15,-6 19-13-15,5 14 0 16,10 6 13-16,7 39 1 16,9 27-1-16,10 36 0 15,2 31 21-15,0 26 23 16,5 14 0-16,8 2 24 15,1-8-17-15,-2-19-10 16,1-28-23-16,-2-29-15 16,4-37-3-16,-6-26-6 0,-3-21-39 15,1-7-22-15,8-38 16 16,11-16-29-16,6-11-84 16,2-3-27-16,-4 0-366 15</inkml:trace>
          <inkml:trace contextRef="#ctx0" brushRef="#br0" timeOffset="124610.0193">3371 16216 548 0,'0'0'76'0,"0"0"96"0,0 0-93 15,0 0 20-15,120-63-15 16,-99 31-41-16,-6 0-18 15,-7-4 1-15,-8-1 9 16,0-2-17-16,-5 3-10 16,-22 3 9-16,-8 7-10 15,-1 6-7-15,2 13-2 16,2 7 2-16,7 0 0 16,4 29 0-16,6 11-3 15,10 13 3-15,5 9-1 16,0 1 1-16,29 1 0 15,10-6-4-15,4-9 4 0,7-15-8 16,1-17-1 0,-1-14 9-16,-4-3 0 0,-5-16 2 15,-7-20 1-15,-10-5-1 16,-7-3 1-16,-13-1-1 16,-4 7 0-16,0 5 1 15,-7 7-2-15,-8 11 2 16,3 7 1-16,3 6 4 15,7 2-8-15,-1 0 0 16,3 25-2-16,0 14 0 16,0 5 1-16,26-2 0 15,8-8-5-15,9-17 0 16,9-12 1-16,5-5 5 16,0-13 7-16,-4-20-4 0,-9 3 1 15,-13 7 1-15,-14 10 1 16,-7 13 6-16,-7 0-12 15,-3 19 0-15,0 18 10 16,0 8 16-16,0-7-15 16,0-9-11-16,0-12 0 15,0-17-23-15,5 0-31 16,1-44 30-16,1-22-48 16,-5-17-161-16,-2-7 35 15,-14 4 155-15,-31 3 43 16,-18 12 111-16,-6 11-51 15,1 19 31-15,17 14 45 16,20 15-44-16,17 6-50 16,14 2 0-16,0 2-42 15,14 2-4-15,26 0 4 0,17 0 0 16,5 0-49-16,0 0-39 16,-5 18-84-16,-14 9-66 15,-16 14-251-15</inkml:trace>
          <inkml:trace contextRef="#ctx0" brushRef="#br0" timeOffset="124856.9199">4253 16179 174 0,'0'0'396'15,"0"0"-212"-15,158 4-28 16,-99-41-77-16,-7-17-3 0,-16-5-30 16,-19-1-12-1,-17 7 8-15,-8 10 15 0,-37 13-15 16,-12 18-36-16,-8 12-5 15,2 5 4-15,9 32-10 16,12 14 5-16,20 7-36 16,16 4-47-16,6 0-74 15,24-9-138-15,19-14-427 16</inkml:trace>
          <inkml:trace contextRef="#ctx0" brushRef="#br0" timeOffset="125248.8975">4659 15986 583 0,'0'0'109'15,"0"0"56"-15,0 0-59 16,0 0-25-16,0 0-53 16,0 0-26-16,84-25 2 15,-72 65 18-15,-1 4 8 16,1 0-5-16,1-12-10 16,5-7-15-16,9-15-2 0,5-10 2 15,12-16 2-15,2-32 8 16,-4-11-10-16,-3-3-6 15,-13 15 3-15,-13 17 6 16,-8 18 0-16,-2 12 39 16,3 4-42-16,6 34 3 15,6 14-3-15,5 8 8 16,8-4-6-16,7-3-2 16,-1-15-8-16,2-5-59 15,-8-9-31-15,-21-9-156 16,-10-1-539-16</inkml:trace>
        </inkml:traceGroup>
      </inkml:traceGroup>
    </inkml:traceGroup>
    <inkml:traceGroup>
      <inkml:annotationXML>
        <emma:emma xmlns:emma="http://www.w3.org/2003/04/emma" version="1.0">
          <emma:interpretation id="{E006D8D7-FD3A-4B89-9DE7-616CD6FD70C4}" emma:medium="tactile" emma:mode="ink">
            <msink:context xmlns:msink="http://schemas.microsoft.com/ink/2010/main" type="paragraph" rotatedBoundingBox="6771,17744 16337,15482 16911,17912 7345,201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2A85F7F-C071-42DB-A74D-4E0D0580E035}" emma:medium="tactile" emma:mode="ink">
              <msink:context xmlns:msink="http://schemas.microsoft.com/ink/2010/main" type="line" rotatedBoundingBox="6771,17744 16337,15482 16911,17912 7345,20173"/>
            </emma:interpretation>
          </emma:emma>
        </inkml:annotationXML>
        <inkml:traceGroup>
          <inkml:annotationXML>
            <emma:emma xmlns:emma="http://www.w3.org/2003/04/emma" version="1.0">
              <emma:interpretation id="{3C407D55-6B16-438E-8806-2CA605CDF5AB}" emma:medium="tactile" emma:mode="ink">
                <msink:context xmlns:msink="http://schemas.microsoft.com/ink/2010/main" type="inkWord" rotatedBoundingBox="6862,18129 9994,17388 10264,18530 7132,19271"/>
              </emma:interpretation>
              <emma:one-of disjunction-type="recognition" id="oneOf45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126495.5724">3518 17347 746 0,'0'0'21'16,"0"0"30"-16,0 0 10 16,87 107-28-16,-46-86-33 15,2-6-56-15,-2-11-281 16</inkml:trace>
          <inkml:trace contextRef="#ctx0" brushRef="#br0" timeOffset="126773.5964">3913 17384 657 0,'0'0'44'0,"0"0"38"16,35 121-28-16,-3-101 22 15,2-9-5-15,4-11 34 16,-1-14-59-16,1-30-21 16,-4-22 2-16,-7-11-2 15,-2-5-3-15,-15 5-8 16,-7 14 2-16,-3 17-3 16,-3 16-13-16,-15 9-2 15,4 10-3-15,2 7-6 16,3 4-50-16,8 0-19 15,1 17-110-15,0 4-103 16</inkml:trace>
          <inkml:trace contextRef="#ctx0" brushRef="#br0" timeOffset="127008.5549">4417 17575 9 0,'0'0'551'0,"0"0"-348"16,126 0-42-16,-94-39-72 15,-10-15-13-15,-8-7-28 16,-14-3 13-16,-5 4-12 16,-35 16 18-16,-11 11-19 15,-3 16-14-15,4 17-8 16,6 0-24-16,14 26-2 16,9 26-6-16,15 14-6 0,6 9-29 15,11-3-24-15,31-17-29 16,12-22-52-16,6-22-166 15</inkml:trace>
          <inkml:trace contextRef="#ctx0" brushRef="#br0" timeOffset="127599.4157">4769 17275 642 0,'0'0'48'0,"-3"109"54"0,3-63-15 16,0-10 3-16,0-16-64 16,0-12-11-16,0-8 9 15,0-5 43-15,0-34-12 16,-6-21-55-16,6-17-1 16,0-7-3-16,0 1-2 15,0 8-11-15,9 13 1 16,9 11 16-16,-3 21 1 15,1 15 11-15,1 11-8 16,-2 4-4-16,1 15 1 16,-2 19-1-16,-2 17 4 15,-7 7 1-15,-5 6-4 16,0 2 4-16,0 1-2 16,4-13-3-16,10-8 0 0,8-14 0 15,10-18-2-15,14-14-5 16,10-6-2-16,9-36-24 15,-2-12-55-15,-3-1-5 16,-11 13-23-16,-11 22 11 16,-11 20 104-16,-13 6 2 15,-8 39 4-15,6 13 56 16,9-1 4-16,7-4 11 16,19-12 1-16,6-20-22 15,5-21 20-15,4-5-42 16,-5-49-17-16,-12-17-2 15,-15-7 16-15,-25 1 16 16,-5 9 18-16,-26 12-8 0,-22 13-21 16,-8 13-23-1,-1 14-12-15,6 13 2 0,15 3-2 16,19 13-30-16,17 13-93 16,8-3-147-16</inkml:trace>
          <inkml:trace contextRef="#ctx0" brushRef="#br0" timeOffset="125915.4045">2697 16965 742 0,'0'0'58'15,"0"0"48"-15,0 0-33 16,0 0 3-16,0 0-76 16,0 0 0-16,-9 65 14 15,-1 6 15-15,-4 6-15 16,-5 9-1-16,5-5-4 15,5-8 8-15,3-7 0 16,6-11-4-16,0-10-1 16,6-10 12-16,12-16-10 15,11-9-6-15,-1-10 23 0,10 0 0 16,7-8-9 0,3-17-6-16,0 3-7 0,-1 1-6 15,-4 12-3-15,-4 2-9 16,-3 7-39-16,2 0-24 15,-6 0-25-15,-1 0-58 16,-5 0-83-16,-4-1-355 16</inkml:trace>
          <inkml:trace contextRef="#ctx0" brushRef="#br0" timeOffset="126387.9567">3348 17465 583 0,'0'0'91'16,"0"0"15"-16,0 0-9 16,0 0-21-16,0 0-35 0,0 0 7 15,-21 84-4 1,21-84-11-16,0-27-21 0,5-17 13 16,13-21-19-1,4-6-5-15,1-3 4 0,1 9 1 16,-6 14 15-16,-5 19 0 15,-4 17-6-15,-7 11-13 16,4 4-2-16,3 9-13 16,4 30 13-16,7 20 15 15,6 16 12-15,-4 7-4 16,4-4-8-16,1-8-12 16,-2-19-3-16,-5-20-2 15,-5-16-27-15,-11-15-27 16,-4-5-23-16,0-33-119 15,-12-11-673-15</inkml:trace>
        </inkml:traceGroup>
        <inkml:traceGroup>
          <inkml:annotationXML>
            <emma:emma xmlns:emma="http://www.w3.org/2003/04/emma" version="1.0">
              <emma:interpretation id="{39DFC18A-0914-4861-860E-2067B5889779}" emma:medium="tactile" emma:mode="ink">
                <msink:context xmlns:msink="http://schemas.microsoft.com/ink/2010/main" type="inkWord" rotatedBoundingBox="14056,16022 16337,15482 16911,17912 14631,18451"/>
              </emma:interpretation>
              <emma:one-of disjunction-type="recognition" id="oneOf46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130919.8989">10456 15601 566 0,'0'0'104'0,"0"0"18"16,0 0-18-16,0 0-34 16,150-36-2-16,-114-7-17 15,-3-4-17-15,-8-2-11 0,-10 4 10 16,-14 6 2 0,-1 4-11-16,0 9 3 0,-22 6-10 15,-4 14-9-15,-4 6-7 16,-2 9-1-16,-4 27-3 15,2 11 1-15,7 11-5 16,15 4 0-16,12 4 3 16,0 2-1-16,24-1 3 15,7-10-2-15,10-16-3 16,7-20-12-16,2-21 11 16,2-13 4-16,4-36 4 15,-4-21-8-15,-10-2-4 16,-7-1 12-16,-9 9 2 15,-16 12 1-15,-10 16 10 16,0 14 4-16,0 11 3 0,-15 11-1 16,-1 0-11-16,-2 22-7 15,1 22-2-15,11 15-3 16,6 2 3-16,4 1-2 16,33-13-3-16,15-17 0 15,14-22 5-15,8-10 0 16,-3-24 2-16,-4-18 6 15,-11-3-2-15,-15 12-3 16,-19 10 10-16,-10 16 18 16,-10 7-10-16,-2 0-20 15,0 28 1-15,0 13 5 16,-9 1 12-16,0-4-16 0,4-18-2 16,5-15-13-1,0-5-45-15,0-33 23 0,-4-18-54 16,-5-13-111-16,-14-6 27 15,-12 5-11-15,-14 3 184 16,-8 4 53-16,1 9 109 16,12 10 77-16,17 12-104 15,17 12-37-15,7 8-34 16,3 3-54-16,13-3-10 16,26 0-3-16,10-2 3 15,3 1 0-15,-7 2-49 16,-6 6-35-16,-7 0-12 15,-10 14-50-15,-9 31-18 0,-12 23 38 16,-1 12-160-16,0 6-90 16</inkml:trace>
          <inkml:trace contextRef="#ctx0" brushRef="#br0" timeOffset="131093.3823">11418 15569 106 0,'0'0'107'16,"0"0"129"-16,0 0 118 16,149 7-156-16,-119-53-110 15,-15-11-37-15,-10-7 11 16,-5 1 14-16,-11 6-20 15,-28 13-18-15,-5 20-13 16,-5 22-17-16,-4 4-8 16,5 42-1-16,9 19-7 15,13 5-32-15,22 4-54 16,4-5-19-16,30-11-125 16,14-16-132-16</inkml:trace>
          <inkml:trace contextRef="#ctx0" brushRef="#br0" timeOffset="131962.8983">10157 16590 565 0,'0'0'48'15,"0"0"50"-15,0 0 27 16,0 0-33-16,0 0-16 16,0 0-73-16,-32 29 7 0,49 42 64 15,1 19-20-15,3 13 11 16,-6 1-25-16,1-5-33 15,-7-19-6-15,-3-20-2 16,-1-22-21-16,-2-19-14 16,-2-17 3-16,4-2-14 15,1-17-24-15,-1-11-99 16,-1-2-9-16,-2 4-152 16</inkml:trace>
          <inkml:trace contextRef="#ctx0" brushRef="#br0" timeOffset="131376.9933">11630 15374 509 0,'0'0'193'15,"0"0"-42"-15,0 0 31 16,0 0-84-16,0 0-60 16,0 0-36-16,39-25 6 15,-30 69 39-15,3 2-9 16,8 0-7-16,17-7-22 15,13-13 2-15,15-17 9 0,7-9-9 16,1-23 6-16,-2-21-14 16,-14-1-3-16,-21 13-2 15,-15 16 2-15,-16 13 0 16,-5 3-3-16,-21 43-21 16,-29 25 6-16,-16 25 10 15,-8 5-75-15,1-5-104 16,2-11-271-16</inkml:trace>
          <inkml:trace contextRef="#ctx0" brushRef="#br0" timeOffset="132369.7051">10270 17039 577 0,'0'0'96'0,"0"0"-25"16,0 0 28-16,0 0-4 15,0 0-36-15,0 0-10 16,93-76 25-16,-18 37-19 16,9-6-14-16,-1 3 2 15,-13 4-32-15,-20 11-9 16,-15 10-2-16,-20 8-28 16,-8 7-32-16,-7 2-17 15,-1 0-92-15,-32 3-388 16</inkml:trace>
          <inkml:trace contextRef="#ctx0" brushRef="#br0" timeOffset="130170.4512">10094 15424 795 0,'0'0'165'16,"0"0"-113"-16,0 0 10 16,0 0-20-16,0 0-10 15,0 0 6-15,100-75-10 16,-64 11-6-16,-1-15-17 16,-8-14 2-16,-12 6-5 15,-12 4 0-15,-3 16 0 0,-21 18-2 16,-15 20-2-16,-5 22 0 15,2 7 0-15,5 43 2 16,10 36 0-16,9 29-2 16,15 30 2-16,0 22 1 15,10 24 3-15,13 14 9 16,-4-8 10-16,-2-9 1 16,-8-29-3-16,-2-35-4 15,-5-35-16-15,1-43-1 16,-3-39-61-16,0-25 2 15,0-48-20-15,0-26-119 0,13-12 97 16,16-1-128-16,1 9-341 16</inkml:trace>
          <inkml:trace contextRef="#ctx0" brushRef="#br0" timeOffset="132527.7187">10464 16965 862 0,'0'0'67'0,"0"0"31"16,0 0 6-16,85 123-46 16,-38-91-19-16,-2 3-15 15,3-9-12-15,-7-8-12 16,-2-9-31-16,-8-9-162 15,-5-13-391-15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08:50.48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82D6745-9D16-47A9-BB2A-F80F93A27970}" emma:medium="tactile" emma:mode="ink">
          <msink:context xmlns:msink="http://schemas.microsoft.com/ink/2010/main" type="writingRegion" rotatedBoundingBox="19325,10061 20724,9925 20787,10570 19388,10706"/>
        </emma:interpretation>
      </emma:emma>
    </inkml:annotationXML>
    <inkml:traceGroup>
      <inkml:annotationXML>
        <emma:emma xmlns:emma="http://www.w3.org/2003/04/emma" version="1.0">
          <emma:interpretation id="{AC6B41C5-0CD4-41E8-A9E7-2383B280B8E5}" emma:medium="tactile" emma:mode="ink">
            <msink:context xmlns:msink="http://schemas.microsoft.com/ink/2010/main" type="paragraph" rotatedBoundingBox="19325,10061 20724,9925 20787,10570 19388,10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CF3026-8C5D-475F-9113-CB07C9B7CF93}" emma:medium="tactile" emma:mode="ink">
              <msink:context xmlns:msink="http://schemas.microsoft.com/ink/2010/main" type="line" rotatedBoundingBox="19325,10061 20724,9925 20787,10570 19388,10706"/>
            </emma:interpretation>
          </emma:emma>
        </inkml:annotationXML>
        <inkml:traceGroup>
          <inkml:annotationXML>
            <emma:emma xmlns:emma="http://www.w3.org/2003/04/emma" version="1.0">
              <emma:interpretation id="{F3D81AAD-E90D-4060-9F9F-5534B6E9C557}" emma:medium="tactile" emma:mode="ink">
                <msink:context xmlns:msink="http://schemas.microsoft.com/ink/2010/main" type="inkWord" rotatedBoundingBox="19325,10061 20724,9925 20787,10570 19388,107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725-1083 260 0,'0'0'272'0,"0"0"-78"0,0 0-111 16,0 0-45-16,0 0-3 16,0 0 7-16,-55 77-25 15,55-24 19-15,0 18 34 16,17 10-12-16,6 2-32 16,1-4-5-16,-3-11-13 15,-5-15-7-15,-10-14 0 16,-6-13 2-16,0-13 0 15,0-10-3-15,0-3 10 16,-10 0-10-16,-8-17-24 16,1-3-36-16,5-2-29 15,8 1 82-15,4 2 7 0,0-2 0 16,24-1 0-16,12-8 3 16,13-6-2-16,4-9 4 15,4-7 1-15,-3-7 5 16,-7-1 7-16,-11 3-4 15,-11 5 1-15,-14 16 1 16,-11 12-15-16,0 9 32 16,-18 13-24-16,-21 2 1 15,-6 11-10-15,-3 29 0 16,2 13 0-16,16 9 0 16,17-1-2-16,13-7 1 0,4-12-13 15,28-12-7 1,3-10 3-16,-1-14-13 0,1-6 19 15,-2 0 12-15,0-12 3 16,-5-11 0-16,-1 7 0 16,-6 7-2-16,-4 9-1 15,-8 0-11-15,-4 15 5 16,-1 12 6-16,-2-1 8 16,5 1-2-16,10-11-6 15,7-5-1-15,15-11-1 16,13 0 2-16,7-24 2 15,3-10-2-15,-5 4-33 16,-14 5 12-16,-16 12 20 0,-13 9 1 16,-10 4 2-16,-4 0 1 15,3 0 10-15,3 0 12 16,5 0 12-16,3-3-11 16,-1-8-6-16,2-8 4 15,-1-4 3-15,-2-10-13 16,-5-7-13-16,-7 1 2 15,0 0 0-15,0 9-2 16,-12 5 7-16,-6 12 6 16,5 7 8-16,4 6 7 15,1 2-26-15,8 28-3 16,0 6-3-16,0 11-1 16,0 2 1-16,12-1-27 0,2 1-67 15,-14 2-60 1,0 4-401-16</inkml:trace>
          <inkml:trace contextRef="#ctx0" brushRef="#br0" timeOffset="-786.1359">322-743 359 0,'0'0'60'0,"0"0"40"16,76-110 46-1,-43 83 2-15,-1 16-51 0,-5 11-16 16,-6 4-37-16,-7 26-11 16,-10 5 4-16,-4 3-21 15,0-8-7-15,-27-3 16 16,-11-5 12-16,-2-5-27 15,-1-4-1-15,5-10-8 16,8-3-1-16,14 0 0 16,14-2-1-16,0-20-17 15,38-15-45-15,17-14-86 16,11-11-106-16,1 0-409 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0:34.57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951FE62-1546-4FE5-9B5C-3EBF91DFA592}" emma:medium="tactile" emma:mode="ink">
          <msink:context xmlns:msink="http://schemas.microsoft.com/ink/2010/main" type="writingRegion" rotatedBoundingBox="19811,12937 24237,12941 24234,16337 19807,16333">
            <msink:destinationLink direction="with" ref="{234667AD-365F-4024-94C1-7EFE643B6892}"/>
          </msink:context>
        </emma:interpretation>
      </emma:emma>
    </inkml:annotationXML>
    <inkml:traceGroup>
      <inkml:annotationXML>
        <emma:emma xmlns:emma="http://www.w3.org/2003/04/emma" version="1.0">
          <emma:interpretation id="{11D18CF9-E53B-4ACC-8BE7-F3B8EA24CBFA}" emma:medium="tactile" emma:mode="ink">
            <msink:context xmlns:msink="http://schemas.microsoft.com/ink/2010/main" type="paragraph" rotatedBoundingBox="19811,12937 22675,12939 22674,13686 19810,13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416AE1-D627-4788-B50D-3BFC638031D7}" emma:medium="tactile" emma:mode="ink">
              <msink:context xmlns:msink="http://schemas.microsoft.com/ink/2010/main" type="line" rotatedBoundingBox="19811,12937 22675,12939 22674,13686 19810,13683"/>
            </emma:interpretation>
          </emma:emma>
        </inkml:annotationXML>
        <inkml:traceGroup>
          <inkml:annotationXML>
            <emma:emma xmlns:emma="http://www.w3.org/2003/04/emma" version="1.0">
              <emma:interpretation id="{9CE5470D-70DB-4110-9E0C-E3EF9B3286B8}" emma:medium="tactile" emma:mode="ink">
                <msink:context xmlns:msink="http://schemas.microsoft.com/ink/2010/main" type="inkWord" rotatedBoundingBox="19811,12937 22675,12939 22674,13686 19810,13683"/>
              </emma:interpretation>
              <emma:one-of disjunction-type="recognition" id="oneOf0">
                <emma:interpretation id="interp0" emma:lang="" emma:confidence="0">
                  <emma:literal>era</emma:literal>
                </emma:interpretation>
                <emma:interpretation id="interp1" emma:lang="" emma:confidence="0">
                  <emma:literal>ea</emma:literal>
                </emma:interpretation>
                <emma:interpretation id="interp2" emma:lang="" emma:confidence="0">
                  <emma:literal>ez</emma:literal>
                </emma:interpretation>
                <emma:interpretation id="interp3" emma:lang="" emma:confidence="0">
                  <emma:literal>ero</emma:literal>
                </emma:interpretation>
                <emma:interpretation id="interp4" emma:lang="" emma:confidence="0">
                  <emma:literal>eri</emma:literal>
                </emma:interpretation>
              </emma:one-of>
            </emma:emma>
          </inkml:annotationXML>
          <inkml:trace contextRef="#ctx0" brushRef="#br0">15441 11849 327 0,'0'0'145'0,"0"0"21"16,0 0-50-16,0 0-39 0,0 0-11 16,0 0-20-16,0 0 1 15,0 0-5-15,-13-25-13 16,13 25-4-16,0 0-6 16,0 0-17-16,0 0-2 15,0 0-3-15,0 0-1 16,0 11 2-16,0 16 1 15,0 23 2-15,3 18 4 16,6 9-1-16,1 17 5 16,7-2 3-16,1-11-2 15,4-12-10-15,5-23-3 16,3-17 3-16,0-16-1 16,2-13 2-16,0-5 0 15,5-34 1-15,-1-12 3 16,-1-7 4-16,-7-2-9 0,-2 5 0 15,-5 6 0-15,-7 0-2 16,-5 8 1-16,-8 2-5 16,-1 5-4-16,0 13 10 15,0 6 1-15,0 9-1 16,0 6-2-16,-1 0-5 16,1 0-2-16,0 0-9 15,0 10 7-15,0 20 11 16,0 14 0-16,0 11 1 15,1 11-1-15,13 5 1 16,5 0 1-16,8-6 0 16,8-11-2-16,-2-14 0 0,0-16-3 15,-4-18 3-15,-1-6 6 16,1-25-4-16,1-30 11 16,0-16 1-16,-8-12-7 15,-4 2 16-15,-10 5 5 16,-8 11 5-16,0 8-7 15,0 14-6-15,-8 13-14 16,1 12-6-16,2 12 0 16,5 4-2-16,0 2-17 15,0 0-53-15,9 23-37 16,21 7-26-16,5 3-132 16</inkml:trace>
          <inkml:trace contextRef="#ctx0" brushRef="#br0" timeOffset="471.6808">16748 12412 460 0,'0'0'147'0,"0"0"-38"16,132-120 15-16,-80 60-39 15,-5-2-43-15,-9-1-18 16,-17 9-2-16,-12 11-7 16,-9 13 15-16,0 11 11 15,-14 12-7-15,-7 7-10 16,-1 0-9-16,-2 35-5 16,-5 26-9-16,9 15 0 0,13 11-2 15,7 1 1 1,4-3-10-16,36-11-1 15,14-17-21-15,16-19-20 0,17-21-51 16,7-17-55-16,-3-13-283 16</inkml:trace>
          <inkml:trace contextRef="#ctx0" brushRef="#br0" timeOffset="929.9294">17624 12004 466 0,'0'0'114'16,"0"0"51"-16,0 0-53 16,0 0-28-16,0 0-3 15,0 0-46-15,-84-22-35 16,115 32-7-16,27-4 7 16,21-6 7-16,17 0 1 15,7-18-8-15,-10-12 2 0,-19 6 2 16,-26 7-2-1,-21 14 0-15,-21 3-2 0,-6 18-3 16,-11 31 3-16,-32 21 32 16,-10 13 13-16,0-1-2 15,14-11-21-15,21-11-8 16,18-17-14-16,0-10-4 16,33-17-3-16,14-16 7 15,13 0 0-15,6-33-15 16,-3-11-50-16,-10 2-101 15,-21 13-208-15</inkml:trace>
        </inkml:traceGroup>
      </inkml:traceGroup>
    </inkml:traceGroup>
    <inkml:traceGroup>
      <inkml:annotationXML>
        <emma:emma xmlns:emma="http://www.w3.org/2003/04/emma" version="1.0">
          <emma:interpretation id="{E4EE3598-CDBA-40A9-9CAB-713901715730}" emma:medium="tactile" emma:mode="ink">
            <msink:context xmlns:msink="http://schemas.microsoft.com/ink/2010/main" type="paragraph" rotatedBoundingBox="20186,14312 22597,14428 22571,14967 20160,14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C23D9-015F-4AE2-B3C2-0A29F3266D5B}" emma:medium="tactile" emma:mode="ink">
              <msink:context xmlns:msink="http://schemas.microsoft.com/ink/2010/main" type="line" rotatedBoundingBox="20186,14312 22597,14428 22571,14967 20160,14850"/>
            </emma:interpretation>
          </emma:emma>
        </inkml:annotationXML>
        <inkml:traceGroup>
          <inkml:annotationXML>
            <emma:emma xmlns:emma="http://www.w3.org/2003/04/emma" version="1.0">
              <emma:interpretation id="{4CED3FF0-5610-49C0-8DF4-28FABD66F75B}" emma:medium="tactile" emma:mode="ink">
                <msink:context xmlns:msink="http://schemas.microsoft.com/ink/2010/main" type="inkWord" rotatedBoundingBox="20186,14312 22597,14428 22571,14967 20160,1485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39.1636">15841 13428 274 0,'0'0'118'0,"0"0"-43"15,0 0 94-15,0 0-87 16,0 0-52-16,0 0 9 16,-3 12 14-16,3-12 10 15,0-18-24-15,0-11-25 16,0-1-10-16,0-1-1 16,-6 3 11-16,-3 5 14 15,-2 4-17-15,5 3-3 0,3 2-6 16,3 0-2-16,0 5 0 15,26 3-2-15,24 6-1 16,14 7-3-16,4 37 6 16,-2 21 12-16,-13 12 29 15,-14 2-4-15,-17-4-3 16,-13-11 2-16,-9-16-12 16,0-12-13-16,-9-16-1 15,-18-11 4-15,-12-9 10 16,-3 0-11-16,-9-10-12 15,7-14-1-15,8 2-9 16,14 5-2-16,10 7-5 16,10 6-12-16,2 4-37 0,11 0-84 15,17 0-83-15,1 0-249 16</inkml:trace>
          <inkml:trace contextRef="#ctx0" brushRef="#br0" timeOffset="2258.9685">16394 13454 627 0,'0'0'58'0,"0"0"45"16,-33 139 11-16,33-86-73 16,9-8-10-16,27-10-16 0,12-14 20 15,10-15 14-15,0-6-20 16,-5-26-12-16,-10-20-1 16,-16-12 5-16,-13-7-7 15,-14-1 14-15,0 4 2 16,-30 7 0-16,-17 16 6 15,-8 13-23-15,1 22-9 16,-2 4-4-16,11 24-1 16,13 29-6-16,10 19-8 15,19 12-52-15,3 3-22 16,40-15 10-16,26-22-109 16,17-23-169-16</inkml:trace>
          <inkml:trace contextRef="#ctx0" brushRef="#br0" timeOffset="2814.1423">16904 13564 313 0,'0'0'110'0,"0"0"23"15,116 95-46-15,-62-89-34 16,10-6-1-16,0-19-20 0,-4-19 8 16,-15-6-29-16,-18 7 4 15,-14 4 10-15,-13 12 13 16,0 10 38-16,-1 11 1 16,-26 0-45-16,-3 22-17 15,3 19-13-15,9 7-4 16,18-3 2-16,4-2-3 15,34-13-3-15,14-9 6 16,9-15 1-16,0-6-1 16,-2-6 5-16,-7-21-4 15,-13 3 3-15,-11 5 0 16,-15 9-3-16,-5 7 0 16,-7 3-1-16,4 0-8 15,4 17 3-15,10 8 5 16,17 2 5-16,18-8-5 0,17-17 13 15,12-2 5-15,-2-24 2 16,-10-21-8-16,-11-8 8 16,-21-3-4-16,-21 1-5 15,-18 5 31-15,-14 7 3 16,-34 7 10-16,-21 15-15 16,-8 12-23-16,-5 9-8 15,2 20-9-15,14 24-12 16,18 12-47-16,24 9-32 15,24-4-93-15,6-7-437 16</inkml:trace>
        </inkml:traceGroup>
      </inkml:traceGroup>
    </inkml:traceGroup>
    <inkml:traceGroup>
      <inkml:annotationXML>
        <emma:emma xmlns:emma="http://www.w3.org/2003/04/emma" version="1.0">
          <emma:interpretation id="{BABCF5A9-F2D0-45DB-AEEE-832EDAD4DEE8}" emma:medium="tactile" emma:mode="ink">
            <msink:context xmlns:msink="http://schemas.microsoft.com/ink/2010/main" type="paragraph" rotatedBoundingBox="20002,15475 24208,15206 24266,16105 20060,16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96FB39-F599-48C5-B195-628EBEFDD80F}" emma:medium="tactile" emma:mode="ink">
              <msink:context xmlns:msink="http://schemas.microsoft.com/ink/2010/main" type="line" rotatedBoundingBox="20002,15475 24208,15206 24266,16105 20060,16375"/>
            </emma:interpretation>
          </emma:emma>
        </inkml:annotationXML>
        <inkml:traceGroup>
          <inkml:annotationXML>
            <emma:emma xmlns:emma="http://www.w3.org/2003/04/emma" version="1.0">
              <emma:interpretation id="{CAA10226-BD5F-40BB-A333-27D7879FA22F}" emma:medium="tactile" emma:mode="ink">
                <msink:context xmlns:msink="http://schemas.microsoft.com/ink/2010/main" type="inkWord" rotatedBoundingBox="20002,15475 24208,15206 24266,16105 20060,1637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463.2324">15812 14744 665 0,'0'0'47'15,"0"0"38"-15,0 0 11 16,0 0-58-16,0 0 2 15,140-33 10-15,-114-18-24 16,-11-2-8-16,-11 1-11 16,-4 16 1-16,-6 7-3 15,-28 12-5-15,-10 16 2 16,-5 1-6-16,-7 19 7 16,5 26-4-16,4 19 2 0,13 11 1 15,16 9-2 1,16 1-3-16,2 1 1 0,26-1-2 15,25-12-10 1,15-19-43-16,14-21-58 0,5-28-168 16</inkml:trace>
          <inkml:trace contextRef="#ctx0" brushRef="#br0" timeOffset="3757.2568">16262 15041 498 0,'0'0'115'16,"0"0"51"-16,0 0-52 16,0 0-43-16,0 0 11 0,131 9-39 15,-112-54 12-15,-8-8-8 16,-11-6-1-16,0 3 2 16,-33 7-26-16,-12 6 0 15,-8 16-3-15,0 14-18 16,1 13-1-16,2 25-1 15,10 33-7-15,10 24-7 16,18 7-49-16,12-1-35 16,33-13 5-16,33-20-39 15,13-24-29-15,6-18-235 16</inkml:trace>
          <inkml:trace contextRef="#ctx0" brushRef="#br0" timeOffset="4010.8414">16549 14896 232 0,'0'0'254'0,"0"0"-167"16,-9-123 98-16,42 89-92 15,9 14-8-15,6 14 1 16,3 6-38-16,-2 17-14 16,-4 19 6-16,-6 8 8 15,-17 0-23-15,-13 0-6 16,-9-4-5-16,-3-2 13 15,-24-9 3-15,-7-5-12 16,-2-9-6-16,6-5-8 0,7-10-4 16,12 0-3-16,11-19-40 15,10-28-38-15,35-14-43 16,16-2-122-16,5 3-197 16</inkml:trace>
          <inkml:trace contextRef="#ctx0" brushRef="#br0" timeOffset="4131.5286">17087 14752 298 0,'0'0'185'0,"0"0"20"16,-19 162-95-16,-2-103-40 16,6-11-23-16,3-15-20 15,7-19-27-15,1-14-48 16,4-1-22-16,0-39-82 16,0-14-327-16</inkml:trace>
          <inkml:trace contextRef="#ctx0" brushRef="#br0" timeOffset="4275.3123">16940 14487 270 0,'0'0'525'0,"0"0"-411"0,0 0-15 16,87-106-42-16,-10 75-29 15,21 3-16-15,5 1-8 16,1 7-4-16,-9 9-10 16,-16 9-98-16,-20 2-123 15,-32 12-344-15</inkml:trace>
          <inkml:trace contextRef="#ctx0" brushRef="#br0" timeOffset="4881.2976">17513 14881 475 0,'0'0'47'0,"0"0"165"16,132 9-81-16,-75-46-5 15,2-18-38-15,-10-13-65 16,-6-4-8-16,-24 2 0 15,-19 12 9-15,0 13-5 16,-28 10-9-16,-19 18 0 16,-7 10-1-16,-2 7-9 15,2 12 3-15,10 28-3 16,8 8 3-16,14 16-3 16,14 8-5-16,8 3-4 15,9 2 4-15,24-10 2 0,9-11 0 16,14-14 0-1,10-19 1-15,11-18 2 0,7-5 3 16,3-33 2-16,-7-16-5 16,-9-11-1-16,-10-7-1 15,-13-1-5-15,-16 6 6 16,-16 5 1-16,-16 14 0 16,0 11 3-16,-7 15-1 15,-13 8 3-15,-1 9-4 16,3 0-1-16,2 25 0 15,5 14-2-15,7 14-1 16,4 8-2-16,0-5 2 16,15-5 1-16,18-12-14 15,12-16 2-15,14-19 9 0,11-4 3 16,5-39 0-16,1-11-14 16,-10-9-16-16,-14 10 22 15,-19 14 10-15,-18 19 3 16,-12 16 21-16,-3 2 11 15,-4 39-24-15,-22 12 33 16,4 13-11-16,8-4-25 16,14-12-8-16,0-8 0 15,20-16 0-15,17-13-17 16,4-13-75-16,3-13-98 16,-4-22-233-16</inkml:trace>
          <inkml:trace contextRef="#ctx0" brushRef="#br0" timeOffset="5253.8067">18576 14325 948 0,'0'0'73'0,"0"0"-69"15,0 0 1-15,209-69 52 16,-70 37-37-16,9-4-11 15,1 3-3-15,-22 5-6 16,-21 18-54-16,-27 7-200 16,-29 3-201-16</inkml:trace>
          <inkml:trace contextRef="#ctx0" brushRef="#br0" timeOffset="5063.4549">19094 14656 681 0,'0'0'166'16,"-42"105"-74"-16,26-52-3 16,4-8-38-16,10-11-23 15,2-10-12-15,0-12-7 16,0-12-9-16,0-9-38 15,0-38-15-15,0-18-301 16</inkml:trace>
          <inkml:trace contextRef="#ctx0" brushRef="#br0" timeOffset="5502.9562">19494 14766 917 0,'0'0'86'0,"-4"159"41"16,13-103-83-16,22-26-19 15,16-30-25-15,7-15-2 16,5-54-23-16,2-25-33 16,-5-9 39-16,-22 6 19 15,-23 22 40-15,-11 19 22 16,-11 24-17-16,-23 12-14 15,-1 14-15-15,-1 6-16 16,2 0-2-16,2 13-82 0,2 9-117 16,4-1-514-16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0:43.10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34667AD-365F-4024-94C1-7EFE643B6892}" emma:medium="tactile" emma:mode="ink">
          <msink:context xmlns:msink="http://schemas.microsoft.com/ink/2010/main" type="inkDrawing" rotatedBoundingBox="19341,11876 25493,13284 24461,17798 18309,16391" hotPoints="24289,12613 24389,16549 19349,16677 19249,12741" semanticType="enclosure" shapeName="Rectangle">
            <msink:sourceLink direction="with" ref="{9951FE62-1546-4FE5-9B5C-3EBF91DFA592}"/>
          </msink:context>
        </emma:interpretation>
      </emma:emma>
    </inkml:annotationXML>
    <inkml:trace contextRef="#ctx0" brushRef="#br0">51 0 326 0,'0'0'222'0,"0"0"-204"16,0 0 103-16,0 0-52 15,0 0-38-15,0 0 2 16,55 56 20-16,-32-50 12 16,9 2-2-16,7 0-12 15,6 3-24-15,7-3-9 16,10 1-10-16,10 0 0 15,18-6-4-15,14 2 5 16,9-5 3-16,6 0-5 0,-1 2 1 16,4 2 2-1,1 5-3-15,-1 3-7 0,-12 1 0 16,-8 5 1-16,-10 2-1 16,-3-2 0-16,-5 1 2 15,0-3-2-15,-1-4 4 16,-4-3-4-16,-2-3 1 15,1-4-1-15,2-2 2 16,2 0 0-16,-5 0-2 16,-2 0-1-16,-9-6 1 15,-5 1-1-15,-10 2-2 16,0 0 3-16,1 0 1 16,1-1-1-16,6-1 0 15,2-1 0-15,1 1 0 16,-3 2 0-16,-2 1 0 0,0 2 0 15,3 0 2-15,2 0-1 16,-4 0 0-16,2 2-1 16,-2 12-1-16,2-2-2 15,10 3 3-15,11-4 2 16,4-4-1-16,0-3 0 16,-5 2-2-16,-9 3 2 15,-11 1 2-15,-8 7-1 16,1-2 3-16,1 0 10 15,6 2-8-15,-4-1-7 0,-5 0 0 16,-7 4 0-16,-7 3-2 16,-4 3 1-16,-6-2 0 15,0-2 1-15,-4 2-2 16,0 0 2-16,-4-1 0 16,-1 5 2-16,5 0 7 15,2-1 2-15,4-2-2 16,4-2 0-16,-5-1-9 15,3 3 2-15,-4 4-1 16,-2 8 1-16,-4 10 5 16,-1 7 5-16,1 6 1 15,-2-4-4-15,1 0-8 16,-2-3 0-16,-3-2 1 16,-3 0-1-16,0 3 1 15,-6 3 3-15,-1 4 7 0,-1 0-5 16,1-2 1-1,-1 1-6-15,1-3 1 0,2 1 13 16,-2-5-12-16,1-2-1 16,1 0 12-16,2-3-14 15,0 1 1-15,-4 1-2 16,2 0 1-16,-2 4-1 16,1 3 3-16,1 4-2 15,4-4 0-15,-2 4 1 16,3-7 0-16,1-4-2 15,-1 1 1-15,3 3-1 16,2-1 0-16,1 3 0 0,0-2 0 16,3-1 0-1,-3-4 0-15,0 1 0 0,-1-4 0 16,1 2 2-16,-2-3-2 16,-2 4 0-16,1 0-1 15,-2 0 2-15,4 3-1 16,-4-4 0-16,1 4 1 15,-2-9-1-15,-2 2 0 16,-2 4 0-16,-2 2 0 16,-1 2 1-16,1 3-1 15,-2 3 0-15,-2-3 0 16,2 5 0-16,1-6 0 16,-1-4 0-16,4-4 1 15,1-6-1-15,-5-6 0 16,1-12 0-16,-4-7-2 0,-1-2-4 15,0-10-5-15,0 3 3 16,-4-3 2-16,-14 0 3 16,-6 2-2-16,-5-1-6 15,-4-1 11-15,-6 1-1 16,-9-2 0-16,-6 0 0 16,-8-3-4-16,-3 0-1 15,2 0-2-15,-1-9 3 16,2-6-1-16,-1 1 6 15,3-1-1-15,-2 4 1 16,0 5 0-16,-8 1 0 16,-7 5-2-16,-10 0 2 0,-5 0 0 15,2 0 0 1,3 0-1-16,7 0 1 0,6-2-1 16,2 0 1-16,2 2 0 15,-6 0 0-15,-2 0-1 16,-1 4 1-16,-1 5 0 15,0 1-2-15,0 1 2 16,-2-2 0-16,-4 1-1 16,-4-1-3-16,0-1 2 15,2-4 2-15,4-2 3 16,2 1-3-16,2 0 2 16,-4 1-2-16,-5 4 0 15,0 3-1-15,-2 2 2 0,6 4-2 16,3-2-1-1,5 6 0-15,2-1 1 0,0 1 1 16,4 2-1-16,0-6 1 16,5 6 0-16,2-3 0 15,2-3 1-15,-1-1-1 16,1-1 1-16,1-5 0 16,5-3-1-16,5-6 3 15,0-1-6-15,3 0 6 16,3 0-3-16,1-12 0 15,0-1 1-15,1-1 1 16,5 0-2-16,4-1 4 0,2 2-1 16,-1-2 2-16,0 2-5 15,-5-2 1-15,-2 2-1 16,-5-1 1-16,-8-5-1 16,3 7 0-16,-5 1 3 15,7 3-2-15,0 4-1 16,2 0-4-16,6-1 3 15,-4 4 1-15,4-4 1 16,-2-1-1-16,4-2 0 16,3 2 1-16,5-2 0 15,8 2 4-15,1-3 3 16,3 2-5-16,-3-1 3 16,1-1-4-16,-7-3-1 0,-2-5 0 15,2-2-1 1,2-9 2-16,2-5-2 0,5-7 7 15,3-5-5-15,3-7-2 16,5-2 1-16,5-2 0 16,-1-7-1-16,-1 1 0 15,2-2 0-15,-2 2 0 16,1 0-2-16,3-2 2 16,0-2 1-16,0 0 0 15,0-3-1-15,12-2 0 16,-2-6 0-16,5-2 0 15,-1-8 0-15,-4-1-2 0,2 2-3 16,-3 6 4-16,-3 8 1 16,2 10-1-16,-1 1 1 15,-2 1 0-15,1-5-1 16,6-8 0-16,-2 4-2 16,4-5-5-16,1 4 4 15,-6 1-1-15,-4 2-1 16,-4 4 5-16,2 7-5 15,-3 7 6-15,0 4-2 16,0-1 3-16,0 2-1 16,0-1 0-16,0-4-2 15,0-7 1-15,0-4-3 16,0-3-9-16,5-4 12 16,1 5-1-16,3-1 4 0,-5 10-3 15,1 4 3-15,2 2-4 16,-1 2 2-16,5-4-1 15,-2-3 1-15,0-3-4 16,0-5-2-16,-3-2 5 16,-2 4 1-16,1 0-6 15,-5 10 4-15,0 0 0 16,0 8 1-16,0 6 0 16,0 8 1-16,0 2 0 15,0 12 0-15,0 3 0 16,0 0 0-16,0 4 0 15,0 2-1-15,0 0 1 16,0 1 0-16,0 0-1 0,0 2 1 16,0-2-3-16,0 2-1 15,4 0-1-15,4 0-3 16,1 0-33-16,-5 0-16 16,1 11-11-16,-2 5-59 15,-2 0-91-15,-1 1-424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2:03.55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58722C0-ED48-4DC3-924E-8B84EB7FFD20}" emma:medium="tactile" emma:mode="ink">
          <msink:context xmlns:msink="http://schemas.microsoft.com/ink/2010/main" type="writingRegion" rotatedBoundingBox="13327,2865 24075,2347 24194,4813 13446,5331"/>
        </emma:interpretation>
      </emma:emma>
    </inkml:annotationXML>
    <inkml:traceGroup>
      <inkml:annotationXML>
        <emma:emma xmlns:emma="http://www.w3.org/2003/04/emma" version="1.0">
          <emma:interpretation id="{FA3F4CD2-F3B7-46B3-A2A9-24252C79A829}" emma:medium="tactile" emma:mode="ink">
            <msink:context xmlns:msink="http://schemas.microsoft.com/ink/2010/main" type="paragraph" rotatedBoundingBox="13327,2865 21504,2471 21565,3742 13388,4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AF3D2D-FCC9-42BF-A409-005C71BC37C1}" emma:medium="tactile" emma:mode="ink">
              <msink:context xmlns:msink="http://schemas.microsoft.com/ink/2010/main" type="line" rotatedBoundingBox="13327,2865 21504,2471 21565,3742 13388,4136"/>
            </emma:interpretation>
          </emma:emma>
        </inkml:annotationXML>
        <inkml:traceGroup>
          <inkml:annotationXML>
            <emma:emma xmlns:emma="http://www.w3.org/2003/04/emma" version="1.0">
              <emma:interpretation id="{C8B0155B-428A-4E43-9876-72E780D1B513}" emma:medium="tactile" emma:mode="ink">
                <msink:context xmlns:msink="http://schemas.microsoft.com/ink/2010/main" type="inkWord" rotatedBoundingBox="13340,3148 14316,3101 14352,3853 13377,3900"/>
              </emma:interpretation>
            </emma:emma>
          </inkml:annotationXML>
          <inkml:trace contextRef="#ctx0" brushRef="#br0">8966 2035 325 0,'0'0'67'16,"0"0"-7"-16,0 0 62 15,0 0 4-15,-1 149-47 16,8-85-32-16,13 6 15 15,7 8 1-15,7 0-11 0,5-8-27 16,7-10-16 0,0-20 0-16,-1-16 14 0,-1-11-2 15,-8-11-11-15,0-2-4 16,-6-11 5-16,0-24-5 16,-6-11-2-16,-4-3-1 15,-10-9 2-15,-7 4-4 16,-3 1-1-16,0 2-4 15,-9 1 4-15,-4 6 0 16,1 7 0-16,0 6 0 16,6 13 0-16,1 9 2 15,2 5-4-15,3 4-5 16,0 2-18-16,0 27 13 16,5 15 12-16,13 15 1 15,7 9 3-15,2 8-4 0,8 2 0 16,4-2 5-1,0-12 2-15,2-10 2 0,2-17-4 16,-2-14-3-16,-2-17 2 16,-5-6 11-16,-2-17-1 15,0-28 1-15,-2-16 8 16,-3-13 1-16,-6-3-11 16,-11 3 8-16,-7-2-1 15,-3 4-5-15,0 3 3 16,-16 7-16-16,-2 15-2 15,1 15 2-15,11 16 0 16,2 8-2-16,4 8-21 16,0 0-36-16,0 8-34 15,6 22-19-15,7 18 18 0,-1 5-160 16</inkml:trace>
        </inkml:traceGroup>
        <inkml:traceGroup>
          <inkml:annotationXML>
            <emma:emma xmlns:emma="http://www.w3.org/2003/04/emma" version="1.0">
              <emma:interpretation id="{374FA3A1-38DE-4F6B-8AF6-F5F630F583CB}" emma:medium="tactile" emma:mode="ink">
                <msink:context xmlns:msink="http://schemas.microsoft.com/ink/2010/main" type="inkWord" rotatedBoundingBox="15909,2741 17011,2688 17073,3959 15971,40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271.7081">11537 1686 629 0,'0'0'27'0,"0"0"38"0,0 0-2 16,0 0 41-16,0 0-20 16,0 0-51-16,-6-58-25 15,6 63-2-15,0 17-4 16,0 13 15-16,1 10 14 16,11 8-7-16,2 12 3 15,1 6-14-15,0 12 9 16,-4 6 19-16,1 3-17 15,-3-1-3-15,-3-2-14 16,1-3 2-16,-2-7-4 16,-4-7 2-16,2-9 1 0,-3-5 1 15,0-11-3-15,0-11 0 16,0-10 7-16,0-7-8 16,0-7-3-16,0-4 3 15,0-4 0-15,0-2-4 16,0-2 0-16,0 3 0 15,0-3 0-15,0 0 4 16,0 1 5-16,0-1 0 16,0 0-3-16,0 0-1 15,0 0-2-15,0 0 2 16,0 0-3-16,0 0-3 16,0 0 0-16,0 0 1 15,0 0-1-15,0 0-1 0,0 0 1 16,0 0-1-1,2 0-2-15,8 0 1 0,13 0 0 16,13 0 2-16,21 0 2 16,14 0 3-16,11-1-3 15,7-14-2-15,4 1-3 16,5-1 3-16,0 3 2 16,-4 3-1-16,-8 0 4 15,-15 5-2-15,-16 4-3 16,-17 0 0-16,-13 0 1 15,-13 0-1-15,-7 0 0 16,-5 0 2-16,0 0-2 0,0 0 4 16,0 0-4-1,0 0 0-15,0-3-16 0,0-1-46 16,0-2-38-16,0-3-131 16,-3 2-666-16</inkml:trace>
        </inkml:traceGroup>
        <inkml:traceGroup>
          <inkml:annotationXML>
            <emma:emma xmlns:emma="http://www.w3.org/2003/04/emma" version="1.0">
              <emma:interpretation id="{75A0AD90-3705-4049-A683-E7680E7DAFA0}" emma:medium="tactile" emma:mode="ink">
                <msink:context xmlns:msink="http://schemas.microsoft.com/ink/2010/main" type="inkWord" rotatedBoundingBox="18591,2707 21508,2567 21555,3531 18638,36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905.9736">14350 2024 747 0,'0'0'32'0,"0"128"-19"0,0-40 95 15,0 4-22 1,0-6-34-16,0-21-31 0,0-20-9 16,0-27 2-16,0-12-12 15,0-3 4-15,0-3 5 16,0 0 14-16,0-24 9 15,0-18-26-15,-5-12-8 16,-11-16-11-16,-1-8-1 16,-2-6-5-16,-5-6-7 15,1-1 1-15,5 3 23 16,13 9 3-16,5 6-3 16,23 10 0-16,24 10-1 15,5 9-3-15,2 16 4 16,-1 17-2-16,-5 11 1 0,-4 7-6 15,-13 29 2-15,-16 11-15 16,-15 13 16-16,-4 1-6 16,-41 1-16-16,-14-5 8 15,-10-4 16-15,1-6 1 16,11-13 0-16,19-14 2 16,20-13 11-16,18-7 35 15,0 0-47-15,26 0 2 16,18 1-2-16,10 19 33 15,3 4 6-15,0 12 5 16,-7 2 2-16,-7 1-10 16,-8 1-13-16,-10-6-8 15,-5-4-12-15,-7 2-3 0,-4-4-6 16,3 3-57 0,0-2-38-16,3-6-163 0,2-7-281 15</inkml:trace>
          <inkml:trace contextRef="#ctx0" brushRef="#br0" timeOffset="10317.8393">14974 1844 648 0,'0'0'173'0,"0"0"-132"16,0 0 15-16,0 0-11 15,0 0-44-15,0 0 40 16,0 113-2-16,-6-52-21 16,1 1 6-16,2-3-6 15,3-3 9-15,0-7 6 16,0-10-12-16,0-4-6 15,17-8 14-15,7-1-19 16,10-3 20-16,13-6 6 16,4-6 0-16,9-4-8 15,-3-6-1-15,-3-1-19 16,-3 0-4-16,-13 0-2 0,-9 0-2 16,-16 0-4-1,-11 0-39-15,-2 0-6 0,-6-8-4 16,-32-1-59-16,-9-3-162 15,-13-6-302-15</inkml:trace>
          <inkml:trace contextRef="#ctx0" brushRef="#br0" timeOffset="10609.005">14968 1895 1035 0,'0'0'55'0,"0"0"-43"15,0 0 36-15,177-66-23 16,-84 48-20-16,8 4-5 16,1 1-43-16,-10 7-184 15,-22 6-369-15</inkml:trace>
          <inkml:trace contextRef="#ctx0" brushRef="#br0" timeOffset="10469.0547">15031 2152 762 0,'0'0'75'0,"0"0"4"16,0 0-8-16,0 0-18 0,137-8-17 15,-103 3-31-15,-4-6-5 16,-10-4-78-16,-13-8-169 16</inkml:trace>
          <inkml:trace contextRef="#ctx0" brushRef="#br0" timeOffset="10791.2889">15709 1962 430 0,'0'0'462'0,"-3"122"-322"16,3-42 13-16,4 0-65 16,17-4-8-16,5-11-43 15,-4-17-35-15,-2-16 0 16,-7-17-2-16,-2-15-19 16,-2 0-52-16,6-26-11 15,-3-19-50-15,-10-7-469 0</inkml:trace>
          <inkml:trace contextRef="#ctx0" brushRef="#br0" timeOffset="11189.7837">15979 2022 828 0,'0'0'126'0,"0"151"50"15,3-67-66-15,6-9-37 16,6-15-21-16,5-15-32 16,-5-20-15-16,-6-15-5 0,0-10 0 15,0-12-26 1,6-35-28-16,-1-21-67 0,-14-12-204 15</inkml:trace>
          <inkml:trace contextRef="#ctx0" brushRef="#br0" timeOffset="11368.8284">15563 1887 918 0,'0'0'52'16,"168"-32"117"-16,-53 11-89 15,3-1-10-15,-5 3-33 16,-8-1-36-16,-13 8-1 16,-14 3-29-16,-18 9-80 15,-22 0-182-15</inkml:trace>
          <inkml:trace contextRef="#ctx0" brushRef="#br0" timeOffset="11787.852">16490 2119 711 0,'0'0'144'15,"8"134"41"-15,-3-81-111 0,1-14-51 16,1-14-2-16,-2-15-13 15,-1-8-3-15,-4-2 0 16,2-11 31-16,2-25 3 16,-1-18-38-16,3-13 2 15,2-10-6-15,-1-4 3 16,2-4-15-16,0 6-6 16,5 8-7-16,-4 20 2 15,2 18 26-15,0 15-2 16,-1 18 0-16,7 0 1 15,9 14-8-15,7 26 9 16,7 21 18-16,7 14 18 16,3 7 6-16,3 9-8 15,-1-7 11-15,-5-10-29 16,-4-21-12-16,-16-20-1 0,-11-17-3 16,-17-16-84-16,0 0-10 15,-36-30-105-15</inkml:trace>
          <inkml:trace contextRef="#ctx0" brushRef="#br0" timeOffset="11932.9168">16641 2122 905 0,'0'0'62'0,"0"0"13"16,180 30 44-16,-97-24-56 16,1-5-25-16,-9 3-28 15,-13 4-10-15,-26 8-119 16,-36 8-224-16</inkml:trace>
        </inkml:traceGroup>
      </inkml:traceGroup>
    </inkml:traceGroup>
    <inkml:traceGroup>
      <inkml:annotationXML>
        <emma:emma xmlns:emma="http://www.w3.org/2003/04/emma" version="1.0">
          <emma:interpretation id="{14F97D85-8057-4D25-A5E9-570ADCE0D7B7}" emma:medium="tactile" emma:mode="ink">
            <msink:context xmlns:msink="http://schemas.microsoft.com/ink/2010/main" type="paragraph" rotatedBoundingBox="19307,4224 24137,3851 24208,4764 19377,51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5B591E-21B6-4ABB-8CE4-29AC9D9F9079}" emma:medium="tactile" emma:mode="ink">
              <msink:context xmlns:msink="http://schemas.microsoft.com/ink/2010/main" type="line" rotatedBoundingBox="19307,4224 24137,3851 24208,4764 19377,5137"/>
            </emma:interpretation>
          </emma:emma>
        </inkml:annotationXML>
        <inkml:traceGroup>
          <inkml:annotationXML>
            <emma:emma xmlns:emma="http://www.w3.org/2003/04/emma" version="1.0">
              <emma:interpretation id="{97035857-E172-42D1-BEDB-9A1DA7F0F114}" emma:medium="tactile" emma:mode="ink">
                <msink:context xmlns:msink="http://schemas.microsoft.com/ink/2010/main" type="inkWord" rotatedBoundingBox="19307,4224 24137,3851 24208,4764 19377,51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411.6937">14959 3356 818 0,'0'0'59'0,"4"109"117"16,11-27-61-16,3 8-43 16,2-3-14-16,-2-11-22 15,-3-17-27-15,-3-20-9 16,-3-20-3-16,-2-19-51 16,4-10-67-16,1-42-115 15,-6-20-693-15</inkml:trace>
          <inkml:trace contextRef="#ctx0" brushRef="#br0" timeOffset="12950.352">15864 3156 928 0,'0'0'93'16,"0"0"5"-16,0 0-41 0,0 0-3 15,0 0-28-15,-142-101-20 16,78 101 3-16,-7 21-9 16,0 20-6-16,13 2 1 15,19 2 5-15,16 0-3 16,23 6-3-16,6 4-3 16,45 1 9-16,21-3-2 15,13-4 2-15,2-7 0 16,-8-5 0-16,-8-1 1 15,-15-4 10-15,-23-8 9 16,-14-1 7-16,-19-7-11 16,0-2-8-16,-43 1 50 15,-23 1-27-15,-13 1-18 0,-2-1-2 16,11 1-8-16,14 0 2 16,17-8-4-16,19-1-1 15,20-4-9-15,0-4-52 16,41 0-52-16,30-13 27 15,22-25-84-15,7-7-225 16</inkml:trace>
          <inkml:trace contextRef="#ctx0" brushRef="#br0" timeOffset="13268.1564">16203 3562 125 0,'0'0'488'16,"0"0"-372"-16,0 0 47 16,0 0-66-16,164 82-24 15,-104-97 9-15,-1-29-23 16,-11-10-20-16,-13-2-22 16,-17-5 11-16,-18 3 0 15,0 7 25-15,-42 11-16 16,-14 14 0-16,-13 17-13 15,-5 9-24-15,3 22 0 16,10 23-2-16,19 13 2 16,16 6-6-16,26-2-44 15,2-6-30-15,50-9-3 16,22-22-32-16,15-14-159 0,4-11-420 16</inkml:trace>
          <inkml:trace contextRef="#ctx0" brushRef="#br0" timeOffset="13617.8649">17170 3170 745 0,'0'0'69'0,"0"0"56"0,0 0-3 15,0 0-47-15,0 0-15 16,0 0-22-16,-72-66-8 16,37 66-10-16,-4 0-17 15,-1 10-3-15,-3 25 0 16,3 10 3-16,1 13-2 16,6 8 1-16,7 5 10 15,10 5 2-15,14 2 6 16,2-8-8-16,24-6 6 15,24-19-14-15,17-20-4 16,15-25 0-16,11-3-6 16,4-36-26-16,-2-10-59 0,-15 0-69 15,-25 4-225-15</inkml:trace>
          <inkml:trace contextRef="#ctx0" brushRef="#br0" timeOffset="13896.6374">17418 3519 435 0,'0'0'127'0,"0"0"-112"16,0 0 65-16,0 0-28 15,0 0 39-15,153 90 51 16,-108-98-99-16,-5-20 38 16,-10-8-51-16,-9-3-5 15,-12-6-1-15,-9 0 0 0,0 0 11 16,-21 6 8-16,-15 10 4 15,-8 16 2-15,-4 13-32 16,4 0 0-16,5 34-14 16,8 17-3-16,13 13-5 15,18 3-34-15,0-8-24 16,45-9 1-16,19-13-29 16,19-23-213-16</inkml:trace>
          <inkml:trace contextRef="#ctx0" brushRef="#br0" timeOffset="14300.4004">18439 3110 905 0,'0'0'35'0,"0"0"50"16,0 0-9-16,0 0-38 15,-131-91-1-15,77 91-16 16,-11 0-20-16,4 15 0 16,11 16-1-16,14 4 0 15,15 6 4-15,18 8-4 16,3 6 0-16,34 7 2 16,24 2 12-16,8-4-1 0,7-6-6 15,0-2 11 1,-9-5 11-16,-11-8 1 0,-20-10 3 15,-20-4-24 1,-13-8-6-16,-1-1-2 0,-38-2 23 16,-11 0 6-16,-11-4-15 15,0 1-10-15,9-1-5 16,14-3-2-16,14-3-6 16,18-4-27-16,6 0-23 15,27-4-70-15,26-24-40 16,16-10-104-16</inkml:trace>
          <inkml:trace contextRef="#ctx0" brushRef="#br0" timeOffset="14653.748">18264 3092 1083 0,'0'0'89'16,"0"0"-86"-16,199-88 11 16,-89 53 19-16,-1 1 3 15,-3 2-8-15,-16 12-25 16,-15 10-3-16,-10 8-53 16,-13 2-101-16,-17 0-187 15</inkml:trace>
          <inkml:trace contextRef="#ctx0" brushRef="#br0" timeOffset="14489.9824">18759 3416 818 0,'0'0'130'15,"0"0"-49"-15,-27 141 24 16,27-99-35-16,0-15-31 15,0-9-26-15,0-12-8 16,0-6-5-16,0 0-20 16,8-27-29-16,-4-12-62 15,-4-14-263-15</inkml:trace>
          <inkml:trace contextRef="#ctx0" brushRef="#br0" timeOffset="14952.1161">19317 3431 873 0,'0'0'10'0,"0"0"160"16,177 37-103-16,-109-37-14 15,1-37 9-15,-6-17-31 16,-15-9-13-16,-15-13-17 16,-27-4 1-16,-6-2-2 15,-34 16-7-15,-28 16-10 16,-9 28 17-16,-8 22 6 16,2 4 22-16,3 45 15 15,8 19-15-15,12 16-23 0,12 8-5 16,23-3-1-16,19-15-50 15,0-19-86-15,22-25-380 16</inkml:trace>
          <inkml:trace contextRef="#ctx0" brushRef="#br0" timeOffset="12561.6371">14938 3286 1166 0,'0'0'56'0,"0"0"-10"16,0 0-19-16,0 0-27 16,0 0-9-16,0 0-44 15,93-12-28-15,-20 11-128 16,7 1-243-16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1:32.91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4A64303-F20A-4E51-B2CE-7F206E4B50B5}" emma:medium="tactile" emma:mode="ink">
          <msink:context xmlns:msink="http://schemas.microsoft.com/ink/2010/main" type="writingRegion" rotatedBoundingBox="3712,769 24723,206 25058,12705 4047,13269"/>
        </emma:interpretation>
      </emma:emma>
    </inkml:annotationXML>
    <inkml:traceGroup>
      <inkml:annotationXML>
        <emma:emma xmlns:emma="http://www.w3.org/2003/04/emma" version="1.0">
          <emma:interpretation id="{9D921993-1F7D-4617-9572-D62C8158B8D3}" emma:medium="tactile" emma:mode="ink">
            <msink:context xmlns:msink="http://schemas.microsoft.com/ink/2010/main" type="paragraph" rotatedBoundingBox="4756,743 14649,460 14687,1784 4793,20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1B56E5-0DEB-4CCC-8B6E-64C494C66212}" emma:medium="tactile" emma:mode="ink">
              <msink:context xmlns:msink="http://schemas.microsoft.com/ink/2010/main" type="line" rotatedBoundingBox="4756,743 14649,460 14687,1784 4793,2067"/>
            </emma:interpretation>
          </emma:emma>
        </inkml:annotationXML>
        <inkml:traceGroup>
          <inkml:annotationXML>
            <emma:emma xmlns:emma="http://www.w3.org/2003/04/emma" version="1.0">
              <emma:interpretation id="{096E994C-B786-47BB-8B10-462F93D3AD79}" emma:medium="tactile" emma:mode="ink">
                <msink:context xmlns:msink="http://schemas.microsoft.com/ink/2010/main" type="inkWord" rotatedBoundingBox="4756,743 8050,649 8088,1951 4793,20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474 572 862 0,'0'0'24'0,"0"0"-21"0,0 0 8 15,0 0 53-15,0 0-2 16,0 0-24-16,0 0-11 15,-9-9-9-15,9-7-9 16,0-7 2-16,0-5-6 16,3-12 1-16,1-5 0 15,1-6-2-15,-4-2-4 16,-1-3 0-16,0 3-1 16,-10-1 0-16,-16 11-13 15,8 10 14-15,2 12 0 16,5 13 1-16,3 7 3 0,4 1 3 15,4 0-7-15,0 0-1 16,0 12-8-16,18 9 6 16,26-1 3-16,17-10 3 15,22-10-2-15,3 0-1 16,-7-16 3-16,-10-11-3 16,-19 4 0-16,-18 9 0 15,-13 8 0-15,-13 6 0 16,-6 0-3-16,0 20 2 15,-36 26 2-15,-24 29-1 16,-17 26 3-16,-5 12-1 16,11-4-2-16,26-12 0 0,22-16-2 15,19-11 4-15,4-10-4 16,22-9 2-16,31-12-1 16,19-14 1-16,15-10 18 15,11-15-6-15,0 0 0 16,-2-27-9-16,-9-2-2 15,-16 3-1-15,-22 9-27 16,-21 15-22-16,-25 2-133 16,-3 14-149-16</inkml:trace>
          <inkml:trace contextRef="#ctx0" brushRef="#br0" timeOffset="757.0947">1553-309 294 0,'0'0'25'0,"0"0"110"16,0 0 42-16,0 0-85 15,0 0 19-15,0 0-39 16,-27-93-47-16,24 93-14 15,3 13-11-15,-1 23-4 16,1 37 4-16,0 34 10 16,0 28 28-16,0 15 13 0,0-5-15 15,0-15-19 1,13-23-6-16,5-21 8 0,0-18 0 16,-1-7-3-1,-2-12-2-15,-3-9-5 0,-2-14-5 16,-2-10-3-16,-4-5-1 15,-2-7-15-15,1-4-30 16,-2 0-32-16,2 0-37 16,2-20-72-16,-1-13-454 15</inkml:trace>
          <inkml:trace contextRef="#ctx0" brushRef="#br0" timeOffset="1295.3329">2148-402 186 0,'0'0'66'0,"0"0"19"16,0 0 32-16,-21 129-2 15,-13-66 0-15,-14 17-78 0,-11 3-1 16,-4 2-4-16,-2-9-21 16,11-15-8-16,2-11-2 15,3-10 7-15,6-7 9 16,-2-10-7-16,7-7-7 15,14-10-3-15,11-6 0 16,10 0-2-16,3-7-43 16,0-15 3-16,18 1 42 15,7 6 1-15,5 2 0 16,3 13 2-16,2 0 14 16,1 24 16-16,2 18 39 15,-2 14 35-15,-2 8-20 16,1-1-31-16,1-8-8 0,0-15-9 15,3-16-9 1,-4-12-14-16,-4-9-2 0,-1-3-8 16,-7 0-6-16,-4-12-10 15,-2-14-32-15,-5 7-31 16,-3-3-69-16,-9 6-94 16,0 7-362-16</inkml:trace>
          <inkml:trace contextRef="#ctx0" brushRef="#br0" timeOffset="1961.6236">2814 358 614 0,'0'0'82'0,"0"0"50"16,0 0 19-16,0 0-62 15,0 0-38-15,0 0-18 16,-57 8-20-16,66-5-11 15,36 0-1-15,20 0 30 16,15-3 0-16,8 0-9 16,1 0-6-16,0-11-13 15,-11-1-3-15,-16 2 1 16,-14 4-1-16,-15 6-8 16,-12 0-39-16,-12 0-4 15,-6 0-9-15,-3 0-40 0,0 0-10 16,0 10-50-16,-20 6-194 15</inkml:trace>
          <inkml:trace contextRef="#ctx0" brushRef="#br0" timeOffset="2155.77">3017 752 600 0,'0'0'95'0,"0"0"100"16,196 0-50-16,-103-10-55 15,2-7-31-15,-7 2-10 16,-11 3-28-16,-15 5-20 16,-19 7-1-16,-17 0-27 0,-22 7-63 15,-4 22-165 1,-25 4-384-16</inkml:trace>
        </inkml:traceGroup>
        <inkml:traceGroup>
          <inkml:annotationXML>
            <emma:emma xmlns:emma="http://www.w3.org/2003/04/emma" version="1.0">
              <emma:interpretation id="{E3E50C5B-1DFB-47C8-B965-70CE27A658BD}" emma:medium="tactile" emma:mode="ink">
                <msink:context xmlns:msink="http://schemas.microsoft.com/ink/2010/main" type="inkWord" rotatedBoundingBox="9123,815 9884,793 9916,1920 9155,19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35.9846">4972-3 500 0,'0'0'169'16,"0"0"-145"-16,0 0 30 15,0 0 56-15,0 0-18 16,0 0-13-16,15 120-31 16,13-98-22-16,8-7 2 0,3-8-5 15,2-7-5-15,3 0 0 16,-5-17-1-16,1-20 2 15,-5-6-5-15,-8-6-12 16,-9-4 2-16,-12-3 1 16,-6-1-2-16,0 6-3 15,-15 7-11-15,-17 14-3 16,-5 9 10-16,-5 10-1 16,-6 11-4-16,-9 0-10 15,-4 36 14-15,0 17-12 16,4 15 10-16,7 8-1 15,9 12-4-15,7 8 9 16,11 7 3-16,7 4 0 16,14-2 1-16,2-11-1 15,9-7 10-15,32-14 4 0,21-14-4 16,16-15 13-16,15-18 21 16,5-17-7-16,-2-9-3 15,-15-14 3-15,-7-22 0 16,-17 1-14-16,-17 6-17 15,-14 9 0-15,-16 8-6 16,-10 6-15-16,0 1-35 16,-19 5-55-16,-25 0-87 15,-10 3-568-15</inkml:trace>
        </inkml:traceGroup>
        <inkml:traceGroup>
          <inkml:annotationXML>
            <emma:emma xmlns:emma="http://www.w3.org/2003/04/emma" version="1.0">
              <emma:interpretation id="{0AF79EC4-2C5B-4AA2-944A-FB6D0A8CF89C}" emma:medium="tactile" emma:mode="ink">
                <msink:context xmlns:msink="http://schemas.microsoft.com/ink/2010/main" type="inkWord" rotatedBoundingBox="10779,607 14650,496 14683,1633 10811,1744"/>
              </emma:interpretation>
              <emma:one-of disjunction-type="recognition" id="oneOf2"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e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8420.9746">6472 390 388 0,'0'0'151'0,"0"0"-58"0,0 0 40 15,0 0-59-15,0 0-20 16,0 0 17-16,0 0-27 16,-45 1-28-16,42-1 2 15,3 2 5-15,-2-2-13 16,2 0-4-16,0 0-6 15,0 0 0-15,0 0-5 16,9 0-3-16,29 0 8 16,24 0 17-16,17-3 12 15,16-15 2-15,3 1-2 16,-5-1-5-16,-4 4-7 16,-10 1 4-16,-5 2-10 15,-12 4 9-15,-17 0-4 16,-14 6-11-16,-14 1-3 0,-10 0-2 15,-7 0 1-15,0 0 1 16,0 0 2-16,0 0-2 16,0 0-2-16,0 0-12 15,0 0-33-15,5 0-34 16,5 0-69-16,4 0-36 16,-5 0-342-16</inkml:trace>
          <inkml:trace contextRef="#ctx0" brushRef="#br0" timeOffset="9451.0574">7813-48 700 0,'0'0'26'0,"0"0"107"15,0 0-80-15,0 0-12 16,0 0 21-16,0 0-6 15,-41-89-38-15,41 89-17 16,0 0-1-16,0 0-15 16,0 0 15-16,0 19-38 0,0 13 38 15,16 18 2-15,2 14 5 16,-2 8-2-16,1 8 27 16,-4-6-26-16,2-3 2 15,6-11 1-15,2-16 0 16,2-9 4-16,5-14-4 15,3-6-6-15,2-9 2 16,1-6-1-16,2 0 0 16,-5-10-2-16,6-18 1 15,-3-8-1-15,-6-5 3 16,-4-7-5-16,-13-2 4 16,-8 3-6-16,-5 1 4 0,0 2-4 15,0 5 3 1,0 7-1-16,-8 1 2 0,2 6-2 15,3 4 2-15,2 4 1 16,-2 5-3-16,3 3-2 16,0 3 2-16,0 4 1 15,0 0-1-15,0 2 0 16,0 0-1-16,0 0-4 16,0 0-1-16,0 0-7 15,0 12-6-15,0 18 17 16,7 13 2-16,8 15 0 15,0 6 1-15,0 2 3 16,3-6 1-16,5-7-4 16,5-12 2-16,1-13 2 15,4-7 1-15,-1-10 5 0,7-7-4 16,-3-4-2-16,4-8-4 16,4-28 5-16,-3-9 6 15,-2-8 1-15,-9-2-6 16,-9-2 0-16,-11-1-4 15,-7 8 2-15,-3 5-2 16,0 9 1-16,0 10-2 16,-7 4 1-16,1 8-1 15,1 5 0-15,2 6-2 16,0 0-4-16,3 3-21 16,0 0-20-16,0 0-37 15,0 0-136-15,15 3-217 16,5 9 61-16</inkml:trace>
          <inkml:trace contextRef="#ctx0" brushRef="#br0" timeOffset="10092.7641">9590-265 424 0,'0'0'92'16,"0"0"74"-16,0-141-62 15,0 99-29-15,0 4 21 16,-4 2-40-16,-4 7 5 16,7 5-10-16,-7 10-33 15,5 8 22-15,1 5-17 16,-1 1-2-16,3 0-21 16,0 0-12-16,-1 25-10 0,1 24 18 15,0 22 4 1,-3 21 5-16,1 17-2 15,-2 6-2-15,-5 1 1 0,0-9 0 16,1-15-1-16,2-11 0 16,6-13 0-16,0-10 1 15,0-10 1-15,2-15 3 16,14-5-1-16,8-12 1 16,5-4 13-16,9-6-6 15,8-3 7-15,11-3 0 16,7 0 4-16,6 0 6 15,4-11-19-15,1-2 2 16,-7 5 5-16,-4 1-1 16,-11 1-9-16,-12 3-8 15,-14 1 6-15,-9 2-6 0,-9-1-2 16,-6 1 2-16,-2 0 0 16,-1 0-1-16,0 0-7 15,0 0-28-15,0 0-18 16,0-7-12-16,0-4-22 15,0-14-192-15</inkml:trace>
        </inkml:traceGroup>
      </inkml:traceGroup>
    </inkml:traceGroup>
    <inkml:traceGroup>
      <inkml:annotationXML>
        <emma:emma xmlns:emma="http://www.w3.org/2003/04/emma" version="1.0">
          <emma:interpretation id="{F6E092D9-ED7C-4D62-8CFA-74223CB89BD8}" emma:medium="tactile" emma:mode="ink">
            <msink:context xmlns:msink="http://schemas.microsoft.com/ink/2010/main" type="paragraph" rotatedBoundingBox="5039,2804 9595,2251 9815,4073 5260,46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05FDFA-6626-4A6B-83EE-E839CAB39756}" emma:medium="tactile" emma:mode="ink">
              <msink:context xmlns:msink="http://schemas.microsoft.com/ink/2010/main" type="line" rotatedBoundingBox="5039,2804 9595,2251 9815,4073 5260,4625"/>
            </emma:interpretation>
          </emma:emma>
        </inkml:annotationXML>
        <inkml:traceGroup>
          <inkml:annotationXML>
            <emma:emma xmlns:emma="http://www.w3.org/2003/04/emma" version="1.0">
              <emma:interpretation id="{9CAE76E5-0F1D-4C30-8621-A523555E8B49}" emma:medium="tactile" emma:mode="ink">
                <msink:context xmlns:msink="http://schemas.microsoft.com/ink/2010/main" type="inkWord" rotatedBoundingBox="5039,2804 7372,2521 7593,4342 5260,462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4304.9893">807 1673 813 0,'0'0'15'15,"0"0"10"-15,0 0 1 0,0 0 30 16,0 0 31-16,0 0-67 16,0 0-20-16,0 0-4 15,-46 35 4-15,53 37 2 16,10 22 4-16,1 30 23 16,-3 11 17-16,-3 17-9 15,-3 8 2-15,-4-8-6 16,-1-11-16-16,-4-19-7 15,0-22-7-15,0-13 7 16,0-11 2-16,0-14-9 16,0-13-2-16,0-16-2 15,3-15 1-15,-1-10-17 16,1-4-19-16,-2-4-20 16,4 0-33-16,7-14-108 0,1-22-194 15</inkml:trace>
          <inkml:trace contextRef="#ctx0" brushRef="#br0" timeOffset="24814.88">1559 2066 462 0,'0'0'99'0,"0"0"20"0,0 0-8 16,0 0-29-16,0 0-7 15,0 0-71-15,17-25 6 16,-17 68-10-16,0 23 51 16,-23 16-7-16,-21 11-19 15,-13 8-13-15,-13 1-8 16,-5-4 1-16,-4-10 1 15,9-20-4-15,8-16 7 16,12-21-1-16,11-18 8 16,9-8 1-16,8-5-10 15,11 0-6-15,2-21-1 16,9-11-3-16,0-2 3 0,5 2 3 16,17 5-3-16,8 10 0 15,2 14-3-15,4 3-3 16,5 21 3-16,1 26 3 15,1 13 42-15,4 6 9 16,4 3-21-16,-3-12 2 16,-1-5-6-16,-8-18 1 15,-5-11-27-15,-7-13-4 16,-4-10 3-16,3 0-33 16,-1-19-35-16,2-16-13 15,-1-2-133-15,-8 4-403 16</inkml:trace>
          <inkml:trace contextRef="#ctx0" brushRef="#br0" timeOffset="25319.6769">2136 2856 750 0,'0'0'209'0,"0"0"-134"16,0 0 5-16,0 0-47 0,0 0-14 15,178-21 65-15,-47 7-4 16,5 2-39-16,-11 5-3 16,-21 1-34-16,-24 4-4 15,-26 2-2-15,-15 0 0 16,-17 0-9-16,-14 0-62 16,-8 24-39-16,-33 8 35 15,-38 9-146-15,-22 3-690 16</inkml:trace>
          <inkml:trace contextRef="#ctx0" brushRef="#br0" timeOffset="25491.4728">2335 3226 839 0,'0'0'60'0,"0"0"125"0,206 28-61 16,-98-28 0-16,6 0-69 15,-4-4-6-15,-9-11-23 16,-16 3-25-16,-12 2-1 15,-27 4-14-15,-17 6-79 16,-28 0-80-16,-1 23-284 16</inkml:trace>
        </inkml:traceGroup>
        <inkml:traceGroup>
          <inkml:annotationXML>
            <emma:emma xmlns:emma="http://www.w3.org/2003/04/emma" version="1.0">
              <emma:interpretation id="{82BF6542-63BD-45C8-8D22-7ACB5D2ACBCD}" emma:medium="tactile" emma:mode="ink">
                <msink:context xmlns:msink="http://schemas.microsoft.com/ink/2010/main" type="inkWord" rotatedBoundingBox="8754,2916 9662,2806 9807,4005 8900,411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6661.401">4784 1991 520 0,'0'0'177'0,"0"0"-98"16,0 0 2-16,-24 122-7 16,28-85-7-16,23-5-22 0,9 0 9 15,8-12-18 1,9-10 0-16,4-10-9 0,6-1 2 15,-1-34-10-15,-5-9 19 16,-6-7-33-16,-18-2 2 16,-11 2-7-16,-11-3 7 15,-11 1-6-15,0 4-2 16,-26 5-19-16,-20 11 5 16,-13 9-22-16,-7 11 23 15,-9 11 8-15,-9 2-1 16,-4 18 7-16,-2 24 0 15,9 11 2-15,13 6-2 16,14 6 0-16,15 6 0 16,12 6 0-16,11 12 0 15,8 12 0-15,8 13 0 16,8-1 11-16,32-4 16 16,16-12-11-16,14-20 6 0,15-21 2 15,8-18-7-15,8-23 4 16,4-15 3-16,-6 0 7 15,-10-25-14-15,-14-13-8 16,-18-4-6-16,-15 7 2 16,-18 8-5-16,-15 10-12 15,-9 8-33-15,0 9-27 16,-18 0-56-16,-27 7-265 16</inkml:trace>
        </inkml:traceGroup>
      </inkml:traceGroup>
    </inkml:traceGroup>
    <inkml:traceGroup>
      <inkml:annotationXML>
        <emma:emma xmlns:emma="http://www.w3.org/2003/04/emma" version="1.0">
          <emma:interpretation id="{C05BD00B-7BFE-47D9-8C75-58361B54C0BA}" emma:medium="tactile" emma:mode="ink">
            <msink:context xmlns:msink="http://schemas.microsoft.com/ink/2010/main" type="paragraph" rotatedBoundingBox="8621,4466 15124,4028 15238,5722 8735,61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952B9E7-C799-477E-B7E9-B1BE7B28C36C}" emma:medium="tactile" emma:mode="ink">
              <msink:context xmlns:msink="http://schemas.microsoft.com/ink/2010/main" type="line" rotatedBoundingBox="8621,4466 15124,4028 15238,5722 8735,6160"/>
            </emma:interpretation>
          </emma:emma>
        </inkml:annotationXML>
        <inkml:traceGroup>
          <inkml:annotationXML>
            <emma:emma xmlns:emma="http://www.w3.org/2003/04/emma" version="1.0">
              <emma:interpretation id="{9B68CEBD-4A42-47A6-8C7E-EEC491676E54}" emma:medium="tactile" emma:mode="ink">
                <msink:context xmlns:msink="http://schemas.microsoft.com/ink/2010/main" type="inkWord" rotatedBoundingBox="8623,4498 10550,4368 10661,6016 8734,6146">
                  <msink:destinationLink direction="with" ref="{9B8DBD67-1591-44EF-97D9-6FE9AD37BB75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7229.4633">4244 3431 845 0,'0'0'79'0,"0"0"-14"15,0 0 42-15,0 0-88 16,0 0-9-16,0 0-8 0,238 0 45 15,-78-3-4-15,21-3 3 16,8-4 6-16,1-3-15 16,-4-3-2-16,-7-7-5 15,-18 1-6-15,-21-2 6 16,-25 3-14-16,-30 2-13 16,-25 10 3-16,-29 4-6 15,-22 3-5-15,-9 2-14 16,-1 0-18-16,-37 0-14 15,-19 9-69-15,-15 19-13 16,-8 7-156-16</inkml:trace>
          <inkml:trace contextRef="#ctx0" brushRef="#br0" timeOffset="28115.4827">4784 4430 718 0,'0'0'82'0,"0"0"-34"0,0 0 72 16,0 0-7-16,0 0-38 15,0 0-4-15,70-96-35 16,-56 43-18-16,-2-3-2 15,-9 1-8-15,-3 6-7 16,0 7 0-16,-21 8-2 16,-5 9-1-16,-2 6 0 15,-5 10 1-15,4 4 1 16,5 3 0-16,11 2 0 16,7 0 1-16,6 0-1 15,0 0-5-15,0 9-4 16,24 10 4-16,19 0-1 0,19-5 6 15,21-8 0 1,7-6 5-16,2 0-4 0,-13-2 6 16,-14-10-6-16,-13 0 1 15,-14 2 0-15,-9 3 0 16,-16 3 1-16,-7 4-1 16,-6 0 0-16,0 0-2 15,0 0 10-15,-19 33-6 16,-20 20 1-16,-13 26 2 15,-2 10-6-15,5 6 0 16,11-4-2-16,19-9 0 16,14-6-1-16,5-4 1 15,18-7-3-15,23-9 4 16,16-4 8-16,12-16 17 0,12-9 20 16,11-7-5-16,-3-12 3 15,-2-8-15-15,-12 0-12 16,-16-1-8-16,-16-15-8 15,-17 2-1-15,-11-1-62 16,-12-3-53-16,-3 0-95 16</inkml:trace>
        </inkml:traceGroup>
        <inkml:traceGroup>
          <inkml:annotationXML>
            <emma:emma xmlns:emma="http://www.w3.org/2003/04/emma" version="1.0">
              <emma:interpretation id="{C90F4B5E-9EAE-4C20-9CF3-80B5CE9B459F}" emma:medium="tactile" emma:mode="ink">
                <msink:context xmlns:msink="http://schemas.microsoft.com/ink/2010/main" type="inkWord" rotatedBoundingBox="13623,4130 15124,4028 15238,5722 13737,5823">
                  <msink:destinationLink direction="with" ref="{9B8DBD67-1591-44EF-97D9-6FE9AD37BB75}"/>
                </msink:context>
              </emma:interpretation>
            </emma:emma>
          </inkml:annotationXML>
          <inkml:trace contextRef="#ctx0" brushRef="#br0" timeOffset="31068.5838">9252 3188 809 0,'0'0'43'0,"0"0"85"16,0 0-24-16,0 0-79 16,0 0-23-16,0 0 4 15,215-30 35-15,-78 9 16 16,14-2-6-16,7-1-5 15,0-2 18-15,-8-4-24 16,-8 1-16-16,-22 5 6 16,-16-1-20-16,-28 8-8 0,-30 5 0 15,-21 7-2 1,-17 3-16-16,-8 0-18 0,0 2-19 16,-30 0-26-16,-20 9-66 15,-10 19-28-15,-6 6-230 16</inkml:trace>
          <inkml:trace contextRef="#ctx0" brushRef="#br0" timeOffset="31713.1021">9746 4100 491 0,'0'0'221'15,"0"0"-207"-15,0 0 56 16,0 0 45-16,0 0 7 0,0 0-37 16,33-48-5-16,-17-5-57 15,-4-12-14-15,-6-1-2 16,-6 4-6-16,0 3-1 16,0 13 2-16,-18 16 1 15,-1 13 1-15,6 10-4 16,5 6 14-16,8 1-14 15,0 0-1-15,14 0-22 16,28 1 15-16,15 8 8 16,15-3 1-16,-1 0 1 15,-11 3-3-15,-15 5 1 16,-18 9-1-16,-13 7 0 16,-14 12 1-16,0 9 0 15,-23 8 0-15,-17 13 21 16,-5 7-11-16,1 9-7 15,11 0 5-15,22-10-7 0,11-11 6 16,17-6 3-16,28-12-6 16,14-6 23-16,5-7 7 15,7-7-2-15,1-6-8 16,-1-6-16-16,-2-12-1 16,-10-5-5-16,-8 0-2 15,-15-4-26-15,-11-17-43 16,-5-5-38-16,-8-13-86 15,-11-9-562-15</inkml:trace>
        </inkml:traceGroup>
      </inkml:traceGroup>
    </inkml:traceGroup>
    <inkml:traceGroup>
      <inkml:annotationXML>
        <emma:emma xmlns:emma="http://www.w3.org/2003/04/emma" version="1.0">
          <emma:interpretation id="{A3370177-79D6-4B9C-A7EF-17FEFDE206E5}" emma:medium="tactile" emma:mode="ink">
            <msink:context xmlns:msink="http://schemas.microsoft.com/ink/2010/main" type="paragraph" rotatedBoundingBox="4696,6222 24870,5681 24915,7338 4740,78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EC02B2-977C-41F0-889F-E95D13CC559C}" emma:medium="tactile" emma:mode="ink">
              <msink:context xmlns:msink="http://schemas.microsoft.com/ink/2010/main" type="line" rotatedBoundingBox="4696,6222 24870,5681 24915,7338 4740,7879"/>
            </emma:interpretation>
          </emma:emma>
        </inkml:annotationXML>
        <inkml:traceGroup>
          <inkml:annotationXML>
            <emma:emma xmlns:emma="http://www.w3.org/2003/04/emma" version="1.0">
              <emma:interpretation id="{3C549395-184B-4CDF-BF1E-A72339A4EF73}" emma:medium="tactile" emma:mode="ink">
                <msink:context xmlns:msink="http://schemas.microsoft.com/ink/2010/main" type="inkWord" rotatedBoundingBox="4696,6222 5458,6201 5492,7475 4730,749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4952.0875">883 5134 229 0,'0'0'623'16,"0"0"-536"-16,0 0 6 16,0 0-13-16,0 0-39 15,0 0-5-15,0 0-12 16,-56 26-5-16,50-11-11 16,3 11-1-16,3 3 8 15,0 4 2-15,0 0-6 0,12-4-3 16,11-2-5-16,7-5 2 15,-3-3 4-15,3-7-6 16,-6-6-1-16,0-6 4 16,-5 0-1-16,4-8-2 15,-2-21-2-15,-4-6 3 16,-8-5-4-16,-8-3-5 16,-1 4-3-16,0 1-2 15,-20 6 3-15,-8 6-13 16,-8 8 3-16,-3 10 11 15,-9 8 0-15,-15 0 5 0,-7 33 1 16,-11 27 0-16,-3 26-4 16,4 18 2-1,11 12 1-15,17 2 0 0,11-3 1 16,20 0-1-16,15-1-3 16,6-14 4-16,1-12 0 15,26-13 5-15,13-19 3 16,6-11 8-16,8-14 5 15,9-12 11-15,11-16 6 16,4-3 6-16,-3-11 3 16,-8-19-16-16,-15-2-6 15,-14 2-19-15,-10 9-1 0,-14 3-4 16,-5 7-1 0,-9 4-9-16,0 2-36 0,0 2-31 15,-18 3-62-15,-11 0-54 16,5 0-454-16</inkml:trace>
        </inkml:traceGroup>
        <inkml:traceGroup>
          <inkml:annotationXML>
            <emma:emma xmlns:emma="http://www.w3.org/2003/04/emma" version="1.0">
              <emma:interpretation id="{47E65D46-9AAA-4BB5-805D-5892576325DE}" emma:medium="tactile" emma:mode="ink">
                <msink:context xmlns:msink="http://schemas.microsoft.com/ink/2010/main" type="inkWord" rotatedBoundingBox="6441,6721 7196,6700 7213,7330 6458,735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6003.2514">2075 6223 670 0,'0'0'78'15,"0"0"-40"-15,0 0 73 16,0 0-28-16,123-45-11 15,-73-6-43-15,1-10-17 0,-6-9-11 16,-9 3 4-16,-15 6-5 16,-12 21 4-16,-9 16 6 15,0 13 20-15,0 11 26 16,-14 0-23-16,-2 33-22 16,-2 20-9-16,4 17-2 15,8 1 7-15,6-7 1 16,2-12-1-16,23-10 6 15,5-10-7-15,-2-15-6 16,-1-17-12-16,3 0-48 16,-8-40-35-16,-4-22-203 15</inkml:trace>
          <inkml:trace contextRef="#ctx0" brushRef="#br0" timeOffset="66163.7924">2252 5603 1009 0,'0'0'129'0,"0"0"-119"16,0 0-5-16,0 0 46 16,157 3-20-16,-81-3-14 15,7 0-17-15,3 0-46 16,-1 0-82-16,-10 0-208 16</inkml:trace>
        </inkml:traceGroup>
        <inkml:traceGroup>
          <inkml:annotationXML>
            <emma:emma xmlns:emma="http://www.w3.org/2003/04/emma" version="1.0">
              <emma:interpretation id="{EA16F19C-5F6D-4394-BD24-8AF6A1C6BBED}" emma:medium="tactile" emma:mode="ink">
                <msink:context xmlns:msink="http://schemas.microsoft.com/ink/2010/main" type="inkWord" rotatedBoundingBox="8034,6272 12342,6156 12375,7375 8067,749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7278.4126">3733 5968 551 0,'0'0'142'16,"0"0"-35"-16,0 0 52 0,0 0-77 15,0 0-58-15,0 0-15 16,-27 97 2-16,27-35 24 15,0-2 0-15,0-7-23 16,0-14-11-16,9-16-1 16,1-12-13-16,1-11-55 15,2-11-52-15,1-32-111 16,-5-17-325-16</inkml:trace>
          <inkml:trace contextRef="#ctx0" brushRef="#br0" timeOffset="67408.8778">3712 5669 848 0,'0'0'53'0,"0"0"28"0,0 0 79 16,0 0-92-16,0 0-49 16,0 0-19-16,-48-56-39 15,64 64-32-15,11 6-111 16,2-4-441-16</inkml:trace>
          <inkml:trace contextRef="#ctx0" brushRef="#br0" timeOffset="67707.8788">4109 5979 648 0,'0'0'226'16,"119"-96"-200"-16,-58 27 106 16,-1-7-81-16,-13-1-21 0,-8 4-8 15,-12 3-10-15,-16 10-12 16,-11 5-3-16,-17 19 3 15,-27 18 1-15,-4 18 0 16,-6 0 3-16,-1 46-1 16,8 17-1-16,8 20-1 15,13 17 10-15,17 11-4 16,9 5 16-16,0-7-4 16,32-18-8-16,16-19-11 15,12-25-18-15,17-24-73 16,15-23-81-16,5-6-243 15</inkml:trace>
          <inkml:trace contextRef="#ctx0" brushRef="#br0" timeOffset="68244.8085">5128 5731 577 0,'0'0'137'0,"0"0"-22"0,0 0-27 16,0 0-37-16,0 0-26 15,0 0-9-15,-68 8-9 16,46 14 1-16,1 4 1 16,0 6 0-16,6-3-1 15,1 4 4-15,7 1-2 16,2 0 0-16,4-4 10 16,1 3-2-16,0-10-5 15,0 0 0-15,0-7 7 16,0-4-14-16,6-1 12 15,-2-1-3-15,1 1 1 0,2-4 3 16,-2 4-9-16,-1-3-2 16,1 2-4-16,4 1 8 15,-3-2-4-15,6-2-1 16,4-1 5-16,-1 0 2 16,8-6-3-16,6 0-5 15,-2 0-6-15,0 0 0 16,-5-8-25-16,-4 1-12 15,-4 3-34-15,-4 0-8 16,-4 4-25-16,-3 0-101 16,-3 0-300-16</inkml:trace>
          <inkml:trace contextRef="#ctx0" brushRef="#br0" timeOffset="68934.4654">4880 6178 385 0,'0'0'85'0,"0"0"108"16,0 0-52-16,116-12-32 16,-56-23-20-16,3-12-18 15,3-13-32-15,-1-8-4 16,-8-7-14-16,-9-1-16 15,-10 2 0-15,-10 8-5 16,-14 5-5-16,-14 8-17 16,0 2 4-16,-30 10-17 15,-9 10-31-15,-6 14 9 16,-7 17 13-16,1 0 28 0,0 25 8 16,6 18 4-16,6 6 2 15,12 7 0-15,9 5 2 16,13 12 3-16,5 11 22 15,0 1 15-15,24 5-1 16,9-9 15-16,4-12-5 16,6-13-23-16,1-16-13 15,2-10 9-15,5-16-7 16,-1-11 5-16,-5-3-3 16,-1-4-6-16,-5-22-11 15,-5-6-2-15,-3-2-21 16,-9 2-15-16,-8 8 14 15,-8 11 8-15,-2 9 5 0,-4 4 7 16,0 0 0 0,0 21 4-16,0 17 0 0,0 6 16 15,9 1-3-15,8-7-5 16,5-11-8-16,1-17-10 16,-2-10-125-16,-3-18-197 15</inkml:trace>
          <inkml:trace contextRef="#ctx0" brushRef="#br0" timeOffset="69064.9473">5726 5891 943 0,'0'0'38'15,"0"0"97"-15,0 0-90 0,0 0-33 16,0 0-12 0,0 0-72-16,0 0-56 15,23 3-109-15,0 11-357 0</inkml:trace>
          <inkml:trace contextRef="#ctx0" brushRef="#br0" timeOffset="69289.6253">5854 6068 88 0,'6'37'421'15,"11"0"-244"-15,1-5-30 16,7-11-22-16,5-11-51 16,-3-10-9-16,5 0-2 15,-5-27-6-15,-1-15-9 16,-4-14-28-16,-8-2-4 15,-5 1-5-15,-6 4 2 16,-3 7 0-16,0 6-9 0,0 18-4 16,0 9-2-16,0 11-24 15,0 2-36-15,0 8-61 16,0 25-143-16,0 5-35 16</inkml:trace>
          <inkml:trace contextRef="#ctx0" brushRef="#br0" timeOffset="70239.1077">6398 6105 658 0,'0'0'41'0,"0"0"71"15,142-126-37-15,-112 71-33 16,-12-3 0-16,-11 0-17 0,-7 10 8 16,0 10-1-16,-18 19-10 15,-3 10 2-15,-4 9 6 16,-4 0-18-16,-1 31-10 15,-1 14-1-15,6 15-1 16,12 6 0-16,11 6-1 16,2 1 1-16,5-2 6 15,27-13 19-15,11-8-20 16,14-19 1-16,15-24 6 16,16-7 9-16,12-42 0 15,10-30-7-15,-2-22-14 16,-4-20-1-16,-15-2-1 15,-19 3 0-15,-20 4 0 16,-20 5-6-16,-18 7-8 0,-12 5-7 16,0 9 14-16,-28 18 6 15,-1 16-5-15,-1 17 3 16,0 20 5-16,1 12 0 16,-1 0 0-16,-1 31-4 15,1 22 3-15,4 17 0 16,3 13-1-16,10 9 2 15,8 9 5-15,5 6 5 16,0 5 5-16,0-3-1 16,14-9-1-16,8-16-10 15,9-24-2-15,3-16 0 16,7-24 0-16,4-20-1 16,6-9 5-16,3-39 2 0,3-22-7 15,-7-14-3-15,-8-7-4 16,-11 2-12-16,-9 4-7 15,-12-1-2-15,-5 5-8 16,-5 0-22-16,0 13 8 16,0 16 18-16,0 23 12 15,-9 23 20-15,-8 6 18 16,-1 23-16-16,-2 28-1 16,-1 17 18-16,3 14 13 15,6 7 5-15,8 1 0 16,4 2-2-16,0-4-4 15,18-10-23-15,7-13 9 16,5-18-12-16,2-11-1 0,7-16-2 16,5-9 11-16,2-11 4 15,1 0-8-15,-8-11-9 16,-15-1-1-16,-7 4-9 16,-13 6 1-16,-4 2 2 15,0 0-1-15,0 0 1 16,0 10 3-16,0 0 4 15,8 0 0-15,5-7 0 16,10-3 1-16,1 0 3 16,4-14 19-16,-4-24-20 15,-3-11-1-15,-7-12-2 0,-11-2 0 16,-3 1-2 0,-5 7 2-16,-25 13 0 0,-1 18 3 15,-2 19-3-15,1 5 9 16,1 49 1-16,1 23-10 15,14 10-5-15,16 5-47 16,0-10-82-16,46-17-283 16</inkml:trace>
        </inkml:traceGroup>
        <inkml:traceGroup>
          <inkml:annotationXML>
            <emma:emma xmlns:emma="http://www.w3.org/2003/04/emma" version="1.0">
              <emma:interpretation id="{70D46B32-BA69-409F-AE9A-63771523505F}" emma:medium="tactile" emma:mode="ink">
                <msink:context xmlns:msink="http://schemas.microsoft.com/ink/2010/main" type="inkWord" rotatedBoundingBox="13240,6298 17204,6191 17233,7256 13269,736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1071.8465">9074 5922 708 0,'0'0'69'16,"0"0"69"-16,0 0-38 15,77 107-48-15,-51-103-3 16,-4-4-30-16,1-17-2 16,-4-26 2-16,-4-15-12 15,-6-10-7-15,-6-4-11 16,-3-2 0-16,0 1-1 16,-27 13-10-16,-12 16 1 0,-9 16 3 15,0 15 18-15,-2 13 4 16,4 14 2-16,2 31-1 15,11 25 8-15,8 17-5 16,6 11 3-16,12 9 8 16,7-6 0-16,0-18 5 15,21-12-6-15,11-22-11 16,2-23-7-16,5-24 3 16,6-2-3-16,6-45 0 15,5-25-5-15,0-20-15 16,-7-17 2-16,-7-7-2 15,-10-2 16-15,-12 1-21 16,-5 9-7-16,-9 14-3 0,-6 16 17 16,0 32 12-16,0 24 6 15,-9 20 7-15,-8 8 7 16,3 36-11-16,4 21-3 16,1 13 24-16,9 14 2 15,0 2 5-15,0-2-2 16,18-2-11-16,9-19-7 15,8-11-2-15,5-19 3 16,8-14-7-16,5-18 3 16,0-9-8-16,4-17-4 15,-6-19-26-15,-5-4-39 16,-11 8-1-16,-17 13 43 0,-13 15 13 16,-5 4 14-1,0 15 21-15,-9 18 10 16,-8 11 42-16,3-2-11 0,7-3-6 15,7-8-20-15,0-11-24 16,0-11-12-16,12-9-1 16,4 0-14-16,-2-11-10 15,-3-13-18-15,-7-3-38 16,-4 4-5-16,0-4 22 16,0 6 35-16,0 4 3 15,0 9-24-15,0 8 24 16,0 0-291-16</inkml:trace>
          <inkml:trace contextRef="#ctx0" brushRef="#br0" timeOffset="71652.8381">10645 5503 977 0,'0'0'5'0,"0"0"26"16,-115-6 38-1,76 16-36-15,2 24 19 16,0 15-8-16,4 21-9 0,0 22-3 16,13 7-4-16,11 3 5 15,9-14-6-15,6-13-8 16,33-22-18-16,9-23-2 15,11-24 1-15,10-6-12 16,6-36-7-16,1-17-20 16,-13-7-17-16,-17 7 22 15,-23 8 20-15,-17 9 11 16,-6 11 3-16,0 7 13 16,0 12 5-16,0 3-1 15,0 3-5-15,0 0-12 16,0 11-8-16,0 20 7 15,12 6 1-15,19-2 15 16,16-7 2-16,12-16-8 0,10-9 3 16,-2-3-8-16,3-24-4 15,-12-17-2-15,-13-10 0 16,-10-12-7-16,-22-3-1 16,-13 5 4-16,-9 5 6 15,-36 13 2-15,-12 19 8 16,-4 14 2-16,-4 10 0 15,6 16-4-15,5 31-8 16,11 20-3-16,20 6-3 16,19 0-16-16,5-13-38 15,47-11-8-15,15-19-63 16,3-18-191-16</inkml:trace>
          <inkml:trace contextRef="#ctx0" brushRef="#br0" timeOffset="71907.7081">11550 5571 801 0,'0'0'79'0,"0"0"61"15,0 0-32-15,133-14-31 16,-81 45-1-16,5 14-11 16,2 15-19-16,-12 12 7 15,-16-1-21-15,-13-3-21 16,-18-13-5-16,0-18-4 15,-6-12-2-15,-19-9-10 0,2-12-11 16,1-4-33-16,5-2-18 16,17-32-9-16,0-13-54 15,41-14-99-15,14 4-196 16</inkml:trace>
          <inkml:trace contextRef="#ctx0" brushRef="#br0" timeOffset="72156.274">12004 5302 910 0,'0'0'39'0,"0"0"94"15,97-128 21-15,-43 105-83 16,10 2-43-16,9 4-12 16,5 1-14-16,-3 8-2 15,-9 8-65-15,-30 11-90 16,-31 40-301-16</inkml:trace>
          <inkml:trace contextRef="#ctx0" brushRef="#br0" timeOffset="72035.5024">12128 5781 492 0,'0'0'210'16,"0"0"25"-16,13 164-63 15,-5-108-106-15,-2-16-14 16,-2-13-18-16,-4-15-25 16,0-12-7-16,0-12-2 15,-4-35-28-15,-14-25-114 0,-9-19-163 16,-5-13-188-16</inkml:trace>
          <inkml:trace contextRef="#ctx0" brushRef="#br0" timeOffset="72347.4875">12475 5665 545 0,'0'0'180'0,"0"0"88"15,156 62-122-15,-91-75-77 16,-6-36-27-16,-13-15-22 16,-22-9-8-16,-19 0 23 15,-5 3 3-15,-32 6-29 16,-25 15 2-16,-18 20 31 16,-21 29-25-16,-7 8-16 15,3 46-1-15,19 28-2 16,28 20-56-16,35 15-81 15,18-2-55-15,59-14-480 16</inkml:trace>
        </inkml:traceGroup>
        <inkml:traceGroup>
          <inkml:annotationXML>
            <emma:emma xmlns:emma="http://www.w3.org/2003/04/emma" version="1.0">
              <emma:interpretation id="{970CCEB3-5590-4B71-91D7-83F610273045}" emma:medium="tactile" emma:mode="ink">
                <msink:context xmlns:msink="http://schemas.microsoft.com/ink/2010/main" type="inkWord" rotatedBoundingBox="18381,5894 21074,5822 21113,7273 18420,734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3937.3879">14249 4775 809 0,'0'0'7'0,"0"0"8"16,0 0 34-16,-149 179 13 16,118-74 5-16,8 32 8 15,6 24-7-15,11 10-18 16,6 6 10-16,5-16-10 15,40-29-6-15,14-29-15 16,13-35-6-16,0-29-6 16,-10-25-11-16,-8-14 5 15,-8 0 5-15,-5-27-4 16,-6-11-12-16,-5-3-21 0,-8-2-64 16,-7 3-32-16,-6 10-96 15,-6 4-583-15</inkml:trace>
          <inkml:trace contextRef="#ctx0" brushRef="#br0" timeOffset="74262.6645">14981 5175 688 0,'0'0'62'0,"0"0"136"15,0 0-58-15,0 0-47 16,0 0-67-16,0 0-19 16,0 0-2-16,-4 94 44 15,4-24-4-15,4-3-23 16,7-14-11-16,2-9-9 15,2-17-2-15,3-10-7 16,-4-11-46-16,-1-6-21 16,-1 0-19-16,-6-11-82 15,-6-19-149-15</inkml:trace>
          <inkml:trace contextRef="#ctx0" brushRef="#br0" timeOffset="74440.0761">14694 5316 120 0,'0'0'787'0,"128"0"-705"16,-31-11 85-16,10-4-89 15,0-1-42-15,-2-1-16 16,-9 8-19-16,-11 6-1 16,-28 3-56-16,-36 12-59 15,-24 25-175-15,-59 7-270 16</inkml:trace>
          <inkml:trace contextRef="#ctx0" brushRef="#br0" timeOffset="74599.0664">14784 5820 693 0,'0'0'138'16,"0"0"39"-16,0 0-35 16,149 95-53-16,-78-88-24 15,2-7-26-15,-7-2-39 16,-11-18-16-16,-7-4-58 15,-8 1-63-15,-8-4-413 16</inkml:trace>
          <inkml:trace contextRef="#ctx0" brushRef="#br0" timeOffset="75153.0807">16073 5263 922 0,'0'0'98'0,"0"0"1"0,0 0-31 16,0 0-18-16,0 0-19 15,0 0-5-15,-122-103-24 16,71 103-1-16,1 17-1 15,3 16-2-15,16 6 2 16,22 13-1-16,9 10-6 0,21 5 4 16,33 3 2-1,20-11 1-15,11-9 0 16,3-8 2-16,-9-9 14 16,-22-7 5-16,-25-7-2 0,-25-5-17 15,-7 1 1-15,-36 2 6 16,-25 1 4-16,-13 0-8 15,2-6-2-15,15-1-1 16,22-3-2-16,17-6-1 16,18-2-29-16,2 0-42 15,46-29-41-15,21-10-170 16,8-6-459-16</inkml:trace>
          <inkml:trace contextRef="#ctx0" brushRef="#br0" timeOffset="75376.5705">16486 5656 786 0,'0'0'129'0,"0"0"50"0,0 0-81 16,129-29-45-16,-90-13-16 15,-9-4-19-15,-9-2 1 16,-16 5 17-16,-5 0 10 16,-23 8 3-16,-23 11-17 15,-11 13-14-15,-6 11-1 16,-2 14-17-16,6 25-2 15,14 15 0-15,15 7-13 16,23 4-66-16,14-9-80 16,59-12-40-16,29-19-507 0</inkml:trace>
        </inkml:traceGroup>
        <inkml:traceGroup>
          <inkml:annotationXML>
            <emma:emma xmlns:emma="http://www.w3.org/2003/04/emma" version="1.0">
              <emma:interpretation id="{851A9CC8-B56F-42E0-8404-684C5CF3F3CA}" emma:medium="tactile" emma:mode="ink">
                <msink:context xmlns:msink="http://schemas.microsoft.com/ink/2010/main" type="inkWord" rotatedBoundingBox="21961,5850 24873,5772 24915,7338 22003,741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7147.065">19184 5027 1076 0,'0'0'67'0,"0"0"-46"0,190-45 40 16,-106 28-26-16,-4 6-35 16,-8 5-7-16,-12 6-102 15,-15 0-190-15,-27 11-507 16</inkml:trace>
          <inkml:trace contextRef="#ctx0" brushRef="#br0" timeOffset="77007.1106">19354 5382 908 0,'0'0'189'0,"0"0"-172"15,0 0 75-15,0 120-5 16,0-96-21-16,0-5-36 15,0-8-21-15,0-8-9 16,3-3-23-16,-1 0-37 16,-2-20-33-16,0-19-188 15</inkml:trace>
          <inkml:trace contextRef="#ctx0" brushRef="#br0" timeOffset="77387.1966">19768 5423 859 0,'0'0'70'0,"0"0"89"16,167 60-100-16,-104-60-3 16,3-19-1-16,-9-22-34 15,-13-10-11-15,-23-7-4 0,-21 1 8 16,-5 4 39-16,-32 6-14 16,-8 14-3-16,-5 12-4 15,-6 20-7-15,2 1-23 16,-6 28-2-16,6 19-3 15,10 9 1-15,19 4-21 16,25-4-39-16,3-12-28 16,42-11-29-16,8-15-36 15,-4-14-343-15</inkml:trace>
          <inkml:trace contextRef="#ctx0" brushRef="#br0" timeOffset="77705.0842">20247 4666 880 0,'0'0'81'0,"82"191"92"16,-37-64-72-16,-2 15 4 15,-1 4-6-15,-10 3-32 16,-10-2-29-16,-17-12-22 16,-5-18-8-16,-18-22-5 0,-26-25-3 15,1-18 0 1,-5-11 0-16,6-12-13 0,4-5-30 16,9-1-13-16,4-2-17 15,2 2-31-15,-2-1-81 16,-5-6-351-16</inkml:trace>
          <inkml:trace contextRef="#ctx0" brushRef="#br0" timeOffset="76045.6031">18004 5073 446 0,'0'0'128'16,"0"0"-60"-16,-138 0 32 16,78 18-13-16,3 12 14 15,3 12 1-15,10 5-25 16,13 4-13-16,12 4-5 15,15 3-6-15,4-2-19 16,13-7 8-16,27-8-1 0,9-10-20 16,10-14 6-16,5-14-25 15,0-3-2-15,-3-3-73 16,-5-18-46-16,-7 0-67 16,-12 1-231-16</inkml:trace>
          <inkml:trace contextRef="#ctx0" brushRef="#br0" timeOffset="76464.687">18308 5395 629 0,'0'0'127'16,"0"0"-6"-16,0 0-15 16,44 112-3-16,-4-84-26 15,13-12 1-15,8-10-36 16,1-6-22-16,-5-12 9 15,-7-26-14-15,-8-5-12 0,-10-11 1 16,-17-7-4-16,-12 5-3 16,-3 2 1-16,-23 11 2 15,-21 14 2-15,-4 13 6 16,0 13-3-16,-1 3-5 16,5 19-1-16,3 23-4 15,10 5 2-15,16 2-36 16,15 0-52-16,19-15-55 15,28-12-234-15</inkml:trace>
          <inkml:trace contextRef="#ctx0" brushRef="#br0" timeOffset="76819.6474">19151 5108 775 0,'0'0'179'15,"0"0"-135"-15,0 0 58 16,-127-91-57-16,89 83-8 16,5 4-22-16,10 4-13 15,10 0-2-15,4 12-6 16,7 19 3-16,2 15 0 16,0 7 3-16,5 5 1 15,17 9 0-15,1-1 1 16,-2-2-2-16,-3-8 2 15,-9-7 24-15,-3-7 15 16,-6-12 3-16,0-3 13 0,-6-11-20 16,-19-3 7-16,-10-11-16 15,-3-2-17-15,-1 0-11 16,8 0-4-16,7-2-46 16,13-5-30-16,11 1-21 15,5-7-67-15,31-6-660 16</inkml:trace>
        </inkml:traceGroup>
      </inkml:traceGroup>
    </inkml:traceGroup>
    <inkml:traceGroup>
      <inkml:annotationXML>
        <emma:emma xmlns:emma="http://www.w3.org/2003/04/emma" version="1.0">
          <emma:interpretation id="{7B3E73E0-5F2C-438D-839D-F147188930E6}" emma:medium="tactile" emma:mode="ink">
            <msink:context xmlns:msink="http://schemas.microsoft.com/ink/2010/main" type="paragraph" rotatedBoundingBox="4861,8066 24588,7691 24615,9158 4889,95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15557BE-081D-4C37-BFFC-432E2D97888C}" emma:medium="tactile" emma:mode="ink">
              <msink:context xmlns:msink="http://schemas.microsoft.com/ink/2010/main" type="line" rotatedBoundingBox="4861,8066 24588,7691 24615,9158 4889,9533"/>
            </emma:interpretation>
          </emma:emma>
        </inkml:annotationXML>
        <inkml:traceGroup>
          <inkml:annotationXML>
            <emma:emma xmlns:emma="http://www.w3.org/2003/04/emma" version="1.0">
              <emma:interpretation id="{E3DC4390-FCE0-450E-B0C9-33196A61B3B6}" emma:medium="tactile" emma:mode="ink">
                <msink:context xmlns:msink="http://schemas.microsoft.com/ink/2010/main" type="inkWord" rotatedBoundingBox="4862,8101 8753,8027 8771,8955 4880,902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9652.4305">816 7468 769 0,'0'0'90'0,"11"154"105"15,6-88-115-15,4-14-28 16,1-21-22-16,-2-13-19 15,-5-13-9-15,-2-5 0 16,1-12 1-16,5-35 11 16,10-17-9-16,-2-12 2 15,-5-4-5-15,-5 12 4 0,-6 19-4 16,-4 19-2 0,-2 17 23-16,-4 13 12 0,4 0-35 15,4 37 9-15,3 16-6 16,6 11 22-16,3 0-8 15,3-9-12-15,4-12-3 16,-1-15-2-16,-1-9-27 16,-4-8-19-16,-3-11-29 15,-4 0-39-15,0-13-136 16,-2-24-152-16</inkml:trace>
          <inkml:trace contextRef="#ctx0" brushRef="#br0" timeOffset="79974.94">1455 7350 541 0,'0'0'123'16,"0"0"31"-16,50 154-9 16,-29-107-39-16,3-11-44 15,6-12-5-15,0-15-32 16,-1-9-2-16,4-13 2 15,-2-32 8-15,-1-19-1 16,-2-9-14-16,-9-8 4 16,-7 6 5-16,-9 2-8 15,-3 11-5-15,0 12 6 16,-7 15-14-16,-7 16-5 0,10 10-1 16,1 7-5-16,3 2-39 15,0 0-44-15,3 11-25 16,19 12 26-16,13 3-135 15,1 2-90-15,0-1-53 16</inkml:trace>
          <inkml:trace contextRef="#ctx0" brushRef="#br0" timeOffset="79325.4193">487 7381 831 0,'0'0'262'16,"0"0"-234"-16,0 0 45 16,0 0-70-16,0 0-3 15,0 0-59-15,14-108-215 16,34 90-527-16</inkml:trace>
          <inkml:trace contextRef="#ctx0" brushRef="#br0" timeOffset="79180.0347">529 7528 803 0,'0'0'22'0,"0"169"59"15,2-92-4 1,7-15-50-16,4-18-27 0,4-17-3 16,-1-19-162-1,-1-8-384-15</inkml:trace>
          <inkml:trace contextRef="#ctx0" brushRef="#br0" timeOffset="80678.0089">2027 7517 718 0,'0'0'90'0,"0"0"146"16,0 0-149-1,148 51-34-15,-108-69-2 0,-4-28-27 16,-9-9-15-16,-9-6-5 16,-11 5 1-16,-7 3-3 15,-9 11-1-15,-22 8-1 16,-11 10 4-16,-2 13 1 16,6 11 1-16,4 0-6 15,4 11 0-15,7 17-5 16,11 5 3-16,8 3 0 15,4-4-15-15,0-7-8 16,12-3 3-16,13-12-2 0,-1-5 2 16,2-5 6-1,-4 0-5-15,-5 0 7 0,-7 0 8 16,3 7 3 0,-6 29-7-16,-2 17 10 0,-1 12 14 15,1 3 3-15,4-2 12 16,6-10-9-16,6-13-15 15,1-13 12-15,4-13-11 16,-4-14 4-16,5-3-9 16,-1-14 2-16,-1-25 6 15,0-17-9-15,2-9-2 16,-2-11-5-16,2-2-7 16,-1 11 6-16,-5 16-3 15,-11 24 11-15,-2 18 21 16,-4 9-15-16,-2 6-6 0,1 33 0 15,-2 22 11 1,-1 12 8-16,5 2-9 0,7-12-5 16,10-15-3-16,10-16-1 15,6-14 2-15,7-15-1 16,3-3-2-16,0-18 4 16,5-21-8-16,-8-8-1 15,-9 4-14-15,-11 7 0 16,-8 11 19-16,-13 13 0 15,-4 12 18-15,0 0 6 16,0 4-20-16,0 19-4 16,0 6 6-16,0-2-4 15,0-6-2-15,0-6-5 0,0-15-62 16,0 0-41-16,14-21-65 16,-1-20-50-16,-2-6-423 15</inkml:trace>
          <inkml:trace contextRef="#ctx0" brushRef="#br0" timeOffset="81445.5098">3079 7501 342 0,'0'0'84'0,"0"0"34"16,132 110-24-16,-64-104 177 16,6-6-196-16,-8-25-2 15,-14-19-27-15,-14-12-33 16,-14-5-2-16,-18-2-3 15,-6 3 6-15,-4 7-5 0,-33 11 4 16,-6 13-11 0,-10 13 19-16,4 12-8 0,5 4 9 15,8 9-5-15,10 25-15 16,10 18 1-16,14 13-3 16,2 9 7-16,23 3 1 15,22-9 23-15,11-15-12 16,7-17-17-16,10-22-2 15,7-14 0-15,1-20-3 16,-1-29-7-16,-8 0-16 16,-22 7 2-16,-19 18 24 15,-14 15-1-15,-16 9 1 0,-1 13 0 16,0 19 17 0,0 10 22-16,0-1-11 0,-9-6-14 15,5-10-8-15,2-10-5 16,-1-10-1-16,-1-5-3 15,-5 0-28-15,-5-33-14 16,-13-18-49-16,-10-15-19 16,-1-14-88-16,-4-1 114 15,6 8 87-15,4 12 66 16,7 13 78-16,10 15 9 16,12 5-50-16,3 5-44 15,25-3-19-15,29-2-13 16,12-7-22-16,5 5-1 0,-5 5-4 15,-9 9-9 1,-11 14-61-16,-13 2-25 16,-23 41-49-16,-10 26-152 15,-9 18-129-15,-12 9 78 0,11-1 347 16,10-6 267-16,4-12-131 16,35-26 50-16,14-23 19 15,10-26-20-15,3-17-61 16,-4-39-70-16,-13-12-25 15,-11-6-17-15,-25 0-4 16,-13 3 16-16,-9 5 0 16,-37 11-8-16,-8 19 11 15,-12 22 1-15,-4 14 24 16,-5 47-20-16,5 29-32 0,11 30-4 16,23 16-31-16,31 9-57 15,7-10-54-15,55-27-523 16</inkml:trace>
        </inkml:traceGroup>
        <inkml:traceGroup>
          <inkml:annotationXML>
            <emma:emma xmlns:emma="http://www.w3.org/2003/04/emma" version="1.0">
              <emma:interpretation id="{468A037F-317D-41B3-B48A-E29ADD24FAAE}" emma:medium="tactile" emma:mode="ink">
                <msink:context xmlns:msink="http://schemas.microsoft.com/ink/2010/main" type="inkWord" rotatedBoundingBox="10008,7968 12214,7926 12242,9393 10036,943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2855.5017">5639 7573 627 0,'0'0'223'0,"0"0"-132"16,127-38 43-16,-70-17-89 15,-2-16-12-15,-2-6 5 0,-10 4-12 16,-12 1-16-16,-15 2-4 16,-16 2 2-16,0 5-7 15,-16 7 1-15,-21 14-2 16,-6 16 6-16,-4 16-4 15,2 10-2-15,2 15-9 16,5 26 4-16,9 16 4 16,16 12 0-16,13 16 1 15,0 12 1-15,25 1 3 16,12 1 1-16,3-17 0 16,7-20-4-16,1-26-1 15,4-24-1-15,-2-12 1 16,0-18 3-16,-7-30 3 0,-2-13-5 15,-8-7-2 1,-6-1 1-16,-9 5 0 0,-9 4 1 16,-6 16 0-16,-3 14-1 15,0 15 0-15,-9 15 15 16,-12 3-15-16,-2 36-6 16,5 17 6-16,6 9 0 15,12-1 0-15,0-3-1 16,12-9 1-16,17-18 0 15,13-17 0-15,8-17-1 16,8-4 1-16,7-34 9 16,-8-14-9-16,-7-3-12 15,-14 1 0-15,-12 9 4 0,-15 7 1 16,-9 17 3-16,0 10 4 16,0 11 3-16,-5 0 14 15,-13 19-17-15,-3 23 0 16,8 8 5-16,10 1 3 15,3-4-7-15,7-8 0 16,28-8-1-16,11-15 7 16,12-16 21-16,11 0-19 15,-3-30-5-15,-5-11-4 16,-8-3-4-16,-14 7-15 16,-12 7-11-16,-13 7 8 15,-10 9 9-15,-2 8 13 16,-2 6 3-16,0 0 2 15,0 8-5-15,0 21 0 16,7 5 2-16,10 0 11 0,7-4-2 16,10-13 2-16,12-10 30 15,0-7-29-15,2-14-5 16,-1-22 2-16,1-15-6 16,-4-7-5-16,-14 3-9 15,-15 7-12-15,-12 10 9 16,-3 9 6-16,-5 7 5 15,-17 12 0-15,-1 9-7 16,2 1 0-16,3 4 3 16,9 26 2-16,6 16 3 15,3 18 8-15,9 26 11 16,26 17 9-16,5 12-9 16,13 8 21-16,4-4-17 0,5-3 2 15,-5-8 3-15,-14-17-7 16,-19-20-15-16,-21-23-4 15,-3-20 0-15,-27-13-2 16,-13-17-17-16,-11-2 0 16,-2-26 0-16,0-16 6 15,8-11 9-15,14-10 1 16,14-10 1-16,17 3-28 16,3 2-4-16,38 3 24 15,11 4-1-15,7 5-12 16,-2 11 6-16,-4 13 14 15,-13 12 2-15,-5 10 4 16,-8 4 10-16,-3-1 1 0,-9 3-5 16,3-9 7-1,-1-8-7-15,-5-7-1 0,-2-8 2 16,-7 1 0-16,-3 7 8 16,0 5-14-16,-13 9-6 15,-11 8-2-15,1 6-13 16,-3 14-36-16,4 31-33 15,7 8-35-15,15-3-185 16,6-11-481-16</inkml:trace>
        </inkml:traceGroup>
        <inkml:traceGroup>
          <inkml:annotationXML>
            <emma:emma xmlns:emma="http://www.w3.org/2003/04/emma" version="1.0">
              <emma:interpretation id="{3699D086-AD9B-4ABA-81CC-6B74FFCC549C}" emma:medium="tactile" emma:mode="ink">
                <msink:context xmlns:msink="http://schemas.microsoft.com/ink/2010/main" type="inkWord" rotatedBoundingBox="13068,7958 14151,7938 14169,8851 13086,887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3468.1741">8987 7438 926 0,'0'0'13'16,"87"-109"17"-16,-48 41 48 16,-11-5-34-16,-13 2-6 15,-15 1 5-15,0 5 9 16,-18 12-8-16,-22 9-31 16,-6 13-4-16,-10 18-3 15,-2 13-1-15,-3 9-2 16,7 32-3-16,5 18 0 15,11 13-1-15,14 13 2 0,9 13 2 16,15 11 15 0,0 2 0-16,24-12 0 0,18-20-6 15,11-27-10-15,8-25-1 16,4-24-1-16,-2-3-8 16,-3-33 2-16,-10-9-6 15,-11 0-13-15,-18 13 16 16,-15 5 9-16,-3 13 0 15,-3 8 2-15,0 0 1 16,0 3 14-16,0 0-11 16,0 0-6-16,0 3-8 15,14 7 8-15,8-2 2 0,5-3 9 16,8-5 32-16,-5-2-38 16,-8-25 2-16,-3-15 1 15,-10-7-8-15,-8-6-2 16,-1 0-19-16,0 7-11 15,-23 11 16-15,-8 15 14 16,-5 10 1-16,-2 12 2 16,2 0 6-16,5 26 4 15,5 21 2-15,8 17-1 16,17 16 8-16,1 8 8 16,15-6 11-16,28-9-2 15,14-15-37-15,18-19 0 16,19-27-65-16,20-12-54 0,14-23-26 15,8-29-372 1</inkml:trace>
        </inkml:traceGroup>
        <inkml:traceGroup>
          <inkml:annotationXML>
            <emma:emma xmlns:emma="http://www.w3.org/2003/04/emma" version="1.0">
              <emma:interpretation id="{32DD08E2-9C88-4F1B-B749-2E4AF916209B}" emma:medium="tactile" emma:mode="ink">
                <msink:context xmlns:msink="http://schemas.microsoft.com/ink/2010/main" type="inkWord" rotatedBoundingBox="14911,7876 16984,7837 16999,8647 14927,868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4419.328">10539 7305 566 0,'0'0'186'15,"0"0"-94"-15,9-137 41 16,18 99-54-16,4 6-9 16,5 11-23-16,2 12-9 15,-3 9-12-15,-2 7-23 16,-3 33 1-16,-3 20 9 16,-2 9 21-16,-4 9-10 15,2-2-6-15,4-12-10 16,5-15-5-16,7-18 1 15,1-23 4-15,4-8-6 0,5-26-2 16,3-28-5-16,0-7-14 16,-4-7 2-16,-7 3 2 15,-16 5 3-15,-11 8 8 16,-14 13 2-16,0 15 0 16,-17 15 2-16,-13 9 0 15,-7 10 0-15,-2 31-4 16,1 12 4-16,14 13 0 15,15 4 1-15,9-2 10 16,0-6-3-16,20-15-8 16,17-13 2-16,8-17-2 15,9-17 2-15,7-3-4 0,2-41-15 16,-6-10-26 0,-11-3 0-16,-10-1 10 0,-13 8 17 15,-11 4 4 1,-6 10 8-16,-6 11 4 0,0 13 6 15,0 12 31-15,0 0-3 16,-18 28-31-16,-3 19 7 16,3 13 28-16,9-5-13 15,9-10-14-15,4-10-10 16,36-18 2-16,14-15 3 16,15-2-1-16,-2-17 0 15,-6-5 6-15,-21 7-9 16,-17 9 1-16,-16 6-3 15,-7 0 0-15,0 6 6 16,-9 14 3-16,-12-8-3 0,0-3-5 16,-1-9-1-1,-1-2-24-15,-7-33-51 0,-8-11-7 16,-10-14-63-16,-9-4-72 16,-14 4-95-16,-2 1 187 15,16 12 125-15,19 8 310 16,26 4-43-16,12 2-97 15,26 2-83-15,28 1-20 16,21-4-30-16,21-1-16 16,11 1-16-16,0 3-5 15,-7 6-36-15,-20 9-33 16,-27 16-32-16,-35 2-139 0,-18 37-423 16</inkml:trace>
          <inkml:trace contextRef="#ctx0" brushRef="#br0" timeOffset="84641.1804">11907 7322 682 0,'0'0'85'16,"0"0"72"-16,134 73-46 16,-68-79-4-16,-2-41-59 15,-10-15-42-15,-14-2-4 16,-18-1 2-16,-14 6-2 16,-8 9 0-16,-9 18 0 15,-26 15 37-15,-1 17-4 16,-6 11-13-16,4 32 8 15,8 18-6-15,18 15 5 0,12 11-23 16,21 3-6-16,45-17-17 16,46-21-75-16,38-36-50 15,24-16-270-15</inkml:trace>
        </inkml:traceGroup>
        <inkml:traceGroup>
          <inkml:annotationXML>
            <emma:emma xmlns:emma="http://www.w3.org/2003/04/emma" version="1.0">
              <emma:interpretation id="{1277969B-4EFB-4B6E-9C21-7255F678389C}" emma:medium="tactile" emma:mode="ink">
                <msink:context xmlns:msink="http://schemas.microsoft.com/ink/2010/main" type="inkWord" rotatedBoundingBox="17840,7986 19095,7963 19110,8726 17855,8750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5417.9159">13703 7209 437 0,'0'0'445'15,"0"0"-338"-15,0 0 17 16,5 105-69-16,25-95 20 15,6-10-37-15,3-2-32 16,2-29 8-16,-7-14-2 16,-7-11-9-16,-6 0-3 15,-12-3 0-15,-9 0 1 16,0 6-1-16,-25 11-2 16,-17 9-2-16,-15 21 4 15,-10 12-6-15,3 10 1 16,2 37 5-16,8 18 5 15,10 15-5-15,8 10 10 0,15 11-5 16,17 0 9-16,4-9-1 16,13-15-12-16,32-23-1 15,15-23 0-15,13-23-5 16,9-8-7-16,-2-36-9 16,-5-21-8-16,-13-23-6 15,-11-5-6-15,-10-10 3 16,-11 4 32-16,-11 4-6 15,-10 7 8-15,-9 13 4 16,0 18 3-16,-1 20 4 16,-11 15-5-16,1 14 13 0,-2 3-10 15,2 33-4 1,1 22-1-16,1 13 17 0,9 10 0 16,0 3 1-1,0-3-2-15,15-10-5 0,19-18-9 16,14-19-1-16,11-23 0 15,7-11-2-15,0-18-2 16,-6-20-18-16,-12 6-7 16,-21 13 13-16,-10 8 15 15,-13 11 15-15,-4 0 6 16,0 0-16-16,0 0-4 16,0 11 8-16,0-5-6 15,0-6-3-15,7 0-8 16,5-6-16-16,6-30 23 15,0-11 1-15,-2-7 12 0,-10 3 46 16,-6 5-13-16,0 6-18 16,-6 7-1-16,-6 10-15 15,3 8-10-15,5 11-1 16,4 4-32-16,0 4-110 16,0 19-243-16</inkml:trace>
          <inkml:trace contextRef="#ctx0" brushRef="#br0" timeOffset="85625.0135">14714 6914 1096 0,'0'0'50'0,"0"0"-4"16,0 0-28-16,0 0 6 15,0 0 10-15,0 0-33 16,-37 88-1-16,36-57-77 16,-2-5-223-16</inkml:trace>
        </inkml:traceGroup>
        <inkml:traceGroup>
          <inkml:annotationXML>
            <emma:emma xmlns:emma="http://www.w3.org/2003/04/emma" version="1.0">
              <emma:interpretation id="{BCB752C8-CA3A-4BA2-95FB-A56B81FF3F93}" emma:medium="tactile" emma:mode="ink">
                <msink:context xmlns:msink="http://schemas.microsoft.com/ink/2010/main" type="inkWord" rotatedBoundingBox="20158,7901 24590,7817 24604,8545 20172,863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6075.1573">15788 7137 1021 0,'0'0'39'0,"0"0"-25"16,0 107 47-16,0-43-5 16,0 2-39-16,0-13-17 15,0-18-14-15,15-20-63 0,5-15-175 16</inkml:trace>
          <inkml:trace contextRef="#ctx0" brushRef="#br0" timeOffset="86217.2951">15803 6912 1001 0,'0'0'134'16,"0"0"-105"-16,0 0 55 15,0 0-84-15,0 0-6 16,0 0-78-16,58 0-49 15,2 26-218-15</inkml:trace>
          <inkml:trace contextRef="#ctx0" brushRef="#br0" timeOffset="86642.9427">16645 7010 859 0,'0'0'94'15,"0"0"-35"-15,0 0 49 16,57-111-51-16,-57 89-9 16,-1 6-14-16,-28 5-12 15,-13 7-12-15,-15 4-9 16,-9 4-1-16,0 22-5 0,13 6 5 15,14 9 0 1,18 5 0-16,20 10-3 0,1 4 0 16,25-3 2-16,17 1 0 15,6-7 1-15,0-6 0 16,-7-6 1-16,-11-12-1 16,-13-9 7-16,-17-5-7 15,0-5 0-15,-33-1 3 16,-17 1 13-16,-9-5-5 15,2-1-10-15,9 0 1 16,14 0-2-16,17-2-2 16,17 0-35-16,0 0-51 0,47-2-148 15,11-24-419-15</inkml:trace>
          <inkml:trace contextRef="#ctx0" brushRef="#br0" timeOffset="86912.783">16932 7295 954 0,'0'0'68'16,"0"0"5"-16,0 0 49 16,131-33-62-16,-101 4-32 15,-12-1-12-15,-9-3-9 16,-9-2-2-16,0 2-3 15,-16 8 0-15,-14 3 1 0,-2 16 11 16,-8 6-12-16,-8 13-2 16,-5 27-6-16,0 12-9 15,13 6-42-15,17-5-39 16,23-13-170-16,15-13-587 16</inkml:trace>
          <inkml:trace contextRef="#ctx0" brushRef="#br0" timeOffset="87220.5195">17871 6895 579 0,'0'0'39'0,"0"0"91"16,-167 98-42-16,114-50 42 15,12 2-21-15,10 5-34 16,13 6-23-16,12-1-2 16,6 0-30-16,21-13-17 15,39-19-3-15,15-16-10 16,14-12-55-16,4-26-64 0,0-18-104 15,-15-6-358-15</inkml:trace>
          <inkml:trace contextRef="#ctx0" brushRef="#br0" timeOffset="87483.2263">18084 7256 667 0,'0'0'49'0,"0"0"65"16,0 0-75-16,0 0 38 15,0 0 10-15,180 88 33 16,-115-120-112-16,-15-3 0 16,-19-4-7-16,-13-3 3 0,-18 4-2 15,0-3 2 1,-15 3-4-16,-24 14 14 0,-13 10-5 16,-6 14 4-16,-3 6-9 15,-1 31 10-15,5 16-14 16,15 9 0-16,22 1-28 15,20-3-44-15,33-17-87 16,34-16-387-16</inkml:trace>
          <inkml:trace contextRef="#ctx0" brushRef="#br0" timeOffset="87909.9426">18873 6993 641 0,'0'0'109'0,"0"0"54"16,0 0-3-1,145 54-80-15,-105-24-7 0,-4 4-1 16,-10-5-40-16,-14 4-13 16,-12 1-5-16,-14 0-1 15,-34 9 3-15,-18-3 5 16,-3-3-15-16,-3-4-4 15,7-6-2-15,11-6 0 16,15-10-2-16,18-2-18 16,19-9-16-16,2 0-39 15,45-13-47-15,25-23-90 16,6-14-504-16</inkml:trace>
          <inkml:trace contextRef="#ctx0" brushRef="#br0" timeOffset="88235.9557">18986 6815 1093 0,'0'0'59'0,"0"0"-46"0,156-33 62 15,-59 22-34-15,9-2-17 16,-2 1-24-16,-5-2-9 15,-10 5-78-15,-12 0-97 16,-19 9-602-16</inkml:trace>
          <inkml:trace contextRef="#ctx0" brushRef="#br0" timeOffset="88083.9727">19314 7170 352 0,'0'0'644'0,"0"0"-565"0,-45 146 24 16,37-103-40-16,7-10-21 16,1-15-27-16,0-12-14 15,0-6-1-15,0-10-42 16,-5-28-61-16,-4-14-330 15</inkml:trace>
          <inkml:trace contextRef="#ctx0" brushRef="#br0" timeOffset="88465.1394">19658 7332 846 0,'0'0'97'16,"117"70"79"-16,-37-70-105 15,10-13-1-15,3-38-35 0,-11-18-31 16,-24-5-4-16,-28 4 0 16,-25 3-1-16,-5 4 0 15,-44 15 1-15,-22 11 18 16,-14 21 2-16,-7 16 0 16,1 5 19-16,4 38-11 15,4 21-26-15,11 16-2 16,13 13-48-16,14 7-86 15,19-11-539-15</inkml:trace>
        </inkml:traceGroup>
      </inkml:traceGroup>
    </inkml:traceGroup>
    <inkml:traceGroup>
      <inkml:annotationXML>
        <emma:emma xmlns:emma="http://www.w3.org/2003/04/emma" version="1.0">
          <emma:interpretation id="{8EA5105F-F062-4A5F-89AF-449781DE952B}" emma:medium="tactile" emma:mode="ink">
            <msink:context xmlns:msink="http://schemas.microsoft.com/ink/2010/main" type="paragraph" rotatedBoundingBox="3974,10019 16278,10025 16277,11163 3973,11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AEF524-B204-4028-B1B3-F4D2FE8F4237}" emma:medium="tactile" emma:mode="ink">
              <msink:context xmlns:msink="http://schemas.microsoft.com/ink/2010/main" type="line" rotatedBoundingBox="3974,10019 16278,10025 16277,11163 3973,11157"/>
            </emma:interpretation>
          </emma:emma>
        </inkml:annotationXML>
        <inkml:traceGroup>
          <inkml:annotationXML>
            <emma:emma xmlns:emma="http://www.w3.org/2003/04/emma" version="1.0">
              <emma:interpretation id="{72AD052C-6ACE-477B-91D0-DE94BA0A88B4}" emma:medium="tactile" emma:mode="ink">
                <msink:context xmlns:msink="http://schemas.microsoft.com/ink/2010/main" type="inkWord" rotatedBoundingBox="3974,10122 8113,10124 8112,11053 3973,11051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9966.3475">898 9608 576 0,'0'0'253'16,"0"0"-170"-16,0 0-24 15,0 0 21-15,135 0-5 16,-43 0-17-16,5 0-21 16,-3 0-22-16,-15 0-14 15,-17 0-1-15,-19 0-37 16,-21 12-45-16,-22 5-163 15,-8 7-336-15</inkml:trace>
          <inkml:trace contextRef="#ctx0" brushRef="#br0" timeOffset="110139.2694">1039 9937 800 0,'0'0'92'15,"0"0"89"-15,132 2-73 16,-54-2-31-16,5 0-25 15,1-6-13-15,-9-3-23 16,-11 1-16-16,-18 5-17 16,-19 3-76-16,-16 0-77 15,-11 0-373-15</inkml:trace>
          <inkml:trace contextRef="#ctx0" brushRef="#br0" timeOffset="109280.2706">-382 9164 826 0,'0'0'10'0,"0"0"15"15,0 0 32-15,0 0-1 16,0 0-27-16,0 0-23 15,0 0-5-15,-27 54-2 16,27 0 2-16,0 14 5 0,0 14 9 16,3 12 16-16,12 2 1 15,6-5-11-15,0-15-8 16,3-16-5-16,2-21-1 16,0-15-3-16,-2-10-4 15,-3-14-1-15,-3 0 1 16,3-22 5-16,1-16 5 15,1-17-2-15,-2-10-6 16,-3-6 3-16,-5 0-5 16,-8 2-12-16,-2-2-8 15,-3 7 13-15,0 8 3 16,0 15-9-16,-12 18 13 16,7 14 1-16,1 5-1 15,4 4-1-15,0 7-14 16,0 30 1-16,1 25 14 0,20 18 5 15,5 14-3-15,1 5 9 16,12-9 1-16,0-12-1 16,-1-22-11-16,1-24 0 15,-5-25-2-15,3-7 2 16,-3-43 2-16,5-28 19 16,-3-17-4-16,-6-15-11 15,-10-1 3-15,-8 4 8 16,-12 5 18-16,0 17-15 15,-3 16-3-15,-15 23-9 16,3 19-6-16,1 14-2 16,2 6-10-16,9 0-6 0,3 28-28 15,0 19-64-15,17 14-59 16,14-5-247-16</inkml:trace>
          <inkml:trace contextRef="#ctx0" brushRef="#br0" timeOffset="111510.2818">1977 9646 507 0,'0'0'197'0,"0"0"-149"16,0 0 33-16,0 0 35 0,0 0-7 15,0 0-52 1,93-130-28-16,-61 68-5 15,1-9-2-15,-6-4-12 0,0-2 0 16,-9 2-8-16,-6 18 0 16,-10 13 3-16,-2 15-2 15,0 19-1-15,0 5 2 16,0 5-1-16,-5 28-3 16,-4 40-3-16,0 33 3 15,0 18 5-15,6 9-4 16,3-7 1-16,0-16-2 15,0-20-1-15,20-21-1 16,2-22-6-16,2-20-35 16,6-17-49-16,5-5-162 0,4-36-249 15</inkml:trace>
          <inkml:trace contextRef="#ctx0" brushRef="#br0" timeOffset="111817.0849">2499 9695 650 0,'0'0'117'0,"0"107"-1"15,18-66-1-15,25-13-56 16,13-19-23-16,10-9 7 16,5-20-29-16,-4-36 7 15,-6-20-16-15,-16-6 1 0,-14-4 1 16,-22 8-7-1,-9 11 8-15,-13 9 17 0,-35 14 11 16,-11 16-16-16,-7 17-13 16,-9 11-2-16,-1 39-5 15,7 29 0-15,17 15-3 16,20 16-9-16,23-7-55 16,9-5 1-16,32-11-21 15,28-22-90-15,10-19-83 16</inkml:trace>
          <inkml:trace contextRef="#ctx0" brushRef="#br0" timeOffset="112138.6636">3165 9830 494 0,'0'0'237'16,"0"0"-170"-16,158 94 115 16,-80-94-117-16,-2-14-30 15,4-45 1-15,-6-22-18 16,-17-15-12-16,-21-2 0 16,-30 5 12-16,-6 17 30 0,-45 14 19 15,-23 17-35 1,-16 21-17-16,-11 24 3 0,1 3-11 15,8 45-7 1,23 16 0-16,27 20-10 0,31 14-45 16,5 5-67-16,54-5-99 15,30-18-363-15</inkml:trace>
        </inkml:traceGroup>
        <inkml:traceGroup>
          <inkml:annotationXML>
            <emma:emma xmlns:emma="http://www.w3.org/2003/04/emma" version="1.0">
              <emma:interpretation id="{9492B094-C71C-4896-A51A-83E6141EDD64}" emma:medium="tactile" emma:mode="ink">
                <msink:context xmlns:msink="http://schemas.microsoft.com/ink/2010/main" type="inkWord" rotatedBoundingBox="9346,10021 13594,10023 13593,11006 9345,1100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3174.8751">5970 9541 472 0,'0'0'450'0,"0"0"-402"16,141-36 88-16,-40 19-65 16,10 1-14-16,4-1-29 15,-19 5-28-15,-26 3-2 16,-29 9-30-16,-29 0-49 16,-12 11-198-16,-47 19-347 15</inkml:trace>
          <inkml:trace contextRef="#ctx0" brushRef="#br0" timeOffset="113303.2252">6150 9771 566 0,'0'0'201'16,"0"0"-58"-16,0 0 12 15,163 57-78-15,-82-57-36 16,11 0-12-16,1-9-29 16,-1-19-23-16,-1-8-292 15</inkml:trace>
          <inkml:trace contextRef="#ctx0" brushRef="#br0" timeOffset="113602.6641">7240 8910 794 0,'0'0'97'16,"0"0"-35"-16,0 0-32 16,0 0 54-16,12 157 0 15,-1-64-7-15,2 8-2 16,4-5-5-16,-5 1-34 16,3-14-20-16,2-11-16 15,1-16 0-15,0-13-2 16,0-19-41-16,0-11-47 0,-2-13-34 15,1 0-117-15,-2-11-353 16</inkml:trace>
          <inkml:trace contextRef="#ctx0" brushRef="#br0" timeOffset="113903.3096">7806 9128 302 0,'0'0'641'0,"0"0"-555"16,153-25 55-16,-64 7-44 15,4-7-45-15,-1-7-34 16,-17 4-18-16,-23 5-2 16,-26 6-31-16,-26 5-37 15,-3 9-60-15,-42 3-233 16,-20 0-182-16</inkml:trace>
          <inkml:trace contextRef="#ctx0" brushRef="#br0" timeOffset="112867.2621">4963 9653 706 0,'0'0'56'16,"0"0"52"-16,0 0 7 15,0 0-25-15,0 0-39 16,0 0-30-16,134-161-10 15,-118 97-2-15,-11 1-4 16,-5 6-3-16,-8 5 4 0,-24 8-3 16,-4 12-3-1,5 12-2-15,10 7 2 0,12 10 1 16,9 3-1-16,10 0-10 16,43 0 4-16,25 0 6 15,11 0 2-15,-1 3 0 16,-9 11 0-16,-21 7 0 15,-14 12-2-15,-22 5-3 16,-14 15 1-16,-8 3 2 16,-12 6 12-16,-20 4 9 15,-2-1-3-15,7-3-7 16,10-5 2-16,13-3 3 16,4-8-11-16,13-2-2 15,26-8 1-15,17-12 7 16,10-10 8-16,5-14-19 0,-1 0 0 15,-7-12-10-15,-7-17-70 16,-11-3-38-16,-13 7-195 16</inkml:trace>
          <inkml:trace contextRef="#ctx0" brushRef="#br0" timeOffset="114200.3429">7879 9120 318 0,'0'0'124'0,"0"0"22"16,-45 120 37-16,38-78-46 16,4 1-55-16,3-6-33 15,0-9-7-15,7-8-20 16,16-8 7-16,8-10-29 16,17-2 3-16,14-9 12 15,12-15-2-15,7 6-8 16,-3 13-5-16,-12 5 25 15,-13 9 17-15,-22 23-7 16,-14 6-4-16,-17 5 11 16,0 2-15-16,-26 0 19 15,-14-5-32-15,-7-5 2 0,-2-9-4 16,8-10-6-16,8-7-6 16,9-7-31-16,10-2-34 15,14-8-28-15,2-22-26 16,34-9-264-16</inkml:trace>
          <inkml:trace contextRef="#ctx0" brushRef="#br0" timeOffset="114472.314">8595 9572 435 0,'0'0'367'0,"123"39"-206"16,-36-39-15-16,10 0-72 0,-7-33-1 15,-3-17-33-15,-19-6-18 16,-22-9-3-16,-28-6-5 16,-18 0-1-16,-22 5-7 15,-38 12-3-15,-16 17 0 16,0 23 6-16,-5 14 10 16,8 14 18-16,4 38-12 15,11 14-25-15,8 14 0 16,17 4-15-16,18-2-63 15,15 1-62-15,0-18-140 16</inkml:trace>
        </inkml:traceGroup>
        <inkml:traceGroup>
          <inkml:annotationXML>
            <emma:emma xmlns:emma="http://www.w3.org/2003/04/emma" version="1.0">
              <emma:interpretation id="{A5582703-70FC-477B-BE8F-A39285061FF9}" emma:medium="tactile" emma:mode="ink">
                <msink:context xmlns:msink="http://schemas.microsoft.com/ink/2010/main" type="inkWord" rotatedBoundingBox="14630,10186 16278,10186 16277,11163 14629,11162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65111.258">11370 9342 608 0,'0'0'12'0,"0"0"55"16,-27 121-21-16,27-79 1 0,0 1-19 15,0-7-3 1,0-3 2-16,0-8 3 0,0-8 1 16,0-11-20-16,4-6-5 15,1 0-5-15,4-9 10 16,3-27 14-16,2-8-17 16,-1-7-7-16,-1-2-1 15,-3-4 0-15,0-4-1 16,0 2-2-16,-3 6 1 15,2 4 2-15,-1 11 1 16,-2 8 1-16,1 12-2 16,-2 10 5-16,4 8 1 15,7 3-6-15,10 30 0 16,10 16 13-16,10 13-3 16,6 11 2-16,3 4 18 0,0-6-5 15,-7-5-11 1,-9-11 6-16,-10-6-6 0,-13-7 3 15,-10-9-13-15,-5-7-1 16,-14-5 1-16,-26-6 3 16,-25-1-2-16,-19-11-3 15,0-3 3-15,2 0-2 16,13 0 7-16,26-3 4 16,14-6-2-16,13 4 0 15,11 1-12-15,5 0 1 16,0 3-1-16,14 1-25 15,13 0-25-15,3 0-25 0,-3 0-106 16,-14 0-204-16</inkml:trace>
          <inkml:trace contextRef="#ctx0" brushRef="#br0" timeOffset="165755.1435">10315 9236 391 0,'0'0'216'0,"0"0"-167"0,-50-116 91 15,41 92-64-15,5 10 18 16,-1 5 2-16,5 9-63 15,0 0-33-15,0 26 0 16,0 22 0-16,0 23 0 16,9 19 5-16,2 13 10 15,1 6-1-15,-3-2 9 16,-3-10 14-16,-2-12-10 0,5-19-2 16,-1-6-15-16,1-14-6 15,-2-13-2-15,-1-11-2 16,-1-12-4-16,-2-6 1 15,1-4-20-15,-2 0-14 16,-2 0-3-16,4-6-10 16,4-18-68-16,-2-9-195 15</inkml:trace>
          <inkml:trace contextRef="#ctx0" brushRef="#br0" timeOffset="166287.4398">10659 9139 339 0,'0'0'314'16,"0"0"-225"-16,0 0-53 15,0 0-17-15,0 0 19 16,-35 111 35-16,13-55-29 16,-1 0 6-16,-2-9 2 15,-2-2-8-15,0-7-10 16,-3-3-14-16,2-7-4 0,7-11-2 16,3-7-1-1,8-10-2-15,1 0-11 0,-2 0 2 16,5-2-2-16,2-14-8 15,4 0-9-15,0 1 0 16,0 9 17-16,0 6 0 16,0 0-9-16,10 28 1 15,11 18 8-15,5 12 8 16,1 9 19-16,5 3-3 16,7-3-2-16,1-10-6 15,8-13 4-15,0-15-3 16,2-14 7-16,-6-14-6 0,-7-1-4 15,-8-6-3 1,-7-21 0-16,-5-1-2 0,-5 4-7 16,-8 2-2-16,-4 10-10 15,0 8-31-15,0 4-29 16,-7 2-38-16,-16 21-210 16</inkml:trace>
        </inkml:traceGroup>
      </inkml:traceGroup>
    </inkml:traceGroup>
    <inkml:traceGroup>
      <inkml:annotationXML>
        <emma:emma xmlns:emma="http://www.w3.org/2003/04/emma" version="1.0">
          <emma:interpretation id="{4FB0AE03-542E-4E66-8015-971B8D9A5B28}" emma:medium="tactile" emma:mode="ink">
            <msink:context xmlns:msink="http://schemas.microsoft.com/ink/2010/main" type="paragraph" rotatedBoundingBox="18941,11165 24724,10436 24938,12136 19155,1286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9E85ABA-E91A-4C4A-98ED-A35B830D638F}" emma:medium="tactile" emma:mode="ink">
              <msink:context xmlns:msink="http://schemas.microsoft.com/ink/2010/main" type="line" rotatedBoundingBox="18941,11165 24724,10436 24938,12136 19155,12864"/>
            </emma:interpretation>
          </emma:emma>
        </inkml:annotationXML>
        <inkml:traceGroup>
          <inkml:annotationXML>
            <emma:emma xmlns:emma="http://www.w3.org/2003/04/emma" version="1.0">
              <emma:interpretation id="{401AF01D-1942-474E-B5D5-BF80DFE9C591}" emma:medium="tactile" emma:mode="ink">
                <msink:context xmlns:msink="http://schemas.microsoft.com/ink/2010/main" type="inkWord" rotatedBoundingBox="18941,11165 21459,10847 21673,12547 19155,1286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89747.0566">14780 11751 736 0,'0'0'12'0,"0"0"-5"15,0 0 34-15,0 0 24 16,0 0-14-16,0 0-26 15,0 0-10-15,-27-153-14 16,58 73 8-16,17-25 3 16,14-18-5-16,16-24-4 15,15-20-2-15,14 5-1 16,-2 16 2-16,-21 37 1 0,-26 50-2 16,-36 31 1-16,-17 23 8 15,-5 5 4-15,0 23-2 16,-20 13-11-16,-4 11-2 15,11-9 0-15,2-12-68 16,11-9-48-16,0-17-96 16,15-3-174-16</inkml:trace>
          <inkml:trace contextRef="#ctx0" brushRef="#br0" timeOffset="390257.1861">16026 10044 43 0,'0'0'526'16,"0"0"-474"-16,0 0-9 15,0 0 45-15,0 0-35 0,0 0-7 16,57 0 21-16,-28-18-24 16,2-11 4-16,-5-2-27 15,-8 4-9-15,-11 4-5 16,-7-1-1-16,0 6-5 15,-30 7 0-15,-10 10-8 16,-16 1 8-16,-7 18 0 16,-8 26-2-16,1 10 2 15,12 12-1-15,18 3 2 16,16 3-1-16,19-1 3 16,5-8-1-16,11-11-1 15,25-14 12-15,12-13 2 16,9-15-5-16,6-8 5 15,-1-2-10-15,-9 0-2 16,-10-15-3-16,-14 3-3 0,-8-2-61 16,-12 6-50-16,-9 4-201 15</inkml:trace>
          <inkml:trace contextRef="#ctx0" brushRef="#br0" timeOffset="391149.0856">16648 10387 267 0,'0'0'157'0,"0"0"-65"16,0 0 138-16,0 0-98 15,169 0-27-15,-106 0-33 16,-2 0-27-16,-3-7-26 16,-7-1-19-16,-6 3 1 15,-11 3-1-15,-11 2-85 16,-19 0-196-16</inkml:trace>
          <inkml:trace contextRef="#ctx0" brushRef="#br0" timeOffset="390986.984">16719 10174 466 0,'0'0'141'0,"0"0"-19"16,0 0 2-16,0 0-29 15,0 0-17-15,0 0-14 16,-74 0-26-16,74 0-22 16,3 0-14-16,26 0 2 15,10-9 6-15,9-1 1 16,0 0-7-16,-7 3 1 16,-4 4-4-16,-10 3-1 15,-4 0-4-15,-9 0-18 16,-2 0-17-16,-11 0-36 0,-1 6-8 15,0 8-42-15,-9 2-13 16,-21 4-176-16</inkml:trace>
        </inkml:traceGroup>
        <inkml:traceGroup>
          <inkml:annotationXML>
            <emma:emma xmlns:emma="http://www.w3.org/2003/04/emma" version="1.0">
              <emma:interpretation id="{DC14E7C4-3D19-441B-8CFE-E86EAC62F893}" emma:medium="tactile" emma:mode="ink">
                <msink:context xmlns:msink="http://schemas.microsoft.com/ink/2010/main" type="inkWord" rotatedBoundingBox="22005,10813 23571,10616 23655,11286 22089,11483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91982.6553">17678 10145 449 0,'0'0'250'15,"0"0"-222"-15,0 0 25 16,0 0 29-16,0 0-29 15,0 0-30-15,30-10 29 0,2-15 10 16,5-9-33-16,4-6-21 16,-5-8 0-16,-1-3-8 15,-5-4 7-15,-11 0-4 16,-5 2 1-16,-11 9-1 16,-3 9 0-16,0 13-1 15,0 13 4-15,-8 6 8 16,4 3-10-16,-1 0-4 15,5 18 1-15,0 20-1 16,0 8 2-16,0 9 0 16,5-2 2-16,8-4 2 15,4-3 0-15,-1-3-4 0,2-2-1 16,0-4-1-16,-4 1 1 16,2-8-1-16,-2-3-5 15,0-2-12-15,-4-11-29 16,2-7-49-16,0-2-27 15,-1-5-58-15,-2 0-106 16,-2-7-118-16</inkml:trace>
          <inkml:trace contextRef="#ctx0" brushRef="#br0" timeOffset="392699.3172">18299 9819 572 0,'0'0'173'0,"0"0"-91"15,0 0 21-15,0 0-20 0,128-56-37 16,-80 41-26-16,0 1-12 16,-7 1-2-16,-10 5-4 15,-13 3-2-15,-13 5-7 16,-5 0-69-16,-2 0-35 15,-25 4-1-15,-12 10-69 16,-2 2-38-16,2-1 54 16,9-2 111-16,5 0-23 15,5 2 77-15,-1 5 38 16,3-4 15-16,2 7 2 16,2-2 38-16,4 1 22 15,-2 3-42-15,6-1 14 16,-2 0 10-16,5 2-29 15,3-5-32-15,0-7-18 0,0-2-2 16,3-5 3-16,18-7-9 16,8 0 9-1,8 0-3-15,5-17-3 0,2-3-8 16,-2 5-3-16,-6 9-2 16,-6 6 0-16,-12 0 1 15,-4 16 2-15,-13 10 28 16,-1 5 23-16,0 1-5 15,-13-4-30-15,-10-3 1 16,-2-7-2-16,1-1-5 16,-5-7-4-16,9-4-4 0,2-1-2 15,5-5 0 1,5 0-6-16,8 0 1 0,0 0-25 16,0 0-60-16,8 0-94 15,16 0 27-15,6 0-197 16</inkml:trace>
          <inkml:trace contextRef="#ctx0" brushRef="#br0" timeOffset="393063.3632">18825 10050 192 0,'0'0'323'0,"0"0"-262"16,0 0 59-16,0 0-64 16,0 0-11-16,0 0 27 15,8 121-6-15,40-104-22 16,13-7-19-16,7-10-23 16,1 0 1-16,-6-21 27 15,-10-11-21-15,-18-1-3 16,-17-5-5-16,-15 1 8 15,-3 1 0-15,-29 6-6 16,-21 5 17-16,-11 14 4 16,-5 11-17-16,4 0-2 15,18 13-5-15,17 12-2 0,17 10 0 16,10-3-23 0,1 0-68-16,38-7-18 0,23-4-55 15,4-11-154-15</inkml:trace>
        </inkml:traceGroup>
        <inkml:traceGroup>
          <inkml:annotationXML>
            <emma:emma xmlns:emma="http://www.w3.org/2003/04/emma" version="1.0">
              <emma:interpretation id="{65525829-9976-4D3C-809E-6A970EA48C8D}" emma:medium="tactile" emma:mode="ink">
                <msink:context xmlns:msink="http://schemas.microsoft.com/ink/2010/main" type="inkWord" rotatedBoundingBox="23808,10948 24773,10826 24822,11216 23857,11337"/>
              </emma:interpretation>
              <emma:one-of disjunction-type="recognition" id="oneOf23">
                <emma:interpretation id="interp27" emma:lang="" emma:confidence="0">
                  <emma:literal>00</emma:literal>
                </emma:interpretation>
                <emma:interpretation id="interp28" emma:lang="" emma:confidence="0">
                  <emma:literal>0</emma:literal>
                </emma:interpretation>
                <emma:interpretation id="interp29" emma:lang="" emma:confidence="0">
                  <emma:literal>000</emma:literal>
                </emma:interpretation>
                <emma:interpretation id="interp30" emma:lang="" emma:confidence="0">
                  <emma:literal>o</emma:literal>
                </emma:interpretation>
                <emma:interpretation id="interp31" emma:lang="" emma:confidence="0">
                  <emma:literal>oo</emma:literal>
                </emma:interpretation>
              </emma:one-of>
            </emma:emma>
          </inkml:annotationXML>
          <inkml:trace contextRef="#ctx0" brushRef="#br0" timeOffset="393491.927">19442 9967 371 0,'0'0'142'16,"0"0"2"-16,0 0-37 16,0 0-18-16,49 112-3 15,-7-100-35-15,3-10-26 16,5-2-14-16,1-4 10 15,-3-21-1-15,-10-11 7 16,-8-4-23-16,-18 1-4 16,-12 1 9-16,0 5 4 15,-32 2 15-15,-14 11 2 16,-4 8-3-16,-1 12 0 0,9 0-20 16,4 12-4-16,10 17-2 15,8 5-1-15,14 7-3 16,6-1-25-16,12-3-16 15,30-9-50-15,15-5-31 16,10-10-102-16,2-13-235 16</inkml:trace>
          <inkml:trace contextRef="#ctx0" brushRef="#br0" timeOffset="393865.1406">20037 9960 181 0,'0'0'416'16,"0"0"-372"-16,0 0 84 15,-5 104-33-15,22-77-20 16,11-6-17-16,12-8-1 15,8-12-37-15,6-1 24 16,6-6-18-16,-3-21-21 16,-12-7-3-16,-15-5 3 15,-21 3-1-15,-9 0 1 0,-16 1-1 16,-28 4 14 0,-8 9-10-16,-4 11 4 0,-1 11-10 15,10 0 2-15,11 23-4 16,14 16-3-16,13 6-17 15,9 4-36-15,0 3-30 16,18-6-64-16,13-7-179 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4:12.89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FB6C427-DCFE-4DCC-AE5D-FED538511C72}" emma:medium="tactile" emma:mode="ink">
          <msink:context xmlns:msink="http://schemas.microsoft.com/ink/2010/main" type="inkDrawing" rotatedBoundingBox="15919,10704 33516,15788 31647,22260 14050,17176" hotPoints="16464,11707 32961,18175 15247,17732" semanticType="enclosure" shapeName="IsoscelesTriangle">
            <msink:sourceLink direction="with" ref="{079C8FAB-B8FD-4C0A-A746-A3B7D68FE845}"/>
            <msink:sourceLink direction="with" ref="{55FAAA9C-42C0-4D14-B1F0-661D5724C90F}"/>
            <msink:sourceLink direction="with" ref="{22D331F9-C02C-418D-B0C2-A50AAF67BEDD}"/>
            <msink:sourceLink direction="with" ref="{0941F05E-EB4E-4591-AA1C-D37136B69770}"/>
            <msink:sourceLink direction="with" ref="{5C8C27EF-C7A5-40E5-AF8B-8B079E47B8DE}"/>
            <msink:sourceLink direction="with" ref="{78F85F36-FF53-425F-A8C4-4D41A2E174AB}"/>
          </msink:context>
        </emma:interpretation>
      </emma:emma>
    </inkml:annotationXML>
    <inkml:trace contextRef="#ctx0" brushRef="#br0">120 6 608 0,'0'0'79'0,"0"0"-14"16,0 0-21-16,0 0 19 15,0 0-14-15,0 0-28 16,0 0-9-16,-21-6 3 16,19 6 0-16,2 0 3 15,-3 0 2-15,3 0-5 16,0 0-6-16,0 0 1 16,0 0 4-16,-1 0-4 0,-2 0-7 15,-2 0-1-15,1 0-2 16,-1 11-1-16,4 4 1 15,1 8 0-15,0 1-1 16,-3 9 1-16,1 6 2 16,-2 9-2-16,-2 5 0 15,1 4-2-15,4 6 6 16,-4-1-6-16,2-5 3 16,3 3-1-16,-1 0 0 15,1-5 1-15,0 4-1 16,0-4 7-16,0 2-2 15,0 0 2-15,0 1-4 0,0 0-1 16,0 1 2 0,0-1-2-16,0 4-2 0,0-5 5 15,0 2-3-15,0-6 2 16,0-6-2-16,1-2 2 16,-1 0 3-16,0-1-2 15,0 1 1-15,0 5-1 16,0 5 2-16,0 2 0 15,0 5 1-15,-4-3-1 16,-2-1 0-16,1-5-2 16,1-3-2-16,1-5-3 15,1-2 2-15,2-2-1 16,0 1-1-16,0 2 0 0,0 4 0 16,0 2 3-1,0 4 0-15,0 2-1 0,0-2 5 16,0-2-5-16,0 1-1 15,0-5 2-15,0 5-2 16,0 0 0-16,0 4 1 16,0 3 2-16,0-4-3 15,0 1 0-15,0-3 2 16,0 0-1-16,0 1-1 16,2 0 0-16,1 1 0 15,-3 4 1-15,1 0 0 16,-1-2-1-16,0-1-1 15,0-2 0-15,0 1 0 16,0-2 1-16,0 0 0 0,8 1-1 16,1-2 0-16,1 2-1 15,1 2 1-15,-1 1 1 16,-1 2-1-16,-1-3 0 16,-7-1 0-16,4-4 0 15,-2 0 0-15,1-5 1 16,-2-1 0-16,1 7-1 15,-2 0-1-15,-1 3 1 16,3 0 0-16,-1 3 2 16,1 0-2-16,-2 3 0 15,3 1 0-15,-4 5-1 16,0 4 2-16,0 3-2 16,0 0 2-16,0-1 1 0,-8-5-1 15,6-1-2 1,-1-3-2-16,3 5 3 0,0 1 1 15,0 0-1-15,0 1 3 16,0-1-3-16,0 2-3 16,0-5 3-16,0-3 1 15,0-8-1-15,5-4-1 16,3 3 1-16,-1-3-1 16,2 3 2-16,-4 4-1 15,-1 0 0-15,-2 7 0 16,1 2 0-16,-2 2 1 15,-1-2-1-15,0-2 2 16,3-6-2-16,-1-10 0 0,2-6 0 16,4-8 4-16,-4-6-4 15,2-9 0-15,-1-2 0 16,-1-6 1-16,2 1-3 16,-6 0 6-16,2-2-4 15,-2-3 0-15,0-3 0 16,0 0-5-16,3-3-11 15,-3-4-56-15,1 0-29 16,4 0-127-16,-2-17-332 16</inkml:trace>
    <inkml:trace contextRef="#ctx0" brushRef="#br0" timeOffset="226520.0815">106 1169 125 0,'0'0'123'0,"0"0"-14"15,0 0-25-15,0 0-9 16,0 0 3-16,0 0-19 15,0 0-32-15,0-6-8 16,0 6 19-16,0 0-2 16,0 0-20-16,0 0 0 15,0 0-3-15,0 0 4 16,0 0-6-16,0 0-2 16,0 0-5-16,0 0 1 15,0 0-4-15,0 0-1 16,2 0 3-16,-2 0 4 15,0 0 16-15,0-1 3 0,0 1-3 16,0 0-3 0,0 0-12-16,0 0-4 0,3 0-3 15,6 0-1-15,0 0 3 16,3 1 17-16,2 5-9 16,-1 3 0-16,1-4-5 15,-1 3 3-15,1 2-5 16,2-3 3-16,-2 4-4 15,1 0-1-15,1-4-1 16,1-1 2-16,-4 5-2 16,2-3 0-16,5 0-2 15,0 0 4-15,2-2-1 16,-1 2-1-16,2-4-1 0,-2 3 2 16,-3-3-1-16,4 2-1 15,1-2 1-15,2 1 1 16,1 1-1-16,-2 0-1 15,2 0 1-15,-1 2-1 16,2 0 0-16,0 1 1 16,3-1 1-16,-3 3-2 15,-1-2 0-15,1 2 3 16,-1-1-3-16,-2 0-2 16,0-2 1-16,-5 2 1 15,-1-2 0-15,0-1 1 16,-1 1-1-16,1-2 0 15,0 3 4-15,-2-3-3 16,1 0-1-16,-8-1-4 0,0 1 4 16,2-3 0-1,-2 4 1-15,3-3-1 0,-3 0 0 16,3-1 5-16,-2 3-5 16,2-3-1-16,2 3 1 15,1 1 1-15,1 0 0 16,1-1-1-16,1 3 0 15,3 0 0-15,3-1 0 16,3 2 1-16,6-1 6 16,3 4-5-16,-1-2-1 15,2 0-1-15,7 0 2 16,0 1 0-16,4-2 1 0,0 4-3 16,1-4 1-16,2 4 0 15,-4-2-1-15,1 5 0 16,0-4-1-16,2 6 1 15,1-2 0-15,3 3 5 16,6-2-10-16,-1-3 5 16,3 1 0-16,-1-3 1 15,-7-1 1-15,3-1-2 16,-4 0 0-16,-2-1-2 16,2 3 2-16,-4 1-1 15,0-5-1-15,-1 3 2 16,-3 0 0-16,0-1 0 15,-3-1 0-15,-5 0 1 0,3-2-1 16,-6 2 1-16,1-1-1 16,-4-2 0-16,1 2 1 15,-5-1-1-15,3-2 0 16,-3 0 0-16,2 4 4 16,-2-7-1-16,-3 3-3 15,1 1 0-15,-2-2 0 16,-5 1 1-16,1-1-1 15,-5 1 0-15,-1 0-1 16,-6-2-1-16,0-2 2 16,-5 1 3-16,1-1-3 15,-2-2-1-15,-1 0 1 16,0 1-1-16,0-1 1 16,0 0 0-16,0 0 0 0,0 0 3 15,0 0-7-15,0 0 8 16,0 0-7-16,0 0 3 15,0 0 0-15,0 0 0 16,3 0 3-16,-1 0-3 16,1 0 0-16,-2 0 0 15,2 0 1-15,0 3-1 16,-1-3-1-16,1 2 1 16,-2-2 0-16,-1 0-1 15,3 1 1-15,-1-1 0 16,2 3-3-16,-1-3 3 0,2 0 2 15,-4 5-1 1,4-5-1-16,-1 3-1 0,1-2 1 16,-1 1 0-16,-1 3 0 15,2-5-5-15,-4 0 5 16,2 0 0-16,-1 0 0 16,1 1 0-16,-3-1-2 15,1 0 4-15,5 3-2 16,-1-1 3-16,1 0-3 15,3 2 0-15,-2 1 0 16,2-1 0-16,0 0-1 16,-3-1 1-16,3 0-4 15,-1 0 4-15,1-3 4 16,-2 3-4-16,4-2-5 0,2 4 5 16,-1 1 1-16,7 0-1 15,-3 3 0-15,2-1 0 16,2 1 4-16,1 0-4 15,1 0 1-15,4-2-1 16,-1 2 0-16,2-1 0 16,3-2-5-16,-2 3 5 15,0-4 0-15,5 4 0 16,-4 1 0-16,4 3 0 16,-2-2-1-16,4 3 1 15,-2 1 0-15,0 0 0 16,-1-1-1-16,-1 0 0 15,1 1 1-15,-2-2 2 0,1-4-2 16,0 2 0-16,0-1 0 16,-1-2 0-16,0 3 0 15,-1-1 0-15,-4 0-3 16,2 0 3-16,3 0 0 16,-2 1 0-16,2 0 0 15,1-4 0-15,-4-1 3 16,3 2-5-16,0-1 2 15,-4 4 0-15,1-1-1 16,-3 4 1-16,2-2 0 16,1 0 0-16,-2 3 0 15,1-1 0-15,1 0 0 0,0-1 0 16,3-1 0-16,-3-2 0 16,0 1 0-16,0-1 2 15,-3 0-2-15,-1 0 0 16,-1 1-1-16,-1 1-1 15,-1 0 3-15,2 2-2 16,-1-3-6-16,1-3 2 16,0 3 4-16,-1-2-5 15,-1-3 1-15,-2 5 3 16,1-5 1-16,-4 3 0 16,3-2-1-16,0 0 2 15,-1 1-3-15,-1-1-2 16,-1-2 3-16,-1 1 2 15,0 0-10-15,1 1 8 16,-2 0-1-16,-2 1-1 0,2-2 3 16,1 1 1-16,1 1-5 15,-2 1 5-15,2-1 0 16,2 1 2-16,1-2-4 16,0 1 2-16,3-4-2 15,-3 1 0-15,0 1 2 16,0-2 0-16,-1 1 1 15,4 1-1-15,1-2-1 16,-4 2 1-16,5-1-1 16,-5-2 1-16,4 2 0 15,1-2 0-15,3 1 0 16,1 0-1-16,-2 2 1 0,1-1-1 16,-4 1 1-16,1 3 0 15,-1-3 2-15,1-1-2 16,-2 1 0-16,0-1 0 15,-1 1-1-15,4-2 2 16,-5 3-2-16,4 1 1 16,-2-4 0-16,1 4 0 15,1-3-4-15,1-3 4 16,0 5 0-16,-2-3 0 16,3 0 0-16,-6 3 0 15,4-1 0-15,2 3 3 16,1-2-3-16,1 4 0 15,0-6-3-15,3 4 3 16,0-1 0-16,-3 0 0 16,0 1 0-16,-1 0 1 0,1 2-1 15,-2-3 0-15,-1 5 0 16,2-1 0-16,1 0 3 16,0-2-5-16,3 1 2 15,2 1 0-15,2-3 4 16,1 4-4-16,-1 0 0 15,-1-1-1-15,2 2 2 16,1 1-1-16,3 1 0 16,0 1 1-16,5-3-2 15,1 2 2-15,0 1-2 0,2-1 2 16,1 3 0-16,-2-3-1 16,6 1-1-16,2 1 0 15,1-3 1-15,4 2 0 16,3 0 0-16,-2-1 0 15,0 1 0-15,0-1 0 16,-1-1-2-16,1-1 2 16,-2 2 0-16,2-1 0 15,-2 1-2-15,0-1 2 16,2 0 0-16,-4-1 0 16,4 2 3-16,-3-1-3 15,-3 2-2-15,4 0 2 16,-3 0 1-16,-1 2 0 15,-1-1-1-15,-4 0 0 16,0 3 0-16,-1-1 0 0,-3-1 1 16,3 3 0-16,0 0-2 15,0-4 2-15,2 2-3 16,-4-1 5-16,-1-2-5 16,1 2 2-16,0-3 0 15,-1 1 1-15,3-1-1 16,0 0 0-16,-1 1 0 15,4 0 0-15,-1-2 0 16,-2 0 0-16,-3-1 3 16,-1 4-3-16,-2-5-3 15,-2 4 3-15,-1 1 0 16,-3-2 0-16,4 3 0 0,-4-4 0 16,0 2-1-16,3-2-1 15,0 1 2-15,0-4 0 16,-1 3 0-16,4 0 0 15,-6-1 0-15,4 0 0 16,-1-2 0-16,-3 1 0 16,-1 1 0-16,-3 1 0 15,1 2 0-15,-2-1 0 16,4 0 3-16,-4 1-3 16,5 0-2-16,-1-5 2 15,0 5 2-15,-2 3 1 16,1-4-6-16,1 2 6 15,1-1-7-15,3 1 4 0,2 1 0 16,1 0 1-16,-2-1 0 16,4 2-1-16,-3-1 3 15,-2 1-3-15,1 1 0 16,1-1-1-16,1 1 1 16,3 1-3-16,0-4 3 15,3 4 1-15,3-3-1 16,0 2 0-16,2-1 2 15,0 2-2-15,-2-2 0 16,-5 0 0-16,5 1-2 16,-2 0 1-16,-4-1 2 15,-2-1-2-15,2 5-2 0,-1-4 3 16,1 3 0 0,2-3 0-16,-4-1 0 0,-1-1 1 15,2 1-1-15,-3-3 1 16,-4 1-1-16,-2-1 0 15,-2 0-1-15,0 0 1 16,-2 4 0-16,-2-5 0 16,4 0 1-16,-4 0 0 15,-1 0-1-15,1-3 3 16,-4-3-3-16,2 2 0 16,-1-1 0-16,-1 1 0 15,-2-1-3-15,0 0 7 16,2 1-7-16,-2 1 6 15,1-3-3-15,1 4 0 16,-2-2 0-16,1 1 0 0,-2-2 0 16,-2 1-4-16,4-1 8 15,-1 0-4-15,-1 1 0 16,1-3-3-16,2 1 3 16,-2 0 2-16,-2-1-1 15,1 0-2-15,2 3-1 16,1-2 2-16,-1 0-1 15,-2 1 2-15,4 0-1 16,1 1 0-16,1-1 0 16,4 2 0-16,-4-2 0 0,6 1 4 15,-6-1-5 1,2 1 1-16,0-2-4 0,-4 2 3 16,1-1 1-16,-3 1 0 15,4 0 2-15,0-1-2 16,-1 5 0-16,-2 0 0 15,-1-1-2-15,2 0 2 16,-1 3 0-16,2-3 4 16,0 0-4-16,5 3-4 15,6-1 4-15,-2-1 1 16,0 2 0-16,1-3-1 16,-1 2 0-16,-1 1 2 15,-2 2-2-15,2-2 1 16,-1 0-1-16,2-1 3 15,-1-1-3-15,-1 1 0 0,0-2 0 16,3 0 2-16,-5-2-1 16,2-1 0-16,-1-1-1 15,0-1 3-15,-1-1-1 16,0 2-4-16,-1-2 6 16,2 1-4-16,0 1 0 15,-3 3 0-15,0-1 1 16,-1 0-2-16,1 3 3 15,0-3-5-15,0 2 6 16,-3 1-3-16,3-1 1 16,-1 1-1-16,1-2 1 15,5 4-1-15,-4-2 0 16,1-3-1-16,2 0 1 16,-2 3 1-16,2-2-1 0,2 4 0 15,4-2 1-15,-6-2 0 16,1 3-1-16,-4-3-1 15,-1 1 1-15,3-5 2 16,0 0-1-16,1 0 1 16,0 0-2-16,-4-1 2 15,-1 1-2-15,-1 0 1 16,-4 0-2-16,2 1 1 16,-4 0 0-16,1 0 1 15,-2 1 1-15,2 0-2 16,-5-4-1-16,6 4 0 0,-6-1 1 15,0-2 0 1,1-2 1-16,1 1 0 0,2 1-1 16,-2-1 0-1,6 2 1-15,-4-1-1 0,4 3 4 16,-5-1-3-16,-2-2-1 16,2 2 0-16,0 1 0 15,3 1 0-15,2-3 1 16,0 2-1-16,-2-1 1 15,-2-1 0-15,7-3 1 16,-2 2 2-16,0 2 2 16,0-2-4-16,0 1 3 15,3 1 0-15,-4-2-1 16,1 1-2-16,-5 0-2 0,8-1 3 16,0 5-3-16,2-4 0 15,4 5 9-15,2 0-6 16,-1-1-1-16,2 4 4 15,-4-4-5-15,-1 2 0 16,-5-3 0-16,-1-1 0 16,-3 0 2-16,-7-2-3 15,0-3 0-15,-3 1 0 16,-6-2 0-16,1 0 1 16,-1 1-1-16,-1-2 0 15,-7-3 1-15,4 1-1 16,-5-2 0-16,0 0 1 15,0 0 2-15,0 0 8 0,0 0 6 16,0 0-3-16,0 0-4 16,0 0-2-16,0 0 6 15,0 0-2-15,0 0-6 16,0 0-3-16,0 0-3 16,0 0 1-16,0 0-1 15,0 0-1-15,0 0 1 16,0 0 0-16,0 0-2 15,0 0 2-15,0 0-1 16,0 0 1-16,0 0 0 16,0 0 0-16,0 0 0 15,0 0 1-15,0 0-1 16,0 0 1-16,0 0-1 16,0 0 1-16,0 0 0 0,0 0 1 15,0 0-1 1,0 0-1-16,0 0 0 0,0 0 0 15,0 0 0-15,0 0 0 16,0 0 0-16,0 0 0 16,0 0 0-16,0 0 0 15,0 0 0-15,0 0 0 16,0 0 1-16,0 0-2 16,0 0 1-16,0 0 0 15,0 0 1-15,0 0 0 16,0 0-1-16,0 0-1 0,0 0 1 15,0 0-1 1,0 0-13-16,0 0-36 16,0 0-11-16,-11 0-74 0,-11-13-399 15</inkml:trace>
    <inkml:trace contextRef="#ctx0" brushRef="#br0" timeOffset="1456.0136">293 7038 682 0,'0'0'153'15,"0"0"-5"-15,0 0-47 16,0 0-74-16,0 0-24 15,0 0-1-15,0-2-2 16,0 2-1-16,0 0 1 0,0 0-2 16,0-2 6-16,4-1-7 15,8 2 4-15,2-4-1 16,-1 1 4-16,6 0-1 16,-3 2 4-16,2-3-4 15,5 2 0-15,-1-5 7 16,5 1-10-16,2-3 0 15,-1 2 0-15,2 4 5 16,-2-3-5-16,0 3 2 16,4 1-1-16,-1 0 2 15,1 3-3-15,2 0 0 16,1 0 2-16,4-3 0 16,-1 1-1-16,4-2-1 0,-5 2 9 15,5-1-2 1,-1 3-3-16,3 0-4 0,-1 0 7 15,2 0-7-15,0 0 1 16,3 0 1-16,1 0 0 16,0-2-1-16,2-4 0 15,2 1-1-15,-3 4 1 16,-2 1-4-16,1 0 4 16,-1 0-1-16,5 0 3 15,1 0-1-15,8 0-2 16,4 0 0-16,0 0 6 15,3 0-6-15,-6 0 0 0,2 0 0 16,-3 0-1 0,-4 0 0-16,-2 0 2 0,3 0 1 15,-2 0-2-15,1 0 0 16,7 0 0-16,-6 0-2 16,1 0 2-16,-2 0 0 15,2 0 0-15,-1 0 3 16,-2 0-3-16,0 0-1 15,-3 0 1-15,2 0 4 16,-3 0-4-16,-4 0 1 16,4 0 0-16,0 0 0 15,-4 0-1-15,-1 0-1 16,0 0 1-16,0 0 5 16,1 0 0-16,0 0-2 15,1 0-1-15,2 0-1 0,4-2 0 16,1 0 1-16,0-4-2 15,0 1 4-15,-2 0-4 16,-6 0 2-16,-1 4-2 16,-3 1 3-16,3 0 0 15,1 0-2-15,2 0 3 16,6 0 2-16,-2 0-2 16,1 0-3-16,1-2 0 15,-3 2 3-15,-1 0-4 16,1 0 4-16,-1 0-4 15,2 0 0-15,-1 0 0 16,2 0 2-16,-2 0 1 0,3 0-3 16,0-3 2-16,2 1-2 15,1-2 0-15,-1 0 0 16,2 0 2-16,4 1-1 16,-2 2 3-16,6-2-4 15,7 1 0-15,0 2 1 16,2-4 1-16,-2 4-2 15,-9-2-1-15,-1-1 0 16,1 2 1-16,-3-4 0 16,2 2 0-16,0-1-3 15,1-1 2-15,-4 2 2 16,-2 0-1-16,-3-2 1 16,-3 3-1-16,-5-3 1 0,-2 3-1 15,-3 2-1-15,-4 0 1 16,2 0 0-16,-4 0 1 15,5 0 2-15,-1 0-3 16,6 0 0-16,2 0 0 16,6 2 0-16,7-2 0 15,0 0 0-15,2 0 0 16,3 0 4-16,3 0-2 16,3 0-2-16,6 0 2 15,-4-2 1-15,-2-5-3 16,-4 3 0-16,-6-1 0 15,-2 3 1-15,-3 2 3 0,-2 0 0 16,-3 0-3 0,-4 0 0-16,-11 0 2 0,-5 7-2 15,-10-3-2-15,-5 3 0 16,-8-7-4-16,-2 0-30 16,0 0-29-16,2-18-3 15,0-9-77-15,-3-5-377 16</inkml:trace>
    <inkml:trace contextRef="#ctx0" brushRef="#br0" timeOffset="155842.7331">7568 6957 12 0,'0'0'339'0,"0"0"-281"15,0 0-6 1,0 0 35-16,0 0-3 0,0 0-30 16,0 0-25-16,0-13-14 15,0 6 2-15,0 3 15 16,0 0-5-16,0 0-11 16,0 2-7-16,0-3-9 15,0 2-2-15,3 2 1 16,-3-4 0-16,1 2 1 15,-1 2-6-15,0 1 5 16,0 0 1-16,0 0 0 16,0 0 0-16,0 0 2 0,0 0-2 15,0 0-2 1,0-4 0-16,3 3 2 0,2 0 2 16,-2 1-2-16,-2-2 1 15,-1 2 8-15,0 0 3 16,0 0-2-16,0 0-2 15,0 0-5-15,0 0 0 16,0 0-1-16,0 0 14 16,0 0 8-16,0 0 6 15,0 0-7-15,3 0-15 16,2 0-7-16,4 0 1 16,0 0-1-16,4 0 0 15,2 0 5-15,2 0-5 16,-1 0-1-16,-2 0 4 15,-1 0 2-15,-4 0 8 0,3 0-9 16,-3 0-5-16,1 0 4 16,3 0-2-16,-2 0-1 15,2-3 3-15,2 3 0 16,-1 0 6-16,-1 0 3 16,-2 0-1-16,2 0 6 15,2 0-13-15,-4 0 1 16,2 0 0-16,-4 0-2 15,0 0 0-15,0-2-1 16,3 0 5-16,0 0-5 16,2 0 6-16,0 0 5 15,-1 2-8-15,1-2-4 16,2 2 0-16,2 0-1 0,5 0 3 16,2 0-4-16,-1 0 0 15,6 0 1-15,0 0 1 16,2 0 0-16,3-2-1 15,-7-1 1-15,2-1-2 16,-3 2 0-16,-1 1-3 16,-4 1 7-16,1 0-4 15,-4 0 0-15,1 0-2 16,1 0 2-16,5 3 0 16,1 4 1-16,1-3 1 15,2-2-1-15,5 0 0 16,-4 0 0-16,4 0 0 15,-3 0-1-15,-2 1 1 16,0 0 0-16,-3-2-1 0,3-1 1 16,-2 4-1-16,0-4 1 15,5 0-1-15,-2 0-1 16,1 0 1-16,2 0 1 16,-4 0 1-16,-3 0-2 15,-1 0 0-15,-3 0 0 16,-4 0 0-16,1 0 0 15,-5 0 0-15,3 0-1 16,0 0 0-16,-2 0 2 16,5 0 0-16,-1 0-1 15,-2 0 0-15,3 0 0 16,-3 0 0-16,3 0 0 0,0 0 0 16,3 0 0-16,3-5 0 15,3 2 2-15,0-2-5 16,0 3 6-16,-7 0-3 15,-5 0 0-15,-12 2-3 16,0 0 2-16,-6 0 1 16,0 0 0-16,0 0 0 15,0 0 1-15,0 0-2 16,0 0 1-16,0 0-2 16,5 0-3-16,1-2-21 15,1 2 5-15,4-2-22 16,-8 2-177-16,-3-2-223 15</inkml:trace>
    <inkml:trace contextRef="#ctx0" brushRef="#br0" timeOffset="246233.8259">8683 6882 42 0,'0'0'262'16,"0"0"-239"-16,0 0 14 15,0 0 27-15,0 0-19 16,0 0 2-16,0 0 12 0,0 0 28 16,0 0-24-16,0 0-20 15,0 0-9-15,0 0-5 16,0 0-19-16,0 0-8 16,0 0 15-16,0 0 9 15,0 0-19-15,0 0-7 16,0 0 4-16,0 0-3 15,8 0 0-15,1 0 15 16,0 0 3-16,0 0-3 16,0 0 5-16,0 0-7 0,3 0-2 15,1 0 0 1,2 0-5-16,0 0 5 0,0 0-9 16,2 0 0-16,1 0-1 15,-1 0-1-15,1 0-1 16,0 0 0-16,1 0 0 15,7 0 2-15,1 0 0 16,1 0 1-16,-1 0 4 16,0 0-6-16,-1 0 0 15,1 0-2-15,0 4 1 16,0 0 0-16,5 0 0 16,1-1 0-16,3 0 1 15,0-3 0-15,3 1-1 16,5 3 1-16,-1-3 0 15,-2 3-1-15,-2 1-1 16,0-2-1-16,-1 4 2 16,4 1 0-16,-2-2 2 0,-1 0-2 15,0-3 0-15,2-1 0 16,0 1-2-16,2 0 2 16,1 0 0-16,-1 3-1 15,0 0 2-15,-1 1-1 16,-3 0 0-16,1-1 1 15,1 0-1-15,0-1 0 16,1 0 1-16,-2-3 1 16,1-1-2-16,1 3-1 15,-2-3 1-15,1 3 1 0,-2 2 0 16,2-1 5 0,-2 3-5-16,3-4-1 0,-1 2 1 15,-1-1 0-15,1 1 7 16,2-2-8-16,1 2 3 15,-4-3 3-15,3 2-5 16,-3 1-1-16,1-2 2 16,7 0-2-16,3 1 4 15,-1-2-3-15,2 0 2 16,2 2-2-16,3-2 3 16,4 0-2-16,0 1 1 15,-1 1 0-15,-3-1-3 16,4 0 1-16,-4-2-1 15,0 2 1-15,2-1-2 16,1 1 2-16,-3 2-1 0,1-2 3 16,1 3 1-16,3-3-4 15,-1 3 5-15,5-3-5 16,1 2 5-16,2-2-5 16,-2 0 1-16,7 1-1 15,-2-3 3-15,-1 2-1 16,-2 1 5-16,-3 1-7 15,0-3 3-15,2 3 2 16,3-1-3-16,5 1 0 16,-1 0-1-16,-2 1-1 15,0-2 1-15,-10 1 3 16,2 0-4-16,-3 0 3 0,-1 0 2 16,-2 1-2-16,4-1-1 15,2 1-1 1,-4-3 0-16,-2-1 0 0,1 2 1 15,-3-1 0-15,-3 1-2 16,-1-2 1-16,0 1-1 16,-4 1 2-16,2 1 2 15,-4-1 3-15,1 2-5 16,-1-3 7-16,-4 1-2 16,2-1-6-16,1 0 6 15,2-3-5-15,-3 1 2 16,-3-1-1-16,-5 4 2 15,-2-3-3-15,-3 2-2 0,1 1 0 16,-2-1 1 0,4-3-1-16,-2 2 0 0,1-1 2 15,9 2 0-15,-3-2 6 16,5 4-8-16,0-3 4 16,-7-1-1-16,-2 0-2 15,-4-2-1-15,1 5 2 16,-2-2-2-16,5-3 2 15,0 1 1-15,3-1 3 16,5 4-5-16,-3-3 4 16,5-1-4-16,-1 0 0 15,3 0-1-15,-2 0 3 16,3 0-2-16,-2 0 1 0,-7 0 3 16,1 0-5-1,-6 0 1-15,-1 0-2 0,-2 0 2 16,-2 0-1-16,0 0 0 15,-2 0 1-15,5 0-1 16,-1 0 0-16,-2 0 0 16,-6 0 0-16,2 0 0 15,-4 0 1-15,-4 0 0 16,-1 0 3-16,-7 0-4 16,7 0-4-16,1 0 4 15,9 0 2-15,3 0 0 16,6 0-2-16,3 0 0 0,2 0 0 15,-4 0-1 1,-1 0 1-16,-1 0 0 0,4 1 1 16,2 1-1-16,-2 1 5 15,-6 1 1-15,-3 2-2 16,-3-1-4-16,-1-3 0 16,-4-1 0-16,-1-1 3 15,-1 3-3-15,-1-1 0 16,-4-1-1-16,-1 2 1 15,-10-1 0-15,4-2 0 16,-4 3 0-16,1-3 0 16,-1 0 0-16,5 0-4 15,3 0 3-15,6 0-5 16,1 0-4-16,-7 0-17 16,-2 0 0-16,-1 0-6 0,0 0-21 15,5 0 1-15,-5 0-19 16,6 0-32-16,-9 0-58 15,-2 0-271-15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5:27.32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1115B68-F5A3-4C06-AA33-3AC85B4AD91C}" emma:medium="tactile" emma:mode="ink">
          <msink:context xmlns:msink="http://schemas.microsoft.com/ink/2010/main" type="writingRegion" rotatedBoundingBox="9019,13939 7120,16539 6058,15763 7957,13164"/>
        </emma:interpretation>
      </emma:emma>
    </inkml:annotationXML>
    <inkml:traceGroup>
      <inkml:annotationXML>
        <emma:emma xmlns:emma="http://www.w3.org/2003/04/emma" version="1.0">
          <emma:interpretation id="{22B59F88-BBA4-4C7B-8C4B-9E6564E74DA5}" emma:medium="tactile" emma:mode="ink">
            <msink:context xmlns:msink="http://schemas.microsoft.com/ink/2010/main" type="paragraph" rotatedBoundingBox="9019,13939 7120,16539 6058,15763 7957,13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F0F9D9-1685-41DB-8CEF-ADE66A76FD2C}" emma:medium="tactile" emma:mode="ink">
              <msink:context xmlns:msink="http://schemas.microsoft.com/ink/2010/main" type="line" rotatedBoundingBox="9019,13940 7120,16539 6058,15763 7957,13164"/>
            </emma:interpretation>
          </emma:emma>
        </inkml:annotationXML>
        <inkml:traceGroup>
          <inkml:annotationXML>
            <emma:emma xmlns:emma="http://www.w3.org/2003/04/emma" version="1.0">
              <emma:interpretation id="{4AC972D8-4197-4858-81FA-630F4E41B3B6}" emma:medium="tactile" emma:mode="ink">
                <msink:context xmlns:msink="http://schemas.microsoft.com/ink/2010/main" type="inkWord" rotatedBoundingBox="9019,13940 7120,16539 6058,15763 7957,131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2878 14682 334 0,'0'0'145'0,"0"0"-119"16,0 0 69-16,0 0-5 15,-28-118-34-15,16 103-13 16,6 3-1-16,-1 4 8 15,2 2-10-15,4 2-10 16,-2-1-10-16,3 4 10 16,0-1-4-16,-2 2-14 15,-2 0 1-15,-1 0-13 0,-2 0 0 16,-5 20 0-16,-3 16 17 16,-6 20-7-16,1 14 2 15,-1 11 16-15,-1 4 0 16,1 4-10-16,3 0-5 15,1-5-5-15,2-16-4 16,3-10-3-16,6-18-1 16,3-16-2-16,3-13-3 15,0-11-44-15,0 0-30 16,0-36-14-16,12-12-67 16,1-13-200-16</inkml:trace>
          <inkml:trace contextRef="#ctx0" brushRef="#br0" timeOffset="580.667">2578 14575 72 0,'0'0'337'0,"0"0"-284"0,0 0 127 16,-120-22-68-16,107 16-32 15,8-1-8-15,5-2-46 16,0-9-26-16,32-12 14 15,16-17-9-15,15-4-3 16,8-7 1-16,-2 8 0 16,-11 12-2-16,-11 15-1 15,-12 16-2-15,-8 7 1 16,-8 0-13-16,-2 24 14 16,-1 11 5-16,-5 11 6 15,-4 0 8-15,-5 8 18 16,-2 0-1-16,0-3-19 0,0-3-6 15,0-8-3-15,0-9-8 16,0-11 0-16,0-11-1 16,-6-9-21-16,-17 0 11 15,-16-15-75-15,-17-14 8 16,-14-4 52-16,-5 1 26 16,2 5 9-16,9 9 55 15,20 5-7-15,22 7 10 16,16 4-20-16,6 2-43 15,19 0 4-15,25 0-8 16,13 0 0-16,8 10-20 16,-7 10-104-16,-10-2-156 15</inkml:trace>
          <inkml:trace contextRef="#ctx0" brushRef="#br0" timeOffset="-108624.9509">3414 13406 392 0,'0'0'176'0,"0"0"-40"0,0 0 17 16,0 0-53-16,0 0-93 16,0 0-3-16,0 0 11 15,-34 97 0-15,13-35 13 16,-3 4-7-16,0 5-4 15,-1-6-6-15,1-2-2 16,2-2-3-16,4-10 3 16,3-8-5-16,6-14-2 15,3-15-1-15,6-8-1 16,0-6 0-16,0 0 5 0,0-7-1 16,0-21 21-16,0-14-25 15,19-11 7-15,4-3-6 16,4-7-1-16,0-1 4 15,0 1-4-15,3-8 2 16,-3 2-2-16,2 2 3 16,-5 12-2-16,-6 15 2 15,-6 16-2-15,-6 13 2 16,-3 11 3-16,1 15-6 16,1 33-1-16,2 28 1 15,-2 18 33-15,-5 10-4 16,0 0-3-16,1-12-1 15,4-13-16-15,-1-17-6 16,1-10-1-16,-1-20-2 16,-1-11 0-16,-1-13-7 0,1-8-41 15,1 0-14-15,2-17-42 16,5-8-101-16,0-7-105 16,-2 6-119-16</inkml:trace>
          <inkml:trace contextRef="#ctx0" brushRef="#br0" timeOffset="-111509.8406">3037 12893 59 0,'0'0'250'16,"0"0"-93"-16,0 0-19 16,0 0-40-16,0 0 5 15,0 0 10-15,-71 0-68 16,67 0 20-16,4 0-25 0,0 0-15 16,0 0-2-1,0 0-2-15,-2 0-5 0,2 0 0 16,0 0-3-16,0 0-10 15,0 0-3-15,6 0-5 16,27 0 5-16,14 0 8 16,18 0 8-16,11-2 19 15,19-4-2-15,4-4 0 16,11-1 10-16,9-3-20 16,4 2 2-16,0 1-17 15,-4 4 7-15,-12 7-7 16,-11 0-3-16,-12 0 10 15,-4 5-5-15,-7 1-4 16,-11-3 8-16,-11-3-4 16,-9 0-3-16,-15 0 7 0,-6 0-3 15,-10-3 2-15,-7 2 6 16,-1-2-7-16,-3 3 2 16,0 0 1-16,0 0-1 15,0 0-6-15,0 0-1 16,0 0-3-16,0 0-4 15,0 0-4-15,0 0 3 16,0 0-1-16,0 0-12 16,0 0-19-16,0 0-20 15,0 0-17-15,-12 0-36 16,-10 3-42-16,-8 7-133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7:45.10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AF3287C-8058-49A7-B9E4-0A5DCB99AE17}" emma:medium="tactile" emma:mode="ink">
          <msink:context xmlns:msink="http://schemas.microsoft.com/ink/2010/main" type="writingRegion" rotatedBoundingBox="14548,11682 15932,11612 15959,12138 14575,12207"/>
        </emma:interpretation>
      </emma:emma>
    </inkml:annotationXML>
    <inkml:traceGroup>
      <inkml:annotationXML>
        <emma:emma xmlns:emma="http://www.w3.org/2003/04/emma" version="1.0">
          <emma:interpretation id="{76B08F31-8837-48F5-972F-5D2505DA5F73}" emma:medium="tactile" emma:mode="ink">
            <msink:context xmlns:msink="http://schemas.microsoft.com/ink/2010/main" type="paragraph" rotatedBoundingBox="14548,11682 15932,11612 15959,12138 14575,12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4B98FF-9046-4DCA-B2B3-9A80A605003C}" emma:medium="tactile" emma:mode="ink">
              <msink:context xmlns:msink="http://schemas.microsoft.com/ink/2010/main" type="line" rotatedBoundingBox="14548,11682 15932,11612 15959,12138 14575,12207"/>
            </emma:interpretation>
          </emma:emma>
        </inkml:annotationXML>
        <inkml:traceGroup>
          <inkml:annotationXML>
            <emma:emma xmlns:emma="http://www.w3.org/2003/04/emma" version="1.0">
              <emma:interpretation id="{A04BC8B2-7B47-4408-85D6-06D14ABDC1E2}" emma:medium="tactile" emma:mode="ink">
                <msink:context xmlns:msink="http://schemas.microsoft.com/ink/2010/main" type="inkWord" rotatedBoundingBox="14548,11682 15932,11612 15959,12138 14575,12207"/>
              </emma:interpretation>
              <emma:one-of disjunction-type="recognition" id="oneOf0">
                <emma:interpretation id="interp0" emma:lang="" emma:confidence="0">
                  <emma:literal>00</emma:literal>
                </emma:interpretation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0°</emma:literal>
                </emma:interpretation>
                <emma:interpretation id="interp3" emma:lang="" emma:confidence="0">
                  <emma:literal>000</emma:literal>
                </emma:interpretation>
                <emma:interpretation id="interp4" emma:lang="" emma:confidence="0">
                  <emma:literal>oo</emma:literal>
                </emma:interpretation>
              </emma:one-of>
            </emma:emma>
          </inkml:annotationXML>
          <inkml:trace contextRef="#ctx0" brushRef="#br0">10510 10981 414 0,'0'0'122'0,"0"0"34"15,0 0-71-15,0 0-26 16,0 0-9-16,0 0-8 0,119 92-6 16,-89-100-14-16,-5-22-4 15,-5-3-8-15,-8-7 2 16,-7-3-8-16,-5-2 0 15,-5 5 5-15,-25 10 13 16,-8 7-9-16,-4 17-4 16,-1 6 6-16,5 0-8 15,8 26-7-15,9 10 0 16,15 7-3-16,6 0-8 16,0 0-67-16,33-7-34 15,11-9-35-15,8-11-217 16</inkml:trace>
          <inkml:trace contextRef="#ctx0" brushRef="#br0" timeOffset="384.0779">10845 10957 312 0,'0'0'158'0,"0"0"-21"16,0 0-62-16,0 0-24 0,0 0-8 15,0 0-28 1,119 31 2-16,-95-67-3 0,-6-14 0 15,-9-4-8-15,-7 4-4 16,-2 6 18-16,-14 12 66 16,-17 11-18-16,-8 12-29 15,-2 9-11-15,6 0-14 16,8 24-8-16,9 16-6 16,11 14-3-16,7 5-12 15,0 0-105-15,27-11-86 0,12-11-350 16</inkml:trace>
          <inkml:trace contextRef="#ctx0" brushRef="#br0" timeOffset="-355.95">10301 10727 597 0,'0'0'117'0,"0"0"-92"16,0 0 1-16,0 0 0 16,0 0 2-16,-36 145-4 15,24-98 15-15,0-7-1 16,1-3-8-16,2-5-10 15,0-10-12-15,2-5-5 16,2-10 0-16,4-3-1 16,1-4 2-16,-3 0 2 15,-2-5-6-15,5-23 10 16,0-12-9-16,0-16 1 16,8-9 1-16,7-5-1 15,1 2-1-15,1 5 0 0,1 15 0 16,-3 11 0-16,-1 15 1 15,-5 10 10-15,-5 10 6 16,2 2-18-16,-1 11 7 16,-1 25-7-16,-2 15 11 15,-2 11-3-15,0 5-3 16,0-3 0-16,0-4-2 16,0-9-3-16,0-13 0 15,0-5 0-15,4-10-22 16,8-10-81-16,2-13-94 15,1 0-238-15</inkml:trace>
          <inkml:trace contextRef="#ctx0" brushRef="#br0" timeOffset="-1013.0817">11540 10957 379 0,'0'0'108'0,"0"0"-23"15,0 0 2-15,0 0-38 16,0 0-41-16,0 0 7 16,0 0 18-16,0-98-1 0,0 81 19 15,0 9 14-15,0 2-11 16,-3 6-8-16,-6 0-10 15,3 0-17-15,-2 0-10 16,4 6-5-16,-1 11-3 16,5 1-1-16,0-2 0 15,0-3-2-15,0-9 2 16,0-4-7-16,14 0 4 16,-1-4 3-16,1-18 5 15,-5-6 0-15,-2-1-3 16,-7-2-1-16,0 3-1 15,0 12 0-15,-18 5 1 0,-4 8 5 16,-2 3 21-16,1 0-9 16,4 9-13-16,4 18-5 15,6 2 0-15,7 3 0 16,2-8-24-16,0-6-54 16,0-7-133-16,0-10-269 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8:21.01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1A61591-2E50-4331-A397-08BAC65C525E}" emma:medium="tactile" emma:mode="ink">
          <msink:context xmlns:msink="http://schemas.microsoft.com/ink/2010/main" type="writingRegion" rotatedBoundingBox="33201,17933 32995,19190 31475,18941 31681,17684"/>
        </emma:interpretation>
      </emma:emma>
    </inkml:annotationXML>
    <inkml:traceGroup>
      <inkml:annotationXML>
        <emma:emma xmlns:emma="http://www.w3.org/2003/04/emma" version="1.0">
          <emma:interpretation id="{F496BF37-E5EB-4760-9253-72481541CC45}" emma:medium="tactile" emma:mode="ink">
            <msink:context xmlns:msink="http://schemas.microsoft.com/ink/2010/main" type="paragraph" rotatedBoundingBox="33201,17933 32995,19190 32602,19125 32807,17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E4BBDA-191D-43CC-B89D-2C68CD05C90A}" emma:medium="tactile" emma:mode="ink">
              <msink:context xmlns:msink="http://schemas.microsoft.com/ink/2010/main" type="line" rotatedBoundingBox="33201,17933 32995,19190 32602,19125 32807,17869"/>
            </emma:interpretation>
          </emma:emma>
        </inkml:annotationXML>
        <inkml:traceGroup>
          <inkml:annotationXML>
            <emma:emma xmlns:emma="http://www.w3.org/2003/04/emma" version="1.0">
              <emma:interpretation id="{C2A786F2-6743-4581-9A74-C17F1AE68F4F}" emma:medium="tactile" emma:mode="ink">
                <msink:context xmlns:msink="http://schemas.microsoft.com/ink/2010/main" type="inkWord" rotatedBoundingBox="33201,17933 32995,19190 32602,19125 32807,178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-50 789 469 0,'0'0'101'0,"0"0"0"15,0 0 12-15,0 0-14 0,0 0-60 16,0 0-23-16,-39 6-16 16,18 33 5-16,0 10 16 15,1 7 1-15,-1 1-1 16,7 5 0-16,2-9-12 16,12-5-6-16,0-9-2 15,0-11 0-15,17-9 1 16,13-14 2-16,6-5 16 15,8 0 0-15,4-9 3 16,4-10 1-16,-5 2 15 0,-5 6-7 16,-7 4-13-1,-17 5 0-15,-9 2-17 0,-8 0-1 16,-1 0-1 0,3 0-1-16,2 0-1 0,-5 0-15 15,0 0-23-15,1-5-11 16,2-2 15-16,2-7-37 15,-4-1-126-15,-1-2-187 16</inkml:trace>
          <inkml:trace contextRef="#ctx0" brushRef="#br0" timeOffset="-772.6453">50-2 524 0,'0'0'68'0,"0"0"3"16,0 0 2-16,0 0-56 15,0 0-12-15,0 0 17 16,0 0 19-16,33 0-6 16,-18 4-3-16,6 2-17 15,0 3-5-15,-2 2 6 16,-2-2 1-16,-2 3-10 15,4 3 13-15,-3 4 2 16,0-1-9-16,-2-2-6 16,-4 0-6-16,1 0 1 0,-7-3-2 15,-4 1 0 1,0 1 1-16,0 3 5 0,0 5-4 16,-3 4-2-16,-6-1 5 15,5-1-4 1,-5-2 0-16,-3-3 0 0,3-1-1 15,-6-4 0-15,1 0 2 16,2-2-2-16,-5 0 0 16,7-7-3-16,-4 5 1 15,7-5 2-15,-2-3-2 16,0 1-7-16,4-2-10 16,1-2 1-16,4 0-6 15,0 0 18-15,-3 0 4 16,1 0-12-16,-1 0-14 15,2-9-26-15,-4 0-39 0,5-5-15 16,0-5-62-16,0-3 12 16,0-2 63-16,0-6 67 15,0-3 28-15,6-4 1 16,3-2 0-16,-6 2 29 16,-3 2 39-16,0 5-37 15,0 4 25-15,0 8 29 16,0 8 29-16,0 6-7 15,0 4-36-15,0 0-43 16,0 0-27-16,0 0-2 16,-7 24 2-16,1 14-1 15,-2 12 28-15,-1 6 6 16,0 1-7-16,-4-4-18 16,1-8-8-16,1-7-2 0,-1-9-31 15,2-2-48 1,-4-7-80-16,2-5-143 0</inkml:trace>
        </inkml:traceGroup>
      </inkml:traceGroup>
    </inkml:traceGroup>
    <inkml:traceGroup>
      <inkml:annotationXML>
        <emma:emma xmlns:emma="http://www.w3.org/2003/04/emma" version="1.0">
          <emma:interpretation id="{0FC3F47A-4416-41A0-A715-6EE7347B3A11}" emma:medium="tactile" emma:mode="ink">
            <msink:context xmlns:msink="http://schemas.microsoft.com/ink/2010/main" type="paragraph" rotatedBoundingBox="32681,18171 31815,19085 31367,18661 32233,17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BA516B-C462-4DE3-95EE-B665D7C4AE0A}" emma:medium="tactile" emma:mode="ink">
              <msink:context xmlns:msink="http://schemas.microsoft.com/ink/2010/main" type="line" rotatedBoundingBox="32681,18171 31815,19085 31367,18661 32233,17746"/>
            </emma:interpretation>
          </emma:emma>
        </inkml:annotationXML>
        <inkml:traceGroup>
          <inkml:annotationXML>
            <emma:emma xmlns:emma="http://www.w3.org/2003/04/emma" version="1.0">
              <emma:interpretation id="{079C8FAB-B8FD-4C0A-A746-A3B7D68FE845}" emma:medium="tactile" emma:mode="ink">
                <msink:context xmlns:msink="http://schemas.microsoft.com/ink/2010/main" type="inkWord" rotatedBoundingBox="32516,18014 32297,18246 32217,18170 32436,17938">
                  <msink:destinationLink direction="with" ref="{4FB6C427-DCFE-4DCC-AE5D-FED538511C7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13.399">-398 165 185 0,'0'0'65'0,"0"0"-14"0,0 0 25 16,0 0 13-16,0 0 0 16,0 0 16-16,44 15-46 15,-35-28-32-15,-4-5-10 16,-5 2 0-16,0 0-10 15,0 4 19-15,0 1 12 16,-14 7-14-16,-2 2-15 16,-2 2-9-16,-4 0-2 15,4 15-2-15,0 5 3 16,2 5 1-16,5 3 1 16,2 0-1-16,5-3 11 15,4-6-1-15,0-6-10 16,0-6 0-16,0-5 6 15,1-2 5-15,16 0 6 16,-1-20-3-16,2-1-9 0,-3-6 0 16,-3 1-5-16,-7 2-7 15,-5 4 4-15,0 10 3 16,-3 4 5-16,-15 6 32 16,-2 0-14-16,-5 24-22 15,2 12 6-15,2 2-3 16,5 1-4-16,7-6 0 15,7-5-32-15,2-9-106 16,0-10-150-16,0-6-230 16</inkml:trace>
        </inkml:traceGroup>
        <inkml:traceGroup>
          <inkml:annotationXML>
            <emma:emma xmlns:emma="http://www.w3.org/2003/04/emma" version="1.0">
              <emma:interpretation id="{55FAAA9C-42C0-4D14-B1F0-661D5724C90F}" emma:medium="tactile" emma:mode="ink">
                <msink:context xmlns:msink="http://schemas.microsoft.com/ink/2010/main" type="inkWord" rotatedBoundingBox="32417,18014 32291,18148 32199,18061 32326,17927">
                  <msink:destinationLink direction="with" ref="{4FB6C427-DCFE-4DCC-AE5D-FED538511C72}"/>
                </msink:context>
              </emma:interpretation>
              <emma:one-of disjunction-type="recognition" id="oneOf2"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è</emma:literal>
                </emma:interpretation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9323.1967">-513 60 555 0,'0'0'101'0,"0"0"1"16,0 0-7 0,0 0-71-16,-17 105-5 0,17-94-10 15,12-7-4 1,2-4 1-16,-4 0 0 0,2-4 20 15,-1-13 18-15,-2-2-8 16,-6-4-9-16,-3 7-11 16,0-1 18-16,0 8-11 15,-3 6-5-15,-11 3-17 16,-1 0 5-16,-3 18 3 16,-1 12-8-16,8 4-1 15,4-1-1-15,7-4-1 16,0-12-10-16,0-4 1 15,12-12 4-15,-3-1-3 0,0 0 10 16,-5-16 10-16,-1-7-1 16,-3 2 9-16,0 5-12 15,0 4-6-15,-7 7-19 16,-5 5-55-16,-3 0-161 16,-3 19-600-16</inkml:trace>
        </inkml:traceGroup>
        <inkml:traceGroup>
          <inkml:annotationXML>
            <emma:emma xmlns:emma="http://www.w3.org/2003/04/emma" version="1.0">
              <emma:interpretation id="{5F0E99FD-6969-4257-B716-6E17683EF9FB}" emma:medium="tactile" emma:mode="ink">
                <msink:context xmlns:msink="http://schemas.microsoft.com/ink/2010/main" type="inkWord" rotatedBoundingBox="32246,18631 31815,19085 31367,18661 31798,1820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646.3995">-733 905 512 0,'0'0'78'0,"0"0"-61"16,0 0 48-16,0 0-50 16,0 0 19-16,0 0 29 15,57-54-12-15,-42 18 30 16,-4-2-18-16,-10 0 3 16,-1 1-15-16,0 9 5 15,-21 9-14-15,2 11-22 16,-2 8-8-16,3 0-11 15,1 29-1-15,7 8-39 16,5 0-68-16,5-4-109 16,0-13-171-16</inkml:trace>
          <inkml:trace contextRef="#ctx0" brushRef="#br0" timeOffset="8355.0782">-931 688 465 0,'0'0'265'0,"0"0"-238"16,0 0 14-16,0 0 40 15,0 0-27-15,0 0-28 16,0 0-19-16,92-74 4 15,-92 70-4-15,0-1 28 0,0-1-35 16,-8 4-1-16,-15 1-14 16,-2 1-17-16,-2 0 9 15,4 3 8-15,5 16 12 16,5 5 3-16,8 5-6 16,5 6 1-16,0-2 1 15,0 0-8-15,18-1 5 16,2-6-14-16,-2-2 10 15,-3-3 9-15,-11-2 2 16,-4 0 16-16,0 0 32 16,0-2 8-16,-12 1-11 15,-6-3-17-15,-4-7-12 16,4-2-6-16,1 0-5 16,10-6-5-16,7 0 0 0,0 0-28 15,0 0-111-15,28 0-95 16,4 0-180-16</inkml:trace>
          <inkml:trace contextRef="#ctx0" brushRef="#br0" timeOffset="7856.5069">-1209 528 710 0,'0'0'58'0,"0"0"-55"16,0 0 2-16,0 0-4 16,0 0 6-16,-57 114-4 0,49-63 2 15,2-2 1-15,-1-2-2 16,0-6 2-16,4-11 4 15,-1-11-10-15,4-9 2 16,0-7-1-16,0-3 2 16,0 0 4-16,0-11 7 15,0-19 10-15,0-10-20 16,3-7-3-16,8-3-1 16,2 4 1-16,1 3 2 15,-2 5-3-15,-3 14 5 16,-2 10 2-16,-7 6 15 15,0 8 11-15,0 0-24 16,2 8-5-16,10 30-4 0,1 22 5 16,4 14 12-16,-7 8 10 15,-2-6-2-15,-4-12-4 16,1-6-14-16,1-22-6 16,1-15-1-16,2-7-20 15,2-14-81-15,4 0-66 16,0-29-23-16,1-9-165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8:28.44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62F6C27-A14D-4CC5-B8E4-B2B0B27974C4}" emma:medium="tactile" emma:mode="ink">
          <msink:context xmlns:msink="http://schemas.microsoft.com/ink/2010/main" type="inkDrawing" rotatedBoundingBox="6864,7240 14646,11597 14042,12677 6260,8319" semanticType="callout" shapeName="Other">
            <msink:sourceLink direction="with" ref="{D00E33FE-A0FA-4A40-8846-1752A541DFDD}"/>
            <msink:sourceLink direction="with" ref="{11E13C42-B1E4-44F2-9660-DD9D0C9E5EE8}"/>
          </msink:context>
        </emma:interpretation>
      </emma:emma>
    </inkml:annotationXML>
    <inkml:trace contextRef="#ctx0" brushRef="#br0">-1 0 628 0,'0'0'38'0,"0"0"14"16,0 0 10-16,0 0-46 15,0 0-15-15,0 0 4 16,-9-2 6-16,9 8 7 16,10 6 14-16,2 3-1 15,0 2-3-15,-1 7-2 16,3 5 5-16,2 6-18 16,2 6-3-16,5 2-2 0,-1 3 1 15,4 2-6-15,4-3-3 16,-2 2 8-16,7 0-5 15,4 4 4-15,2 5 0 16,7 0 6-16,7 1-4 16,4-1-5-16,7 0 4 15,3-1-7-15,2 1 1 16,0-1 3-16,-1 1 6 16,2 0-8-16,2 0 1 15,1 7 0-15,0 5-3 16,2 6 1-16,3 6 0 15,2 2 3-15,1-2-4 16,-3 4 6-16,4 2-6 16,3 0 1-16,8 2-1 15,4-3 2-15,0-5-2 0,1-4 0 16,-6-3 4-16,4-2-2 16,3-1 3-16,1 1-1 15,3 4-1-15,0-2 0 16,2 2-2-16,1-2 3 15,4 3-3-15,3 0 2 16,4 2 0-16,8 1-2 16,5 1 0-16,2-8 0 15,1 4-1-15,-3-8-1 16,-4 4 2-16,0-2-2 0,-2 2 2 16,5 1-1-1,-6-7-1-15,1-2 1 0,2-7-1 16,1-3 1-16,3-7 2 15,5-2-2-15,12-5 1 16,1-4-1-16,4-5 0 16,-3 0-1-16,-6-7 0 15,-2-1 0-15,2-3 0 16,-2-4 0-16,-6 0 1 16,1-5 3-16,-2 0 7 15,-7-1 0-15,2-3-5 16,-2-5-3-16,-6 3 1 15,-7-2-4-15,-11-3-1 16,-16 0 0-16,-11 0 1 16,-16 0 1-16,-17-4-1 0,-18-4-6 15,-18-3-64-15,-9-10-54 16,0-13-94-16,-18-16-378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3:39.39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236962E-EF5F-434D-B8F6-1E4EE78FDC8E}" emma:medium="tactile" emma:mode="ink">
          <msink:context xmlns:msink="http://schemas.microsoft.com/ink/2010/main" type="writingRegion" rotatedBoundingBox="7770,13845 13893,11900 15173,15927 9049,17873"/>
        </emma:interpretation>
      </emma:emma>
    </inkml:annotationXML>
    <inkml:traceGroup>
      <inkml:annotationXML>
        <emma:emma xmlns:emma="http://www.w3.org/2003/04/emma" version="1.0">
          <emma:interpretation id="{7C4A232C-A865-4F5B-8418-AC396363813A}" emma:medium="tactile" emma:mode="ink">
            <msink:context xmlns:msink="http://schemas.microsoft.com/ink/2010/main" type="paragraph" rotatedBoundingBox="7770,13845 13893,11900 14440,13621 8317,15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A8B102-87BE-46D5-AA0A-4443998DA14B}" emma:medium="tactile" emma:mode="ink">
              <msink:context xmlns:msink="http://schemas.microsoft.com/ink/2010/main" type="line" rotatedBoundingBox="7770,13845 13893,11900 14440,13621 8317,15566"/>
            </emma:interpretation>
          </emma:emma>
        </inkml:annotationXML>
        <inkml:traceGroup>
          <inkml:annotationXML>
            <emma:emma xmlns:emma="http://www.w3.org/2003/04/emma" version="1.0">
              <emma:interpretation id="{9A2B8F87-9029-47C8-963C-4E5FFABD5D44}" emma:medium="tactile" emma:mode="ink">
                <msink:context xmlns:msink="http://schemas.microsoft.com/ink/2010/main" type="inkWord" rotatedBoundingBox="8022,14640 9204,14264 9433,14982 8250,153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3737 13563 744 0,'0'0'137'0,"0"0"49"15,145-60-89-15,-94 39-18 16,0 0-29-16,-10 3-22 16,-10-1-12-16,-5 6-9 15,-13 2-5-15,-5 5-2 16,-8 4-17-16,0 2-24 15,-9 0-38-15,-20 0-64 16,-2 12-21-16,-5 5 63 16,1 3-5-16,3-1-40 15,7-2 50-15,7 5 12 0,3-2 81 16,0 7 3-16,4 5 9 16,-2 4 5-16,1 5 77 15,-2 1-1-15,1 0 10 16,1-4-41-16,1 0-1 15,4-5-7-15,1-8 29 16,3-12-34-16,3-6-14 16,0-7 11-16,0 0-12 15,9-16-12-15,18-17 5 16,12-6-3-16,12-2-9 16,0 7-4-16,2 16 5 15,-2 14 13-15,-8 4-21 0,-5 13 1 16,-4 19 21-16,-7 7-2 15,-5-1-11-15,-9 5 0 16,-13-3-7-16,0-1-7 16,0-8 5-16,-18-6 2 15,-5-6 3-15,-4-6 11 16,-1-6-6-16,1-6-3 16,7-1-6-16,4 0-2 15,4 0-4-15,7-1-2 16,5-4-2-16,0-3-55 15,9-4-33-15,26-5-15 16,5-1-175-16,7 5-294 16</inkml:trace>
          <inkml:trace contextRef="#ctx0" brushRef="#br0" timeOffset="384.6775">4495 13683 514 0,'0'0'161'0,"0"0"-98"0,0 0 19 15,0 0 14-15,-16 138-32 16,23-85-4-16,25-8-16 15,16-5-17-15,13-23-20 16,10-17-4-16,0-17 2 16,-5-43 6-16,-13-17 6 15,-16-6 14-15,-17-1 5 16,-20 1 34-16,-12 12-14 16,-41 13-11-16,-19 24-3 15,-14 17-22-15,-4 17-9 16,3 8 3-16,15 33-14 15,19 14 0-15,23 12-22 16,27 1-80-16,6 1-62 16,47-20-141-16</inkml:trace>
        </inkml:traceGroup>
        <inkml:traceGroup>
          <inkml:annotationXML>
            <emma:emma xmlns:emma="http://www.w3.org/2003/04/emma" version="1.0">
              <emma:interpretation id="{AFF33C16-D113-4124-8664-6E337F8A649F}" emma:medium="tactile" emma:mode="ink">
                <msink:context xmlns:msink="http://schemas.microsoft.com/ink/2010/main" type="inkWord" rotatedBoundingBox="9777,13207 12241,12424 12649,13708 10184,14491"/>
              </emma:interpretation>
            </emma:emma>
          </inkml:annotationXML>
          <inkml:trace contextRef="#ctx0" brushRef="#br0" timeOffset="11733.4211">7201 12694 745 0,'0'0'120'16,"0"0"30"-16,0 0-47 16,0 0-35-16,0 0-20 15,0 0-19-15,-37 0-14 16,37 0-5-16,0 0-4 16,0 0 0-16,0 0-6 15,28 5 0-15,32-2 15 16,25 0 35-16,21-3-22 15,16 0 8-15,7-11-9 16,7-14-8-16,-12 1-7 0,-14 3-4 16,-26 6-5-16,-27 1-3 15,-22 9 2-15,-21 0-2 16,-8 4 2-16,-3 1-2 16,-3 0 0-16,0 0-19 15,0 0-23-15,-17 0-46 16,-4 0-23-16,-3 17-25 15,-12 10-217-15</inkml:trace>
          <inkml:trace contextRef="#ctx0" brushRef="#br0" timeOffset="7930">7305 11647 541 0,'0'0'144'0,"0"0"-79"16,0 0 20 0,0 0-2-16,0 0-44 0,0 0-18 15,0 0 11-15,-78 90-4 16,69-82-9-16,0-5-8 16,1-3 7-16,2 0 8 15,-3 0-8-15,0-8-12 16,2-11-5-16,7-6 4 15,0-3-3-15,0-4 0 16,16-4-2-16,11 1 0 16,9 5 0-16,3 0 0 15,5 8 0-15,1 4 0 16,3 5 0-16,-4 8-1 16,-4 5 0-16,-5 15-3 0,-12 33 1 15,-16 18-5-15,-7 11 8 16,-16 6 1-16,-28-10 3 15,-6-5-3-15,-1-10 2 16,5-9 1-16,2-8-2 16,6-10 1-16,11-12-3 15,14-8 0-15,8-5 0 16,5 3 0-16,9 5-9 16,30 5 4-16,20 4 5 15,12-6 10-15,7 2 4 16,0-5 14-16,-1-4 11 15,-13-3 33-15,-11-7-54 16,-17 0-11-16,-18 0 3 16,-9 0-10-16,-6-11-2 15,-3-9-9-15,0-7-36 0,0 1-33 16,0-1-76-16,-16 1-247 16</inkml:trace>
          <inkml:trace contextRef="#ctx0" brushRef="#br0" timeOffset="1798.1147">5480 12365 327 0,'0'0'438'16,"0"0"-302"-16,0 0-10 16,0 0-58-16,0 0-43 15,0 0-25-15,30 0 0 16,32 0 10-16,26 0 22 16,14-1 20-16,5-13 8 0,-3 3-9 15,-15 3 2-15,-19 4-15 16,-20 2-18-16,-18-1-14 15,-20 1-3-15,-8 2-2 16,-4 0-2-16,0 0 0 16,-4 0-12-16,-18 0-20 15,3 0-66-15,2 2-38 16,8-2-173-16</inkml:trace>
        </inkml:traceGroup>
        <inkml:traceGroup>
          <inkml:annotationXML>
            <emma:emma xmlns:emma="http://www.w3.org/2003/04/emma" version="1.0">
              <emma:interpretation id="{A8497A61-8D05-486F-B872-39B0648CA4C3}" emma:medium="tactile" emma:mode="ink">
                <msink:context xmlns:msink="http://schemas.microsoft.com/ink/2010/main" type="inkWord" rotatedBoundingBox="13105,12588 14020,12297 14440,13621 13526,13912"/>
              </emma:interpretation>
            </emma:emma>
          </inkml:annotationXML>
          <inkml:trace contextRef="#ctx0" brushRef="#br0" timeOffset="13870.9775">8930 12128 249 0,'0'0'9'16,"0"0"4"-16,0 0 5 15,0 0 1-15,0 0 5 16,0 0 18-16,0 0 39 0,30 18 18 16,-28-33-53-1,1-3-31-15,-3-4 9 0,0-4-19 16,0-1-1-16,0-9 5 15,0-3 16-15,0-8-6 16,0-3 20-16,0 0 26 16,0-2-8-16,0 3 7 15,0 2-13-15,0 4 0 16,-3-2-13-16,-3 3-5 16,-2 3-10-16,4 5-13 15,2 6 2-15,-1 8-2 16,2 12-4-16,1 6 0 15,0 2-6-15,0 10-11 16,0 31 2-16,9 19 6 16,6 15 3-16,4 15 13 0,-4 8-8 15,2 6 17-15,-4 3-2 16,-1-4-7-16,-1-5-2 16,-2-9-5-16,0-14-5 15,0-12 1-15,0-13-2 16,0-11 0-16,1-9 0 15,-4-12 0-15,-1-4 1 16,0-10-1-16,-2-4-4 16,-2 0 3-16,7 0 1 15,5 0 0-15,5-7 8 0,5-7-3 16,7-1 0 0,6 1-4-16,7 2-1 0,6 3 1 15,9 6 1-15,8 2 0 16,5 1 17-16,3 0 2 15,1 1 5-15,-3 9 12 16,2-3-12-16,-8-6-6 16,-9-1 1-16,-17 0-1 15,-12 0-5-15,-15-6 1 16,-7-4-6-16,-6 0-1 16,0-3 1-16,0-1-10 15,-7-1-1-15,-10 6-17 16,3 3-32-16,5 0-8 15,0 3-70-15,-1 3-108 0,-7 0-569 16</inkml:trace>
        </inkml:traceGroup>
      </inkml:traceGroup>
    </inkml:traceGroup>
    <inkml:traceGroup>
      <inkml:annotationXML>
        <emma:emma xmlns:emma="http://www.w3.org/2003/04/emma" version="1.0">
          <emma:interpretation id="{0E221926-3891-4739-896A-71EA069AEAA3}" emma:medium="tactile" emma:mode="ink">
            <msink:context xmlns:msink="http://schemas.microsoft.com/ink/2010/main" type="paragraph" rotatedBoundingBox="11523,16837 12110,14210 13033,14416 12446,170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8DFF388-492A-405E-AF9C-9E8EA3E1668E}" emma:medium="tactile" emma:mode="ink">
              <msink:context xmlns:msink="http://schemas.microsoft.com/ink/2010/main" type="line" rotatedBoundingBox="11523,16837 12110,14210 13033,14416 12446,17044"/>
            </emma:interpretation>
          </emma:emma>
        </inkml:annotationXML>
        <inkml:traceGroup>
          <inkml:annotationXML>
            <emma:emma xmlns:emma="http://www.w3.org/2003/04/emma" version="1.0">
              <emma:interpretation id="{A9E56219-D51F-4DC2-BF7F-154EC3434CAB}" emma:medium="tactile" emma:mode="ink">
                <msink:context xmlns:msink="http://schemas.microsoft.com/ink/2010/main" type="inkWord" rotatedBoundingBox="11523,16837 12110,14210 13033,14416 12446,17044"/>
              </emma:interpretation>
            </emma:emma>
          </inkml:annotationXML>
          <inkml:trace contextRef="#ctx0" brushRef="#br0" timeOffset="45287.0042">7711 14902 314 0,'0'0'714'0,"0"0"-714"15,0 0-26-15,0 0 26 16,-42 186 27-16,31-88 10 16,2 17-4-16,0 1-1 15,0-4 5-15,-1-11-5 0,1-18-21 16,3-23-5-16,1-22-6 15,5-21 4-15,0-17-4 16,0 0-14-16,0-41-35 16,6-23-31-16,8-9-146 15,1-3-65-15,-9 7-209 16</inkml:trace>
          <inkml:trace contextRef="#ctx0" brushRef="#br0" timeOffset="45834.2608">7404 15009 641 0,'0'0'48'0,"0"0"-18"15,0 0 39-15,0 0-15 16,0 0-24-16,24-111-14 16,-1 53-13-16,4-4 3 0,-2 6-5 15,-1 1 3 1,2 3 9-16,0 12 18 0,1 8-28 15,-2 18 6-15,4 14-5 16,2 20-4-16,7 38 0 16,1 17 10-16,-3 17 50 15,-6 0-11-15,-7-7-9 16,-13-14-11-16,-10-20-9 16,0-19-8-16,-4-11-5 15,-25-15 8-15,-10-6-7 16,-12-14-3-16,-6-25-3 15,3-8-2-15,-5-1-3 16,-1 4 3-16,7 8 1 16,8 11 2-16,15 12-1 15,15 6-2-15,12 7 0 16,3 3-1-16,0 29-5 16,21 14-27-16,11 10-28 0,-1 3-123 15,1 4-100-15,-7 5-306 16</inkml:trace>
          <inkml:trace contextRef="#ctx0" brushRef="#br0" timeOffset="12532.0515">7813 13306 362 0,'0'0'192'15,"0"0"-46"-15,0 0 4 16,0 0-31-16,0 0-29 16,0 0-33-16,-119 36-6 15,112-36-10-15,2 0-7 0,5-7-18 16,0-13-16 0,3-6-1-16,32-5 1 0,13-7 9 15,8 5-4-15,1 10-3 16,-5 16-2-16,-5 7 0 15,-6 6-1-15,-10 24 1 16,-5 5 7-16,-16 5-6 16,-10 7 4-16,-9 2-3 15,-36-2 1-15,-9-4 0 16,-2-7-3-16,13-8-7 16,16-10 5-16,13-12-3 15,14-5-7-15,9-1-43 16,44 0 30-16,26 0 25 15,22-6 1-15,9 6 3 16,-11 0-3-16,-12 21 6 0,-16 14 10 16,-18 10 2-1,-22 4 4-15,-26 9-4 0,-5 6 1 16,-54 4 28-16,-34 5 14 16,-23-1-5-16,-15-15-19 15,9-13-4-15,20-20-6 16,36-13 3-16,26-11-21 15,22 0-10-15,13 0-1 16,0-15-26-16,18-14-40 16,28-1-24-16,13-6-24 15,9 2-44-15,-7 1-453 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2:02.42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B8DBD67-1591-44EF-97D9-6FE9AD37BB75}" emma:medium="tactile" emma:mode="ink">
          <msink:context xmlns:msink="http://schemas.microsoft.com/ink/2010/main" type="inkDrawing" rotatedBoundingBox="11662,4115 12615,4123 12615,4166 11661,4159" semanticType="callout" shapeName="Other">
            <msink:sourceLink direction="with" ref="{9B68CEBD-4A42-47A6-8C7E-EEC491676E54}"/>
            <msink:sourceLink direction="with" ref="{C90F4B5E-9EAE-4C20-9CF3-80B5CE9B459F}"/>
          </msink:context>
        </emma:interpretation>
      </emma:emma>
    </inkml:annotationXML>
    <inkml:trace contextRef="#ctx0" brushRef="#br0">7300 3019 176 0,'0'0'226'0,"0"0"-114"15,0 0 46 1,0 0-58-16,0 0-27 0,0 0 12 15,0 0-28-15,-21-3 1 16,21 1-19-16,0 0-12 16,0 0-22-16,23 2-2 15,22 0 17-15,20 0 10 16,19 0 10-16,18 0-2 16,12 0 13-16,5 0-11 15,1 0 2-15,-16 0-17 16,-24 0-10-16,-28 0-8 15,-25 0 1-15,-13 0-6 16,-9 0-2-16,-5 0-4 16,0 0-43-16,-23 12-61 0,-12 6-100 15,8-5-612-15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8:37.94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2D331F9-C02C-418D-B0C2-A50AAF67BEDD}" emma:medium="tactile" emma:mode="ink">
          <msink:context xmlns:msink="http://schemas.microsoft.com/ink/2010/main" type="writingRegion" rotatedBoundingBox="15703,13928 23828,16470 23091,18824 14966,16282">
            <msink:destinationLink direction="with" ref="{4FB6C427-DCFE-4DCC-AE5D-FED538511C72}"/>
          </msink:context>
        </emma:interpretation>
      </emma:emma>
    </inkml:annotationXML>
    <inkml:traceGroup>
      <inkml:annotationXML>
        <emma:emma xmlns:emma="http://www.w3.org/2003/04/emma" version="1.0">
          <emma:interpretation id="{2017D401-0471-41C8-AEC7-43ADC83E4B0E}" emma:medium="tactile" emma:mode="ink">
            <msink:context xmlns:msink="http://schemas.microsoft.com/ink/2010/main" type="paragraph" rotatedBoundingBox="18351,14753 17637,17117 17157,16972 17872,146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635E910-9611-4CB0-B9AF-A1BCCD08F3DC}" emma:medium="tactile" emma:mode="ink">
              <msink:context xmlns:msink="http://schemas.microsoft.com/ink/2010/main" type="line" rotatedBoundingBox="18351,14753 17637,17117 17157,16972 17872,14608"/>
            </emma:interpretation>
          </emma:emma>
        </inkml:annotationXML>
        <inkml:traceGroup>
          <inkml:annotationXML>
            <emma:emma xmlns:emma="http://www.w3.org/2003/04/emma" version="1.0">
              <emma:interpretation id="{D9E9149F-C4D4-4F3A-93B2-A4CBCD6CBB66}" emma:medium="tactile" emma:mode="ink">
                <msink:context xmlns:msink="http://schemas.microsoft.com/ink/2010/main" type="inkWord" rotatedBoundingBox="18351,14753 17637,17117 17157,16972 17872,14608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È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13216 14673 75 0,'0'0'28'15,"0"0"-9"-15,0 0 3 16,0 0-4-16,0 0 20 16,0 0-6-16,0 0-21 15,-2 3-2-15,2 1 1 16,0 2 13-16,0-1-21 15,0-3 4-15,0-1-6 16,0-1 0-16,0 3 3 0,0-3 3 16,0 0 39-1,0 0 42-15,-3 0-30 0,-1 0-10 16,-2 0-8-16,1 0-26 16,-2 0 7-16,2 0 20 15,1 0-17-15,-2 13-10 16,1 2-11-16,2 8 29 15,3 3-18-15,0-7-7 16,0 1 5-16,9-8-10 16,9-7 2-16,8-5 0 15,-1 0 1-15,-2-16 9 16,-2-12-1-16,-7-1-10 0,-10-3-1 16,-4 4 3-1,0 2 0-15,-9 4 4 0,-15 10 8 16,-3-1 1-16,-5 13-12 15,1 0-1-15,4 14-2 16,6 16-2-16,9 10-1 16,10-1-1-16,2-3 2 15,0-5-1-15,23-11-3 16,7-9 1-16,6-11-3 16,7 0 6-16,-2-31 0 15,-9-9-3-15,-11-4-6 16,-17 5 9-16,-4 4 8 15,-9 11 19-15,-25 12 36 16,-7 7-31-16,-3 5-12 16,4 8-15-16,7 23-5 0,13 8-2 15,13 0-10-15,7-4-87 16,4-7-25-16,26-13-198 16</inkml:trace>
          <inkml:trace contextRef="#ctx0" brushRef="#br0" timeOffset="1030.0805">13410 14027 590 0,'0'0'51'0,"0"0"15"15,0 0 13-15,171-13 1 16,-105 11-38-16,-4 2-40 16,-9 7-2-16,-17 29-88 15,-20 11-76-15,-16 4-208 16</inkml:trace>
          <inkml:trace contextRef="#ctx0" brushRef="#br0" timeOffset="854.568">13456 14369 213 0,'0'0'53'16,"0"0"5"-16,0 0 91 16,0 0-70-16,0 0-50 15,0 0-9-15,-43 59 9 16,40-59 44-16,3 0-13 16,-5 0-35-16,4-7-13 0,1-11-11 15,0-3 11-15,0-11-9 16,0 0 1-16,0-12-3 15,0-2-1-15,0-12 0 16,15-12 0 0,10-8 0-16,2-7 0 0,8-1-1 15,1 12 1-15,-3 9-1 16,-6 14 1-16,-4 12 1 16,-11 8 1-16,-6 7 5 15,-6 14 2-15,0 1 41 16,0 4-28-16,0 4-14 15,0 1-8-15,0 0-17 16,0 8 17-16,3 17 0 16,-2 5 0-16,2 9 2 0,-1 7 3 15,1 4-1 1,-2 8 2-16,2 9 21 0,-3-1 6 16,0 5 3-16,2-6-13 15,1-12-13-15,3-9-5 16,1-13-2-16,-2-13-3 15,-1-8 0-15,-2-5-1 16,1-5 1-16,-3 0-13 16,3 0-37-16,1-8 1 15,-4-16-91-15,0 1-222 16</inkml:trace>
          <inkml:trace contextRef="#ctx0" brushRef="#br0" timeOffset="1674.2985">13308 14887 429 0,'0'0'234'0,"0"0"-97"15,0 0-12-15,0 0-36 0,0 0-43 16,0 0-36 0,-14-3-10-16,13 3-6 0,1 0-10 15,-5 18-26 1,-1 14-96-16,0 7-95 0,-6 8-285 15</inkml:trace>
          <inkml:trace contextRef="#ctx0" brushRef="#br0" timeOffset="1846.3581">13228 15482 513 0,'0'0'86'0,"0"0"92"15,0 0-75-15,-12 131-38 16,6-88-51-16,-3 4-11 15,4 1-3-15,5 0-5 16,0-4-112-16,0-3-64 0,0-5-86 16,6-1 98-16,2 1-18 15</inkml:trace>
        </inkml:traceGroup>
      </inkml:traceGroup>
    </inkml:traceGroup>
    <inkml:traceGroup>
      <inkml:annotationXML>
        <emma:emma xmlns:emma="http://www.w3.org/2003/04/emma" version="1.0">
          <emma:interpretation id="{8B9A430B-FDC1-4729-9D3E-E9114511B661}" emma:medium="tactile" emma:mode="ink">
            <msink:context xmlns:msink="http://schemas.microsoft.com/ink/2010/main" type="paragraph" rotatedBoundingBox="15932,14937 23560,17324 23438,17717 15809,153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21AEC5-1CAF-40FE-A2F4-32653A6DA08C}" emma:medium="tactile" emma:mode="ink">
              <msink:context xmlns:msink="http://schemas.microsoft.com/ink/2010/main" type="inkBullet" rotatedBoundingBox="15932,14937 16143,15003 16062,15263 15851,15197"/>
            </emma:interpretation>
            <emma:one-of disjunction-type="recognition" id="oneOf1">
              <emma:interpretation id="interp5" emma:lang="" emma:confidence="0">
                <emma:literal>•</emma:literal>
              </emma:interpretation>
            </emma:one-of>
          </emma:emma>
        </inkml:annotationXML>
        <inkml:trace contextRef="#ctx0" brushRef="#br1" timeOffset="-181134.1496">11593 14040 377 0,'0'0'210'0,"0"0"-78"15,0 0-30-15,0 0-21 0,0 0-54 16,0 0-20-16,0 0-2 15,0 0 8-15,0 0 6 16,0 0-2-16,0-2 2 16,0 2-2-16,0-2-8 15,0 0-3-15,0-5-5 16,0-4 1-16,4-6 12 16,-2 3-7-16,-2 4-4 15,0 5 0-15,0 5 6 16,0 0 0-16,0 0-3 15,0 15-5-15,0 10 0 16,0 5 0-16,0-3-1 16,12-7 0-16,6-7 0 15,0-11-4-15,0-2 4 0,3-2 0 16,-6-24 2-16,-2-8 3 16,-5-8 0-16,-8 1 1 15,0 2-5-15,-8 7 0 16,-19 14 8-16,-4 8-4 15,1 8 7-15,1 2 12 16,-1 21-18-16,7 24-6 16,10 9 0-16,8 0-1 15,5-14-2-15,11-8-5 16,19-19 3-16,2-13 3 16,2 0-1-16,-4-31 3 15,-10-13 2-15,-13 2 0 16,-7 5 4-16,0 9 19 15,-22 13 11-15,-8 7-4 16,-5 8 13-16,3 0-42 0,2 9-3 16,3 20 0-16,14 4-35 15,10 2-60-15,3-6-82 16,0-5-313-16</inkml:trace>
      </inkml:traceGroup>
      <inkml:traceGroup>
        <inkml:annotationXML>
          <emma:emma xmlns:emma="http://www.w3.org/2003/04/emma" version="1.0">
            <emma:interpretation id="{485B12B2-0E86-4D53-A683-252D10A50889}" emma:medium="tactile" emma:mode="ink">
              <msink:context xmlns:msink="http://schemas.microsoft.com/ink/2010/main" type="line" rotatedBoundingBox="16158,15178 23512,17479 23438,17717 16083,15416"/>
            </emma:interpretation>
          </emma:emma>
        </inkml:annotationXML>
        <inkml:traceGroup>
          <inkml:annotationXML>
            <emma:emma xmlns:emma="http://www.w3.org/2003/04/emma" version="1.0">
              <emma:interpretation id="{43092F15-3DA7-4763-BAAF-AC4564F6F772}" emma:medium="tactile" emma:mode="ink">
                <msink:context xmlns:msink="http://schemas.microsoft.com/ink/2010/main" type="inkWord" rotatedBoundingBox="16158,15178 23512,17479 23438,17717 16083,15416"/>
              </emma:interpretation>
            </emma:emma>
          </inkml:annotationXML>
          <inkml:trace contextRef="#ctx0" brushRef="#br1" timeOffset="-123038.1531">11771 14096 48 0,'0'0'66'0,"0"0"-10"0,0 0 13 15,0 0 0 1,0 0-15-16,0 0 4 0,0 0 8 15,-1 0-3-15,1 0-10 16,0 0 3-16,0 0-2 16,0 0-19-16,0 0-7 15,0 0-6-15,0 0 0 16,-3 0-6-16,3 0 1 16,0 0-1-16,0 0 2 15,0 0-2-15,0 0 7 16,0-2 1-16,0 2-1 15,0 0-1-15,0-3-3 16,0 3-5-16,0 0-7 16,0 0-2-16,0 0-3 15,0 0 2-15,0 0-4 0,0 0-6 16,0 0 4 0,0 0 0-16,0 0 1 0,0 0 1 15,0 0 0-15,0 0 3 16,0 0-7-16,0 0 3 15,0 0 1-15,0 0 0 16,0 0 3-16,0 0-3 16,0 0 0-16,0 0 0 15,0 0 2-15,3 0-2 16,-2 0 0-16,-1 0 0 16,0 0 0-16,0 0 0 15,3 0 0-15,-3 0 0 0,2 0 0 16,1 0 0-1,-3 0 0-15,0 0 0 0,0 0-2 16,0 0 2-16,0 0 0 16,0 0 2-16,1 0-2 15,2 0 1-15,-3 0-1 16,2 0-1-16,1 0 1 16,-3 0 1-16,4 0-1 15,-1 0 0-15,2 0 0 16,-4 5 0-16,7-3 0 15,-2 4 0-15,-1 1 0 16,2-4 0-16,-1 3 2 16,3 2-4-16,0-1 3 0,3 1-2 15,-3-2 2 1,3 3 0-16,-1-3-1 0,-2-3-1 16,3 3 1-16,-3-2 2 15,-2 1-2-15,2-2 0 16,0 4 1-16,2-3-1 15,1 3 0-15,-2-4 0 16,1 4 0-16,2 0 0 16,-2-3 0-16,1 1 0 15,2 4 0-15,-4-3 0 16,5 0 1-16,-4 0-2 16,-2 0 2-16,3 0-1 15,-2 0 0-15,2 2 0 16,0-5 0-16,-3 3 1 0,2 0-1 15,-2-2 0-15,3 2 0 16,-3-1 0-16,3-2 0 16,-3 3 0-16,1 0 0 15,2 0 0-15,3 3 0 16,2-3-1-16,0 3 1 16,1 1 0-16,-3-2-1 15,0 0 0-15,-5 1 1 16,4-6 0-16,-5 1 0 15,0 0-2-15,0 1 1 16,-2 0-2-16,-1-4-1 16,2 4-3-16,-5-3 2 15,1-1 0-15,2 4 4 16,-1-4 1-16,2 2 0 16,-1 2 0-16,3-1-3 0,0 1 2 15,-1 1 1-15,1 1 0 16,0-2-1-16,5 0-3 15,2-3 3-15,-1 2-10 16,2-3 10-16,-4 2-4 16,1 2 0-16,-2-3 4 15,-2 3 0-15,-2-1-3 16,-4 0 4-16,1-2 0 16,-1 0-2-16,1 0-1 15,-2 1 2-15,-2-3 0 0,-1 1-3 16,3-1 2-16,-1 0 2 15,-2 3 0-15,3-3 0 16,-2 0 0-16,2 0-1 16,-1 2 1-16,5-2-2 15,-2 0 0-15,1 0-2 16,6 0 0-16,0 1 4 16,1-1 2-16,1 3-2 15,-5-1 0-15,0 2 1 16,0-2-1-16,3 4-2 15,-3-1 2-15,0-4 0 16,-4 1-1-16,-1 2 1 16,-2-4 0-16,1 4 0 15,1-2 0-15,-4 0 0 16,5 3 0-16,-4-3 2 0,-1 0-2 16,5 0 0-16,-2 0 0 15,1 1 0-15,4 3 0 16,1-3-1-16,0 3 1 15,0-3 1-15,0 5 0 16,-3-5 0-16,3 1-2 16,0 1 0-16,-2-3 0 15,-2-2 2-15,2 0-1 16,-5 2 0-16,2-2 0 16,-1 0 0-16,-1 2 1 15,-2-2-1-15,0 2-2 16,3-2 1-16,-3 0 1 0,0 0 0 15,0 0 0-15,1 0 1 16,2 0-3-16,-3 0 2 16,2 0-1-16,-2 0 0 15,3 0 0-15,-2 0 1 16,2 0 1-16,-3 0-1 16,2 0 0-16,-2 0-1 15,4 0-2-15,-1 0 3 16,-1 0 1-16,6 2-1 15,-4 0-1-15,5 3 1 16,0-4 0-16,-1 0 3 16,1 4-2-16,-3-2-1 15,3-2 0-15,-2 3 0 16,-1-3 0-16,-1 2 0 16,-2 0-1-16,1-1 2 0,-1 0-1 15,-3-2 1-15,2 0-1 16,-2 0-1-16,0 0 1 15,0 0 1-15,0 0-1 16,4 0 0-16,-1 0-2 16,2 0 2-16,-4 0 0 15,2 0 0-15,-1 1 1 16,1-1 0-16,3 3-2 16,1 1 2-16,-1 0 0 15,2-2-1-15,-2 3 0 0,0-4-1 16,0 2 2-1,-2-1-1-15,4 1 0 0,-4-2 0 16,1 1 0-16,-1-2 0 16,-2 1 0-16,5 4 0 15,4-2 0-15,5 2 0 16,6 1 27-16,0 0-21 16,1 4-4-16,4 0 0 15,3 3-1-15,1-1 0 16,4 1-1-16,-4 0 2 15,6-3-2-15,2 6 0 16,0 1 1-16,4-2-1 16,2 0 0-16,2 2-1 15,0 0 1-15,1 1-2 16,0-2-1-16,0 1 5 0,0-3-4 16,0 0 4-16,0-1-4 15,-1 0 4-15,1 0-2 16,3-1 0-16,-4-2 1 15,-1 0-1-15,2 3 0 16,-2-3 0-16,-1 3 0 16,-2-3 2-16,-2 2-2 15,1 1 0-15,-3-1 0 16,-1 1 0-16,1-4 0 16,-3 1 1-16,3 1-1 15,-3 0 0-15,3 1 0 16,-1-2 0-16,-2-2 0 0,-2 2 0 15,-1-1 0-15,5-1 1 16,-5 3-1-16,0-7 1 16,-1 5-2-16,-2-2 1 15,-3 1-1-15,0-2 1 16,0 0 0-16,-2 2 0 16,1-2 0-16,-3 3 2 15,1-1-2-15,1-2-2 16,-4-2 1-16,3 2 1 15,0-1 3-15,-1-1-3 16,-1 4-1-16,1-5 1 16,-2 3 0-16,-1-1 0 15,1 1-2-15,-3-1 0 0,0-1 2 16,-2 2-4 0,-2-2 4-16,-1-1-12 0,1 5 1 15,-1-5 11-15,1 1-2 16,2 0 2-16,-4 0 1 15,-1 0-1-15,1 1-2 16,-8-4-1-16,2 2-1 16,-1-1 3-16,-2 0 1 15,-3 0 0-15,0-2-3 16,0 0 0-16,0 2 1 16,0-2 2-16,0 0 0 15,0 0 1-15,2 0-1 0,-2 0-1 16,0 0 0-16,0 0 2 15,0 0 1-15,0 0 1 16,0 0-1-16,0 0-2 16,0 0 1-16,0 0-1 15,0 0 0-15,0 0 0 16,0 0-1-16,3 0 0 16,0 0 1-16,-3 3 0 15,1-2 0-15,2-1 1 16,-3 0-2-16,5 0 2 15,-5 0-2-15,1 0 0 16,-1 0 1-16,0 0 1 16,3 2 0-16,-3-2-1 15,0 0 0-15,2 0 1 16,-2 0 0-16,0 0-1 0,0 0 1 16,0 0 0-16,0 0 1 15,0 0-2-15,0 0 3 16,0 0-3-16,0 0 0 15,0 0 0-15,3 0 0 16,-2 0 0-16,2 3 1 16,-1-1-1-16,1-2 0 15,-3 1 0-15,4 0 2 16,1 2-2-16,4-1 0 16,1 4 22-16,5-2-15 0,0 0-5 15,6 3-2 1,-3-3 2-16,5 2-2 0,-1 1 0 15,4-3 0-15,0 5 0 16,1-1 0-16,3 1 1 16,-2 2 0-16,5-4-1 15,-4 2 0-15,1-1 1 16,0 2-1-16,-1 2 0 16,1 2 0-16,-3-5 0 15,1 5 0-15,1-1 1 16,-2-1-1-16,3 2 0 15,-5-5 0-15,3 1 0 16,-3 3 0-16,-2-3 0 16,-1 4 1-16,1 2-1 15,-1-1 3-15,4 2-3 0,-1-1 0 16,2-2-4 0,1 1 8-16,2-1-3 0,1-2-1 15,-1-1-1-15,2-4 1 16,-2 2 1-16,1 1-1 15,0 0 0-15,0 0 0 16,1 1 0-16,-2 1 0 16,1-2 0-16,-1 0 0 15,0 1 0-15,-1-1 0 16,1 0 0-16,2 1-1 16,1-3 1-16,3 0 2 15,0 0-2-15,3 1 0 0,0 0 0 16,0-1 0-1,-1 1 1-15,-1 0-2 0,-4 0 1 16,0-3 0-16,-1 0-5 16,0 3 4-16,-2-3 1 15,1 3 0-15,-1-3 0 16,2 1 1-16,-1 0-1 16,0-2 0-16,0 0-1 15,1 1 1-15,1 0 1 16,0 1-1-16,0 1 0 15,-5-1 0-15,6-3 3 16,-6 2-3-16,1 2 0 16,-1-5 0-16,2 6-3 15,-3-5 6-15,3 2-2 16,0 1-1-16,-2-3 0 0,-1-1 0 16,0 1 0-1,0 1-1-15,-2-4 1 0,2 4 1 16,-1-1-1-16,-1 0 0 15,-1 0 0-15,2 1 0 16,-3-1 0-16,2 2 2 16,-2-2-2-16,-2-1-1 15,1 2 0-15,-1-2 1 16,2 2 1-16,-1-2-1 16,4 3 1-16,-3-3-1 15,-1 1 0-15,4 3 0 16,-4-3 0-16,4 0 0 0,-2-2 0 15,-3 3 0-15,-2-4 0 16,2 4 0-16,-3-2 0 16,-1 1 0-16,-3-2 0 15,-1 2 0-15,1-2 0 16,-2 1 0-16,-3-2 0 16,-5-1 0-16,1 3 0 15,-4-3 0-15,2 0 0 16,-3 0 1-16,0 0 1 15,0 0 1-15,0 0 1 16,0 0 3-16,0 0 5 16,0 0-4-16,0 0-7 15,0 0 3-15,0 0-2 0,0 0 0 16,0 0-4-16,0 0 2 16,0 0-1-16,0 0-3 15,0 0 4-15,0 0 0 16,0 0 1-16,0 0-1 15,0 0 0-15,0 0 0 16,0 0 0-16,0 0 2 16,0 0-2-16,0 0 1 15,0 0 2-15,0 0 0 16,0 0 0-16,0 0 3 16,0 0 4-16,0 0 0 15,0 0-7-15,0 0 0 0,0 0-2 16,0 0-1-1,2 0-1-15,4 0 0 0,0 0 1 16,3 0 1-16,3 0-1 16,-2 4 2-16,-1-2-2 15,0 0 0-15,-1-2 1 16,-4 0-1-16,-4 0 6 16,3 0-1-16,-3 0 5 15,2 0-4-15,2 0-5 16,1 0 3-16,-1 0-1 15,4 0-2-15,-4 0 0 16,2 0 0-16,2 0 1 16,1 0 0-16,2 0 0 15,-1 0-2-15,-4 0 1 16,-1 2 1-16,-1-2-2 0,1 0 1 16,2 0-1-1,-1 0 5-15,3 0-2 0,-6 0 0 16,-1 0 0-16,-2 0 6 15,0 0-4-15,0 0 0 16,0 0-1-16,0 0-2 16,0 0 0-16,0 2-2 15,0-2 1-15,0 0-1 16,0 0 0-16,4 0-1 16,1 2 1-16,1 1-5 15,-5-1 5-15,2 0-1 16,2 3 4-16,-1-2-3 0,1-2 1 15,1-1 1-15,1 0-2 16,-2 0 1-16,-1 0 0 16,1 4-1-16,-4-4 1 15,2 1-4-15,-1-1 7 16,1 1-5-16,1 1 1 16,1-2 0-16,-1 3-2 15,1-3 2-15,2 2 1 16,-2-2-1-16,-1 0-1 15,-2 2-3-15,-2-2-7 16,0 0-15-16,0 0-40 16,-6 0-57-16,-24 0-267 15</inkml:trace>
        </inkml:traceGroup>
      </inkml:traceGroup>
    </inkml:traceGroup>
    <inkml:traceGroup>
      <inkml:annotationXML>
        <emma:emma xmlns:emma="http://www.w3.org/2003/04/emma" version="1.0">
          <emma:interpretation id="{7B508493-78CC-4DA7-950B-5385EC7CFD1E}" emma:medium="tactile" emma:mode="ink">
            <msink:context xmlns:msink="http://schemas.microsoft.com/ink/2010/main" type="paragraph" rotatedBoundingBox="15062,15554 20122,16134 20017,17051 14957,16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AD143D-7318-4D78-968F-96E97654DACA}" emma:medium="tactile" emma:mode="ink">
              <msink:context xmlns:msink="http://schemas.microsoft.com/ink/2010/main" type="line" rotatedBoundingBox="15062,15554 20122,16134 20017,17051 14957,16471"/>
            </emma:interpretation>
          </emma:emma>
        </inkml:annotationXML>
        <inkml:traceGroup>
          <inkml:annotationXML>
            <emma:emma xmlns:emma="http://www.w3.org/2003/04/emma" version="1.0">
              <emma:interpretation id="{608C4951-AEDA-408A-BA3A-5F505ADBC3FD}" emma:medium="tactile" emma:mode="ink">
                <msink:context xmlns:msink="http://schemas.microsoft.com/ink/2010/main" type="inkWord" rotatedBoundingBox="14948,15858 17419,15620 17513,16593 15041,1683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574.5586">11137 14960 506 0,'0'0'90'16,"0"0"17"-16,0 0-27 15,31-105-20-15,-19 71-24 16,-7-1-5-16,-5 10-11 16,0 2 21-16,0 7-2 15,-18 4-23-15,-8 3-14 16,-4 9-2-16,-1 0 1 0,4 0-5 16,4 0-2-1,5 13 3-15,6 5 3 0,4 4 1 16,4 7-1-1,2 1 0-15,2-3-1 0,0 2 1 16,0-6-4-16,23-3-5 16,7-2 9-16,5 0 0 15,5 2 2-15,-1 0-2 16,-3 8 3-16,-4-3-3 16,-5 3 1-16,-11 0-1 15,-3-1 0-15,-12 4 0 16,-1 3-1-16,0 4 1 15,-21-3 0-15,-3-6 1 16,1-11 4-16,-1-10-4 0,0-8 3 16,3 0 1-16,3-6-2 15,2-18 0-15,10-5 1 16,6-4-5-16,0-6 2 16,10 1-1-16,16 0 1 15,4 5-2-15,-6 11 2 16,-5 11-2-16,-8 8-26 15,-4 3-49-15,-7 8-50 16,0 14-166-16,0 2-170 16</inkml:trace>
          <inkml:trace contextRef="#ctx0" brushRef="#br0" timeOffset="3328.0833">11744 14747 433 0,'0'0'76'16,"0"0"24"-16,0 0-22 16,0 0-11-16,0 0 1 15,0 0-34-15,-69-3 7 16,69 1-38-16,0-2-3 0,0-1-14 15,0 1-22 1,4-3-4-16,5 6-2 0,-1 1-19 16,1 0-51-16,0 0-42 15,6 0 14-15,2 0 65 16,5 0 61-16,5 1 5 16,3 2-19-16,5 2 8 15,-1 2 20-15,4-2 0 16,4-3-1-16,2 1-15 15,-4-3 9-15,-1 0 7 16,-7 0 31-16,-2 0-1 16,-3 0 4-16,0 0 20 15,0 0-49-15,3 0-4 16,0 0-2-16,3 1-4 16,2 1 1-16,-3 1 4 15,5-3 0-15,-1 0 0 0,8 0 16 16,5-5-9-16,7-13-4 15,-2 0-1-15,-6 0-2 16,-9 10 1-16,-12 8 0 16,-7 0 5-16,-4 5 29 15,-3 12 7-15,-3-1-34 16,-1 0 2-16,0-3 10 16,-1-1 8-16,1-3 30 15,0-1-25-15,7-7 2 16,4-1-19-16,8 0 3 15,1-5-8-15,4-8-9 16,-11 2-2-16,-7 10-89 0,-11 1-91 16</inkml:trace>
          <inkml:trace contextRef="#ctx0" brushRef="#br0" timeOffset="42571.7258">11654 15482 697 0,'0'0'151'16,"0"0"-70"-16,0 0-31 15,0 0-24-15,0 0-22 16,0 0-1-16,74-41-3 0,-52 39-5 15,4 2-39-15,-7 0-115 16,-2 0-360-16</inkml:trace>
          <inkml:trace contextRef="#ctx0" brushRef="#br0" timeOffset="42731.1698">12139 15485 752 0,'0'0'26'0,"0"0"-20"16,0 0-2 0,0 0-4-16,131-1-20 0,-81-18-187 15,2 3-170 1</inkml:trace>
          <inkml:trace contextRef="#ctx0" brushRef="#br0" timeOffset="42868.1622">12605 15482 247 0,'0'0'92'15,"0"0"49"-15,0 0 11 16,0 0-42-16,134 32-91 16,-90-32-19-16,4-9-37 15,5-8-127-15,-4 5-170 16</inkml:trace>
          <inkml:trace contextRef="#ctx0" brushRef="#br0" timeOffset="5334.5857">10836 14904 193 0,'0'0'52'0,"0"0"-5"15,0 0 1-15,0 0-18 16,0 0-15-16,0 0 16 15,-101 103 14-15,79-78-34 16,1-2 3-16,3-2 26 0,1-4-11 16,4-2 6-16,4-2-31 15,-2-5 3-15,4-4-6 16,2 1 1-16,1-5 2 16,2 0-1-16,-1 0 1 15,3 0-4-15,0 0 0 16,0 0-5-16,0-6-49 15,0-2-47-15,0 0 23 16,0 0 5-16,8-1 16 16,1-2-52-16</inkml:trace>
          <inkml:trace contextRef="#ctx0" brushRef="#br0" timeOffset="3983.6685">10815 14891 400 0,'0'0'147'15,"0"0"-34"-15,0 0 7 16,0 0-1-16,0 0-73 16,0 0-43-16,-45 28 7 0,45 13 28 15,-3 4 14-15,1 2-14 16,2-4-24-16,0-6-12 15,0-10 2-15,0-9-4 16,0-9-2-16,11-1-21 16,5-7-55-16,7-1-34 15,4 0-60-15,-4-18-335 16</inkml:trace>
        </inkml:traceGroup>
        <inkml:traceGroup>
          <inkml:annotationXML>
            <emma:emma xmlns:emma="http://www.w3.org/2003/04/emma" version="1.0">
              <emma:interpretation id="{DB87846E-F329-49BD-AE27-25DFC81F5BF2}" emma:medium="tactile" emma:mode="ink">
                <msink:context xmlns:msink="http://schemas.microsoft.com/ink/2010/main" type="inkWord" rotatedBoundingBox="17743,16360 20066,16626 20034,16906 17711,16639"/>
              </emma:interpretation>
            </emma:emma>
          </inkml:annotationXML>
          <inkml:trace contextRef="#ctx0" brushRef="#br0" timeOffset="43007.6903">13329 15522 155 0,'0'0'130'0,"0"0"13"0,133 20-33 16,-86-15-42-16,-6-2-51 15,-1 0-17-15,4-3-71 16,1 0-29-16,3 0-19 16,0-6-183-16</inkml:trace>
          <inkml:trace contextRef="#ctx0" brushRef="#br0" timeOffset="43103.3184">13972 15541 87 0,'0'0'117'16,"0"0"12"-16,0 0-33 0,0 0-44 16,137 5-30-16,-106-5-22 15,6 0-237-15</inkml:trace>
          <inkml:trace contextRef="#ctx0" brushRef="#br0" timeOffset="43208.0957">14464 15518 210 0,'0'0'23'0,"0"0"-13"16,0 0 11-16,0 0-21 16,0 0-129-16</inkml:trace>
          <inkml:trace contextRef="#ctx0" brushRef="#br0" timeOffset="43395.1186">14826 15440 178 0,'0'0'3'0,"0"0"8"0,0 0 52 15,0 0-55-15,117 9 0 16,-81-9 25-16,-1 0 63 16,-1 0 4-16,-5 0 72 15,-8 0-154-15,-7 0-1 16,-5 0-17-16,-5 3 0 16,5 0-91-16,0-3-150 15,0 0-12-15</inkml:trace>
          <inkml:trace contextRef="#ctx0" brushRef="#br0" timeOffset="43524.1986">15173 15455 10 0,'0'0'109'0,"0"0"-9"16,0 0-57 0,0 0-35-16,0 0-3 0,0 0 2 15,66 10 11 1,-39-4-12-16,4 0 69 0,-1 2-72 16,-3 3-3-16,-2 1-15 15,-5-2-156-15</inkml:trace>
          <inkml:trace contextRef="#ctx0" brushRef="#br0" timeOffset="43779.3767">15447 15561 325 0,'0'0'170'15,"0"0"-88"-15,0 0 10 16,0 0-22-16,0 0-18 16,0 0 1-16,0 0-7 15,123-32-16-15,-97 28 6 0,-7 1 0 16,-7 3-31-16,-3 0-4 15,-1 0-1-15,-7 0-42 16,4 0 2-16,-1 0 8 16,4 0-34-16,-2 7-26 15,1-4 59-15,-5 5 21 16,-2-6 11-16,0 3-2 16,0 3 1-16,0 7-4 15,-9 3 6-15,-9-2-313 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3:30.79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FF1F7E7-E8FC-4E36-8A36-D8AF41579A0C}" emma:medium="tactile" emma:mode="ink">
          <msink:context xmlns:msink="http://schemas.microsoft.com/ink/2010/main" type="writingRegion" rotatedBoundingBox="4137,12323 8214,12181 8265,13640 4188,13782"/>
        </emma:interpretation>
      </emma:emma>
    </inkml:annotationXML>
    <inkml:traceGroup>
      <inkml:annotationXML>
        <emma:emma xmlns:emma="http://www.w3.org/2003/04/emma" version="1.0">
          <emma:interpretation id="{B83A8D1F-EDBC-4018-BB2B-31F9F1D71BA3}" emma:medium="tactile" emma:mode="ink">
            <msink:context xmlns:msink="http://schemas.microsoft.com/ink/2010/main" type="paragraph" rotatedBoundingBox="4137,12323 8214,12181 8265,13640 4188,137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0A4BCD-E60D-4FE5-8DE9-FDAB5B5D0F4A}" emma:medium="tactile" emma:mode="ink">
              <msink:context xmlns:msink="http://schemas.microsoft.com/ink/2010/main" type="line" rotatedBoundingBox="4137,12323 8214,12181 8265,13640 4188,13782"/>
            </emma:interpretation>
          </emma:emma>
        </inkml:annotationXML>
        <inkml:traceGroup>
          <inkml:annotationXML>
            <emma:emma xmlns:emma="http://www.w3.org/2003/04/emma" version="1.0">
              <emma:interpretation id="{57763B83-D311-40BE-A969-8DB48333265F}" emma:medium="tactile" emma:mode="ink">
                <msink:context xmlns:msink="http://schemas.microsoft.com/ink/2010/main" type="inkWord" rotatedBoundingBox="4137,12323 6441,12243 6492,13701 4188,137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-225 11210 445 0,'0'0'241'0,"0"0"-110"15,0 0 10-15,0 0-59 16,0 0-82-16,0 0 1 16,-17 104-1-16,47 23 53 15,-3 34 16-15,-4 24 1 16,-1 2-24-16,-8-4-19 16,-2-22-10-16,-6-37-14 15,3-34 2-15,-6-41-5 16,6-29-2-16,-5-16-7 15,1-4-19-15,-1-9 2 16,4-22-13-16,1-10-48 0,0-4-45 16,0-3-140-16,-7 8-256 15</inkml:trace>
          <inkml:trace contextRef="#ctx0" brushRef="#br0" timeOffset="509.1771">472 11360 603 0,'0'0'90'16,"0"0"-83"-16,0 0 61 16,-13 119 36-16,-16-29-37 15,-12 19-2-15,-11 12-5 16,-7-9-31-16,2-14-17 16,6-27 3-16,9-26-4 15,9-16-4-15,6-15-1 16,4-11-2-16,5-3-2 15,2-5-2-15,5-21-35 16,8-5 7-16,3-2 6 16,0 4 21-16,14 11 1 0,8 14 6 15,8 4 3-15,6 20 5 16,8 27 9-16,3 14 48 16,-2 8 8-16,3 5-6 15,0-9-15-15,0-9-7 16,-7-22-22-16,-7-15-24 15,-11-14-5-15,-8-5-3 16,-2-3-14-16,2-22-14 16,-1-3-35-16,-4 2-41 15,-2 7-31-15,-8 6-229 16</inkml:trace>
          <inkml:trace contextRef="#ctx0" brushRef="#br0" timeOffset="958.6083">1263 12201 200 0,'0'0'701'16,"0"0"-624"-16,0 0 23 15,137-20-27-15,-41 16-9 16,14 1-7-16,-4 3 7 16,-5 0-34-16,-20 0-26 0,-19 0-4 15,-24 0-43 1,-23 0-45-16,-15 0-65 0,-26 0-238 15</inkml:trace>
          <inkml:trace contextRef="#ctx0" brushRef="#br0" timeOffset="1098.3892">1413 12450 899 0,'0'0'104'0,"146"78"64"15,-50-46-82-15,5-11-45 16,-6-12-23-16,-5-9-18 15,-15 0-1-15,-16 0-100 16,-25-9-126-16</inkml:trace>
        </inkml:traceGroup>
        <inkml:traceGroup>
          <inkml:annotationXML>
            <emma:emma xmlns:emma="http://www.w3.org/2003/04/emma" version="1.0">
              <emma:interpretation id="{27D7AA61-502D-4CEB-84A6-8F29696153D1}" emma:medium="tactile" emma:mode="ink">
                <msink:context xmlns:msink="http://schemas.microsoft.com/ink/2010/main" type="inkWord" rotatedBoundingBox="7382,12682 8230,12653 8263,13601 7415,136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68.7554">3195 12002 548 0,'0'0'171'15,"0"0"-109"-15,0 0 82 16,0 0-5-16,176 10-59 16,-113-22-22-16,-2-21-16 15,-5-12-19-15,-14-8-7 16,-7-7-14-16,-13-1 5 16,-17 4-5-16,-5 6 1 15,-29 13-3-15,-28 10-13 16,-17 10 2-16,-11 18 10 15,-19 3 1-15,5 38-4 16,12 14-1-16,20 13 4 0,36 8 1 16,23 15-4-16,8 7 4 15,26 9 0-15,36 3 2 16,22-7 21-16,18-18 7 16,8-25 13-16,-4-27-19 15,-9-24-8-15,-18-9-7 16,-13-38-3-16,-16-22 0 15,-12-8-6-15,-11 2-18 16,-18 16-27-16,-9 14-52 16,-8 13-24-16,-29 11-306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5:29.862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4BF64F-122A-4D55-87DE-8B1E6EE84811}" emma:medium="tactile" emma:mode="ink">
          <msink:context xmlns:msink="http://schemas.microsoft.com/ink/2010/main" type="writingRegion" rotatedBoundingBox="421,16670 17500,15658 17647,18150 569,19163"/>
        </emma:interpretation>
      </emma:emma>
    </inkml:annotationXML>
    <inkml:traceGroup>
      <inkml:annotationXML>
        <emma:emma xmlns:emma="http://www.w3.org/2003/04/emma" version="1.0">
          <emma:interpretation id="{4FDC80AF-8297-4C03-AD7B-E056AB426629}" emma:medium="tactile" emma:mode="ink">
            <msink:context xmlns:msink="http://schemas.microsoft.com/ink/2010/main" type="paragraph" rotatedBoundingBox="407,17122 8576,16090 8702,17086 533,18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71C263-1588-4231-9E2A-B530C7D6DF1B}" emma:medium="tactile" emma:mode="ink">
              <msink:context xmlns:msink="http://schemas.microsoft.com/ink/2010/main" type="line" rotatedBoundingBox="407,17122 8576,16090 8701,17086 533,18119"/>
            </emma:interpretation>
          </emma:emma>
        </inkml:annotationXML>
        <inkml:traceGroup>
          <inkml:annotationXML>
            <emma:emma xmlns:emma="http://www.w3.org/2003/04/emma" version="1.0">
              <emma:interpretation id="{0EACDDD1-596A-40B9-BC98-884425A55B9C}" emma:medium="tactile" emma:mode="ink">
                <msink:context xmlns:msink="http://schemas.microsoft.com/ink/2010/main" type="inkWord" rotatedBoundingBox="408,17128 8107,16155 8221,17061 522,180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2290 15617 150 0,'0'0'155'16,"0"0"16"-16,0 0-9 16,0 0-45-16,0 0-45 15,128-71-28-15,-118 71-34 16,2 0 6-16,-6 18 22 15,-3 11 20-15,-3 8 8 16,0 10-28-16,-4 1-4 16,-8 0 13-16,6 1-22 15,6-4-16-15,0-7-1 16,15 0-7-16,22-11-1 0,11-9-15 16,6-9-8-16,8-9-58 15,-3-4-41-15,-4-28-82 16,-10-7-229-16</inkml:trace>
          <inkml:trace contextRef="#ctx0" brushRef="#br0" timeOffset="487.3773">3013 15540 599 0,'0'0'101'0,"0"0"-5"16,0 0-46-16,0 0 7 15,0 0-31-15,0 0 25 16,-135 70-15-16,107-22-18 16,3 7-10-16,7 5 1 15,9 2-6-15,9 0-3 16,0-6 0-16,12-12 0 15,21-9-8-15,14-17-8 16,7-15-8-16,10-3 10 16,2-17 8-16,1-25-13 15,-13-9-3-15,-14-2-6 16,-13-3 3-16,-16 9 22 0,-11 7 3 16,0 4 7-16,-24 10 3 15,-5 9 11-15,-1 7-6 16,8 8 14-16,5 2-7 15,7 2-13-15,10 25-9 16,0 7-4-16,0 12-2 16,10 0 6-16,7 2-1 15,2-10 0-15,2-4-4 16,5-15-1-16,2-14-52 16,2-5-62-16,1-20-36 15,0-27-9-15,-4-15-139 0</inkml:trace>
          <inkml:trace contextRef="#ctx0" brushRef="#br0" timeOffset="743.5802">3450 15557 529 0,'0'0'195'16,"0"0"-89"-16,0 0-43 15,-64 123 5-15,55-55-25 16,9 0-19-16,0-8-15 16,18-20-9-16,21-15-7 15,13-23 5-15,10-2-4 16,7-46 6-16,-7-12-47 15,-11-8-6-15,-12 8 20 16,-16 22 33-16,-13 16 9 16,-10 20 55-16,0 0 5 15,-3 35-22-15,-15 7-14 16,-3 8 4-16,7-8-31 0,5-13-6 16,8-13-4-16,-2-13-50 15,3-3-97-15,-5-24-88 16</inkml:trace>
          <inkml:trace contextRef="#ctx0" brushRef="#br0" timeOffset="-285.1035">2045 15792 37 0,'0'0'390'16,"0"0"-250"-16,0 0 9 15,132-67-78-15,-102 12 21 16,-7-7-49-16,-11 1-15 16,-12 7-17-16,0 10 9 15,-18 17 0-15,-17 6 29 0,-6 16-38 16,-1 5 14 0,5 15 1-16,4 29-21 0,10 17-4 15,14 16 3-15,9 10-4 16,3 0-2-16,30-5 1 15,9-17 1-15,6-14-2 16,2-14 0-16,0-22 1 16,-2-15-1-16,-5 0-37 15,-7-35-49-15,-13-12-27 16,-11-4-70-16,-12 1-176 16,0 10 51-16</inkml:trace>
          <inkml:trace contextRef="#ctx0" brushRef="#br0" timeOffset="20512.5863">-3100 16541 251 0,'0'0'273'0,"0"0"-153"15,0 0-16-15,0 0 4 16,0 0-57-16,0 0-42 16,0 0 7-16,80-26 33 15,-34 14-18-15,1 3-17 16,-3 0-13-16,-10 5 2 16,-4 4-3-16,-10 0-4 15,-8 0-9-15,1 0-62 16,-13 8-63-16,0 16-101 15,-13 5-97-15</inkml:trace>
          <inkml:trace contextRef="#ctx0" brushRef="#br0" timeOffset="20667.9402">-3020 16789 589 0,'0'0'111'0,"0"0"-2"0,122-21-18 16,-73 5-17-16,-1 4-52 15,-3-1-13-15,-5 0-9 16,-6 3-68-16,-7 2-150 16,-9 2-345-16</inkml:trace>
          <inkml:trace contextRef="#ctx0" brushRef="#br0" timeOffset="19266.3145">-3597 16308 607 0,'0'0'3'0,"0"0"1"0,0 0 42 16,0 0 18-16,0 0-13 15,0 0-40-15,0 0 22 16,130-7 12-16,-109-31 1 16,-6-5-18-16,-6-2-10 15,-9 2 1-15,0 6-9 16,-1 6-10-16,-25 5 4 15,-5 2-1-15,-4 7 2 16,-4 5 6-16,-9 7-7 16,1 5 1-16,-1 0 3 15,0 13-2-15,12 17-5 0,6 11-1 16,3 14 2 0,6 14 3-16,3 12-5 0,4 11 2 15,7 3 2-15,7-6 5 16,0-13-3-16,13-10 0 15,18-16-5-15,5-11 8 16,10-10-6-16,4-15 9 16,7-11-2-16,0-3 7 15,-4-14 4-15,-8-16 2 16,-11-2-8-16,-16 7-2 16,-4 8-5-16,-11 8-7 15,-3 7 0-15,0 2-1 0,0 0-38 16,-12 3-53-1,-6 22-96-15,0 0-169 0</inkml:trace>
        </inkml:traceGroup>
        <inkml:traceGroup>
          <inkml:annotationXML>
            <emma:emma xmlns:emma="http://www.w3.org/2003/04/emma" version="1.0">
              <emma:interpretation id="{25AF6C25-193B-433E-8776-0FE1AB599C15}" emma:medium="tactile" emma:mode="ink">
                <msink:context xmlns:msink="http://schemas.microsoft.com/ink/2010/main" type="inkWord" rotatedBoundingBox="1979,16923 8576,16090 8702,17086 2105,179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503.0949">-2318 16282 470 0,'0'0'109'0,"0"0"22"16,0 0-30-16,0 0-26 0,0 0-42 15,0 0-17 1,-32-51 1-16,40 32-2 0,19-4-11 15,5 5 14-15,-1 6-10 16,-2 9 1-16,-2 3-5 16,-5 0 6-16,-4 15-10 15,-4 9 0-15,-11 5-4 16,-3 6 4-16,0 2 10 16,-17-2-6-16,-1-7-1 15,2-6-1-15,5-10 1 16,4-6-1-16,5-6 2 15,2 0-3-15,0 0-1 16,2-3-12-16,23-15 11 16,14 1 1-16,2 5 1 15,4 11-1-15,-3 1 0 0,-9 0-3 16,-3 20 4 0,-13 0-2-16,-8 6-5 0,-9-5 1 15,0 0 5 1,-5 2 0-16,-20-4 20 0,-5-4-9 15,-2-2-5-15,1-9 10 16,-1-2 3-16,2-2 1 16,3 0-10-16,4 0 0 15,7 0-3-15,8 0-5 16,4 0-2-16,4 0-1 16,0 0-26-16,0 0-44 15,4 0-4-15,20 0-1 0,5 2-128 16,4-2-178-16</inkml:trace>
          <inkml:trace contextRef="#ctx0" brushRef="#br0" timeOffset="21931.0294">-1675 16331 164 0,'0'0'231'0,"0"0"-198"15,0 0 77-15,30 121-4 16,2-99-47-16,7-5-10 15,6-14-14-15,-3-3-13 16,-6-7-1-16,-6-24 11 16,-7-8 25-16,-9-6-28 15,-13-4-11-15,-1 3-4 16,-15 6 39-16,-29 6 8 16,-8 10-19-16,-7 13-17 15,2 11-6-15,9 7-5 16,16 25-13-16,11 10-2 0,21 4-1 15,0-1-2-15,12 0-52 16,26 0 2-16,15-7-34 16,8-4-45-16,5-8-228 15</inkml:trace>
          <inkml:trace contextRef="#ctx0" brushRef="#br0" timeOffset="22326.9929">-1203 16425 320 0,'0'0'95'0,"0"0"38"16,0 0 1-16,0 0-54 15,0 0-22-15,35 109-18 16,-3-96-17-16,2-10-10 16,2-3 6-16,-1 0-4 15,-10-28 19-15,-5-5 7 16,-13-4-17-16,-7-1 1 16,0 2 11-16,-27 6 17 15,-15-2-16-15,-12 11-14 0,5 8-11 16,-4 13-11-1,11 0-1-15,10 16 0 0,13 21-1 16,7 6 1-16,12 2-53 16,0-1-12-16,25-5-47 15,25-6-31-15,11-7-56 16,6-3-167-16</inkml:trace>
          <inkml:trace contextRef="#ctx0" brushRef="#br0" timeOffset="23097.8931">-723 16438 538 0,'0'0'39'15,"0"0"85"-15,0 0-22 16,0 0-17-16,0 0-57 16,0 0-16-16,-30 85 18 15,69-61-9-15,11-12-11 16,5-12 4-16,-1 0-2 16,-6-27 11-16,-8-11-10 15,-13-10-2-15,-11 1-4 0,-14-3-3 16,-2 9 16-16,-32 9 39 15,-24 7-28-15,-7 13-11 16,-3 12-18-16,5 0 5 16,12 24-2-16,15 11-3 15,14 7-2-15,17 3-9 16,3 2-64-16,12 2-39 16,15 0-107-16,3-4-351 15</inkml:trace>
          <inkml:trace contextRef="#ctx0" brushRef="#br0" timeOffset="-774.7664">1837 15698 634 0,'0'0'107'0,"0"112"-35"16,0-43 69-16,0-4-64 0,0-7-50 15,9-24-23 1,2-17-4-16,-2-17-69 0,-5-7-133 16,-4-37-77-16</inkml:trace>
          <inkml:trace contextRef="#ctx0" brushRef="#br0" timeOffset="-1409.4059">998 15703 555 0,'0'0'89'0,"0"0"19"15,0 0 22-15,0 0-10 16,0 0-46-16,0 0-74 15,-6-29 11-15,11 91 14 16,4 12 12-16,0 4-29 16,0-7-7-16,1-13-1 15,5-17-9-15,4-16-60 16,-4-23-137-16,-2-2-249 16</inkml:trace>
          <inkml:trace contextRef="#ctx0" brushRef="#br0" timeOffset="-1271.3733">1060 15497 752 0,'0'0'28'0,"0"0"-25"16,0 0-3-16,0 0-19 16,0 0-216-16,0 0-119 15</inkml:trace>
          <inkml:trace contextRef="#ctx0" brushRef="#br0" timeOffset="-976.0537">1332 15991 488 0,'0'0'4'0,"0"0"5"15,0 0 38-15,0 0-10 16,0 0 40-16,0 0-39 15,104-87-28-15,-79 18-4 16,-2 7 22-16,-5 12 28 16,-6 17 30-16,-3 26-20 15,0 7-31-15,0 20-33 16,3 28 66-16,-3 14-4 16,0 9-20-16,2-7-18 15,1-10-26-15,6-15 0 0,4-18-2 16,2-15-57-1,0-6-49-15,-1-21-80 0,-7-18-341 16</inkml:trace>
          <inkml:trace contextRef="#ctx0" brushRef="#br0" timeOffset="-623.614">1589 15482 962 0,'0'0'44'0,"0"0"-32"16,0 0 40-16,0 0-4 16,182-140-36-16,-113 102-12 0,-6 11-33 15,-1 9-85 1,-15 17-139-16,-20 1-348 0</inkml:trace>
          <inkml:trace contextRef="#ctx0" brushRef="#br0" timeOffset="908.4132">3277 15356 660 0,'0'0'397'16,"0"0"-397"-16,0 0 0 0,130-109 18 15,-42 66 0 1,6 2-7-16,-9 10-11 0,-10 7-18 15,-16 13-83-15,-18 11-157 16,-20 0-469-16</inkml:trace>
          <inkml:trace contextRef="#ctx0" brushRef="#br0" timeOffset="1192.9222">3948 15614 613 0,'0'0'38'15,"0"0"127"-15,123 19-33 16,-85-31-20-16,-5-27-78 16,-6-8-17-16,-18-9-14 15,-9 3-3-15,0 2 0 0,-39 10-11 16,-11 14-25-16,-14 21 36 16,-4 6 11-16,6 33 12 15,19 21 16-15,25 23 4 16,18 13-30-16,24 11-12 15,28-6 1-15,13-13 1 16,7-22-2-16,3-16 0 16,-1-17-2-16,-12-17-48 15,-19-10-59-15,-25 0-196 16</inkml:trace>
        </inkml:traceGroup>
      </inkml:traceGroup>
    </inkml:traceGroup>
    <inkml:traceGroup>
      <inkml:annotationXML>
        <emma:emma xmlns:emma="http://www.w3.org/2003/04/emma" version="1.0">
          <emma:interpretation id="{C5D7D475-2151-4DC2-ADB5-81172AEA2A33}" emma:medium="tactile" emma:mode="ink">
            <msink:context xmlns:msink="http://schemas.microsoft.com/ink/2010/main" type="paragraph" rotatedBoundingBox="510,18111 17585,17099 17647,18150 573,19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9E4827-5ABF-435D-8908-927330418279}" emma:medium="tactile" emma:mode="ink">
              <msink:context xmlns:msink="http://schemas.microsoft.com/ink/2010/main" type="line" rotatedBoundingBox="510,18111 17585,17099 17647,18150 573,19163"/>
            </emma:interpretation>
          </emma:emma>
        </inkml:annotationXML>
        <inkml:traceGroup>
          <inkml:annotationXML>
            <emma:emma xmlns:emma="http://www.w3.org/2003/04/emma" version="1.0">
              <emma:interpretation id="{754ECA72-84F9-4F33-97E4-D0DF4435A5AE}" emma:medium="tactile" emma:mode="ink">
                <msink:context xmlns:msink="http://schemas.microsoft.com/ink/2010/main" type="inkWord" rotatedBoundingBox="520,18272 4906,18012 4945,18678 559,189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784.4732">-1777 17591 429 0,'0'0'74'0,"0"0"68"16,0 0-31-16,71-128-48 0,-53 79 10 15,3-14-4 1,-6-1-24-16,1-1-22 0,-4 4-6 15,-7 13-9-15,-5 15-3 16,0 13 4-16,0 14 19 16,-5 6 6-16,-2 0-25 15,-2 26-9-15,4 21 1 16,5 19 4-16,0 8-1 16,0-4-1-16,14-8 2 15,4-9-4-15,0-17-1 16,0-8 0-16,3-6-7 15,0-14-43-15,-1-6-39 16,4-2-84-16,-9 0-74 0</inkml:trace>
          <inkml:trace contextRef="#ctx0" brushRef="#br0" timeOffset="26417.3616">-1212 17121 527 0,'0'0'222'0,"0"0"-105"16,131-52 52-16,-86 37-125 15,-4 3-27-15,-11-1-11 16,-12 5-5-16,-9 7-2 16,-9 1-1-16,0 0-27 15,-15 0-107-15,-20 0-31 16,-4 11 34-16,0 3-11 16,3 1-8-16,9-1 80 15,5 2 72-15,-3 6 13 16,7 2 43-16,3 9 31 15,-1 3 6-15,2 8 0 16,2 3-10-16,3-2-36 16,5-2-13-16,-1-11-19 15,5-6 32-15,0-9-10 16,0-13-10-16,0-4-10 0,0 0-3 16,9-7-6-16,24-20 26 15,12-2 0-15,10-1-20 16,0 7-7-16,-2 17-2 15,-8 6 8-15,-10 9 6 16,-11 25-5-16,-12 6 11 16,-5 7 3-16,-7-3 16 15,0-5-27-15,-12-8-11 16,-9-10-4-16,-6-6 9 16,1-8-8-16,4-5 4 0,-1-2-6 15,7 0-1 1,7-6-7-16,4-8-19 0,5-3-32 15,3 1-22-15,23-1-65 16,5 3-123-16,4-1-189 16</inkml:trace>
          <inkml:trace contextRef="#ctx0" brushRef="#br0" timeOffset="26768.6728">-728 17445 458 0,'0'0'125'0,"0"0"49"15,0 0-72-15,0 0-36 16,164 86 33-16,-120-86-72 15,-5-24-5-15,-12-20 10 16,-13-10-6-16,-10-5-19 16,-4-4 2-16,-25 14-6 15,-24 13 5-15,-12 17 14 16,-2 19-13-16,1 6-9 16,9 33 0-16,22 14-4 15,17 5 1-15,14-1-64 0,14-3-30 16,26-9-33-1,13-15-141-15,9-11-239 0</inkml:trace>
          <inkml:trace contextRef="#ctx0" brushRef="#br0" timeOffset="27175.5356">-245 17362 476 0,'0'0'100'16,"0"0"88"-16,0 0-92 15,30 126-31-15,2-102-1 16,7-11-11-16,0-8-23 15,-3-5 3-15,-6 0-7 16,-4-32-3-16,-8-12 14 16,-8-16-18-16,-7-4-12 15,-3 3 1-15,-18 9 8 16,-25 15 20-16,-15 16-10 16,-3 16 0-16,-1 5-26 15,8 24 0-15,12 20 0 16,19 15 0-16,17 5-8 0,6 0-39 15,18-5 2-15,27-11-62 16,8-11-31-16,9-18-189 16,-4-11-219-16</inkml:trace>
          <inkml:trace contextRef="#ctx0" brushRef="#br0" timeOffset="27552.7873">208 17435 558 0,'0'0'56'0,"0"0"75"15,0 0-30-15,118 63-26 16,-61-63-2-16,-2-7 17 16,-7-25-69-16,-17-16 4 15,-13-5-13-15,-10-9-2 16,-8 2-7-16,-14 9 4 16,-29 12 33-16,-13 20 0 15,-3 15-9-15,2 4-16 16,9 28 27-16,12 23-35 15,14 14-6-15,19 7-1 0,3-2-1 16,27-17-51-16,24-18-86 16,3-20-178-16</inkml:trace>
          <inkml:trace contextRef="#ctx0" brushRef="#br0" timeOffset="24224.8734">-3603 17333 430 0,'0'0'37'15,"0"0"104"-15,0 0 14 16,0 0-81-16,0 0-15 0,0 0 7 16,111 14-13-16,-95-41-11 15,-7-3-15-15,-4-3-16 16,-5-2-7-16,0 4-3 15,-21 6 2-15,-11 11-3 16,-4 6-6-16,-10 8-3 16,-1 4 9-16,-1 31 0 15,1 14 1-15,7 15 0 16,5 7 3-16,17 1-3 16,12-2 1-16,6-2 3 0,9-4 5 15,24-11 4 1,15-10-2-16,9-13-1 0,8-15 17 15,-2-11 8 1,2-4 3-16,-13-7-17 0,-9-12-14 16,-15-7-1-16,-8 6-6 15,-8 4-2-15,-8 3-1 16,-2 9-51-16,-2 2-46 16,0 2-54-16,0 0-236 15</inkml:trace>
          <inkml:trace contextRef="#ctx0" brushRef="#br0" timeOffset="24631.6587">-2940 17421 693 0,'0'0'125'0,"0"0"-100"16,0 0 83-16,136-48 9 15,-65 36-50-15,-6 4-39 16,-11 6-16-16,-8 2-11 16,-8 0-1-16,-14 0-22 15,-15 16-91-15,-9 17-165 16,-24 6-197-16</inkml:trace>
          <inkml:trace contextRef="#ctx0" brushRef="#br0" timeOffset="24757.7686">-2810 17741 616 0,'0'0'23'16,"0"0"127"-16,157 15-12 0,-84-21-63 16,6-21-25-16,-4 2-26 15,-5 8-24-15,-13 11-6 16,-20 6-185-16,-24 0-472 15</inkml:trace>
        </inkml:traceGroup>
        <inkml:traceGroup>
          <inkml:annotationXML>
            <emma:emma xmlns:emma="http://www.w3.org/2003/04/emma" version="1.0">
              <emma:interpretation id="{5A9857CF-6975-4254-9722-08006139FEC9}" emma:medium="tactile" emma:mode="ink">
                <msink:context xmlns:msink="http://schemas.microsoft.com/ink/2010/main" type="inkWord" rotatedBoundingBox="10132,17541 14770,17266 14832,18317 10194,185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63911.6387">5841 16802 235 0,'0'0'361'16,"-3"151"-300"-16,3-56 22 16,0 1-5-16,0 1-15 15,0-8-1-15,0-14-30 16,3-28-4-16,-2-21-19 16,-1-26-8-16,0-4-1 0,0-49 11 15,-10-31 48 1,1-23-58-16,4-8 4 0,5-6-4 15,0 6-1-15,20 11 0 16,16 17-16-16,7 27 0 16,8 24 14-16,-1 26 2 15,-5 10 0-15,-1 29-1 16,-14 26 1-16,-14 10 19 16,-16 3 2-16,0-5-1 15,-34-13-6-15,-8-12 2 16,-8-19 8-16,-3-10 23 15,1-8-1-15,-1-1-11 16,8 0-28-16,15-3-7 16,17-12 0-16,13-3-12 15,18-3-33-15,28 4-38 0,7 3-46 16,4 6-97 0,-7 6-233-16</inkml:trace>
          <inkml:trace contextRef="#ctx0" brushRef="#br0" timeOffset="-62718.7124">6376 16976 518 0,'0'0'64'16,"0"0"132"-16,119-95-92 16,-88 37-26-16,-5 0-24 15,-13 0-18-15,-5 3-12 16,-8 9-3-16,-3 11 2 16,-24 6-10-16,-5 13-4 15,-5 12 2-15,4 4-5 16,-1 10-6-16,10 23 0 15,6 16-1-15,11 11 1 16,7 12 0-16,0 4 0 16,25-2-1-16,8-11-1 15,7-15 2-15,6-18 0 16,1-19-5-16,5-11-7 0,4-21 1 16,-2-28 11-16,2-11 1 15,-11-7 0-15,-14 1-1 16,-13 10-2-16,-10 11 2 15,-8 17 3-15,0 11-3 16,-8 13 7-16,-7 4 14 16,-3 4-5-16,-1 24-15 15,4 15 0-15,7 7-1 16,8 1-1-16,0-9 1 16,30-5 0-16,6-15-7 0,11-14 7 15,3-8-5 1,2-5 4-16,2-25 1 15,-7-9 0-15,-14 1 0 0,-15 5 0 16,-7 8 1-16,-11 11-1 16,0 5 1-16,0 9 2 15,-8 0 1-15,-5 9 8 16,-4 16-12-16,11 7-4 16,6-2 4-16,0-2-1 15,15-9-4-15,23 1 0 16,2-8 0-16,8-8 5 15,0-4 2-15,-7 0-2 16,-5-21-1-16,-6-2 0 16,-12 3 2-16,-6 8 4 15,-7 5-5-15,-4 7 0 0,-1 0-2 16,8 0 0 0,1 0 2-16,6 0-5 0,13 0 5 15,4 0 0-15,7 0 0 16,2-19 0-16,-5-9 2 15,-9-2 0-15,-11-6-1 16,-11 0 0-16,-5 1 1 16,-14 2-1-16,-20 6 1 15,-14 13 4-15,-3 14 8 16,-5 0 4-16,3 31-13 16,8 21-3-16,14 8-2 15,14 13-1-15,17-2 0 0,0-5-1 16,21-8 1-1,15-14-8-15,5-19 1 0,1-10-14 16,0-15 1-16,-3-6-7 16,0-33 7-16,-4-15 19 15,-8-10-15-15,-5-5-42 16,-8-7 35-16,-5-5 11 16,-6 4 13-16,-3-2 2 15,0 13 1-15,0 10 1 16,-14 16 8-16,1 18 16 15,1 10 11-15,4 7-25 16,7 5 8-16,1 0-11 16,0 9-11-16,0 16-1 0,0 12-1 15,0 8 2 1,4 10 0-16,2 10 2 0,2 13-4 16,-8 4 4-16,0 4-3 15,0-12 2-15,0-11-2 16,3-17-8-16,6-13-68 15,4-16-43-15,2-15-73 16,3-2-275-16</inkml:trace>
          <inkml:trace contextRef="#ctx0" brushRef="#br0" timeOffset="-62148.1569">8013 17015 428 0,'0'0'37'0,"0"0"109"16,0 0-43-16,144-121-44 0,-121 69-15 15,-11 1 9-15,-12 3 12 16,0 4 19-16,-17 11-7 16,-17 4-44-16,1 8-17 15,-2 11 1-15,10 8-16 16,7 2 2-16,4 8-3 16,10 25 0-16,1 12-2 15,3 13 1-15,0 7 1 16,21-1 0-16,9-8 0 15,6-13-1-15,12-19-3 16,6-18-15-16,6-6-14 16,-1-24 27-16,-4-25-6 15,-4-11 10-15,-4-8 1 0,-11 0-10 16,-13 8-3 0,-16 11 14-16,-7 15 2 0,0 13 8 15,-18 8 18-15,0 12-23 16,-1 1 22-16,4 6-10 15,3 25-16-15,6 6 0 16,6 10 0-16,0-2 4 16,6-2-1-16,19-6-4 15,2-10 0-15,9-10-1 16,6-14-2-16,5-3 3 16,1-14 3-16,-6-20-1 15,-4-5 2-15,-13 10 5 16,-8 7-7-16,-8 16 8 15,-9 6 25-15,0 8 0 0,0 29-27 16,0 14-7-16,0 3 10 16,0-5-5-16,9-11-6 15,18-14 0-15,12-15-23 16,9-9-30-16,2-25-9 16,-1-23-69-16,-2-8-202 15</inkml:trace>
          <inkml:trace contextRef="#ctx0" brushRef="#br0" timeOffset="-61772.7896">9089 16494 574 0,'0'0'29'16,"0"0"42"-16,0 0 0 16,0 0-23-16,0 0-7 15,122-56 53-15,-87 82-48 16,-4 12 26-16,-7 10-34 15,-4 8-4-15,-19 4-10 16,-1 3 3-16,-10-3-3 16,-28-8-9-16,-5-10-14 15,-4-10 9-15,1-13-2 16,2-8-3-16,11-11-4 16,10 0 2-16,11 0 3 0,12-9-6 15,0-4-3 1,17 4-14-16,10 6 8 0,4 3 8 15,0 1 0 1,-4 23-1-16,-2 7-4 0,2 2 6 16,0-6 4-16,5-6 0 15,2-15-3-15,2-6-1 16,2-12-18-16,-6-27-58 16,-2-11-92-16,-8-1-304 15</inkml:trace>
          <inkml:trace contextRef="#ctx0" brushRef="#br0" timeOffset="-61400.9151">9539 16918 452 0,'0'0'149'15,"0"0"29"-15,0 0-64 16,0 0 68-16,128 10-122 15,-106-44-24-15,-1-16-9 16,-4-8-17-16,-13-3-10 16,-4 2-6-16,0 9-19 15,-25 16 14-15,-14 12 10 16,-11 21 1-16,-10 1 4 16,3 33 11-16,12 16-6 15,18 9 9-15,27 11 9 16,4 1-12-16,44-6-14 15,20-8 8-15,21-18 18 0,23-18 6 16,18-15 12-16,10-5-10 16,-8-23 8-16,-21-17-11 15,-28-11-32-15,-29 8 0 16,-27 7-52-16,-27 12-21 16,-5 13-53-16,-47 11-219 15</inkml:trace>
        </inkml:traceGroup>
        <inkml:traceGroup>
          <inkml:annotationXML>
            <emma:emma xmlns:emma="http://www.w3.org/2003/04/emma" version="1.0">
              <emma:interpretation id="{0941F05E-EB4E-4591-AA1C-D37136B69770}" emma:medium="tactile" emma:mode="ink">
                <msink:context xmlns:msink="http://schemas.microsoft.com/ink/2010/main" type="inkWord" rotatedBoundingBox="17533,17244 17594,17241 17633,17906 17572,17909">
                  <msink:destinationLink direction="with" ref="{4FB6C427-DCFE-4DCC-AE5D-FED538511C72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190275.0479">13201 16648 267 0,'0'0'80'0,"0"0"88"16,0 0-19-16,0 0-53 15,0 0-42-15,0 0-28 16,-14 92-26-16,14-84 0 16,0-3-62-16,2 0-51 15,5-3-5-15,-5-2 78 16,1 1 40-16,-3-1 151 16,0 5-17-16,0-3-80 15,0 2-3-15,0 2-17 16,0 1-29-16,0-1-5 0,0-1-39 15,0-5-137 1,0 0-288-16</inkml:trace>
          <inkml:trace contextRef="#ctx0" brushRef="#br1" timeOffset="190099.5273">13211 16128 29 0,'0'0'97'16,"0"0"-12"-16,0 135-11 15,0-103 13-15,0-11 41 16,0-6 0-16,0-3-54 15,0-6-28-15,0 3-33 16,0-1-12-16,0 2-1 16,0 10-43-16,0 3-97 15,0 4-132-15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7:02.33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F744C6F-9D01-4C16-88FF-01C9666C2CBC}" emma:medium="tactile" emma:mode="ink">
          <msink:context xmlns:msink="http://schemas.microsoft.com/ink/2010/main" type="writingRegion" rotatedBoundingBox="23187,18042 24412,18104 24378,18774 23154,18712"/>
        </emma:interpretation>
      </emma:emma>
    </inkml:annotationXML>
    <inkml:traceGroup>
      <inkml:annotationXML>
        <emma:emma xmlns:emma="http://www.w3.org/2003/04/emma" version="1.0">
          <emma:interpretation id="{C39DF0DD-C300-4682-B5C8-788ACF72B3EE}" emma:medium="tactile" emma:mode="ink">
            <msink:context xmlns:msink="http://schemas.microsoft.com/ink/2010/main" type="paragraph" rotatedBoundingBox="23187,18042 24412,18104 24378,18774 23154,18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7B9198-B163-4494-ABD4-5760F43D4027}" emma:medium="tactile" emma:mode="ink">
              <msink:context xmlns:msink="http://schemas.microsoft.com/ink/2010/main" type="line" rotatedBoundingBox="23187,18042 24412,18104 24378,18774 23154,18712"/>
            </emma:interpretation>
          </emma:emma>
        </inkml:annotationXML>
        <inkml:traceGroup>
          <inkml:annotationXML>
            <emma:emma xmlns:emma="http://www.w3.org/2003/04/emma" version="1.0">
              <emma:interpretation id="{5425BC2E-A5AE-4121-8A1B-8BCCA486F9EF}" emma:medium="tactile" emma:mode="ink">
                <msink:context xmlns:msink="http://schemas.microsoft.com/ink/2010/main" type="inkWord" rotatedBoundingBox="23187,18042 24412,18104 24378,18774 23154,187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18825 17088 765 0,'0'0'55'0,"0"0"-47"16,0 0 27-16,0 0 74 16,0 0-60-16,0 0-19 15,0 0 7-15,-27-10-18 16,27 10-10-16,0-2 1 0,0 2-4 15,0-5-6-15,0-3 0 16,8 1 2-16,10-4 0 16,3 3-2-16,1 2 1 15,1 4-3-15,2 2 2 16,-1 0 0-16,2 0 2 16,0 0-2-16,-8 4-2 15,-5 8 1-15,-7 8-11 16,-6 5 10-16,0 6 4 15,-24 2 1-15,-6 2 1 16,0-5-2-16,3-4-1 16,6-5 4-16,6-6-4 15,3-5-2-15,6-3 2 16,1-5-1-16,5-2 2 0,0 0-4 16,0 0-3-16,15-2-5 15,24-11 10-15,14-3 5 16,9 7-2-16,-5 0 0 15,-9 9 0-15,-15 0-3 16,-4 6-1-16,-11 21-2 16,-8 2 1-16,-7 5 2 15,-3 9 5-15,0 2-1 16,-18 0 12-16,-9-1-2 16,1-9-2-16,-1-11-8 15,6-8 1-15,5-5 1 16,1-8 5-16,3-3 6 15,-2 0-4-15,4 0-6 0,2-9-7 16,4 4 0-16,4 3-3 16,0 2-4-16,0-1-20 15,1-2-29-15,28-1-17 16,11-2-36-16,13 3-67 16,-5 1-130-16,-3 2-60 15</inkml:trace>
          <inkml:trace contextRef="#ctx0" brushRef="#br0" timeOffset="421.1376">19622 17217 410 0,'0'0'173'0,"0"0"-139"16,0 0 111-16,-23 128-76 16,23-81-32-16,14 0 10 15,16-6-16-15,11-8-19 16,7-15 0-16,4-16-12 15,7-2 10-15,-2-32 12 16,-7-27 14-16,-11-13-7 0,-14-8-3 16,-23-2-8-16,-2 7 10 15,-36 11 27-15,-23 16 1 16,-15 17-19-16,-4 19-10 16,6 12-4-16,12 16-23 15,15 29-2-15,19 14-2 16,16 12-41-16,10 1-41 15,13-5-39-15,31-16-152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9:13.34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F2B293-F591-4B59-A749-A7077B42DDBD}" emma:medium="tactile" emma:mode="ink">
          <msink:context xmlns:msink="http://schemas.microsoft.com/ink/2010/main" type="writingRegion" rotatedBoundingBox="21164,15643 20553,18949 19511,18757 20122,15451"/>
        </emma:interpretation>
      </emma:emma>
    </inkml:annotationXML>
    <inkml:traceGroup>
      <inkml:annotationXML>
        <emma:emma xmlns:emma="http://www.w3.org/2003/04/emma" version="1.0">
          <emma:interpretation id="{CBFD3A1C-C736-4A69-AA72-A50001188B15}" emma:medium="tactile" emma:mode="ink">
            <msink:context xmlns:msink="http://schemas.microsoft.com/ink/2010/main" type="paragraph" rotatedBoundingBox="21164,15643 20553,18949 19511,18757 20122,15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4046DD-93F6-474A-848F-380E4A4D6941}" emma:medium="tactile" emma:mode="ink">
              <msink:context xmlns:msink="http://schemas.microsoft.com/ink/2010/main" type="line" rotatedBoundingBox="21164,15643 20553,18949 19511,18757 20122,15451"/>
            </emma:interpretation>
          </emma:emma>
        </inkml:annotationXML>
        <inkml:traceGroup>
          <inkml:annotationXML>
            <emma:emma xmlns:emma="http://www.w3.org/2003/04/emma" version="1.0">
              <emma:interpretation id="{5C8C27EF-C7A5-40E5-AF8B-8B079E47B8DE}" emma:medium="tactile" emma:mode="ink">
                <msink:context xmlns:msink="http://schemas.microsoft.com/ink/2010/main" type="inkWord" rotatedBoundingBox="20991,15611 20576,17855 19901,17730 20315,15487">
                  <msink:destinationLink direction="with" ref="{4FB6C427-DCFE-4DCC-AE5D-FED538511C7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-2751-2423 351 0,'0'0'116'0,"0"0"72"16,0 0-105-16,0 0-16 15,0 0 17-15,0 0-65 16,-18-58 12-16,18 43-8 16,0 0-19-16,4-4-1 15,14 4 1-15,3-2 3 16,6 4-1-16,5 5 6 16,2 2-1-16,1 6 2 15,-2 0-7-15,-4 0 1 0,-7 0-2 16,-4 14-1-16,-4 2-4 15,-11 7-6-15,-3 4 6 16,0 5 1-16,-20 1 8 16,-4-4 0-16,2-4-8 15,-2-9 2-15,6-3-3 16,7-7 8-16,2-3-6 16,6-3-2-16,3 0 3 15,0 0-3-15,0-8 2 16,0-4 0-16,0-3-2 15,5 3 1-15,8 5-2 16,5-2 3-16,6 5-3 16,5 2 1-16,5 2-3 15,5 0-2-15,5 4 4 16,-3 14-3-16,-5 1 3 0,-9 4 0 16,-6 0 1-1,-8 5-2-15,-4 3 0 0,-9 2 2 16,0 3 1-16,0 4 0 15,-13-1-1-15,-13-3 3 16,-2 0 3-16,-4-4-4 16,-6 0-1-16,-1-4 1 15,2-5 2-15,-2-3 0 16,4-4-2-16,8-8 6 16,6-7 1-16,6-1-1 0,7 0 8 15,4 0 13 1,2 0 11-16,2 0-21 0,0 0-2 15,0-1-7 1,0 1 1-16,0 0-2 0,0 0-7 16,0 0 0-1,0 0-2-15,0 0-4 0,0 0 0 16,0 0-12-16,0 0-32 16,0 0-34-16,0 0-76 15,5 0-282-15</inkml:trace>
          <inkml:trace contextRef="#ctx0" brushRef="#br0" timeOffset="-826.4524">-2739-2313 313 0,'0'0'432'16,"0"0"-414"-16,0 0 93 15,0 0-70-15,0 0 3 16,0 0-34-16,0-35-10 16,0 70 0-16,0 17 46 15,0 11 8-15,0 5-24 16,0-2-22-16,0-7 0 16,0-9-5-16,0-13-1 15,0-14-2-15,0-8-1 16,0-8-9-16,0-7-46 0,0 0-13 15,0-18-19-15,0-17-152 16,1-7-240-16</inkml:trace>
          <inkml:trace contextRef="#ctx0" brushRef="#br0" timeOffset="-1345.0002">-2998-1440 317 0,'0'0'141'16,"0"0"-93"-16,0 0 40 15,0 0-15-15,0 0-44 16,0 0 8-16,0 0-2 16,32-2 6-16,-26-13 3 15,-6 3-1-15,0 2-8 16,0 1-15-16,0-2-12 16,0 0-1-16,0 3-1 0,-12 2 0 15,0 1 7 1,3 5 5-16,3 0-10 0,1 0-8 15,1 0 1-15,1 15-1 16,3 3-1-16,0 3 0 16,0-4-8-16,12-9-15 15,3-4 12-15,-2-4 11 16,-1 0 1-16,0-14 1 16,-3-12 7-16,-3 0-2 15,-6-5-1-15,0 1-4 16,0 1-1-16,-1 4 1 15,-20 5 0-15,0 10 10 16,-2 6 27-16,4 4-16 16,-1 1-7-16,5 27-11 15,6 10-4-15,6 1-1 0,3-4-5 16,0-8-26 0,17-9 4-16,4-12-1 0,1-6-17 15,-2 0-11-15,1-19-19 16,-8-7-108-16,-5 0-173 15</inkml:trace>
          <inkml:trace contextRef="#ctx0" brushRef="#br0" timeOffset="5823.5762">-3007-1434 496 0,'0'0'167'16,"0"0"-89"-16,0 0 77 16,0 0-72-16,0 0-23 15,0 0-29-15,0 0-13 16,0 10-5-16,0 0-5 15,0 6 0-15,0-4-8 16,0 5 0-16,0 3-3 16,0 2-74-16,0-4-118 0,0 2-304 15</inkml:trace>
          <inkml:trace contextRef="#ctx0" brushRef="#br0" timeOffset="6221.9667">-3114-642 383 0,'0'0'139'15,"0"0"-4"-15,0 0-37 0,0 0-25 16,-12 112-23-16,12-99-8 16,0-6-24-16,0-2-15 15,3 2 2-15,-3-1-5 16,2-3-40-16,-2 0-45 16,0 2 16-16,0-2 50 15,0 6 19-15,3 3 4 16,1 3 3-16,1 3 37 15,-4-4 7-15,2 3 34 16,-3-9-19-16,0-3-17 0,0-3-28 16,0-2-16-16,0 0-5 15,2 0-55-15,2-9-112 16,-1-14-483-16</inkml:trace>
          <inkml:trace contextRef="#ctx0" brushRef="#br0" timeOffset="5958.423">-3026-998 468 0,'0'0'79'0,"0"0"31"16,0 0-21-16,-11 109-54 16,5-92-31-16,-1-2-4 15,1-3-167-15,-2 0-174 16</inkml:trace>
        </inkml:traceGroup>
        <inkml:traceGroup>
          <inkml:annotationXML>
            <emma:emma xmlns:emma="http://www.w3.org/2003/04/emma" version="1.0">
              <emma:interpretation id="{BAA75348-3AB7-40A6-A7CB-333E6B7250C9}" emma:medium="tactile" emma:mode="ink">
                <msink:context xmlns:msink="http://schemas.microsoft.com/ink/2010/main" type="inkWord" rotatedBoundingBox="20696,18176 20553,18949 20007,18848 20150,18075"/>
              </emma:interpretation>
              <emma:one-of disjunction-type="recognition" id="oneOf1">
                <emma:interpretation id="interp1" emma:lang="" emma:confidence="0">
                  <emma:literal>in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il</emma:literal>
                </emma:interpretation>
                <emma:interpretation id="interp5" emma:lang="" emma:confidence="0">
                  <emma:literal>io</emma:literal>
                </emma:interpretation>
              </emma:one-of>
            </emma:emma>
          </inkml:annotationXML>
          <inkml:trace contextRef="#ctx0" brushRef="#br0" timeOffset="85662.1257">-3055 67 551 0,'0'0'108'0,"0"0"-81"0,0 0 32 16,0 0 26-16,0 0-32 15,117-33-10-15,-79 21-24 16,1 1 6-16,-4 3-16 16,-10 1-8-16,-7 3-1 15,-7 0-2-15,-7 0-25 16,-4 3-32-16,0 1-14 15,0 0-111-15,-13 0-397 16</inkml:trace>
          <inkml:trace contextRef="#ctx0" brushRef="#br0" timeOffset="86477.5521">-2981 59 200 0,'0'0'74'0,"0"0"-62"15,0 0 29-15,0 0 67 16,0 0-68-16,0 0-2 16,-8 55 3-16,8-46 13 15,0 0-9-15,0 0-5 16,3 2-14-16,2 5-5 15,-1 4 3-15,2 2 8 0,-1 1-17 16,1 0 0-16,-5-5 4 16,2-3 4-16,-1-2-11 15,1-4-9-15,-2-5 0 16,-1-2 2-16,0 0-5 16,0-2 1-16,0 0 5 15,3 0-3-15,-1 0-1 16,1 0-2-16,3-10 13 15,3-4-10-15,4-4-3 16,5 0 1-16,3 6-1 16,5-1-7-16,4 6 5 15,-1-3-1-15,1 6 1 0,1-1 2 16,1 5-1 0,-4 0-4-16,-1 2 5 0,-1 15 7 15,-6 2 5-15,-2 3-1 16,-6 12 1-16,-8 9 10 15,-4 8-9-15,0 5 0 16,-9-3-11-16,-12-8 0 16,-2-6 0-16,-2-7-1 15,2-8 3-15,-1-5-2 16,0-6 0-16,5-4 0 16,1-6 0-16,3 3 9 15,6-6 17-15,3 0 3 16,-2 0-21-16,4 0 1 15,2 0 2-15,-1 0 4 16,3 0-9-16,-1 0-4 0,1 0 3 16,0 0 2-16,-3 0-7 15,3 0 1-15,-2 0-3 16,2 0-3-16,0 0 3 16,0 0 0-16,0 0 0 15,0 0 0-15,0 0 0 16,0 0 0-16,0 0-3 15,0 0 1-15,0 0 0 16,0 0-1-16,0 0-8 16,0 8-11-16,0-2 3 15,0 4-25-15,0 3-37 16,0 2-45-16,2 0-65 16,-2 0-368-16</inkml:trace>
        </inkml:traceGroup>
        <inkml:traceGroup>
          <inkml:annotationXML>
            <emma:emma xmlns:emma="http://www.w3.org/2003/04/emma" version="1.0">
              <emma:interpretation id="{24DF08D6-AE1F-4140-A41E-5C80A802C6DC}" emma:medium="tactile" emma:mode="ink">
                <msink:context xmlns:msink="http://schemas.microsoft.com/ink/2010/main" type="inkWord" rotatedBoundingBox="19917,18281 19819,18811 19512,18754 19610,1822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5070.0143">-3485 105 128 0,'0'0'51'16,"0"0"-45"-16,0 0-3 15,0 0 4-15,0 0 22 16,0 0 8-16,0 0 9 16,-4 43-3-16,1-30 21 0,-2 3-16 15,2 4-14-15,-3 7 2 16,1 6-10-1,-2 5-8-15,-2 9-8 0,3 3-6 16,-3-3 6-16,0-1-2 16,1-2 2-16,1-8-5 15,2-7 0-15,5-10-1 16,0-7-4-16,0-8-2 16,0-1 2-16,0-3-10 15,0 0 8-15,0-9 2 16,0-14 3-16,-1-6 3 15,1-2-6-15,0-10 2 16,0-1-2-16,0-4 0 0,0-5 0 16,0 0 0-16,0-1 0 15,0 3-6-15,0 9 6 16,1 9 0-16,-1 8 0 16,0 8 1-16,0 4 0 15,0 8 3-15,0 3-1 16,0 0-3-16,0 0-4 15,5 0-6-15,5 3 10 16,1 17 6-16,2 4 4 16,5 12 38-16,4 6 10 15,-4 11 3-15,0 3-15 16,-2 2 9-16,1-3-25 16,-7-3-9-16,2-7-6 0,-6-6-8 15,3-10-5-15,-1-5-1 16,-4-12-1-16,-2-4-3 15,1-4-10-15,-3-4-48 16,1 0-21-16,5 0-53 16,-1 0-159-16,-4-5-42 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6:18.962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0C30AD-28C6-44B0-BA44-9E16DC018979}" emma:medium="tactile" emma:mode="ink">
          <msink:context xmlns:msink="http://schemas.microsoft.com/ink/2010/main" type="writingRegion" rotatedBoundingBox="15379,14855 15589,17063 14759,17142 14549,14934"/>
        </emma:interpretation>
      </emma:emma>
    </inkml:annotationXML>
    <inkml:traceGroup>
      <inkml:annotationXML>
        <emma:emma xmlns:emma="http://www.w3.org/2003/04/emma" version="1.0">
          <emma:interpretation id="{6421685C-73D1-465D-A77D-A5EE2337FDEF}" emma:medium="tactile" emma:mode="ink">
            <msink:context xmlns:msink="http://schemas.microsoft.com/ink/2010/main" type="paragraph" rotatedBoundingBox="15379,14855 15589,17063 14759,17142 14549,14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1AB61B-C096-4DCF-BB0B-578B5415134D}" emma:medium="tactile" emma:mode="ink">
              <msink:context xmlns:msink="http://schemas.microsoft.com/ink/2010/main" type="line" rotatedBoundingBox="15379,14855 15589,17063 14759,17142 14549,14934"/>
            </emma:interpretation>
          </emma:emma>
        </inkml:annotationXML>
        <inkml:traceGroup>
          <inkml:annotationXML>
            <emma:emma xmlns:emma="http://www.w3.org/2003/04/emma" version="1.0">
              <emma:interpretation id="{BE86332B-770F-4405-82F4-CFCE76FC2486}" emma:medium="tactile" emma:mode="ink">
                <msink:context xmlns:msink="http://schemas.microsoft.com/ink/2010/main" type="inkWord" rotatedBoundingBox="15379,14855 15458,15682 14628,15761 14549,14934"/>
              </emma:interpretation>
            </emma:emma>
          </inkml:annotationXML>
          <inkml:trace contextRef="#ctx0" brushRef="#br0">10716 14177 359 0,'0'0'123'16,"0"0"27"-16,0 0-46 15,0 0-40-15,0 0-26 16,0 0 6-16,-57 137-11 16,57-88 3-16,9 4 4 0,23 1-5 15,10-5 6 1,6-10-6-16,6-19-25 0,-2-16-6 16,-3-4-3-16,-9-31 1 15,-8-20 6-15,-10-13-4 16,-11-3 3-16,-11 2 2 15,-15 2 8-15,-27 10 13 16,-14 10-10-16,-3 17-7 16,7 15-7-16,8 11 2 15,14 11-8-15,11 28-5 16,10 9-21-16,9 11-64 16,1-3-115-16,35-8-244 15</inkml:trace>
          <inkml:trace contextRef="#ctx0" brushRef="#br0" timeOffset="-512.9703">10328 13912 436 0,'0'0'106'16,"0"0"-20"-16,0 0-17 15,0 0-4-15,0 0-29 16,0 0 9-16,0 0 19 16,-36 0-24-16,32 0-5 15,1 0-21-15,3 0-4 16,0 0-2-16,0 0 6 0,0 0 4 16,0 0-3-16,0-5 4 15,0-1-19-15,0-7 0 16,0-1 0-16,12-2 8 15,9-5-3-15,3 6 0 16,3 2-4-16,6 4-1 16,-5 5-2-16,1 4 0 15,-6 0-3-15,-4 0 2 16,-2 4 0-16,-4 11 0 16,-4 7 3-16,-9 6 0 15,0 8 0-15,-1 9 4 16,-29 4 0-16,-5 3-3 0,-1-3 2 15,0-5-1-15,3-2-2 16,4-4 0 0,2-6 1-16,3-7 0 0,5-1-1 15,2-4 1-15,4-1 0 16,0 0-1-16,9-3 3 16,4-2-3-16,0-1-2 15,0-2 2-15,18-3 3 16,6-2 13-16,5-5 8 15,4-1 15-15,0 0 1 16,1 0-10-16,-8 0-23 16,-7 0-4-16,-7 0-3 15,-4 0-7-15,-3 0-43 0,-4 0-34 16,4 0-95 0,2-3-236-16</inkml:trace>
        </inkml:traceGroup>
        <inkml:traceGroup>
          <inkml:annotationXML>
            <emma:emma xmlns:emma="http://www.w3.org/2003/04/emma" version="1.0">
              <emma:interpretation id="{005C608F-02C1-42E6-ABBE-4827985944FF}" emma:medium="tactile" emma:mode="ink">
                <msink:context xmlns:msink="http://schemas.microsoft.com/ink/2010/main" type="inkWord" rotatedBoundingBox="15424,16577 15471,17075 14792,17139 14744,16642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1" timeOffset="233749.3313">10884 15623 92 0,'0'0'119'16,"0"0"-45"-16,0 0-32 15,0 0 21-15,0 0-3 16,0 0-17-16,-51 16 2 16,47-5 3-16,2 1 9 15,-1 6-22-15,2 3-16 16,1 3 7-16,0 7 15 16,0 5-14-16,0 3-15 15,0-3-5-15,15-1-5 16,-2-6 3-16,5-10-1 15,3-4-1-15,0-6-3 16,3-9 2-16,5 0 20 16,-2-4 7-16,-5-22-12 15,-1-4 5-15,-7-5-14 0,-5-4 3 16,-3-2-3-16,-6 0 5 16,0 5-13-16,0 4 6 15,-15 6 2-15,-15 9 8 16,-5 3 6-16,2 11-1 15,-1 3-10-15,7 0 2 16,3 0 3-16,6 0-15 16,7 17 0-16,2 6-1 15,6 10-13-15,3 11 5 16,0-2-49-16,14 0-89 16,7-4-79-16,0-6-340 0</inkml:trace>
          <inkml:trace contextRef="#ctx0" brushRef="#br1" timeOffset="233067.1588">10427 15582 151 0,'0'0'54'15,"0"0"-17"-15,0 0 26 16,0 0 34-16,0 0-43 15,0 0-30-15,0 0-18 16,0 0 6-16,0-4 1 16,0 4-3-16,0 0 1 15,0 0-1-15,0 0-6 0,0 0 1 16,0 0-2-16,0 0 8 16,0 0 17-16,0 4 11 15,0 0-6-15,0 3-20 16,0 3-7-16,-1 0-4 15,-4 4-1-15,1-2-1 16,-1 5 0-16,2 1 2 16,2-3 1-16,-2 5-3 15,-2-4 1-15,1 2-4 16,1 1 6-16,1-4-2 16,-1-3 4-16,3-5-4 15,0 1-1-15,0-7 1 16,0-1-2-16,0 0 1 15,0 0 0-15,0 0 0 0,0 0 1 16,0 0-1-16,0 0 13 16,0 0-4-16,0-10-5 15,0-4 5-15,0-2-8 16,0-2 4-16,0-4-5 16,0 1 0-16,0 0 0 15,0 0 2-15,0-2-2 16,0 1 0-16,3 2 1 15,-1 3 0-15,1 2 1 16,-2 5-2-16,2 2 0 0,-3 1-1 16,3-1 1-1,-3 5 0-15,2-1 5 16,-2 4-9-16,0 0 8 0,0 0-8 16,3 0 2-16,-3 0-4 15,1 0 3-15,2 0 3 16,3 0-3-16,3 12 3 15,0 8 0-15,8 5 26 16,-7 3-11-16,7 4 11 16,-4 3-3-16,-1-1-16 15,3 2 6-15,-6-4 0 16,3-4-4-16,-4-1-1 16,-2-12-7-16,-2 3 1 0,1-8-2 15,-2-3-4 1,-3 2-4-16,1-1-21 0,-1-7-22 15,0 2-42 1,0-3-98-16,3 0-31 0,-3 0-57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17:06.02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8F85F36-FF53-425F-A8C4-4D41A2E174AB}" emma:medium="tactile" emma:mode="ink">
          <msink:context xmlns:msink="http://schemas.microsoft.com/ink/2010/main" type="writingRegion" rotatedBoundingBox="22411,16112 26765,15251 26977,16322 22623,17183">
            <msink:destinationLink direction="with" ref="{4FB6C427-DCFE-4DCC-AE5D-FED538511C72}"/>
          </msink:context>
        </emma:interpretation>
      </emma:emma>
    </inkml:annotationXML>
    <inkml:traceGroup>
      <inkml:annotationXML>
        <emma:emma xmlns:emma="http://www.w3.org/2003/04/emma" version="1.0">
          <emma:interpretation id="{86084BE9-4158-48B2-B265-B798C0FF04A6}" emma:medium="tactile" emma:mode="ink">
            <msink:context xmlns:msink="http://schemas.microsoft.com/ink/2010/main" type="paragraph" rotatedBoundingBox="22411,16112 26765,15251 26977,16322 22623,17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82751C-F378-4B30-A824-B33AA42A038B}" emma:medium="tactile" emma:mode="ink">
              <msink:context xmlns:msink="http://schemas.microsoft.com/ink/2010/main" type="line" rotatedBoundingBox="22411,16112 26765,15251 26977,16322 22623,17183"/>
            </emma:interpretation>
          </emma:emma>
        </inkml:annotationXML>
        <inkml:traceGroup>
          <inkml:annotationXML>
            <emma:emma xmlns:emma="http://www.w3.org/2003/04/emma" version="1.0">
              <emma:interpretation id="{BEC19572-EB47-445D-9BF7-7EB93FF15BE6}" emma:medium="tactile" emma:mode="ink">
                <msink:context xmlns:msink="http://schemas.microsoft.com/ink/2010/main" type="inkWord" rotatedBoundingBox="22411,16112 24610,15677 24822,16748 22623,17183"/>
              </emma:interpretation>
              <emma:one-of disjunction-type="recognition" id="oneOf0">
                <emma:interpretation id="interp0" emma:lang="" emma:confidence="0">
                  <emma:literal>:</emma:literal>
                </emma:interpretation>
                <emma:interpretation id="interp1" emma:lang="" emma:confidence="0">
                  <emma:literal>!</emma:literal>
                </emma:interpretation>
                <emma:interpretation id="interp2" emma:lang="" emma:confidence="0">
                  <emma:literal>(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552-2152 371 0,'0'0'132'0,"0"0"-56"16,0 0 23-16,0 0-41 15,0 0-37-15,0 0 40 16,-5 82 12-16,5-44-25 16,3-2-15-16,2-3-15 15,-4-10-18-15,2-6 1 16,-1-6-1-16,1-5-2 15,1-4-62-15,1-2-66 16,-1 0-131-16,-1-8-176 0</inkml:trace>
          <inkml:trace contextRef="#ctx0" brushRef="#br0" timeOffset="1032.4037">705-2284 236 0,'0'0'187'16,"0"0"-97"-16,0 0 25 16,0 0-31-16,0 0-51 15,0 0-16-15,17-29 1 16,-13 24 5-16,-2 0 18 0,1 4 9 15,-3 1 6-15,0 0 7 16,0 0-24-16,0 0-13 16,0 0-25-16,0 0 6 15,-5 0-5-15,-16 11 4 16,-9 12-5-16,2 8 1 16,-2 3-1-16,7 2-1 15,5 4 1-15,1 4-1 16,4 1 1-16,8-4 1 15,5-2 1-15,0-7-2 16,5-2 4-16,13-8 1 16,4-4-1-16,4-3 10 15,4-6 6-15,-1-7 11 0,5-2 16 16,1 0-6 0,-4-6-7-16,4-11 1 0,-6-3-8 15,-4 8-4-15,-4 1-16 16,-10 5-5-16,-4 1-3 15,-5 5 0-15,-2 0-2 16,3 0-25-16,-3 0-7 16,1 0-44-16,7 0-12 15,4 6-25-15,7 5-99 16,4-9-157-16</inkml:trace>
          <inkml:trace contextRef="#ctx0" brushRef="#br0" timeOffset="1599.4321">1173-1966 359 0,'34'3'189'16,"7"-1"2"-16,9-2-37 16,2 0-94-16,-1 0-21 15,-6-5-10-15,-9-2-29 16,-10 0-42-16,-12 0-111 15,-14-1-302-15</inkml:trace>
          <inkml:trace contextRef="#ctx0" brushRef="#br0" timeOffset="1461.5487">1102-2121 561 0,'0'0'126'16,"0"0"-49"-16,0 0 10 16,0 0 3-16,138-28-5 15,-85 21-33-15,-9 3-32 16,-14 2-13-16,-12 2-3 16,-9 0-4-16,-9 0-5 15,0 0-59-15,-5 2-79 16,-31 16 6-16,-10 3-257 0</inkml:trace>
          <inkml:trace contextRef="#ctx0" brushRef="#br0" timeOffset="-525.9666">-556-958 296 0,'0'0'81'0,"0"0"0"0,0 0 62 15,0 0-42-15,0 0-27 16,0 0-36-16,0 0-21 16,-6-23-9-16,6 8 3 15,0-4-5-15,10-1 9 16,7-8-3-16,2-2-4 16,12-12 3-16,8-7 5 15,10-11-6-15,7-11-1 16,6-3 10-16,1-1 0 15,3 4 8-15,0 4-5 16,-6 12-4-16,-9 9-1 16,-9 13 6-16,-13 13-11 15,-8 6-4-15,-8 5 3 0,-4 5-7 16,0 1-1 0,-1 3-3-16,-2-1 2 0,5 1-5 15,-7 0-1-15,5 0-25 16,5-2-95-16,4-7-65 15,12-7-265-15</inkml:trace>
        </inkml:traceGroup>
        <inkml:traceGroup>
          <inkml:annotationXML>
            <emma:emma xmlns:emma="http://www.w3.org/2003/04/emma" version="1.0">
              <emma:interpretation id="{023206A6-95F6-4FD2-B28A-71871994682B}" emma:medium="tactile" emma:mode="ink">
                <msink:context xmlns:msink="http://schemas.microsoft.com/ink/2010/main" type="inkWord" rotatedBoundingBox="25098,15650 26778,15318 26912,15994 25231,1632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126.8988">2076-2499 422 0,'0'0'91'0,"0"0"32"16,0 0 20-16,0 0-65 15,0 0 1-15,0 0-34 16,-60 0-23-16,60 0-12 16,0 0 5-16,0-4-14 0,9-2 1 15,8 0 8-15,1 4-10 16,0 2-1-16,-2 0-1 16,2 0-4-16,-4 17 0 15,-5 4-3-15,-5 8 6 16,-4 0 3-16,0 1 4 15,-6-2 2-15,-15-2-4 16,3-3 2-16,2-7-1 16,5-4-2-16,7-6-1 15,4-1 0-15,0-5-28 16,0 0-9-16,13 0-29 16,14 0 46-16,12 0 12 15,-2 0 8-15,-1 0 3 16,-5 1 3-16,-7 10-6 0,-6 6 0 15,-12 3 5 1,-6 3 15-16,0 3 21 0,-18 2-8 16,-18-3 17-16,-3-1-10 15,-5-7-14-15,4-2-2 16,4-2-3-16,6-7-15 16,7-1 1-16,10-2-6 15,5-3-1-15,7 0 3 16,1 0-3-16,0 0-12 15,0 0-48-15,9 0-47 16,15 3-12-16,10 2-20 16,2-1-229-16</inkml:trace>
          <inkml:trace contextRef="#ctx0" brushRef="#br0" timeOffset="3538.5816">2470-2242 485 0,'0'0'40'0,"0"0"92"15,0 0-71-15,0 0-12 16,23 112-28-16,7-93-20 16,1-6 5-16,4-9-3 15,4-4-1-15,2-3 7 16,-1-24-2-16,-1-8-1 16,-9-4-6-16,-13 1 11 15,-16-4 20-15,-1 7 66 16,-21 8 7-16,-21 10-72 15,-10 13-2-15,-4 4-9 16,2 13-18-16,10 25-3 16,10 7-2-16,14 5-8 15,16-1-32-15,4-3-66 16,9 0-53-16,22-13-189 0</inkml:trace>
          <inkml:trace contextRef="#ctx0" brushRef="#br0" timeOffset="3983.0441">2923-2271 266 0,'0'0'89'0,"0"0"12"0,0 0 53 16,0 0-60-16,0 0-13 15,0 0-27-15,19 121 1 16,-2-103-23-16,2-6-28 16,2-3-3-16,5-9 9 15,1 0 0-15,0-5 12 16,0-16 7-16,-3-7-15 15,-6-10 20-15,-7-1 6 16,-8 0-18-16,-3-3 16 16,-3 5-6-16,-26 8-11 15,-4 10-4-15,0 6-5 16,0 11-11-16,9 2-1 16,-2 8-2-16,5 23-3 0,8 7-2 15,2 9-32-15,11 0-8 16,0 2-30-16,11-5-72 15,19-6-93-15,1-14-263 16</inkml:trace>
          <inkml:trace contextRef="#ctx0" brushRef="#br0" timeOffset="4634.6708">3423-2175 337 0,'0'0'29'0,"0"0"66"0,0 0 13 15,0 0 4-15,128 55-25 16,-93-55-26-16,-5-4 27 16,-6-21-36-16,-6-5-20 15,-3-9-8-15,-6-6-11 16,-9-2 5-16,0 2 7 16,0 4 7-16,-24 9-3 15,-5 14 3-15,-10 12 9 16,-6 6-24-16,-3 6-17 15,4 27 0-15,8 10-3 16,6 7-23-16,8-1-39 16,4 0-82-16,9-8-187 15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2:48.55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D1269DE-D041-4E9A-B0C0-3304D84FD4FD}" emma:medium="tactile" emma:mode="ink">
          <msink:context xmlns:msink="http://schemas.microsoft.com/ink/2010/main" type="writingRegion" rotatedBoundingBox="4047,14955 22821,14396 22909,17347 4135,17906"/>
        </emma:interpretation>
      </emma:emma>
    </inkml:annotationXML>
    <inkml:traceGroup>
      <inkml:annotationXML>
        <emma:emma xmlns:emma="http://www.w3.org/2003/04/emma" version="1.0">
          <emma:interpretation id="{775F4EB1-871A-4CA9-8F56-EAD096832EF5}" emma:medium="tactile" emma:mode="ink">
            <msink:context xmlns:msink="http://schemas.microsoft.com/ink/2010/main" type="paragraph" rotatedBoundingBox="4047,14955 21269,14442 21335,16670 4114,17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E7C574-94CD-4C74-87A8-588606CF6427}" emma:medium="tactile" emma:mode="ink">
              <msink:context xmlns:msink="http://schemas.microsoft.com/ink/2010/main" type="line" rotatedBoundingBox="4047,14955 21269,14442 21335,16670 4114,17182"/>
            </emma:interpretation>
          </emma:emma>
        </inkml:annotationXML>
        <inkml:traceGroup>
          <inkml:annotationXML>
            <emma:emma xmlns:emma="http://www.w3.org/2003/04/emma" version="1.0">
              <emma:interpretation id="{E0D2D291-51AF-48D4-BFF7-AE7409147D69}" emma:medium="tactile" emma:mode="ink">
                <msink:context xmlns:msink="http://schemas.microsoft.com/ink/2010/main" type="inkWord" rotatedBoundingBox="4048,14982 8783,14841 8848,17042 4114,171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1975-269 715 0,'0'0'66'15,"0"127"70"-15,5-65-26 16,11-12-55-16,-2-14-38 16,-1-13-14-16,-4-15 1 15,-4-8-4-15,-5 0 7 16,0-8 7-16,-9-27-13 16,-18-15-1-16,-8-9-9 15,-1-13 7-15,5-6-8 0,7-4 1 16,15 4-28-1,9 8 23-15,3 11 6 0,31 9 8 16,4 11 2-16,5 15 1 16,1 15 7-16,-8 9 1 15,-6 25 3-15,-7 26 8 16,-14 17-7-16,-9 7-8 16,0 0 2-16,-14-3 11 15,-4-11 5-15,11-8-8 16,5-11 6-16,2-9-4 15,0-8-17-15,21-5-1 16,15-3-1-16,8-6 0 0,5-10-2 16,6-1-13-1,-3-6-52-15,-4-21-78 0,-7-2-254 16</inkml:trace>
          <inkml:trace contextRef="#ctx0" brushRef="#br0" timeOffset="314.5218">2664-470 407 0,'0'0'308'0,"0"0"-250"16,0 0 78-16,0 0-33 15,0 0-55-15,0 0-26 16,-128-25-18-16,92 64 7 0,1 9-2 15,7 5 0-15,4 5 5 16,10-1 2-16,10 0 1 16,4 3-3-16,0-7 6 15,25-6-14-15,14-10 2 16,7-10-7-16,12-10-1 16,11-13 2-16,6-4-2 15,-1-3-3-15,-12-19-32 16,-11-7-42-16,-9-2-88 15,-15 1-208-15</inkml:trace>
          <inkml:trace contextRef="#ctx0" brushRef="#br0" timeOffset="639.5854">2936-245 680 0,'0'0'47'16,"0"0"28"-16,0 0 20 15,0 0-40-15,0 0-20 16,0 0 12-16,-3 88-3 16,3-52-7-16,0 0-16 15,0 1 4-15,9-6-1 16,5-5-4-16,7 2 0 16,4-7-6-16,8-8 1 15,9-5 14-15,8-3-13 16,6-5 7-16,-2 0-11 15,0-2-6-15,-3-13-3 0,-3-5-2 16,-7 2 1-16,-5-2-2 16,-11 8-11-16,-11-2-39 15,-11 6-22-15,-3 0-14 16,-12 3-121-16,-23 1-283 16</inkml:trace>
          <inkml:trace contextRef="#ctx0" brushRef="#br0" timeOffset="908.5697">3091-256 147 0,'0'0'904'0,"0"0"-902"16,0 0-1-16,0 0 1 16,128-93-2-16,-52 54-64 15,2 4-186-15</inkml:trace>
          <inkml:trace contextRef="#ctx0" brushRef="#br0" timeOffset="789.9752">3100-115 750 0,'0'0'101'0,"0"0"21"16,0 0-29-1,0 0-63-15,0 0-15 0,0 0 16 16,83-25-25-16,-43 17-6 16,-8-1-51-16,-7-5-215 15,-19-2-445-15</inkml:trace>
          <inkml:trace contextRef="#ctx0" brushRef="#br0" timeOffset="1083.2911">3704-359 722 0,'0'0'111'16,"0"120"58"-16,0-59-65 16,2-8-49-16,14-11-27 15,7-10-23-15,-1-14-5 16,4-18-3-16,4 0-31 15,6-39-43-15,3-17-133 16,5-1-392-16</inkml:trace>
          <inkml:trace contextRef="#ctx0" brushRef="#br0" timeOffset="1345.7653">3700-331 970 0,'0'0'89'0,"0"0"-87"16,0 0 16-16,155-137 8 0,-77 93-15 15,-3 5-11-15,-4 15-119 16,-10 10-181-16,-11 7-284 16</inkml:trace>
          <inkml:trace contextRef="#ctx0" brushRef="#br0" timeOffset="1202.6947">4115-181 426 0,'0'0'283'0,"12"122"-111"16,-6-66-14-16,6-10-79 15,1-13-23-15,1-19-41 16,-2-14-15-16,-8-12-57 15,-4-36-33-15,0-13-286 16</inkml:trace>
          <inkml:trace contextRef="#ctx0" brushRef="#br0" timeOffset="1680.624">4316-128 818 0,'0'0'79'16,"0"0"38"-16,18 131-43 0,-9-116-46 16,-3-8-16-1,2-7-4-15,-4-2-5 0,-2-29 13 16,2-17-8-16,-4-13-6 16,0-7-3-16,0 1 1 15,0 1-4-15,0 10 0 16,0 13 8-16,0 14-2 15,8 13-2-15,1 8 0 16,3 8 0-16,7 14 6 16,8 31 9-16,11 19 4 15,6 7 0-15,1 2 35 16,-2-12-32-16,-7-11-6 16,-10-17-14-16,-11-13-2 0,-12-12-18 15,-3-8-46 1,-9 0-29-16,-30-17-225 0</inkml:trace>
          <inkml:trace contextRef="#ctx0" brushRef="#br0" timeOffset="1785.6408">4396-171 839 0,'0'0'240'15,"0"0"-206"-15,0 0-12 16,0 0 29-16,116 14-27 16,-41-14-24-16,0-7-16 15,-6-14-225-15</inkml:trace>
          <inkml:trace contextRef="#ctx0" brushRef="#br0" timeOffset="-1888.1336">0 84 433 0,'0'0'119'15,"0"0"-57"-15,0 0 57 16,0 0-22-16,0 0-24 15,132 14-19-15,-76-30-21 16,-4 1-27-16,-2 0-6 16,-2 0-19-16,-3-4-139 0,-10 1-347 15</inkml:trace>
          <inkml:trace contextRef="#ctx0" brushRef="#br0" timeOffset="-2060.0415">7-567 422 0,'0'0'76'0,"0"0"141"15,137-66-99-15,-75 41-43 16,-3-1-27-16,-2 8-31 16,-11 8-15-16,-8 10 0 15,-10 0-2-15,-10 10-47 16,-13 19-85-16,-5 10-73 0,-12 3-147 15</inkml:trace>
          <inkml:trace contextRef="#ctx0" brushRef="#br0" timeOffset="-2301.8223">141-525 342 0,'0'0'138'16,"0"0"56"-16,0 0-76 15,0 0-32-15,0 0 18 0,0 0-54 16,0 0-15-1,-42-54-1-15,42 54-3 0,0 0-11 16,0 0-15-16,0 8-4 16,0 27 2-16,0 22 2 15,0 14 7-15,0 2-3 16,0-4-4-16,0-14-4 16,0-11 0-16,5-8 0 15,-1-16-1-15,1-10-6 16,1-10-45-16,1 0-33 15,-1-16-69-15,-3-21-161 16</inkml:trace>
          <inkml:trace contextRef="#ctx0" brushRef="#br0" timeOffset="-1438.3058">457-200 300 0,'0'0'194'0,"18"147"-38"16,-4-74-9-16,2-9-78 15,-2-17-35-15,-4-18-15 0,-1-15-6 16,-1-14-5-16,-4 0-7 15,-4-14 21-15,0-23 1 16,0-17-23-16,0-9 0 16,-12-11-23-16,-7 0-30 15,-2 3 20-15,-2 8-4 16,6 25 37-16,7 15 2 16,2 21 4-16,8 2 36 15,0 34-41-15,0 19 7 16,17 16 21-16,10 5 4 15,12-10-4-15,5-19-21 16,2-22-8-16,2-21 3 0,-6-2-3 16,-8-25 2-16,-9-20 8 15,-8-12-6-15,-13-8 1 16,-4 0 3-16,0 9-5 16,-4 13-2-16,-10 17-1 15,2 18-3-15,0 8-42 16,6 0-87-16,6 8-237 15</inkml:trace>
          <inkml:trace contextRef="#ctx0" brushRef="#br0" timeOffset="-1088.0507">687-365 730 0,'0'0'19'0,"0"0"12"15,155-73 54 1,-71 43-45-16,5-3-34 0,-4 4-6 16,-3 8-25-16,-9 7-125 15,-16 12-242-15</inkml:trace>
          <inkml:trace contextRef="#ctx0" brushRef="#br0" timeOffset="-1244.4301">1013-117 670 0,'0'0'61'15,"0"0"48"-15,12 111-10 16,-3-93-65-16,-4-10-27 16,-1-8-7-16,-2 0-8 15,1-5-36-15,-3-22-73 16,0-14-233-16</inkml:trace>
          <inkml:trace contextRef="#ctx0" brushRef="#br0" timeOffset="15331.9785">1309 907 764 0,'0'0'78'0,"0"0"4"16,0 0-28-16,0 0-10 16,0 0-11-16,-21 150 6 15,12-79-22-15,5-4-5 16,2-8-8-16,2-18-4 15,0-20-72-15,6-21-178 0,20-27-469 16</inkml:trace>
          <inkml:trace contextRef="#ctx0" brushRef="#br0" timeOffset="-703.0971">1321-316 370 0,'0'0'113'0,"0"0"31"16,0 0-24-16,0 0-49 16,0 0-49-16,0 0-7 15,-33 116 31-15,32-73 7 16,1-3-18-16,0 1-2 16,0-4-10-16,1-4 3 15,19-4-1-15,2-9 1 16,8-4-9-16,4-6 5 15,5-8 0-15,1-2 9 16,4 0-4-16,-1-3 1 16,1-12-8-16,-8 3-7 15,-1 0-13-15,-10 3 0 0,-7 4-1 16,-12 4-33-16,-3 1-44 16,-3 0 0-16,0-2-12 15,-9-2-164-15,-16-4-169 16</inkml:trace>
          <inkml:trace contextRef="#ctx0" brushRef="#br0" timeOffset="-424.6904">1317-224 750 0,'0'0'133'15,"0"0"-116"-15,0 0 54 16,120-92-48-16,-46 44-23 15,7 0-87-15,2-8-480 16</inkml:trace>
          <inkml:trace contextRef="#ctx0" brushRef="#br0" timeOffset="-552.8529">1369-76 255 0,'0'0'387'16,"0"0"-356"-16,0 0 102 15,0 0-66-15,134-36-15 16,-93 20-42-16,-4 1-10 0,-17-6-82 15,-12 2-394-15</inkml:trace>
          <inkml:trace contextRef="#ctx0" brushRef="#br0" timeOffset="15458.1464">1599 1077 404 0,'0'0'465'15,"19"126"-437"-15,-7-50 122 16,3-9-96-16,10-13-34 15,14-18-20-15,11-25-116 16,13-11-351-16</inkml:trace>
        </inkml:traceGroup>
        <inkml:traceGroup>
          <inkml:annotationXML>
            <emma:emma xmlns:emma="http://www.w3.org/2003/04/emma" version="1.0">
              <emma:interpretation id="{4CCE6763-B891-478E-8B6E-E4E332DD9787}" emma:medium="tactile" emma:mode="ink">
                <msink:context xmlns:msink="http://schemas.microsoft.com/ink/2010/main" type="inkWord" rotatedBoundingBox="9900,14896 12019,14833 12043,15670 9924,157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10.2951">6518-419 784 0,'0'0'46'0,"0"0"34"15,0 0 16-15,-148-109-57 0,89 101-16 16,3 8-18-16,11 0-5 15,11 14 0-15,19 13 11 16,15 6-11-16,4 10-3 16,41 5 3-16,21 3 2 15,13 3 1-15,-4-5-3 16,-5-3 0-16,-12-5 0 16,-22-2 0-16,-15-7 18 15,-21-4 24-15,0-3 2 16,-29-10-5-16,-20-1-4 15,-10-8-18-15,2-6-3 16,6 0 0-16,19 0-14 0,14 0-2 16,18 0-3-16,0 0-41 15,41-4-53-15,23-18-12 16,11-12-115-16</inkml:trace>
          <inkml:trace contextRef="#ctx0" brushRef="#br0" timeOffset="2572.2512">5845-342 542 0,'0'0'158'15,"3"155"-14"-15,-3-83-59 16,5-10-41-16,-1-17-24 16,1-12 6-16,4-15 0 15,-2-11-3-15,-2-7-9 16,-1 0 2-16,-4-13 15 16,0-24-4-16,0-16-23 0,0-15-4 15,0-12-3 1,0-7-8-16,0-3-5 0,0 11 8 15,0 13 4-15,5 18-2 16,4 19 3-16,1 18 3 16,7 11 3-16,4 10-2 15,3 35 9-15,1 20 5 16,1 18 5-16,-8 3-12 16,-2-7-3-16,-2-11-5 15,-8-18-1-15,-1-21-31 16,-5-16-41-16,0-13-75 15,-10 0-25-15,-15-9-332 16</inkml:trace>
          <inkml:trace contextRef="#ctx0" brushRef="#br0" timeOffset="2664.2091">5935-195 45 0,'0'0'572'15,"0"0"-333"-15,0 0-77 16,0 0-137-16,0 0-24 16,0 0-2-16,95-21-2 15,-42 7-269-15</inkml:trace>
          <inkml:trace contextRef="#ctx0" brushRef="#br0" timeOffset="3368.5659">7066-495 818 0,'0'0'68'16,"0"0"26"-16,0 0-1 16,0 0-32-16,-89-109-33 0,44 109-8 15,-6 0-5 1,-2 21-10-16,10 8-4 0,11 6 11 15,18 1-5-15,14 7-5 16,13 9-2-16,29-1 0 16,15-2 0-16,7-7-2 15,0-3-1-15,-13-5-11 16,-18-1 14-16,-21-2 3 16,-12-2 1-16,-9-5 19 15,-30-2 9-15,-9-7 2 16,-2-4-5-16,9-3-10 15,8-3-16-15,18-5-3 16,11 0-3-16,4 0-35 16,1 0-51-16,37-5-22 0,8-16-107 15,7 0-271-15</inkml:trace>
          <inkml:trace contextRef="#ctx0" brushRef="#br0" timeOffset="3885.7171">7342-394 247 0,'0'0'457'16,"0"0"-436"-16,0 0 29 15,0 0 0-15,0 0 27 0,0 0-15 16,0 92-28-1,0-56 8-15,0 0-10 0,0-1 5 16,0-2-7-16,0-2 0 16,2-4 6-16,7-3-9 15,3-3-6-15,3-3-4 16,6-7-1-16,6 0-4 16,5-6 8-16,7-5 6 15,7 0-3-15,5 0 1 16,2-16 2-16,-2 1-11 15,-3 1-8-15,-12-1-7 16,-9 4 0-16,-10 4-2 16,-13 3-22-16,-4 0-10 15,0 3-1-15,-25-2-34 0,-11-2-23 16,-11-1-2-16,-2-2-39 16,-4-9-26-16,5 0-75 15,0-4-21-15,7-1 255 16,7 11 111-16,7 2 155 15,13 5-46-15,8 0-41 16,6 4-89-16,0 0-54 16,0 0-31-16,14 0-3 15,10 0-2-15,6 0-3 16,0-12-104-16,-11-17-377 16</inkml:trace>
          <inkml:trace contextRef="#ctx0" brushRef="#br0" timeOffset="4021.1261">7383-507 1291 0,'0'0'87'0,"0"0"70"16,0 0-125-16,0 0-32 15,0 0-1-15,162-138-3 16,-37 75-66-16,15-9-110 16,-3 2-253-16</inkml:trace>
        </inkml:traceGroup>
        <inkml:traceGroup>
          <inkml:annotationXML>
            <emma:emma xmlns:emma="http://www.w3.org/2003/04/emma" version="1.0">
              <emma:interpretation id="{DC4FA092-502A-4B5F-B3B9-801A7B763AAE}" emma:medium="tactile" emma:mode="ink">
                <msink:context xmlns:msink="http://schemas.microsoft.com/ink/2010/main" type="inkWord" rotatedBoundingBox="12926,14966 16626,14856 16648,15580 12948,1569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08.07">9349-568 509 0,'0'0'270'15,"0"0"-243"-15,0 0 46 16,0 0 20-16,-72 135-21 16,68-93-15-16,4 2-16 0,0-2 0 15,0-6 0 1,16-6-10-16,10-4-5 0,5-6-11 15,13-5 15-15,1-10 4 16,8-5-9-16,-1 0-4 16,-4 0 0-16,-4-10-15 15,-8-3-2-15,-10 2-4 16,-11 1-1-16,-8 3-25 16,-7-1-19-16,0 0-26 15,-9-1-36-15,-24 0-45 16,-5-2-134-16,-13 3-199 15</inkml:trace>
          <inkml:trace contextRef="#ctx0" brushRef="#br0" timeOffset="4936.1345">9316-349 798 0,'0'0'158'15,"0"0"-12"-15,0 0-62 16,0 0-63-16,0 0-12 16,0 0 7-16,93-76-12 15,-53 59-4-15,-13-3-29 16,-8 3-120-16,-14 2-237 15</inkml:trace>
          <inkml:trace contextRef="#ctx0" brushRef="#br0" timeOffset="5050.5073">9363-525 197 0,'0'0'862'16,"0"0"-784"-16,0 0 5 16,0 0-78-16,0 0-5 15,0 0 0-15,150-103-86 16,-87 71-268-16</inkml:trace>
          <inkml:trace contextRef="#ctx0" brushRef="#br0" timeOffset="5422.5872">9806-303 722 0,'0'0'80'0,"0"0"48"15,0 108-46-15,0-90-27 16,0-9-20-16,0-8-1 15,-6-1-8-15,-6-6 7 16,-1-24-32-16,-5-16-1 0,4-15 0 16,2-11 0-16,11-5 0 15,1 0 0-15,0 9-9 16,25 12-5-16,4 14 14 16,5 13-2-16,-4 14 2 15,-6 15 2-15,1 0 0 16,-12 26-1-16,-7 21 15 15,-6 10 9-15,0 12-1 16,0 2-6-16,0-6-2 16,0-3 5-16,3-10-5 15,11-7-1-15,7-10-2 16,-2-13-5-16,7-15-8 16,5-7-9-16,8-15-44 15,2-25-65-15,3-5-161 16,-4-8-356-16</inkml:trace>
          <inkml:trace contextRef="#ctx0" brushRef="#br0" timeOffset="4487.4802">8882-640 731 0,'0'0'67'0,"0"0"-28"0,-15 176 76 16,15-92-33-16,0-1-41 16,21-18-14-16,4-18 1 15,4-16-9-15,-4-17 1 16,1-14-8-16,0-8 4 16,-2-37 13-16,-2-20-5 15,-2-14-16-15,-14 2 2 16,-6 5 15-16,0 11-2 15,0 23-7-15,0 12-13 16,-6 15-3-16,3 5-18 0,3 6-51 16,0 0-77-1,7 0-264-15</inkml:trace>
          <inkml:trace contextRef="#ctx0" brushRef="#br0" timeOffset="5732.2526">9990-547 996 0,'0'0'54'16,"0"0"-49"-16,132-86 12 15,-52 48 0-15,-1 5-17 16,-8 8-1-16,-12 8-115 16,-16 9-160-16,-11 4-250 15</inkml:trace>
          <inkml:trace contextRef="#ctx0" brushRef="#br0" timeOffset="5590.692">10316-442 659 0,'0'0'71'16,"11"107"33"-16,2-54-3 15,-1-8 7-15,5-9-45 16,1-16-44-16,-5-10-19 15,-2-10-18-15,-8 0-72 16,-3-29-84-16,-3-10-401 16</inkml:trace>
          <inkml:trace contextRef="#ctx0" brushRef="#br0" timeOffset="5890.6796">10538-430 16 0,'0'0'922'0,"10"116"-784"16,-3-68-20-16,5-12-48 16,2-13-34-16,1-11-29 15,3-12-7-15,7-1-42 16,5-35-57-16,2-11-267 16</inkml:trace>
          <inkml:trace contextRef="#ctx0" brushRef="#br0" timeOffset="6172.529">11054-464 740 0,'0'0'25'0,"0"0"48"16,0 0-33-16,0 0 23 15,38-115-30-15,-50 100 10 16,-20 14 11-16,-10 1 14 15,-5 20-24-15,-1 25-17 16,9 15 7-16,9 7-6 16,15 5-11-16,15-1-9 15,0-11-6-15,14-9-2 16,23-19-2-16,10-17-16 16,5-15-31-16,6-9-25 0,0-34-22 15,-5-8-122 1,-8-7-418-16</inkml:trace>
          <inkml:trace contextRef="#ctx0" brushRef="#br0" timeOffset="6524.4766">11331-357 653 0,'0'0'224'0,"0"0"-162"16,-5 137 0-16,5-100-26 16,0-10 8-16,0-13-34 15,0-6-8-15,0-8 1 16,0 0 0-16,0 0 24 15,0-28-1-15,0-15-25 16,0-15 2-16,0-8-2 16,0-2-2-16,0 1-8 0,9 12 4 15,6 9 3 1,6 15 2-16,2 9 2 0,2 9 0 16,1 13 2-16,-2 0 5 15,2 31-3-15,1 18 24 16,0 7 9-16,-3 4-3 15,-5 0 7-15,-2-10-14 16,-8-9-21-16,-5-6-6 16,-4-16-1-16,0-6-1 15,0-7-25-15,0-6-31 16,-18 0-8-16,-3 0-51 16,-1-15-174-16,-4-2-407 15</inkml:trace>
          <inkml:trace contextRef="#ctx0" brushRef="#br0" timeOffset="6572.6804">11331-357 900 0</inkml:trace>
          <inkml:trace contextRef="#ctx0" brushRef="#br0" timeOffset="6643.8663">11331-357 900 0,'84'101'106'0,"-84"-94"-37"0,1 2 1 0,25-3-18 15,4-6-32-15,6 0-9 16,3-3-11-16,-3-16-58 16,-4-10-229-16</inkml:trace>
          <inkml:trace contextRef="#ctx0" brushRef="#br0" timeOffset="7006.6551">11827-677 685 0,'0'0'107'0,"0"0"-69"16,0 0 32-16,0 0 17 15,0 0-39-15,0 0-19 16,0 37 27-16,0-1-15 16,0 12 3-16,0 5 3 15,0 3-7-15,0-3 1 16,3-5-5-16,9-4-3 16,3-8-9-16,6-10 10 15,9-6-6-15,8-10 7 16,5-7-4-16,5-3-16 0,0-6-10 15,-4-13-5-15,-11 2-7 16,-3 6-34-16,-9 6-15 16,-6 5-34-16,2 0-16 15,-5 0-29-15,-6-8-105 16,1-4-245-16</inkml:trace>
          <inkml:trace contextRef="#ctx0" brushRef="#br0" timeOffset="7532.2938">12254-342 964 0,'0'0'211'0,"0"0"-206"15,0 0 20-15,0 0 26 0,0 0-37 16,149 20-14-16,-121-45-16 16,-8-6-129-16,-14-8-374 15</inkml:trace>
          <inkml:trace contextRef="#ctx0" brushRef="#br0" timeOffset="7360.1276">12281-507 460 0,'0'0'136'0,"0"0"32"15,0 0-59-15,-6 122 1 16,6-83-34-16,0 2-14 15,0-2-14-15,0-5-2 16,0-3 4-16,1-3-11 16,13-3 4-16,5-5-5 15,5-4-10-15,4-8 3 16,6-4 2-16,1-4-12 16,-1 0-2-16,-1 0-7 15,-4-2-10-15,-7-7-2 0,-8 5-6 16,-5 0-35-1,-6 0-34-15,-3-3-13 0,0 1 9 16,0 0 3 0,-4-6-19-16,-12-2-75 0,3-6-161 15</inkml:trace>
          <inkml:trace contextRef="#ctx0" brushRef="#br0" timeOffset="7658.6286">12382-567 1030 0,'0'0'182'15,"0"0"-161"-15,0 0 2 16,0 0-11-16,0 0-11 16,0 0-1-16,136-88-111 0,-95 67-326 15</inkml:trace>
        </inkml:traceGroup>
        <inkml:traceGroup>
          <inkml:annotationXML>
            <emma:emma xmlns:emma="http://www.w3.org/2003/04/emma" version="1.0">
              <emma:interpretation id="{C17C905F-DFD9-41D7-8147-C1C3988BCE1D}" emma:medium="tactile" emma:mode="ink">
                <msink:context xmlns:msink="http://schemas.microsoft.com/ink/2010/main" type="inkWord" rotatedBoundingBox="17281,15116 17343,15114 17359,15651 17297,156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092.5311">13220-567 860 0,'0'0'65'16,"0"0"28"-16,0 0-27 16,-6 111-16-16,6-95-37 15,0-7-13-15,0-9 0 16,5 0 5-16,4-7 6 16,-3-14-5-16,2-6-4 15,-5 1 5-15,-3 6-5 0,0 9-1 16,0 3-2-16,0 8-3 15,0 0-43-15,0 11-89 16,-5 11-115-16,2 10-228 16</inkml:trace>
          <inkml:trace contextRef="#ctx0" brushRef="#br0" timeOffset="8285.6313">13246-115 440 0,'0'0'508'16,"0"0"-396"-16,0 0-9 15,0 0-25-15,0 0-31 16,0 0-28-16,32-66-15 16,-28 40 3-16,-4 11-2 15,0 13 1-15,0 2 14 0,-9 19-19 16,-6 18-1-16,-3 8-1 16,7-5-43-16,7-5-66 15,4-17-207-15</inkml:trace>
        </inkml:traceGroup>
        <inkml:traceGroup>
          <inkml:annotationXML>
            <emma:emma xmlns:emma="http://www.w3.org/2003/04/emma" version="1.0">
              <emma:interpretation id="{3F4F0C84-C816-433F-B944-922A2E3FE3B5}" emma:medium="tactile" emma:mode="ink">
                <msink:context xmlns:msink="http://schemas.microsoft.com/ink/2010/main" type="inkWord" rotatedBoundingBox="18592,14522 21269,14442 21310,15819 18633,1589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011.926">14596-1069 456 0,'0'0'126'0,"0"0"46"16,0 0-1-16,0 0-53 15,0 0-46-15,0 0-23 16,-16 0-2-16,16 0-16 15,0 0-12-15,6 0-11 16,30-8-6-16,21-8 10 16,18-1 14-16,6 0-6 15,6 2-12-15,2 4 5 16,4 0 6-16,6 1-3 16,-5 2 4-16,-10 4-4 15,-17 2-8-15,-11 2-5 0,-17 0 1 16,-15 0 2-16,-10 0-1 15,-10 0-5-15,-1 2 2 16,-3-2 2-16,0 0-1 16,0 0-3-16,-9 0-27 15,-4 0-39-15,-5 0-44 16,0 0-93-16,-2 0-579 16</inkml:trace>
          <inkml:trace contextRef="#ctx0" brushRef="#br0" timeOffset="9189.484">14882-778 568 0,'0'0'142'0,"0"0"1"15,0 0-47-15,0 0-2 16,0 0-21-16,0 0-33 16,0 112-14-16,33-91 3 15,9-7-6-15,3-14-9 16,0 0-4-16,-1-24-1 15,-10-8-3-15,-11-7 3 16,-10 0-9-16,-13-1 5 0,0 1-3 16,-27 4-2-1,-16 7-2-15,-14 9-3 0,-14 13 3 16,-6 6 0 0,-2 14-4-16,3 28 3 0,6 15 1 15,13 14 2-15,14 19 1 16,24 10-1-16,19 8 0 15,6 0 0-15,47-15 9 16,20-19 3-16,20-20 6 16,17-24 4-16,6-19 6 15,3-11-13-15,-14-16-2 16,-24-18-7-16,-24 2 1 0,-24 1-5 16,-19 7-2-1,-14 2-11-15,0 9-32 0,-14 5-49 16,-19 5-58-16,-7 3-173 15</inkml:trace>
          <inkml:trace contextRef="#ctx0" brushRef="#br0" timeOffset="11070.5998">16250-1164 352 0,'0'0'139'0,"0"0"-58"16,0 0 101-16,0 0-83 16,0 0-54-16,0 0-25 0,-27 33 0 15,6 24 23-15,-5 19 2 16,-1 20-11-16,-8 24-5 16,-1 17 4-16,-3 7-3 15,-1 0 12-15,-1-17 9 16,-1-18-19-16,4-19-2 15,4-16 3-15,4-19-1 16,12-15-8-16,6-19-9 16,6-10-10-16,6-7-2 15,-3-1-3-15,3-3 7 16,0 1-6-16,0 1 1 16,0-2-4-16,0 0 2 0,0 0-3 15,0 0-17 1,9 0-14-16,10-3-38 0,-1-11-51 15,-3-4-145-15</inkml:trace>
          <inkml:trace contextRef="#ctx0" brushRef="#br0" timeOffset="12360.2337">16585-507 594 0,'0'0'147'0,"0"0"-97"0,0 0 62 16,0 0-2-16,0 0-62 16,0 0-15-16,48-106-15 15,-37 62-1-15,-2 4-16 16,-2-3 1-16,-4 11 2 15,-3 7-4-15,0 11 0 16,0 8 6-16,0 4 9 16,0 2-15-16,0 0 4 15,0 2-8-15,5 18 3 16,22 1-2-16,18 1-2 16,7-3 4-16,7 2 1 0,-3 0 2 15,-13 6-2 1,-14 11 0-16,-17 11-1 0,-12 15 1 15,0 10 6-15,-27 2 6 16,0-4 10-16,3-9 3 16,13-14-7-16,11-10-10 15,0-12-2-15,24-12 5 16,20-6 0-16,8-9 17 16,4 0 9-16,-6-9-8 15,-10-6-6-15,-10 0-3 16,-9 5-10-16,-12 5-8 15,-7 1-2-15,-2 4 0 16,0 0-26-16,0 0-39 16,0 0-33-16,0 0-71 0,-20 6-489 15</inkml:trace>
        </inkml:traceGroup>
      </inkml:traceGroup>
    </inkml:traceGroup>
    <inkml:traceGroup>
      <inkml:annotationXML>
        <emma:emma xmlns:emma="http://www.w3.org/2003/04/emma" version="1.0">
          <emma:interpretation id="{02C7BE64-51DB-4A07-B80F-F6539AEEA158}" emma:medium="tactile" emma:mode="ink">
            <msink:context xmlns:msink="http://schemas.microsoft.com/ink/2010/main" type="paragraph" rotatedBoundingBox="10315,16197 22884,16230 22880,17405 10312,173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F2E707-981F-43F5-9182-681A236456C3}" emma:medium="tactile" emma:mode="ink">
              <msink:context xmlns:msink="http://schemas.microsoft.com/ink/2010/main" type="inkBullet" rotatedBoundingBox="10314,16517 10517,16518 10516,16807 10313,16806"/>
            </emma:interpretation>
            <emma:one-of disjunction-type="recognition" id="oneOf5">
              <emma:interpretation id="interp5" emma:lang="" emma:confidence="0">
                <emma:literal>•</emma:literal>
              </emma:interpretation>
            </emma:one-of>
          </emma:emma>
        </inkml:annotationXML>
        <inkml:trace contextRef="#ctx0" brushRef="#br0" timeOffset="16052.6077">6290 835 615 0,'0'0'214'0,"0"0"-187"15,-36 150 107-15,27-92-54 16,6-15-55-16,3-14-21 16,0-20-4-16,30-9-64 15,14-47-42-15,14-22-136 16,13-7-444-16</inkml:trace>
      </inkml:traceGroup>
      <inkml:traceGroup>
        <inkml:annotationXML>
          <emma:emma xmlns:emma="http://www.w3.org/2003/04/emma" version="1.0">
            <emma:interpretation id="{8670CAE6-35DA-4BFB-8B01-FEF9BEE86E41}" emma:medium="tactile" emma:mode="ink">
              <msink:context xmlns:msink="http://schemas.microsoft.com/ink/2010/main" type="line" rotatedBoundingBox="10613,16198 22884,16230 22880,17405 10610,17373"/>
            </emma:interpretation>
          </emma:emma>
        </inkml:annotationXML>
        <inkml:traceGroup>
          <inkml:annotationXML>
            <emma:emma xmlns:emma="http://www.w3.org/2003/04/emma" version="1.0">
              <emma:interpretation id="{A08AAEEA-93EE-43F4-A790-34D7D7A3CE6E}" emma:medium="tactile" emma:mode="ink">
                <msink:context xmlns:msink="http://schemas.microsoft.com/ink/2010/main" type="inkWord" rotatedBoundingBox="10612,16508 10840,16509 10838,16990 10611,1698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164.6312">6624 826 586 0,'0'0'177'0,"-14"114"19"0,-16-36-76 15,3 2-43 1,14-6-23-16,13-11-43 0,13-13-11 16,41-28-43-16,21-22-169 15,10-6-528-15</inkml:trace>
        </inkml:traceGroup>
        <inkml:traceGroup>
          <inkml:annotationXML>
            <emma:emma xmlns:emma="http://www.w3.org/2003/04/emma" version="1.0">
              <emma:interpretation id="{F9FB2FEA-0159-4AE1-A3BA-AB91712835A6}" emma:medium="tactile" emma:mode="ink">
                <msink:context xmlns:msink="http://schemas.microsoft.com/ink/2010/main" type="inkWord" rotatedBoundingBox="13212,16340 17784,16353 17782,17131 13210,1711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807.9329">9179 876 689 0,'0'0'89'16,"-18"111"14"-16,18-37 9 15,0-1-49-15,21-12-19 16,19-19-26-16,6-25-15 0,5-17 1 16,-1-20 0-16,-7-41 5 15,-12-10-4-15,-18-8-2 16,-13 4 2-16,0 16 6 15,-39 13 25-15,-11 17 10 16,-5 13-18-16,-2 16-18 16,12 0 2-16,8 28-9 15,12 17-3-15,17 7 0 16,8 8-5-16,21 1-30 16,31-5-11-16,15-11-28 15,13-13-85-15,4-21-148 16,-1-11-295-16</inkml:trace>
          <inkml:trace contextRef="#ctx0" brushRef="#br0" timeOffset="17452.4442">9731 854 266 0,'0'0'138'0,"0"0"27"16,0 0-13-16,0 0-105 16,0 0-24-16,0 0 61 15,-27 152-7-15,27-77 4 16,0-1-30-16,0-13-28 16,0-21-16-16,0-17-5 15,0-15-4-15,0-8 3 16,0-2-1-16,0-33 0 15,0-20-6-15,0-15-24 16,3-8-9-16,2-2-20 16,4 6 11-16,4 7 6 15,8 14 39-15,6 6 3 16,8 10 1-16,-7 16 9 0,-1 13 36 16,-1 8-11-16,-9 8-22 15,-7 26 12-15,-10 7-10 16,0 8-6-16,-9 0-7 15,-18-4 4-15,0-5-2 16,4-7-4-16,11-9 5 16,11-3-5-16,1-2-5 15,1-2 5-15,29 3 4 16,2 1 17-16,7 0 0 16,2 1-2-16,-10-3-13 15,-1 0-1-15,-4-3-4 0,-11-4-1 16,0-7-8-16,3-5-45 15,0 0-123-15,-4-14-295 16</inkml:trace>
          <inkml:trace contextRef="#ctx0" brushRef="#br0" timeOffset="17596.6434">10194 1069 602 0,'0'0'112'15,"0"0"18"-15,8 147-105 0,7-113-25 16,6-11-98 0,1-17-253-16</inkml:trace>
          <inkml:trace contextRef="#ctx0" brushRef="#br0" timeOffset="17739.5639">10236 886 1014 0,'0'0'25'15,"0"0"72"-15,0 0-63 16,0 0-34-16,0 0-49 16,0 0-41-16,63-22-62 15,-10 22-195-15</inkml:trace>
          <inkml:trace contextRef="#ctx0" brushRef="#br0" timeOffset="18084.3014">10511 846 345 0,'0'0'45'15,"0"0"150"-15,0 0-54 16,118-28-39-16,-91 28 7 16,-3 0-39-16,1 5-25 15,-2 12-10-15,-1 5-6 16,-7 5-10-16,-10 7-9 15,-5 5 2-15,-5 7 13 16,-19 6 2-16,0-2 1 0,6 2-9 16,6-3 5-1,8-4-9-15,4-6-7 0,0-3-1 16,7-8-5-16,20-8 1 16,12-5-3-16,7-9 3 15,3-6-3-15,7 0-8 16,-4-17-42-16,0-10-35 15,-1 2-31-15,-12 0-96 16,-11 6-176-16</inkml:trace>
          <inkml:trace contextRef="#ctx0" brushRef="#br0" timeOffset="18398.2453">11092 972 492 0,'0'0'75'16,"0"0"38"-16,0 0-36 16,0 0-3-16,150-86 5 15,-121 86-25-15,-5 4-20 16,-9 24-6-16,-3 9 14 16,-12 6 1-16,0 8-2 15,0 4 2-15,-18-4-16 16,1-1 4-16,5-12-6 15,8-2-16-15,4-1-4 16,0-7 2-16,4 1-3 16,17-5-4-16,9-4 0 15,6-12-8-15,5-8-34 0,6 0-5 16,-5-13-4-16,1-8-57 16,-8-1-195-16</inkml:trace>
          <inkml:trace contextRef="#ctx0" brushRef="#br0" timeOffset="18632.1837">11618 1371 136 0,'0'0'395'0,"0"0"-351"15,0 0 6-15,0 0 11 16,0 0 95-16,125 72-110 16,-91-92-13-16,-8-9 21 0,-11-6-5 15,-8-8-17-15,-7-3 28 16,-3 5-3-16,-25 4 11 15,-11 15-27-15,-5 12-30 16,1 10-6-16,5 2-4 16,8 33-2-16,12 8 0 15,15 6-56-15,3-12-63 16,18-13-198-16</inkml:trace>
          <inkml:trace contextRef="#ctx0" brushRef="#br0" timeOffset="19074.9666">11941 1166 639 0,'0'0'100'0,"-9"112"31"16,8-72-38-16,-2-12-49 15,3-13-18-15,0-15-13 16,0 0 22-16,0-27 31 16,0-20-58-16,0-15-8 15,0-11-3-15,0-10-7 16,0 5-5-16,0 10 5 16,0 15 9-16,0 24 1 15,0 19 0-15,0 10 15 0,0 23-15 16,0 29 3-16,0 14 5 15,4 11 6-15,14-10-12 16,8-13-2-16,8-19 0 16,1-24 0-16,1-11 3 15,-5-18 0-15,-5-31 1 16,-6-12-1-16,-4-8 3 16,-2 2 4-16,-5 10-1 15,-6 12-8-15,-3 17-1 16,0 13-25-16,0 11-51 15,1 4-118-15,16 0-330 16</inkml:trace>
          <inkml:trace contextRef="#ctx0" brushRef="#br0" timeOffset="19344.5405">12455 1066 632 0,'0'0'159'16,"0"0"11"-16,-3 150-58 15,-1-120-62-15,-1-12-39 16,1-17-8-16,-1-1-1 16,-2-17-2-16,-4-24-14 15,2-13-40-15,-3-10-58 16,3-6-16-16,5 3 102 16,4 5 26-16,0 15 54 0,0 18 51 15,0 5 11-15,4 12-45 16,22-2-60-16,10 5-10 15,4-1-1-15,7 2-5 16,1-1-73-16,-1 3-221 16</inkml:trace>
          <inkml:trace contextRef="#ctx0" brushRef="#br0" timeOffset="19761.23">12769 1181 723 0,'0'0'103'0,"-27"126"38"16,15-78-54-16,3-12-40 15,8-12-11-15,-2-12-15 16,3-7 4-16,0-5-16 15,0-5 1-15,0-33 7 16,12-16-17-16,3-12-4 16,1-11-3-16,-2-2-2 15,3 2 7-15,-7 12 2 16,4 9-2-16,-2 17-1 16,0 13 2-16,-2 9 2 15,2 17-2-15,2 0-1 0,-1 13 0 16,4 27 2-16,-4 16 8 15,-2 12 7-15,-2 5-6 16,3-7-9-16,1-10 0 16,-1-18 0-16,-6-12 0 15,-6-16-34-15,0-10-57 16,0 0-53-16,-9-1-261 16</inkml:trace>
          <inkml:trace contextRef="#ctx0" brushRef="#br0" timeOffset="19881.6171">12914 1207 277 0,'0'0'597'15,"0"0"-469"-15,0 0-71 16,0 0 0-16,0 0-27 16,0 0-29-16,27 75-1 0,4-75-40 15,1-8-84-15,-5-23-263 16</inkml:trace>
          <inkml:trace contextRef="#ctx0" brushRef="#br0" timeOffset="20146.5444">13135 962 351 0,'0'0'246'16,"0"0"-218"-16,0 0 101 16,0 0 0-16,0 0-11 0,0 142-36 15,0-93-8-15,0 1-16 16,0-3-14-16,0-8-21 15,0-5-16-15,10-11-3 16,2-6 4-16,-3-9-7 16,5-8-1-16,2 0-6 15,2-10-26-15,8-11-52 16,-2-1-69-16,-1-1-95 16,-7 6-152-16</inkml:trace>
          <inkml:trace contextRef="#ctx0" brushRef="#br0" timeOffset="20550.1378">13386 935 515 0,'0'0'193'0,"0"0"-95"16,0 0-26-16,0 0 7 15,0 0-8-15,0 0-8 16,0 56 8-16,-3-14-28 15,-3 2-5-15,0 5-8 16,4-2-6-16,-1 2 7 16,3-2-1-16,0-10-14 15,0-3 2-15,15-7-11 16,5-9 7-16,7-5-8 0,3-9 0 16,5-4-1-1,1 0 0-15,-6 0 0 0,0-4 0 16,-8-6-3-16,-4 1-2 15,-7 0-3-15,-4 0-6 16,-7 3-1-16,0 3 2 16,0 3 6-16,3 0 0 15,-3 0-5-15,5 0-4 16,1 0 1-16,-2 0 5 16,4 3-16-16,-7-2-42 15,-1-1-26-15,0 0-32 16,0-14-173-16</inkml:trace>
          <inkml:trace contextRef="#ctx0" brushRef="#br0" timeOffset="20696.6859">13515 1177 1016 0,'0'0'51'0,"0"0"-22"16,0 0-25-16,0 0-4 15,0 0-2-15,0 0-107 16,53-46-384-16</inkml:trace>
          <inkml:trace contextRef="#ctx0" brushRef="#br0" timeOffset="20821.0899">13554 976 659 0,'0'0'246'0,"0"0"-106"16,0 0 1-16,0 0-62 16,0 0-52-16,0 0-23 0,39-62-4 15,-7 62-1 1,-2 0-30-16,2 0-81 0,-7 0-239 15</inkml:trace>
        </inkml:traceGroup>
        <inkml:traceGroup>
          <inkml:annotationXML>
            <emma:emma xmlns:emma="http://www.w3.org/2003/04/emma" version="1.0">
              <emma:interpretation id="{EEFD6A49-3278-496A-9A68-752E1437B6A3}" emma:medium="tactile" emma:mode="ink">
                <msink:context xmlns:msink="http://schemas.microsoft.com/ink/2010/main" type="inkWord" rotatedBoundingBox="18194,16660 18469,16660 18467,17177 18192,1717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1025.6491">14122 977 1068 0,'0'0'107'15,"0"0"-73"-15,0 0-7 0,0 0-27 16,0 119-55-16,14-106-79 16,6-6-818-16</inkml:trace>
          <inkml:trace contextRef="#ctx0" brushRef="#br0" timeOffset="21135.0731">14190 1416 961 0,'0'0'76'16,"0"0"25"-16,0 0-61 15,0 0-40-15,0 0-45 16,123 78-107-16,-40-92-517 16</inkml:trace>
        </inkml:traceGroup>
        <inkml:traceGroup>
          <inkml:annotationXML>
            <emma:emma xmlns:emma="http://www.w3.org/2003/04/emma" version="1.0">
              <emma:interpretation id="{0D85FE8B-0151-4920-8739-C9F03AF07B18}" emma:medium="tactile" emma:mode="ink">
                <msink:context xmlns:msink="http://schemas.microsoft.com/ink/2010/main" type="inkWord" rotatedBoundingBox="19629,16222 21681,16227 21677,17402 19626,1739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249.6574">15557 649 811 0,'0'0'126'0,"0"0"23"0,0 0-51 16,0 0-43-16,0 0-28 16,0 0-5-16,147-17 49 15,-37 12-20-15,16 0-5 16,2-1 3-16,0-4-15 15,-8-3-17-15,-15 0-15 16,-21 1-4-16,-25 0-19 16,-20 4-40-16,-16 4-57 15,-11 2-35-15,-11 2-148 16</inkml:trace>
          <inkml:trace contextRef="#ctx0" brushRef="#br0" timeOffset="21811.9734">16059 901 667 0,'0'0'78'15,"0"0"-56"-15,0 0 45 16,0 0 24-16,0 0-6 15,0 0-36-15,58-55-13 16,-49 32-2-16,-9 1-14 16,0 1-9-16,-7 1 0 15,-22 5-9-15,-14 7-1 16,-14 8 0-16,-9 2 0 16,-10 31-1-16,6 9 1 15,4 14 2-15,16 12-3 16,20 12 9-16,18 9 16 15,12 1 2-15,13-8 1 16,34-15-3-16,16-11-1 16,24-20-2-16,11-17 19 15,3-19-20-15,-7-4-13 0,-11-31-3 16,-14-9-2 0,-16 1-3-16,-15 1-6 0,-17 7-16 15,-14 10-38-15,-7 7-49 16,-12 5-42-16,-18 5-202 15</inkml:trace>
          <inkml:trace contextRef="#ctx0" brushRef="#br0" timeOffset="22758.1737">17609 572 617 0,'0'0'141'0,"0"0"-45"16,0 0-38-16,-151 138 22 15,91-34 13-15,0 24-20 0,-1 11-5 16,0 5-6-16,9-8-12 15,7-23-28-15,10-21-16 16,14-24-6-16,8-23-1 16,8-17-25-16,5-17-32 15,0-11-53-15,26-1-93 16,14-30-137-16</inkml:trace>
        </inkml:traceGroup>
        <inkml:traceGroup>
          <inkml:annotationXML>
            <emma:emma xmlns:emma="http://www.w3.org/2003/04/emma" version="1.0">
              <emma:interpretation id="{CDECFE0A-D2DC-42FD-B0EF-C1D06C5763F6}" emma:medium="tactile" emma:mode="ink">
                <msink:context xmlns:msink="http://schemas.microsoft.com/ink/2010/main" type="inkWord" rotatedBoundingBox="22033,16425 22883,16428 22881,17105 22031,17103"/>
              </emma:interpretation>
              <emma:one-of disjunction-type="recognition" id="oneOf10">
                <emma:interpretation id="interp10" emma:lang="" emma:confidence="0">
                  <emma:literal>w</emma:literal>
                </emma:interpretation>
                <emma:interpretation id="interp11" emma:lang="" emma:confidence="0">
                  <emma:literal>u</emma:literal>
                </emma:interpretation>
                <emma:interpretation id="interp12" emma:lang="" emma:confidence="0">
                  <emma:literal>W</emma:literal>
                </emma:interpretation>
                <emma:interpretation id="interp13" emma:lang="" emma:confidence="0">
                  <emma:literal>n</emma:literal>
                </emma:interpretation>
                <emma:interpretation id="interp1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4488.3564">17980 1001 360 0,'0'0'147'16,"0"0"30"-16,0 0-42 15,0 0-61-15,0 0 10 16,0 0-44-16,-19 7-32 16,19 38 0-16,0 18 25 15,6 9 0-15,15 3-2 16,6-11-22-16,4-13-6 0,2-21-3 16,0-17 0-16,0-13 0 15,1 0 4-15,-1-15 0 16,0-18 4-16,1-8-2 15,-7-6-5-15,-4-9 0 16,-4-1 1-16,-10 1-1 16,-9 3-1-16,0 8 4 15,0 10 1-15,-12 8-3 16,3 11-2-16,2 5 3 16,5 11-3-16,2 0-5 15,0 23-3-15,0 26 6 16,9 19 2-16,14 6 0 15,7-1 0-15,6-10-2 16,5-16 2-16,5-18 1 16,-2-14-1-16,1-15-1 0,0-5 1 15,-3-29 1-15,-6-18 3 16,-1-13-2-16,-11-15 0 16,-6-3 4-16,-8-1 1 15,-10 10 22-15,0 14-3 16,0 17-9-16,-12 17 6 15,0 14 8-15,8 5-23 16,-1 7-8-16,5 0-49 16,0 8-36-16,0 14-4 15,0 1-175-15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8:29.79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DBF2DD1-5FE8-42D1-98E3-9448D528BFE7}" emma:medium="tactile" emma:mode="ink">
          <msink:context xmlns:msink="http://schemas.microsoft.com/ink/2010/main" type="inkDrawing" rotatedBoundingBox="8756,6446 16683,9450 16282,10508 8355,7503" semanticType="callout" shapeName="Other">
            <msink:sourceLink direction="with" ref="{047CB160-1035-4507-96D2-2B42C87FD110}"/>
            <msink:sourceLink direction="with" ref="{75B046DC-924E-436B-891B-4438E0CA2AE7}"/>
          </msink:context>
        </emma:interpretation>
      </emma:emma>
    </inkml:annotationXML>
    <inkml:trace contextRef="#ctx0" brushRef="#br0">0 0 624 0,'0'0'73'0,"0"0"-71"15,0 0 29-15,0 0 4 16,0 0-19-16,18 109-6 15,-3-83 2-15,4 3 3 0,3 2 6 16,5 0 4-16,5 4-8 16,5-1-6-16,4 7-1 15,4 4 10-15,8 6 1 16,4 7 6-16,4 9-6 16,7 8-7-1,1 4-5-15,2-2-6 0,4 0 0 16,-1-8-2-16,-2 1 6 15,-2-1-6-15,0-2 0 16,-3-4 3-16,-1 0 1 16,1-4-3-16,-3-3 1 15,4 1 1-15,3 4 5 16,7 1-2-16,7-2-2 16,12 2-2-16,0-1 5 0,4-7-6 15,-5 3-1-15,2-4-1 16,3 0 1-16,4-5-1 15,2-2 2-15,2-3-2 16,-5-2 0-16,1 2 1 16,1 2 0-16,-1 2 0 15,2 5-1-15,2 1 5 16,6-4-3-16,12 3-1 16,6-3 0-16,5-4 0 15,-1-1 0-15,-5-3-2 16,3 0 1-16,-2-2 0 15,-1-3 0-15,-7 0 0 16,1-2 2-16,-3-3-2 0,-2-6 0 16,-1-3 0-1,6-5 0-15,6-1 0 0,5 0 1 16,0 1-1-16,-8 2 0 16,-2-1-1-16,-4 2 1 15,-6 0 0-15,5 3 0 16,-8-2 0-16,-3-3-1 15,-1 1 1-15,-3 0 2 16,-5-4-2-16,3 3 1 16,1-6-1-16,0 1 0 15,4-9 1-15,0 3 1 16,-8-3 7-16,-6 0 3 0,-12 1-1 16,-13 1-7-1,-6-2 1-15,-14 2-3 0,-5 0-1 16,-6 2-1-16,-9 1 0 15,-7 1 1-15,-3-2-1 16,-7-1-1-16,-2 0-12 16,-6-1-62-16,-3 0-128 15,-3-3-307-15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3:37.01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82D762D-1F83-4679-ABBD-630D3CF50022}" emma:medium="tactile" emma:mode="ink">
          <msink:context xmlns:msink="http://schemas.microsoft.com/ink/2010/main" type="writingRegion" rotatedBoundingBox="4438,153 23783,48 23805,4144 4460,4249"/>
        </emma:interpretation>
      </emma:emma>
    </inkml:annotationXML>
    <inkml:traceGroup>
      <inkml:annotationXML>
        <emma:emma xmlns:emma="http://www.w3.org/2003/04/emma" version="1.0">
          <emma:interpretation id="{3DE60E98-F254-4F5A-BF6F-CCD03EE7973D}" emma:medium="tactile" emma:mode="ink">
            <msink:context xmlns:msink="http://schemas.microsoft.com/ink/2010/main" type="paragraph" rotatedBoundingBox="4438,153 23783,48 23793,1881 4448,1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E4528A-AE0D-4A31-A8A9-118D00DBF285}" emma:medium="tactile" emma:mode="ink">
              <msink:context xmlns:msink="http://schemas.microsoft.com/ink/2010/main" type="line" rotatedBoundingBox="4438,153 23783,48 23793,1881 4448,1986"/>
            </emma:interpretation>
          </emma:emma>
        </inkml:annotationXML>
        <inkml:traceGroup>
          <inkml:annotationXML>
            <emma:emma xmlns:emma="http://www.w3.org/2003/04/emma" version="1.0">
              <emma:interpretation id="{93D7C401-C7A6-4510-B95B-C6203D6C0964}" emma:medium="tactile" emma:mode="ink">
                <msink:context xmlns:msink="http://schemas.microsoft.com/ink/2010/main" type="inkWord" rotatedBoundingBox="4438,153 5577,147 5587,1980 4448,19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389 0 269 0,'0'0'125'15,"0"0"25"-15,-120-3-34 16,82 7-44-16,6 14-27 16,7 5-9-16,2 6-28 0,8-2-2 15,-1 5 2 1,-1 5 1-16,-1 3 7 0,3-1 10 16,-1-1 7-16,-1 1 6 15,4 2-11-15,2 4 3 16,2 3-3-16,6 1-3 15,3 1-10-15,0-5 0 16,17-3 6-16,19-4-8 16,16-8 11-16,16-7 9 15,10-13 17-15,2-10-18 16,-7 0-7-16,-15 0-1 16,-16-8-14-16,-9-2-6 15,-15 3-3-15,-8-1-1 16,-5 1-9-16,-5 0-38 15,0 1-15-15,-11 2-84 0,-19-2-253 16</inkml:trace>
          <inkml:trace contextRef="#ctx0" brushRef="#br0" timeOffset="992.8651">-110-161 686 0,'0'0'46'15,"0"0"-39"-15,0 0 1 16,0 0 20-16,0 0-15 16,0 0-8-16,54 7 36 15,-2-7 43-15,10 0 0 16,4 0 4-16,8-7-41 15,6-4-2-15,1 5-10 16,-3 2-7-16,-6 2-8 16,-7 2-5-16,-11 0-6 15,-7 0-4-15,-14 0 1 0,-3 0-5 16,-9 0 0 0,-11 2-1-16,-1 2-2 0,-1-1 1 15,-4 0-5-15,1 6-19 16,-1 3-30-16,-1 12-30 15,-3 12-81-15,0 5-129 16</inkml:trace>
          <inkml:trace contextRef="#ctx0" brushRef="#br0" timeOffset="1707.4387">-325 1089 306 0,'0'0'438'15,"0"0"-391"-15,0 0 34 0,0 0-1 16,0 0-13-16,0 0-20 16,-6 0-35-16,12 0-7 15,28 0-2-15,23 0 23 16,19 0 8-16,17-5 9 16,14-4 12-16,10 0-14 15,2 6 12-15,-5 3-10 16,-16 0-21-16,-14 0-12 15,-17 0-5-15,-14 6-2 16,-9-3-2-16,-13 5 0 16,-14-7 0-16,-5 1-1 15,-11-2-1-15,2 0-2 0,-3 1-18 16,0-1-22 0,0 5-29-16,0 5-29 0,-16 3-68 15,-1 2-179-15</inkml:trace>
          <inkml:trace contextRef="#ctx0" brushRef="#br0" timeOffset="2516.1783">165 1368 738 0,'0'0'9'15,"0"0"27"-15,0 0 2 16,0 0 21-16,0 0 0 16,0 0-9-16,4 9 1 15,8-21-4-15,0-1-17 16,-6 2-9-16,-3 0-2 16,-3 2-1-16,0-1 4 15,0 0-11-15,0 1-7 16,0 1 3-16,-7 5 4 15,2-5-7-15,5 8-1 0,0-5-1 16,0 5-2-16,0 0-3 16,5-6-2-16,25-3 5 15,14 1 1-15,2 0-1 16,2 3-1-16,-6 5 0 16,-10 0 0-16,-6 0 0 15,-8 3-5-15,-8 9 0 16,-7 7-12-16,-3 3 11 15,0 10 7-15,-27 4 5 16,-6 1 6-16,-3 0-7 16,9-2-4-16,10-5 0 15,13 2-4-15,4-4 3 0,0 1 1 16,16-5-2 0,14-3-2-16,6-7 4 0,5-8 9 15,3-6 7-15,1 0 2 16,-2-2-8-16,-4-14-8 15,-7-1-2-15,-2-1-20 16,-4 3-39-16,1-1-60 16,-3-2-237-16</inkml:trace>
        </inkml:traceGroup>
        <inkml:traceGroup>
          <inkml:annotationXML>
            <emma:emma xmlns:emma="http://www.w3.org/2003/04/emma" version="1.0">
              <emma:interpretation id="{74D8B1AD-CC2C-428A-93FE-6AC05C1B5986}" emma:medium="tactile" emma:mode="ink">
                <msink:context xmlns:msink="http://schemas.microsoft.com/ink/2010/main" type="inkWord" rotatedBoundingBox="6204,1159 6263,1158 6266,1591 6207,15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67.8881">1488 866 357 0,'0'0'257'0,"0"0"-135"16,0 0-41-16,0 0-26 15,0 0 2-15,0 0-23 16,0 0-5-16,-11-1-4 16,11-1-13-16,0-1 11 15,0 0 24-15,0-2-19 0,0-1 0 16,0-3-13-16,0 3-5 16,0 2 2-16,0 3 5 15,0 1-11-15,0 0-6 16,0 0-1-16,0 0-16 15,0 0-18-15,0 0-31 16,0 1-78-16,0 20-66 16,0 6-113-16</inkml:trace>
          <inkml:trace contextRef="#ctx0" brushRef="#br0" timeOffset="3469.5648">1431 1230 476 0,'0'0'91'15,"0"0"57"-15,0 0-58 16,0 0 36-16,0 0-4 0,0 0-64 16,21-30-41-16,-20 23-2 15,-1 6-4-15,0 1 7 16,0 0-18-16,0 0-5 16,0 1-32-16,0 21-19 15,0-2-59-15,0-2-122 16,8-12-437-16</inkml:trace>
        </inkml:traceGroup>
        <inkml:traceGroup>
          <inkml:annotationXML>
            <emma:emma xmlns:emma="http://www.w3.org/2003/04/emma" version="1.0">
              <emma:interpretation id="{6E1AE54F-991C-484B-973F-D995D1F89330}" emma:medium="tactile" emma:mode="ink">
                <msink:context xmlns:msink="http://schemas.microsoft.com/ink/2010/main" type="inkWord" rotatedBoundingBox="6777,827 10689,805 10694,1659 6781,16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08.8164">2065 813 516 0,'0'0'94'0,"0"0"-34"16,0 0 17-16,5 123-2 16,25-96 25-16,4-9-29 15,4-8-10-15,1-10-30 16,2 0-7-16,-2-19 2 15,-5-17-9-15,-8-9-6 16,-13-4-6-16,-13 0-3 16,0 6 0-16,-30 8 7 15,-18 11 14-15,-11 10-17 0,-1 13-1 16,3 1 6 0,9 12-11-16,15 21 0 0,12 6-1 15,16 2-8-15,5 0-5 16,17 0-8-16,24-5-19 15,13-4-5-15,10-14-97 16,0-15-100-16,-7-3-145 16</inkml:trace>
          <inkml:trace contextRef="#ctx0" brushRef="#br0" timeOffset="4206.1419">2342 822 398 0,'0'0'128'0,"0"0"32"16,0 126-43-16,1-64-24 0,11 1 5 16,3 1-4-16,3-1-45 15,3-7-21-15,0-14-25 16,-1-11-3-16,0-16-38 16,-2-14-54-16,4-1-100 15,4-10-81-15</inkml:trace>
          <inkml:trace contextRef="#ctx0" brushRef="#br0" timeOffset="5351.7636">2701 863 607 0,'0'0'55'15,"0"0"10"-15,0 0 27 16,0 0-18-16,0 0-15 16,-10 109-25-16,19-94-18 15,13-4-9-15,4-11 1 16,2 0-1-16,2 0-4 16,2-14 3-16,-5-3-5 15,-6-4-1-15,-8 5 0 16,-5 4 0-16,-7 4 3 15,-1 5 14-15,0 3 31 0,0 0-48 16,0 3-3-16,0 18 0 16,0 9 2-16,10 0 2 15,11-6-1-15,9-2 0 16,6-8 1-16,7-8 1 16,-2-4 6-16,-2-2 4 15,-7 0-5-15,-5-6-6 16,-3-7-1-16,-6 2 0 15,-8 5-1-15,-5 5-3 16,-2 1-3-16,1 0-1 16,2 0-3-16,8 0 3 15,7 5 8-15,4-3 1 0,5-2 15 16,2 0 4-16,0-6-8 16,-2-18 3-16,-2-3-5 15,-7-5-7-15,-7 4-1 16,-14-1-2-16,0 6 5 15,-11 2 16-15,-19 4 11 16,-4 11-20-16,-2 3-12 16,6 3-2-16,4 3-2 15,8 18-13-15,12 7 8 16,6 4 4-16,0 5 2 16,1 1-1-16,20-2 4 15,10-4 0-15,5-3-1 16,4-11-4-16,8-9-14 15,5-9-4-15,-5 0 17 16,-3-15 5-16,-6-9-3 16,-9-5 2-16,-7-4 0 0,-7-1-1 15,-7-4 3-15,-9 4 0 16,0-1 1-16,0 7 0 16,-3 7 6-16,-3 9 0 15,-1 8 2-15,4 4 6 16,3 0-15-16,0 0-10 15,0 16 1-15,0 12 9 16,0 8 0-16,4-3 2 16,16-4-3-16,2-2 3 15,7-10-2-15,1-8 4 16,5-9-4-16,-1 0 0 0,5-3-5 16,-1-22-5-16,1-3-2 15,-4-1-22-15,-13 4-8 16,-10 1 31-16,-10 10 11 15,-2 5 23-15,0 8 30 16,0 1-8-16,0 0-24 16,0 0-21-16,0 11-3 15,0 12 3-15,0 1 1 16,13-5-1-16,19-4 0 16,7-11-5-16,9-4-11 15,0 0 5-15,0-15-1 16,-7-3-8-16,-11 4-3 15,-9 5 11-15,-11 6 11 0,-7 3 1 16,-3 0 7 0,0 0 12-16,0 2-7 0,0 13 5 15,0 4 7-15,0 0-17 16,6-6-3-16,3 0-3 16,0-5-1-16,3-4-2 15,-3-2-21-15,1-2-19 16,-3-3-79-16,-5-22-246 15</inkml:trace>
          <inkml:trace contextRef="#ctx0" brushRef="#br0" timeOffset="5541.572">3988 585 1078 0,'0'0'40'0,"0"0"-39"16,191-61 1-16,-113 43 9 15,-7 6 2-15,-14 3-6 16,-8 5-2-16,-8 4-10 16,-8 0-33-16,-9 11-124 15,-10 8-48-15,-8 0-266 16</inkml:trace>
          <inkml:trace contextRef="#ctx0" brushRef="#br0" timeOffset="5750.5356">4664 844 780 0,'0'0'83'0,"0"0"78"16,0 0-58-16,0 0-44 15,0 0-23-15,0 0-29 16,0 94-7-16,0-94-1 15,14 0-85-15,10-10-149 16,-1-11-672-16</inkml:trace>
          <inkml:trace contextRef="#ctx0" brushRef="#br0" timeOffset="6065.1717">5135 1040 577 0,'0'0'83'0,"0"0"61"16,0 0-80-16,0 0 5 16,0 0 13-16,0 0-34 15,-39-6-48-15,3-24-57 16,-5-7 16-16,2-3-31 16,9-4 72-16,5 0 32 15,11 6-1-15,8 3 62 16,6 2-26-16,0 2-29 15,15-2-12-15,24 1-17 0,14 1 1 16,8 2-2 0,1 8-2-16,-5 5-3 0,-9 6-3 15,-7 9-28-15,-10 1-33 16,-10 0-93-16,-12 18-163 16,-9 8-299-16</inkml:trace>
          <inkml:trace contextRef="#ctx0" brushRef="#br0" timeOffset="6362.5184">5297 889 466 0,'0'0'99'0,"0"0"83"16,0 0-75-16,0 0-11 16,0 0-42-16,0 0 10 15,118 47-32-15,-97-76-31 16,-5-3-1-16,-10 5-47 15,-6 0 11-15,0 7 8 16,-15 5 5-16,-6 9 23 16,5 6 49-16,5 0 1 15,4 9-16-15,5 21-19 16,2 16 8-16,0 2 19 16,11 5-18-16,19-11-4 15,6-8-17-15,7-11-1 16,1-16-2-16,1-7-36 0,-6-21-43 15,-7-22-215 1</inkml:trace>
          <inkml:trace contextRef="#ctx0" brushRef="#br0" timeOffset="6514.572">5481 627 499 0,'0'0'622'0,"0"0"-622"16,0 0 0-16,0 0 2 15,149 46 0-15,-88-28-4 16,10 0-50-16,7 0-193 16,-3 0-357-16</inkml:trace>
        </inkml:traceGroup>
        <inkml:traceGroup>
          <inkml:annotationXML>
            <emma:emma xmlns:emma="http://www.w3.org/2003/04/emma" version="1.0">
              <emma:interpretation id="{3624C580-6FEA-4372-9E51-6166CCB6D816}" emma:medium="tactile" emma:mode="ink">
                <msink:context xmlns:msink="http://schemas.microsoft.com/ink/2010/main" type="inkWord" rotatedBoundingBox="10979,938 12399,930 12401,1392 10982,14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039.0654">6279 797 724 0,'0'0'90'15,"0"0"43"-15,-41 158-33 16,35-114-31-16,2-15-27 15,4-9-31-15,0-13-8 0,0-5 10 16,0-2 2-16,0-4 7 16,0-30-5-16,0-18-17 15,1-12-20-15,4-6-1 16,-5 5 7-16,0 6 5 16,0 9 9-16,-12 20 1 15,1 12 11-15,7 12 17 16,1 6-4-16,3 0-25 15,0 10-6-15,0 14 6 16,13 2 0-16,20-3 1 16,4-6-1-16,3-10 0 15,2-7-7-15,-4 0 4 16,-1-5 3-16,1-11 0 16,-8 1 0-16,-9 7 2 0,-12 4 8 15,-9 4 12 1,0 5-22-16,0 31 2 0,0 13-2 15,-7 8 17-15,1 1-15 16,6-8-2-16,0-8-22 16,13-14-49-16,19-15-46 15,2-13-163-15,2-9-318 16</inkml:trace>
          <inkml:trace contextRef="#ctx0" brushRef="#br0" timeOffset="7409.7819">6918 842 690 0,'0'0'51'0,"0"0"43"0,0 0-2 16,-39 125-18-16,39-108 13 16,0-6-52-16,0-4-18 15,0-7-7-15,0 0-4 16,3 0 3-16,13-24 12 15,4-12-12-15,3-7-9 16,-2-6-3-16,0 2-2 16,-3 2 4-16,-3 2-7 0,-3 8 0 15,0 11 7-15,-8 11 1 16,2 11 0-16,2 2-2 16,2 0 1-16,8 10 1 15,3 19 4-15,0 11 8 16,3 6 5-16,5 6 4 15,-2-4 5-15,-1-4-25 16,-7-12-1-16,-5-8-9 16,-11-14-79-16,-3-8-193 15,-18-2-432-15</inkml:trace>
          <inkml:trace contextRef="#ctx0" brushRef="#br0" timeOffset="7559.6223">7040 923 1047 0,'0'0'23'16,"0"0"25"-16,0 0 2 16,0 0-28-16,138 70-10 15,-102-70-6-15,2 0-6 16,-5 0-73-16,-9-21-237 16</inkml:trace>
          <inkml:trace contextRef="#ctx0" brushRef="#br0" timeOffset="7772.2806">7324 722 688 0,'0'0'210'0,"0"0"-202"0,0 0 25 15,0 0 41-15,141 51 6 16,-97-30-25-16,-4 3-10 15,-7-3-40-15,-9-1-5 16,-10-5-26-16,-9-6-59 16,-5-6-131-16,0-3-332 15</inkml:trace>
          <inkml:trace contextRef="#ctx0" brushRef="#br0" timeOffset="7971.4832">7606 702 886 0,'0'0'63'15,"0"0"23"-15,-114 128-7 16,86-83-36-16,5-4-16 16,4-6-27-16,8-2 0 15,-1-2-1-15,8-4-91 16,2-8-270-16</inkml:trace>
        </inkml:traceGroup>
        <inkml:traceGroup>
          <inkml:annotationXML>
            <emma:emma xmlns:emma="http://www.w3.org/2003/04/emma" version="1.0">
              <emma:interpretation id="{F212C867-B861-47EF-B9B1-7F08F57C970A}" emma:medium="tactile" emma:mode="ink">
                <msink:context xmlns:msink="http://schemas.microsoft.com/ink/2010/main" type="inkWord" rotatedBoundingBox="13228,830 16563,811 16565,1319 13231,133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561.3172">9980 709 217 0,'0'0'752'15,"0"0"-703"-15,-10 118 65 16,2-75-61-16,4-8 6 16,4-10-23-16,0-11-20 15,0-6-16-15,0-8 0 16,0 0-56-16,-5-33-40 0,-22-12-557 16</inkml:trace>
          <inkml:trace contextRef="#ctx0" brushRef="#br0" timeOffset="9955.0274">10248 895 627 0,'0'0'85'0,"0"0"-64"16,0 0 102-16,140 68-7 15,-85-68-17-15,-2-17-40 16,-6-19-18-16,-20-5-26 15,-14-2 7-15,-13-3 9 16,-3 7-10-16,-33 7-6 16,-12 7-4-16,-5 15-2 15,-1 10-9-15,0 3-3 0,6 35-2 16,6 12-9-16,18 3-42 16,21 3-14-16,6-11-69 15,40-8-135-15</inkml:trace>
          <inkml:trace contextRef="#ctx0" brushRef="#br0" timeOffset="10445.4602">10684 729 693 0,'0'0'85'0,"0"0"48"15,-18 134-58-15,13-100 3 16,5-12-35-16,0-11-27 16,0-5-12-16,0-6 1 15,0 0 2-15,0-14 9 16,0-17-16-16,0-12-25 15,0-8 6-15,0-2-8 16,0-3 0-16,9 5 13 16,14 6 6-16,5 12-13 15,6 10 9-15,-1 11 8 16,0 9 4-16,-6 3 7 0,-6 3 14 16,-8 20 5-1,-7 7 20-15,-6 8-13 0,0 1-9 16,-6 1 6-16,-10-5 7 15,10-3 0-15,3 0-10 16,3-6 5-16,0-3-3 16,7-5-9-16,13-4-8 15,7-13-12-15,12-1-6 16,9 0-42-16,6-21-20 16,-1-2-187-16,-10 3-525 15</inkml:trace>
          <inkml:trace contextRef="#ctx0" brushRef="#br0" timeOffset="10909.6522">11245 677 796 0,'0'0'55'0,"0"0"12"0,0 0-27 16,0 0 17-16,0 0 6 15,0 0-13-15,-21 81-9 16,21-53-3-16,0 2-3 15,0-4 3-15,4-2-11 16,13 1-3-16,1-9-1 16,3-1 4-16,7-7 8 15,10-4 5-15,10-4 15 16,6 0-11-16,-1 0-19 16,-8-3-8-16,-14-5-13 15,-10 3-3-15,-9 3 1 16,-12 2-2-16,2 0-21 0,-2 0-21 15,0-4-37 1,0-1-3-16,0 0-11 16,0-8-31-16,0-1-52 0,-6-1-111 15,-14-3-325-15</inkml:trace>
          <inkml:trace contextRef="#ctx0" brushRef="#br0" timeOffset="11194.9044">11266 494 137 0,'0'0'1040'16,"0"0"-1012"-16,0 0-14 15,0 0-14-15,133-7 3 16,-41 7-3-16,10-4-2 16,-1 2-105-16,-8 0-319 15</inkml:trace>
          <inkml:trace contextRef="#ctx0" brushRef="#br0" timeOffset="11067.3004">11302 728 916 0,'0'0'34'15,"0"0"78"-15,0 0-84 16,0 0-19-16,132 15-9 0,-114-33-15 16,-13-11-265-16</inkml:trace>
          <inkml:trace contextRef="#ctx0" brushRef="#br0" timeOffset="8591.5241">8593 659 68 0,'-140'-56'950'0,"152"56"-914"15,32 0-35-15,14 0 27 16,13 0 8-16,-1 0-25 16,-8 0-3-16,-8 0-8 15,-15 0-40-15,-21 0-169 16,-18 14-243-16</inkml:trace>
          <inkml:trace contextRef="#ctx0" brushRef="#br0" timeOffset="8454.469">8593 659 740 0,'0'0'58'0,"0"0"7"16,-14 140 39-16,14-91-44 16,0-8 1-16,0-12-44 15,0-13-9-15,2-10-8 16,7-6-2-16,4-4-69 16,-1-30-11-16,-6-9-318 0</inkml:trace>
          <inkml:trace contextRef="#ctx0" brushRef="#br0" timeOffset="8726.5095">8716 766 918 0,'0'0'12'0,"0"0"38"16,0 0 27-16,0 0-59 15,141 35-6-15,-87-42-12 16,5-18-91-16,-8 1-195 15</inkml:trace>
          <inkml:trace contextRef="#ctx0" brushRef="#br0" timeOffset="9064.863">9027 769 809 0,'0'0'72'16,"0"0"-11"-16,-18 106 21 15,18-74-12-15,0-9-26 16,0-9-24-16,0-7-4 15,0-7-6-15,0 0-9 16,14 0 1-16,16-24-2 16,6-14-5-16,3-7-29 15,-3-5-16-15,-6 0-3 16,-7 0 23-16,-5 5-12 16,-3 8 32-16,-9 17 10 15,-2 12 55-15,-1 8 30 16,-1 0-59-16,2 14-21 15,5 20-5-15,5 16 43 0,-1 3-3 16,7 2-7-16,-2-3-5 16,1-10-11-16,-2-10-16 15,-8-14-1-15,-5-12-15 16,-4-6-81-16,-6 0-63 16,-24-9-265-16</inkml:trace>
          <inkml:trace contextRef="#ctx0" brushRef="#br0" timeOffset="9192.098">9171 839 1066 0,'0'0'30'0,"0"0"-22"15,0 0 15-15,167 0-8 0,-110 0-9 16,-4-9-6-16,-3-5-77 16,-11-1-239-16</inkml:trace>
          <inkml:trace contextRef="#ctx0" brushRef="#br0" timeOffset="9700.6971">9674 536 1161 0,'0'0'17'0,"0"0"-11"15,151 0-2-15,-68 0 8 16,0 0-10-16,-3 0-2 16,-8 0-46-16,-12 0-142 15,-20 4-288-15</inkml:trace>
          <inkml:trace contextRef="#ctx0" brushRef="#br0" timeOffset="9396.337">9698 754 806 0,'0'0'135'0,"0"0"-10"15,-9 120-39-15,4-78-9 16,5-7-20-16,0-10-32 15,0-10-20-15,0-8-5 0,9-7-60 16,17 0-54-16,5-29-47 16,4-10-422-16</inkml:trace>
        </inkml:traceGroup>
        <inkml:traceGroup>
          <inkml:annotationXML>
            <emma:emma xmlns:emma="http://www.w3.org/2003/04/emma" version="1.0">
              <emma:interpretation id="{01F69A6C-4BE0-44C9-9D6D-A97CB41C6720}" emma:medium="tactile" emma:mode="ink">
                <msink:context xmlns:msink="http://schemas.microsoft.com/ink/2010/main" type="inkWord" rotatedBoundingBox="16985,472 17558,469 17562,1209 16990,121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549.566">12256 139 392 0,'0'0'536'0,"0"0"-523"16,0 0 23-16,-19 127 81 16,14-49-29-16,1 13-17 15,-1 4-5-15,2 0-18 16,2-10-18-16,-2-21-23 15,1-17-6-15,2-17-2 16,0-13 1-16,0-11-11 16,0-1-35-16,0-5-41 15,0 0-31-15,2-11-98 16,7-16-344-16</inkml:trace>
          <inkml:trace contextRef="#ctx0" brushRef="#br0" timeOffset="11945.357">12701 417 642 0,'0'0'143'0,"0"0"-80"15,0 0 35-15,0 0-12 16,0 0 24-16,0 0-66 15,-94 120-15-15,41-91-18 16,0-6-2-16,2-7 6 16,9-10-12-16,5-4-3 0,10-2-7 15,10 0-14-15,8 0-17 16,9 0 1-16,0 0 19 16,0 0 17-16,17 6 1 15,8 23 0-15,4 5 39 16,4 10 20-16,0-3 3 15,1 0-17-15,5-8 8 16,2-10-18-16,3-13 34 16,-1-7-27-16,-4-3-20 15,-3-4-18-15,-8-23-4 16,-10 2-47-16,-9 6-57 16,-9 0-55-16,0 4-244 15</inkml:trace>
        </inkml:traceGroup>
        <inkml:traceGroup>
          <inkml:annotationXML>
            <emma:emma xmlns:emma="http://www.w3.org/2003/04/emma" version="1.0">
              <emma:interpretation id="{4FD93286-67E8-4615-95ED-5B0E958A57FA}" emma:medium="tactile" emma:mode="ink">
                <msink:context xmlns:msink="http://schemas.microsoft.com/ink/2010/main" type="inkWord" rotatedBoundingBox="18384,675 19602,669 19606,1353 18388,136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458.0552">13844 720 198 0,'0'0'555'16,"0"0"-528"-16,0 0 20 15,0 0 1-15,0 0 3 16,0 0 1-16,47 14 25 15,-38-29-53-15,-8-3-17 16,-1 1 1-16,0 4 3 0,-22 0-3 16,-9 3-6-1,0 8 5-15,-5 2 10 0,0 0-11 16,-3 21-5-16,4 13 0 16,5 7 0-16,10 8 1 15,11 5-1-15,9-3 0 16,0-8-1-16,15-8-1 15,22-12 1-15,14-17 0 16,7-6 3-16,11-13 3 16,2-26 1-16,-3-16-4 15,1-9-3-15,-1-13-1 16,-8-3-7-16,-12-3 1 16,-17 9-4-16,-25 13 11 15,-6 12-3-15,-10 14-6 0,-22 12-11 16,2 13 12-1,3 10 8-15,6 0 11 16,5 15-10-16,2 19 0 0,5 18-1 16,3 13 2-16,2 12 8 15,0 7-4-15,3-3 6 16,1-4-5-16,0-12 7 16,0-14-4-16,0-12-4 15,0-18-3-15,0-11-3 16,0-10-2-16,0 0 2 15,9-21 6-15,15-22-6 16,11-10-20-16,5-3 8 16,-1 9 4-16,-12 20-2 15,-7 10 10-15,-11 17 0 16,-5 6-10-16,-2 30 10 0,2 13 5 16,4 3 12-16,6-3-1 15,11-8-9-15,11-11-6 16,14-18-1-16,2-12 6 15,3 0-5-15,-4-19 9 16,-8-13-10-16,-10-4 1 16,-9 3 1-16,-13 8-2 15,-7 13 1-15,-4 6 4 16,0 6-5-16,0 0-6 16,8 15-30-16,11 15-34 15,19 3-59-15,19-10-193 16</inkml:trace>
        </inkml:traceGroup>
        <inkml:traceGroup>
          <inkml:annotationXML>
            <emma:emma xmlns:emma="http://www.w3.org/2003/04/emma" version="1.0">
              <emma:interpretation id="{D27E1C70-345C-4FB9-A51A-FDE84422AB45}" emma:medium="tactile" emma:mode="ink">
                <msink:context xmlns:msink="http://schemas.microsoft.com/ink/2010/main" type="inkWord" rotatedBoundingBox="20320,845 21137,841 21140,1297 20323,130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045.1254">15546 723 388 0,'0'0'337'0,"0"0"-286"0,0 0 66 16,0 0-83-16,100-116 8 16,-38 110 62-16,1 6-49 15,-7 12-32-15,-14 27-1 16,-12 8 5-16,-16 4 2 15,-14 1-2-15,0-5-18 16,-32-11 10-16,-9-6 2 16,-7-10 2-16,2-10-13 15,5-8-2-15,11-2-5 16,15 0-2-16,7-4-1 16,8-17-18-16,23-5-39 15,28-2 3-15,12 3 3 0,3 7 10 16,-4 10-4-1,-11 8 26-15,-13 0 5 0,-13 9 14 16,-7 16 15-16,-6 6 32 16,-3 2-7-16,0-7-6 15,2-7-23-15,4-13-9 16,3-6-4-16,9-19-16 16,8-24-75-16,2-15-94 15,-7-3-1-15,-9-4 188 16,-12 3 67-16,-9 9 106 15,0 8-36-15,-4 15-46 16,-5 13-21-16,4 13-10 16,5 4-60-16,0 0-7 15,15 24-75-15,23 6-5 16,7 1-210-16</inkml:trace>
        </inkml:traceGroup>
        <inkml:traceGroup>
          <inkml:annotationXML>
            <emma:emma xmlns:emma="http://www.w3.org/2003/04/emma" version="1.0">
              <emma:interpretation id="{AD510C55-B69B-4D25-B974-FDF4D7E63D42}" emma:medium="tactile" emma:mode="ink">
                <msink:context xmlns:msink="http://schemas.microsoft.com/ink/2010/main" type="inkWord" rotatedBoundingBox="22025,787 23787,777 23791,1463 22028,1473"/>
              </emma:interpretation>
              <emma:one-of disjunction-type="recognition" id="oneOf8">
                <emma:interpretation id="interp8" emma:lang="" emma:confidence="0">
                  <emma:literal>può</emma:literal>
                </emma:interpretation>
                <emma:interpretation id="interp9" emma:lang="" emma:confidence="0">
                  <emma:literal>però</emma:literal>
                </emma:interpretation>
                <emma:interpretation id="interp10" emma:lang="" emma:confidence="0">
                  <emma:literal>purò</emma:literal>
                </emma:interpretation>
                <emma:interpretation id="interp11" emma:lang="" emma:confidence="0">
                  <emma:literal>prò</emma:literal>
                </emma:interpretation>
                <emma:interpretation id="interp12" emma:lang="" emma:confidence="0">
                  <emma:literal>Può</emma:literal>
                </emma:interpretation>
              </emma:one-of>
            </emma:emma>
          </inkml:annotationXML>
          <inkml:trace contextRef="#ctx0" brushRef="#br0" timeOffset="14523.0861">17252 726 793 0,'0'0'96'0,"0"138"43"16,0-72-60-16,0-2-25 15,2-6-8-15,5-15-31 16,-2-15-9-16,-4-11-4 16,-1-17-2-16,0 0 1 15,0-18-1-15,0-28-43 16,0-12-9-16,0-10 37 15,14-5 14-15,28 6 1 16,15 10-2-16,6 14 2 16,3 17 0-16,-6 18 24 15,-13 8 21-15,-10 0 0 0,-12 19-10 16,-13 6-2 0,-12 2 3-16,0 0-1 0,-35-1-3 15,-15-5 1-15,-11-4-9 16,4-9-16-16,8-3-8 15,22-5-12-15,18 0-33 16,9 0-39-16,20-2-56 16,33-15-188-16,13-3-283 15</inkml:trace>
          <inkml:trace contextRef="#ctx0" brushRef="#br0" timeOffset="15122.7625">17822 667 677 0,'0'0'52'0,"0"0"35"16,0 0 13-16,-27 122-6 16,27-91-26-16,4-8-30 15,23-4-27-15,5-13-3 16,9-6 13-16,5 0-14 15,2-4 5-15,-6-17-3 16,-7 3-8-16,-10-4 0 16,-13 8 4-16,-7 4-5 15,-5 5 4-15,0 5 21 16,0 0-12-16,0 0-13 0,0 19-1 16,0 8-1-16,0 4 4 15,14 0-4-15,26-7 4 16,17-4-1-16,5-11 14 15,-8-9-5-15,-3 0-3 16,-13-5-2-16,-8-10-3 16,-12 2-1-16,-9 3-1 15,-6 6 0-15,-3 1 0 16,0 3 0-16,0 0-4 16,1 0-5-16,4 0-1 0,7 9 4 15,9 3 6 1,10-3 0-16,15-6 1 0,5-3 5 15,0 0 1-15,-5-16-3 16,-11-9 0-16,-11-1 0 16,-16-5 4-16,-8-2-7 15,-5 4 0-15,-27 7 13 16,-5 6 9-16,-4 10-5 16,-2 6-3-16,-1 6-1 15,8 22-14-15,9 5-4 16,13-4 4-16,14-4-34 15,0-14-50-15,20-8-36 16,13-3-200-16</inkml:trace>
          <inkml:trace contextRef="#ctx0" brushRef="#br0" timeOffset="15296.4365">18766 446 271 0,'0'0'929'0,"0"0"-893"15,0 0-29-15,132 11 24 16,-88-3-3-16,-8 1-18 16,-9 0-10-16,-20 9-61 15,-7 3-173-15,-31 8-555 16</inkml:trace>
        </inkml:traceGroup>
      </inkml:traceGroup>
    </inkml:traceGroup>
    <inkml:traceGroup>
      <inkml:annotationXML>
        <emma:emma xmlns:emma="http://www.w3.org/2003/04/emma" version="1.0">
          <emma:interpretation id="{7D09833A-853E-4687-BC6E-04AC392EBF3C}" emma:medium="tactile" emma:mode="ink">
            <msink:context xmlns:msink="http://schemas.microsoft.com/ink/2010/main" type="paragraph" rotatedBoundingBox="5127,3259 17920,3195 17925,4179 5132,4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9C9490-B20B-4B94-B561-6ADCDE87680C}" emma:medium="tactile" emma:mode="ink">
              <msink:context xmlns:msink="http://schemas.microsoft.com/ink/2010/main" type="line" rotatedBoundingBox="5127,3259 17920,3195 17925,4179 5132,4243"/>
            </emma:interpretation>
          </emma:emma>
        </inkml:annotationXML>
        <inkml:traceGroup>
          <inkml:annotationXML>
            <emma:emma xmlns:emma="http://www.w3.org/2003/04/emma" version="1.0">
              <emma:interpretation id="{5C2FD839-D652-42F1-B674-881FBC5158D2}" emma:medium="tactile" emma:mode="ink">
                <msink:context xmlns:msink="http://schemas.microsoft.com/ink/2010/main" type="inkWord" rotatedBoundingBox="5127,3259 10314,3233 10318,4157 5132,418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823.5077">1667 3550 593 0,'0'0'77'0,"0"0"29"16,0 0-52-1,125 47 6-15,-86-47 11 0,-3-8-19 16,-6-22-17 0,-11-6-21-16,-7-7-8 0,-7-4 0 15,-5-2-5-15,-12-1 3 16,-24 8-3-16,-9 7 3 16,-3 14-4-16,2 11 1 15,13 10 14-15,9 0-14 16,11 19 1-16,10 20-2 15,3 10-7-15,3 8 2 16,21 5 5-16,9 0 2 16,0 0-2-16,2-3-9 15,-5-2 8-15,-3-6-7 16,-6-8-27-16,-6-8-78 0,-6-17-50 16,-5-14-112-16,-4-4-140 15</inkml:trace>
          <inkml:trace contextRef="#ctx0" brushRef="#br0" timeOffset="18403.2355">2047 3305 243 0,'0'0'548'0,"0"0"-508"16,0 0-37-16,0 0 20 16,0 0 65-16,0 105-43 15,5-57-16-15,11-3-15 16,2-4-3-16,5-11 1 16,2-9-6-16,7-10-4 15,4-11 0-15,5 0 8 16,2-26 4-16,1-13-14 15,-1-5-1-15,-7-4 0 16,-6 3 0-16,-15 7 1 16,-7 15 0-16,-8 10 3 15,0 5 4-15,0 8 21 0,0 0-28 16,0 12-20 0,0 20 20-16,0 3 2 0,9 1-2 15,12 1-3-15,6-8 3 16,9-7 0-16,9-11 0 15,11-11 3-15,3 0 1 16,2-19-4-16,-1-16 0 16,-3-4-4-16,-8-2-1 15,-12 0-14-15,-8 6-2 16,-16 13 20-16,-8 7 1 16,-5 15 24-16,0 0 10 15,0 7-34-15,0 27-4 16,0 5 4-16,1 6 14 15,8-7-14-15,9-10 0 0,6-14-16 16,5-11-50-16,6-3-31 16,-5-25-96-16,-6-10-398 15</inkml:trace>
          <inkml:trace contextRef="#ctx0" brushRef="#br0" timeOffset="17241.2685">354 3343 855 0,'0'0'33'15,"0"0"33"-15,0 0-29 16,27 112-27-16,12-109 1 16,5-3-3-16,9-32 6 0,-5-17 8 15,-5-8-17-15,-14 5-5 16,-17 12-7-16,-12 12 1 16,0 11 6-16,-30 10-1 15,-5 7-3-15,-5 0 4 16,1 10 7-16,6 13-2 15,8 7 2-15,15-2 3 16,7 1-3-16,3 5 1 16,9-1 3-16,29-2 23 15,16-4 1-15,16-9 22 16,18-5-14-16,5-11-14 16,3-2-23-16,-12 0-1 15,-7 0-5-15,-8-6-1 16,-7 1-52-16,-8 1-42 0,-8 2-153 15,-14-6-455-15</inkml:trace>
          <inkml:trace contextRef="#ctx0" brushRef="#br0" timeOffset="17503.0307">1495 3142 685 0,'0'0'65'16,"0"0"60"-16,-121 5-29 15,80 18-51-15,0 8 10 0,10 7-7 16,5 4-15-16,13 7-12 16,10 3-10-16,3-3-3 15,21-6-3-15,24-11-6 16,17-13 1-16,8-10-13 15,1-9-40-15,-5 0-127 16,-13 0-66-16</inkml:trace>
          <inkml:trace contextRef="#ctx0" brushRef="#br0" timeOffset="18783.393">3205 3170 746 0,'0'0'39'0,"0"0"-32"16,192-34 12-16,-103 34 75 16,-2 0 35-16,-7 6-42 0,-17 24-37 15,-17 1-9 1,-19-2-13-16,-16-4-18 0,-11 2 0 16,0-2 1-16,-29-6 19 15,-13-4-11-15,0-3-11 16,3-9-3-16,9 0-3 15,12-3-2-15,14 0-3 16,4 0-20-16,13-18-31 16,31-12-3-16,13 1 27 15,6-4-45-15,2 8-113 16,-11 7 44-16,-9 10-35 16,-12 8 122-16,-14 0 57 15,-11 12 55-15,-8 21 40 16,0 7 10-16,0 9 12 15,-9-1-12-15,0-9-43 0,4-12-40 16,2-17-22-16,3-10-8 16,-1 0-28-16,-2-32-77 15,1-12-199-15</inkml:trace>
          <inkml:trace contextRef="#ctx0" brushRef="#br0" timeOffset="18912.957">3917 3012 764 0,'0'0'209'0,"0"0"-94"15,0 0-75-15,0 0-22 16,176-95-2-16,-117 88-16 16,-5 4-5-16,-6 3-21 15,-6 0-112-15,-22 17-231 0</inkml:trace>
          <inkml:trace contextRef="#ctx0" brushRef="#br0" timeOffset="19611.7663">4292 3355 101 0,'0'0'359'0,"0"0"-231"0,0 0 28 16,151-54-43-16,-108 4-21 15,-12 3-50-15,-13 2 25 16,-13 9-30-16,-5 4-13 16,-17 8-9-16,-19 12-2 15,-3 11-7-15,0 1 11 16,1 16-10-16,5 17-7 15,6 6 0-15,9 13-1 0,14-4 0 16,4 2 0-16,9-8-4 16,16-7-2-16,2-10-17 15,0-7-5-15,-4-11-16 16,2-7-7-16,1 0 17 16,-2-26-17-16,-3-1-37 15,-3-5-3-15,-1 2-51 16,-7 1-30-16,1 2 25 15,-10 9 49-15,-1 7 99 16,0 11 51-16,0 0 66 16,0 9-77-16,0 20 106 15,0 6 1-15,0-1-53 16,0-2-37-16,0-6-9 0,8-13-2 16,2 0-23-16,8-13 1 15,3 0 3-15,6 0-9 16,9-26 2-16,7-4-14 15,-3 0-5-15,-4 7 1 16,-6 11-2-16,-9 12 0 16,-7 0-11-16,-5 21 11 15,1 12 17-15,1-3 14 16,4-1-13-16,6-9-10 16,6-7-5-16,9-13 0 15,11-6 0-15,2-29 5 16,4-10-8-16,-8-9-17 15,-9 4-10-15,-12 2 21 0,-13 13 6 16,-11 15 2-16,0 11 38 16,0 9 9-16,-6 0 6 15,-6 9-10-15,3 25-20 16,7 14-15-16,2 12 16 16,5-1-16-16,26-6-9 15,17-8 0-15,6-16-1 16,11-14-46-16,-2-15-69 15,-10 0-235-15</inkml:trace>
        </inkml:traceGroup>
        <inkml:traceGroup>
          <inkml:annotationXML>
            <emma:emma xmlns:emma="http://www.w3.org/2003/04/emma" version="1.0">
              <emma:interpretation id="{174A9540-06E7-491F-93CA-2B1C969DAB90}" emma:medium="tactile" emma:mode="ink">
                <msink:context xmlns:msink="http://schemas.microsoft.com/ink/2010/main" type="inkWord" rotatedBoundingBox="11141,3386 12224,3381 12228,4208 11145,421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0009.063">6366 3224 470 0,'0'0'333'15,"0"0"-314"-15,124-24 91 0,-76 24-48 16,4 13 15-16,-2 22 1 15,-10 4-19-15,-6 7-21 16,-16-2-3-16,-17 1-26 16,-1-3 2-16,-13-9 3 15,-22-7-2-15,-3-11-3 16,-1-6-4-16,3-9 8 16,8 0-1-16,10 0-10 15,7-6-2-15,11-5-5 16,0-7-26-16,23-1-17 15,22-7-11-15,15-6-48 16,-2-2-182-16,0-6-393 16</inkml:trace>
          <inkml:trace contextRef="#ctx0" brushRef="#br0" timeOffset="20214.6298">7055 3050 712 0,'0'0'20'0,"0"0"6"16,0 0 1-16,-71 106 24 15,50-41 48-15,3 10 13 16,4 11-28-16,-1-1-43 16,2-2-23-16,2-7-4 15,2-4-5-15,8-9-8 16,-4-11-1-16,1-16 0 16,-1-13-30-16,2-17-28 0,3-6-15 15,0-17-18 1,0-19-362-16</inkml:trace>
          <inkml:trace contextRef="#ctx0" brushRef="#br0" timeOffset="20504.5949">7068 3530 703 0,'0'0'31'0,"0"0"87"15,146-76-71-15,-93 53 15 16,-1 4 21-16,-4 9-16 16,-8 9-26-16,-13 1-23 15,-14 0-8-15,-10 3-4 0,-3 15 15 16,-3 8 16 0,-24 2-1-16,-4-2-10 0,-3-8-9 15,10-7-8-15,6-4-7 16,6-5-2-16,8-2-32 15,4 0-43-15,0 0-87 16,7-6-445-16</inkml:trace>
        </inkml:traceGroup>
        <inkml:traceGroup>
          <inkml:annotationXML>
            <emma:emma xmlns:emma="http://www.w3.org/2003/04/emma" version="1.0">
              <emma:interpretation id="{C0DF8DAA-825C-490A-BF29-266CB1F99058}" emma:medium="tactile" emma:mode="ink">
                <msink:context xmlns:msink="http://schemas.microsoft.com/ink/2010/main" type="inkWord" rotatedBoundingBox="12342,3259 15921,3242 15924,3890 12345,3908"/>
              </emma:interpretation>
              <emma:one-of disjunction-type="recognition" id="oneOf11">
                <emma:interpretation id="interp15" emma:lang="" emma:confidence="0">
                  <emma:literal>cedendo</emma:literal>
                </emma:interpretation>
                <emma:interpretation id="interp16" emma:lang="" emma:confidence="0">
                  <emma:literal>udendo</emma:literal>
                </emma:interpretation>
                <emma:interpretation id="interp17" emma:lang="" emma:confidence="0">
                  <emma:literal>pudendo</emma:literal>
                </emma:interpretation>
                <emma:interpretation id="interp18" emma:lang="" emma:confidence="0">
                  <emma:literal>adendo</emma:literal>
                </emma:interpretation>
                <emma:interpretation id="interp19" emma:lang="" emma:confidence="0">
                  <emma:literal>Sudando</emma:literal>
                </emma:interpretation>
              </emma:one-of>
            </emma:emma>
          </inkml:annotationXML>
          <inkml:trace contextRef="#ctx0" brushRef="#br0" timeOffset="22481.2536">7569 3461 738 0,'0'0'25'0,"0"0"58"16,147-100-16-1,-97 59-1-15,-11-2 2 0,-17 8-16 16,-14 5-23 0,-8 4-2-16,0 8 6 0,-18 5-11 15,-5 5-13-15,-5 8-9 16,4 0 0-16,-3 15-2 16,-2 24-5-16,5 11 5 15,6 8 2-15,6-1 2 16,12-1 9-16,0-4-4 15,12-12-4-15,26-13-2 16,14-17-1-16,10-10-2 16,4-4 0-16,-4-31-12 15,-7-1-17-15,-13-5-9 16,-13 2 13-16,-15 4 0 0,-8 4 6 16,-6 6 18-1,0 12 3-15,-2 6 23 0,-12 7-9 16,2 0-14-16,0 15-5 15,2 11 5-15,2 5 1 16,2-2 22-16,6-3-14 16,0-1-8-16,0-7 5 15,18-1-4-15,9-11 14 16,10-6-15-16,5 0-1 16,1-20-2-16,-2-5-21 0,-10 2-33 15,-10 1-22 1,-10 6-6-16,-8 5 32 15,-3 7 52-15,0 4 32 16,0 0 8-16,0 9-37 0,0 11 4 16,0 4 20-16,11-3 1 15,13-4-9-15,7-6 4 16,13-9 46-16,5-2-38 16,5-2-6-16,-1-18-5 15,-5-3-17-15,-7 0 3 16,-7 2-4-16,-11 4-1 15,-11 5-1-15,-5 3-6 16,-5 8-7-16,-2 1 5 16,0 0-10-16,0 0 0 15,0 0-11-15,7 7 29 16,3 2-2-16,8-3 4 16,4-4 9-16,5-2 12 0,3-3-7 15,-3-23-8-15,-6-7-8 16,-10-5-9-16,-7-4-12 15,-4 3-12-15,0 5 27 16,-10 11 6-16,-13 7 31 16,-5 12-1-16,-4 4-2 15,-7 10-13-15,-6 31-15 16,0 13 0-16,6 13-1 16,13-4-1-16,17 0 1 15,9-5 0-15,0-10-2 0,17-11-2 16,5-14-30-16,5-16-10 15,5-7-25-15,6-15 8 16,-1-26-39 0,5-12-59-16,-6-6-51 0,0-10 113 15,-6-8 86-15,-4-3 10 16,-6 7 3-16,-7 11-1 16,-2 15 17-16,-5 16 41 15,-3 14 132-15,-3 14-7 16,1 3-69-16,-1 0-76 15,3 0-12-15,-3 15-2 16,0 17 59-16,0 10-54 16,0 12-11-16,0 11 4 15,-7 10 14-15,-5-5-5 16,1 0-9-16,2-15-6 0,6-15-7 16,3-8-9-1,0-14-2-15,0-8-18 0,18-8-24 16,12-2-33-16,5 0 10 15,1-14-32-15,3-2-27 16,0-1 41-16,-4-1 41 16,-7-5 44-16,-2-2 14 15,-8-3 56-15,-5-5-22 16,-5-5 15-16,-7-5-29 16,-1 5-21-16,0 8-6 15,0 6 22-15,-9 12 30 16,-4 10-27-16,-1 2-16 15,-4 0-13-15,2 14-3 16,-2 18 0-16,1 11 0 0,8 6 4 16,3 5 0-16,6-4 0 15,0-5 0-15,0-7-4 16,23-13 1-16,11-7-1 16,10-17 18-16,1-1-18 15,7-11 0-15,-2-22-8 16,1-11-14-16,-6-3-19 15,-10-6-33-15,-13-1 24 16,-8 5 4-16,-13 6 46 16,-1 16 13-16,0 8 22 15,0 18 12-15,-6 1 10 0,-6 6-53 16,-1 24-1 0,-2 8 11-16,3 6 14 0,7-2-14 15,5 2 10-15,0-4 11 16,0-8-27-16,26-4-7 15,7-15 0-15,10-13-1 16,10 0-6-16,3-8-23 16,-7-20-13-16,-1-6-49 15,-11-5-40-15,-10 1 9 16,-11-1-30-16,-10 6 23 16,-6 11 129-16,0 14 161 15,0 8-9-15,-1 1-80 16,-13 28-57-16,-2 8 36 15,2 8 18-15,10-9-13 0,4 2-34 16,0-7-1-16,25-8 2 16,14-11-13-16,6-10 23 15,9-2-13-15,4-11-20 16,-3-11-2-16,-8-1-24 16,-13 8 3-16,-13 4-10 15,-12 5 11-15,-9 6 16 16,0 0 0-16,0 0 1 15,0 13 5-15,0 2 11 16,0 4 7-16,17-4 2 16,15-6-17-16,8-5 27 15,8-4 3-15,0 0-19 16,-3-24-14-16,-10-9 0 16,-9-3 0-16,-11-12-11 0,-11-3-18 15,-4 2 17-15,0 5 12 16,-19 12 10-16,-12 13 15 15,0 7-3-15,-4 12-9 16,-1 0-9-16,-1 31-4 16,4 16-2-16,4 9 0 15,15 3 0-15,13 0 2 16,1-3-2-16,1-5 0 16,22-10-3-16,6-12-32 15,2-14-22-15,4-15-64 16,1 0-58-16,3-30 12 0,-3-10-223 15</inkml:trace>
          <inkml:trace contextRef="#ctx0" brushRef="#br0" timeOffset="22910.3081">10768 2911 532 0,'0'0'175'0,"0"0"-26"15,0 0-95-15,0 0-18 16,0 0 46-16,-51 124-5 15,33-53-32-15,4 3-10 16,1 3-17-16,8-1-1 16,5-16-3-16,0-12-3 15,0-11-8-15,14-10 2 0,7-11-4 16,1-10 7 0,6-6-5-16,2 0-3 0,0-16-13 15,-6-1-20-15,-6 10 0 16,-8 5 27-16,-4 2-3 15,3 0-12-15,3 0 8 16,6 9 12-16,5 2 1 16,7-5 2-16,5-6 16 15,1 0 2-15,-2-6 6 16,-2-23-15-16,-8-8 4 16,-8-6-1-16,-8-8-8 15,-8 6-2-15,0 2 2 16,-12 10 17-16,-15 12 17 15,0 12-15-15,-2 9-11 0,2 18-5 16,5 27-9-16,1 11-12 16,15 7-54-16,6-10-51 15,39-10-180-15</inkml:trace>
        </inkml:traceGroup>
        <inkml:traceGroup>
          <inkml:annotationXML>
            <emma:emma xmlns:emma="http://www.w3.org/2003/04/emma" version="1.0">
              <emma:interpretation id="{4B2EA77C-0628-4A84-8021-16C4D22B5B55}" emma:medium="tactile" emma:mode="ink">
                <msink:context xmlns:msink="http://schemas.microsoft.com/ink/2010/main" type="inkWord" rotatedBoundingBox="17098,3312 17920,3308 17924,4005 17102,4009"/>
              </emma:interpretation>
              <emma:one-of disjunction-type="recognition" id="oneOf12">
                <emma:interpretation id="interp20" emma:lang="" emma:confidence="0">
                  <emma:literal>o</emma:literal>
                </emma:interpretation>
                <emma:interpretation id="interp21" emma:lang="" emma:confidence="0">
                  <emma:literal>E</emma:literal>
                </emma:interpretation>
                <emma:interpretation id="interp22" emma:lang="" emma:confidence="0">
                  <emma:literal>6</emma:literal>
                </emma:interpretation>
                <emma:interpretation id="interp23" emma:lang="" emma:confidence="0">
                  <emma:literal>à</emma:literal>
                </emma:interpretation>
                <emma:interpretation id="interp24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23427.4671">12799 3221 55 0,'0'0'726'15,"0"0"-691"-15,0 0 54 16,0 0-8-16,0 0 5 16,-24-110-39-16,3 99-18 15,-9 5-4-15,-3 6-17 16,-11 0-3-16,-8 25-3 15,-2 11-2-15,2 9 5 0,4 6 5 16,11 3 18-16,4 4-2 16,9 0 6-16,7-3-8 15,13-6 0-15,4-6-8 16,0-5-6-16,21-9 5 16,12-8 0-16,10-9 5 15,8-5 14-15,0-7-4 16,-2 0-15-16,-7-4-6 15,-6-11-1-15,-9-2-8 16,-5 2 0-16,-8 0-20 16,-2 1-33-16,-3-2-28 15,-2 1-49-15,-2-1-1 16,-5 4-194-16,0-3-396 16</inkml:trace>
          <inkml:trace contextRef="#ctx0" brushRef="#br0" timeOffset="23876.4587">12371 3005 816 0,'0'0'101'0,"0"0"-50"16,0 0-22-16,0 0 6 15,0 0 23-15,117-8 22 16,-42 8-23-16,5 0 0 15,1 0-3-15,0 0-1 16,-9 0-9-16,-7 0-4 16,-6 0 0-16,-10 0-5 15,-7-4 0-15,-13-3-13 16,-13 0-5-16,-11 5-10 0,-2 1 2 16,-3 1-4-16,0 0-5 15,0 0-6-15,0 0-19 16,0 0-24-16,0 0-41 15,-12 0-27-15,-11 0-58 16,-11 18-235-16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4:35.62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835C6BF-7EA7-47BF-B0AB-535A32A8E425}" emma:medium="tactile" emma:mode="ink">
          <msink:context xmlns:msink="http://schemas.microsoft.com/ink/2010/main" type="writingRegion" rotatedBoundingBox="19449,5094 23740,4623 24167,8514 19877,8985"/>
        </emma:interpretation>
      </emma:emma>
    </inkml:annotationXML>
    <inkml:traceGroup>
      <inkml:annotationXML>
        <emma:emma xmlns:emma="http://www.w3.org/2003/04/emma" version="1.0">
          <emma:interpretation id="{94854D51-700E-414A-B053-6BAAF8B62721}" emma:medium="tactile" emma:mode="ink">
            <msink:context xmlns:msink="http://schemas.microsoft.com/ink/2010/main" type="paragraph" rotatedBoundingBox="19677,5069 23740,4623 23874,5842 19811,6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E7A337-9F8A-47D0-8303-CB07FE939414}" emma:medium="tactile" emma:mode="ink">
              <msink:context xmlns:msink="http://schemas.microsoft.com/ink/2010/main" type="line" rotatedBoundingBox="19677,5069 23740,4623 23874,5842 19811,6288"/>
            </emma:interpretation>
          </emma:emma>
        </inkml:annotationXML>
        <inkml:traceGroup>
          <inkml:annotationXML>
            <emma:emma xmlns:emma="http://www.w3.org/2003/04/emma" version="1.0">
              <emma:interpretation id="{0138F91D-0C1B-400B-90EF-45948E77181F}" emma:medium="tactile" emma:mode="ink">
                <msink:context xmlns:msink="http://schemas.microsoft.com/ink/2010/main" type="inkWord" rotatedBoundingBox="19677,5069 23740,4623 23874,5842 19811,62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15126 5122 434 0,'0'0'434'0,"0"0"-410"15,0 0 59-15,0 0-39 16,0 0-39-16,-61 164 17 16,61-57 39-16,4 10-26 15,10 3-5-15,-2-9-19 0,-2-20-7 16,-2-27-3-1,-2-27 2-15,-3-24-6 0,-3-13 3 16,0-12-2-16,-9-33-10 16,-17-24-27-16,-4-20 13 15,2-16 23-15,-1 0 3 16,6-4 6-16,10 4-5 16,13 12-1-16,4 13 0 15,37 17-9-15,16 21 9 16,3 20 9-16,2 20-2 15,-5 4-6-15,-7 37-1 16,-10 17 15-16,-11 1-1 0,-19 1-10 16,-10-11 9-1,0-12-8-15,-15-11 1 16,-19-9 6-16,-8-9 13 0,-5-4-11 16,-6-2-12-16,7 0-2 15,14 0-4-15,17 0-41 16,15 0-20-16,5-5-166 15,26-4-221-15</inkml:trace>
          <inkml:trace contextRef="#ctx0" brushRef="#br0" timeOffset="796.3075">15573 5329 558 0,'0'0'78'0,"0"0"-17"0,0 0 45 16,137-92 6-16,-101 51-36 16,-6-4-47-16,-8 0-9 15,-8 4 1-15,-11 5-14 16,-3 2 1-16,0 10-1 15,-17 7-1-15,-2 11-2 16,1 6-2-16,1 0-1 16,-1 17-1-16,5 22 0 15,4 11 3-15,9 12-3 16,0-3 0-16,22-2 1 16,14-5-1-16,5-14 0 0,7-14 0 15,3-15-7 1,0-9-5-16,2-11 0 0,-5-26 12 15,-5-8 9-15,-11-3-9 16,-11 3 7-16,-12 7-5 16,-9 15 2-16,0 8 22 15,0 11-1-15,-13 4-18 16,1 0-2-16,3 15-5 16,4 12-3-16,5 8 3 15,0-5 0-15,18-1-3 16,12-9 3-16,6-7-5 15,8-7 2-15,4-6-1 0,-3 0 3 16,-1-13-4-16,-10-4-3 16,-11 2 7-16,-10 4 0 15,-5 10-1-15,-7 1 0 16,4 0-5-16,-1 0 0 16,5 0-4-16,3 0 11 15,6 0 3-15,5 0-1 16,7 0-2-16,2 0 0 15,1-15 3-15,-9-9 3 16,-6-5 0-16,-11 0-2 16,-7 1 3-16,-3-1 15 15,-21 1-2-15,-10 8-6 16,-7 12-2-16,2 8-10 0,0 0-2 16,7 28-3-16,7 16 3 15,7 12-3-15,10 6 0 16,8 2-6-16,0-6-5 15,17-12-7-15,13-15-17 16,6-12-37-16,3-16-22 16,5-3-18-16,1-28-83 15,4-20-210-15</inkml:trace>
          <inkml:trace contextRef="#ctx0" brushRef="#br0" timeOffset="1394.3378">16827 5021 173 0,'0'0'192'0,"25"-192"11"15,-20 99-46 1,2 14-71-16,-5 15-38 0,-2 20-7 15,0 22-2-15,0 16 17 16,0 6-23-16,0 0-26 16,-6 23-2-16,-3 21-5 15,6 18 5-15,3 11 0 16,0 15 3-16,0 4-2 16,16 0-2-16,7-5-2 15,-1-16-2-15,4-11 0 16,4-17-1-16,-2-21 0 15,7-14-9-15,1-8 5 16,3-24 5-16,2-21 9 16,-2-14 4-16,-8-10-10 15,-9 1 1-15,-10 9 2 0,-12 10-4 16,0 15 7-16,0 17 9 16,-25 11 8-16,3 6-14 15,-5 0-5-15,0 26-4 16,6 20-1-16,7 11 3 15,14 11-4-15,0-2 0 16,21-10-1-16,14-6 0 16,10-17-3-16,9-15-24 15,8-16 10-15,4-2-4 16,-1-20 4-16,-8-19-13 16,-11-11-9-16,-11-3 10 15,-14 0-4-15,-15 4 33 0,-6 6 0 16,-5 10 24-16,-14 12 11 15,-2 7 2-15,7 11-10 16,2 3-17-16,3 3-7 16,3 29-3-16,3 18 0 15,3 9 5-15,0 1 1 16,0-5 0-16,21-7-6 16,5-12-2-16,2-9 0 15,10-9-9-15,3-11-6 16,-1-7-48-16,-1-7-39 15,-7-19-17-15,-10-8-61 16,-10-4-98-16,-9-1-46 16</inkml:trace>
          <inkml:trace contextRef="#ctx0" brushRef="#br0" timeOffset="1731.912">17792 4946 236 0,'0'0'124'0,"0"0"35"16,0 0-40-16,-39-107-61 15,39 88-16-15,0 1-4 16,13 0-22-16,17 0 17 15,6-1 41-15,6 3-35 16,4 7 3-16,-6 6 5 16,-2 3-22-16,-10 0-24 15,-7 19 4-15,-9 9-5 16,-7 4 14-16,-5 2 14 16,0 1 11-16,0-2-14 15,-12 0-8-15,3 2-10 16,0-4-5-16,4 3 0 0,2 4-1 15,3-1-2-15,0 2 0 16,0-1-1-16,24 2 2 16,5-7-1-16,8-5 1 15,6-5-1-15,-1-12-3 16,3-9-2-16,-2-2-18 16,-2-9-8-16,-5-16-59 15,-7 1-33-15,-11-3-68 16,-14 9-197-16</inkml:trace>
          <inkml:trace contextRef="#ctx0" brushRef="#br0" timeOffset="2432.432">18371 4900 441 0,'0'0'131'15,"0"0"-4"-15,0 0-43 16,0 0-31-16,0 0-12 16,0 0-7-16,0-96-9 15,0 90-8-15,3 4-8 0,0 2-3 16,-3 0-3-16,0 0 4 15,0 0 1-15,0 0 1 16,1 0 1-16,2 0-7 16,-1 0 7-16,1 0 1 15,-3 0 7-15,0 0-1 16,0 0-2-16,0 0 2 16,0 0 1-16,0 0 0 15,0 0-2-15,0 0-6 16,0 0-4-16,0 0-2 15,0 0-4-15,0 0-3 16,0 0-1-16,0 17-1 16,0 10 6-16,-3 17-1 15,3 10 12-15,0 3-3 16,0-4-2-16,3-6-4 0,16-8-3 16,7-10 0-16,-1-13 1 15,7-10-1-15,-1-6 0 16,5-15 3-16,4-25 5 15,-6-21-5-15,-4-9-3 16,-12-6-30-16,-12 4 1 16,-6 8 1-16,-9 11 5 15,-27 12-5-15,-9 13 5 16,-11 17 23-16,-5 11 8 16,2 11 16-16,8 30-2 15,18 19 8-15,19 6-12 16,14 11-1-16,24-1-9 0,41-7 15 15,21-7 22 1,22-10-38-16,11-16-6 0,-8-9-1 16,-15-13 0-16,-21-9-70 15,-26-5-64-15,-31 0-186 16</inkml:trace>
        </inkml:traceGroup>
      </inkml:traceGroup>
    </inkml:traceGroup>
    <inkml:traceGroup>
      <inkml:annotationXML>
        <emma:emma xmlns:emma="http://www.w3.org/2003/04/emma" version="1.0">
          <emma:interpretation id="{9516DC92-BE7B-4F78-AEDD-45417EC1C26A}" emma:medium="tactile" emma:mode="ink">
            <msink:context xmlns:msink="http://schemas.microsoft.com/ink/2010/main" type="paragraph" rotatedBoundingBox="21869,6499 22164,8732 20894,8899 20600,66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5EA3C7-50C5-456A-BB09-BBCE90E73AB0}" emma:medium="tactile" emma:mode="ink">
              <msink:context xmlns:msink="http://schemas.microsoft.com/ink/2010/main" type="line" rotatedBoundingBox="21869,6499 22164,8732 20894,8899 20600,6666"/>
            </emma:interpretation>
          </emma:emma>
        </inkml:annotationXML>
        <inkml:traceGroup>
          <inkml:annotationXML>
            <emma:emma xmlns:emma="http://www.w3.org/2003/04/emma" version="1.0">
              <emma:interpretation id="{1F504613-B38F-480A-AC56-01CAD2D4DB74}" emma:medium="tactile" emma:mode="ink">
                <msink:context xmlns:msink="http://schemas.microsoft.com/ink/2010/main" type="inkWord" rotatedBoundingBox="21807,6507 21886,7108 21102,7211 21023,66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51.7192">16312 6395 346 0,'0'0'62'15,"0"0"112"-15,0 0-39 16,0 0-1-16,0 0-24 0,0 0-31 16,-51-76-30-16,50 76-15 15,1 0-12-15,0 0-22 16,0 4-11-16,0 29 6 16,4 18 5-16,16 14 0 15,8 12 3-15,4 0-1 16,3-1 3-16,-2-18-5 15,1-15 1-15,-4-12-1 16,-7-15-1-16,-1-16 1 16,-1 0-6-16,5-20 6 15,1-23 9-15,0-10-8 16,-4-13-1-16,-5 0-6 16,-9 7-2-16,-6 10 2 15,-3 11 6-15,0 14-5 16,-9 7 5-16,-5 9-5 0,7 6-1 15,2 2 4 1,4 8-12-16,1 26 14 0,0 9 7 16,0 15 1-16,15-4-5 15,12-1 1-15,7-6-4 16,2-17 0-16,11-9 0 16,-3-14-6-16,1-7 6 15,-6-4 0-15,-6-31 0 16,-3-18 10-16,-4-16-2 15,-5-8-5-15,-11-2 12 16,-7 8 29-16,-3 10-14 16,-7 11 1-16,-19 14-2 0,-1 13-7 15,3 14-20 1,7 4-2-16,1 5-6 16,7 14-9-16,0 19-53 0,0 12-11 15,9 7-67-15,0 1-176 16</inkml:trace>
        </inkml:traceGroup>
        <inkml:traceGroup>
          <inkml:annotationXML>
            <emma:emma xmlns:emma="http://www.w3.org/2003/04/emma" version="1.0">
              <emma:interpretation id="{9A679E32-AC15-4921-890C-7BA96197EED8}" emma:medium="tactile" emma:mode="ink">
                <msink:context xmlns:msink="http://schemas.microsoft.com/ink/2010/main" type="inkWord" rotatedBoundingBox="22018,7629 22164,8732 20894,8899 20749,779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72.3313">15973 7464 643 0,'0'0'144'0,"0"0"-115"16,0 0 58-16,0 0-22 15,0 0-32-15,0 0-27 16,0 0 30-16,177 5 22 0,-63-5-14 16,16-9 5-1,11-11 21-15,3-4-14 0,-5 5 11 16,-16 0-27-16,-19 1-26 16,-25 8-5-16,-22-5-8 15,-25 7-1-15,-17 3-6 16,-12 1-27-16,-3 0-2 15,0 1-42-15,-26 3-68 16,-10 0-89-16,-7 7-268 16</inkml:trace>
          <inkml:trace contextRef="#ctx0" brushRef="#br0" timeOffset="4385.1977">16573 8150 595 0,'0'0'92'0,"0"0"6"16,0 0-8-16,0 0-8 16,0 0-17-16,0 0-12 0,-3 51-15 15,15-74-4-15,1-13 0 16,-4-12-11-16,-4-5-14 16,-5 3-5-16,0 5 0 15,-9 12 2-15,-12 7 10 16,-2 8 8-16,5 13 10 15,4 1-13-15,5 4-6 16,6 0-14-16,3 0-1 16,0 0-8-16,9 0-15 15,26 4 10-15,15 1 9 16,11 5 3-16,4-4 1 16,-3 2 3-16,-13 5-3 15,-10-2-1-15,-12 8-4 16,-15 5 5-16,-7 10 2 15,-5 11 20-15,0 8 7 0,-12 7 7 16,-2-5-18-16,13-5-9 16,1-5-4-16,10-13-5 15,31-2-3-15,12-6 3 16,11-10 8-16,2-3 2 16,-7-11-3-16,-6 0-7 15,-13 0 0-15,-7-17-14 16,-9-15-40-16,-7-8-2 15,-11-9-41-15,-6-2-65 16,-9 3-362-16</inkml:trace>
        </inkml:traceGroup>
      </inkml:traceGroup>
    </inkml:traceGroup>
    <inkml:traceGroup>
      <inkml:annotationXML>
        <emma:emma xmlns:emma="http://www.w3.org/2003/04/emma" version="1.0">
          <emma:interpretation id="{4519F2DB-E145-41DF-A842-2CE6D6F6A778}" emma:medium="tactile" emma:mode="ink">
            <msink:context xmlns:msink="http://schemas.microsoft.com/ink/2010/main" type="paragraph" rotatedBoundingBox="19766,7903 20516,7903 20516,7986 19766,7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3F76EA-053C-47FC-AB5E-ED919B8398B0}" emma:medium="tactile" emma:mode="ink">
              <msink:context xmlns:msink="http://schemas.microsoft.com/ink/2010/main" type="inkBullet" rotatedBoundingBox="19765,7968 20515,7902 20520,7948 19769,8014"/>
            </emma:interpretation>
            <emma:one-of disjunction-type="recognition" id="oneOf3">
              <emma:interpretation id="interp3" emma:lang="" emma:confidence="0">
                <emma:literal>-</emma:literal>
              </emma:interpretation>
            </emma:one-of>
          </emma:emma>
        </inkml:annotationXML>
        <inkml:trace contextRef="#ctx0" brushRef="#br0" timeOffset="4964.0877">15302 7653 340 0,'0'0'30'0,"0"0"89"15,0 0 47-15,0 0-41 16,-152-12-9-16,110 12-73 16,-1 0 77-16,8 0-47 0,13 0-14 15,8 0-8-15,10 0 1 16,4 0-16-16,0 0-34 16,19 0-2-16,41 0-7 15,29 0 7-15,18 0 35 16,7-11 26-16,-4-5-17 15,-19 2-17-15,-19 2-8 16,-25 3-10-16,-23 3 2 16,-10 3-2-16,-11 3-9 15,-3 0 6-15,0 0-6 16,0 0-18-16,-8 0-43 16,-16 13-66-16,-6 10-68 15,-2-5-511-15</inkml:trace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09T14:27:03.177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49 0,'51'0'32,"-25"0"-32,51 0 15,-26 0-15,26 0 16,25 0-16,-25 0 16,0 0-16,103 0 15,25 0-15,-76 0 16,-78 0-16,51 25 15,78-25-15,25 26 16,-76-26-16,50 0 16,-102 0-16,26 0 15,-52 0 1,26 0-16,51 0 16,-25 0-16,51 0 15,26 0-15,25 0 16,-26 0-16,-50 0 15,-1 0-15,-25 0 16,-26 0 0,128-26-16,-77 26 15,0 0-15,26 0 16,-77 0-16,26 0 16,0 0-16,-52 0 15,-51-51-15,77 51 16,0 0-16,-52 0 15,27 0-15,-1 0 16,0 0-16,-25 0 16,25 0-16,-25 0 15,25 0-15,-25 0 16,25 0-16,-25 0 16,51 0-16,-51 0 15,-1 0-15,52 0 31,-51 0-31,-1 0 16,1 0-16,51 0 16,-51 0-16,-1 0 15,1 0 1,0 0 125,-1 0-110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09T14:27:05.217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74 0,'26'0'31,"25"0"-31,26 0 16,51 0-16,52-26 16,-103 26-16,51 0 15,180 0-15,-103 0 16,-25 0-16,77 0 15,-129 0 1,-26 0-16,27 0 16,-1 0-16,-51 0 15,-26 0-15,1 0 16,25 0-16,0 0 16,-52 0-1,26 0-15,1 0 16,-1 26-16,-25-26 15,-1 0-15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09T14:27:06.82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0 305 0,'25'0'79,"1"0"-64,25 0-15,26 0 16,0 0-1,51 0-15,1 0 16,50 0-16,1-51 16,-103 51-16,51 0 15,26 0-15,-26 0 16,-51 0-16,-25 0 16,50 0-16,-76 25 15,0-25-15,25 0 16,52 0-16,25 26 15,-26 0-15,27-26 16,-1 0-16,-51 0 16,0 0-16,0-26 15,-26 26-15,52-26 16,-52 26-16,26-25 16,-26 25-16,1 0 15,-1 0-15,52 0 16,-52 0-16,26 0 15,-26 0-15,-25 0 16,51 0-16,0 0 16,-26 0-16,-76 0 15,-1 0 1,128 0-16,1-26 16,77 26-1,-1-26-15,-76 1 16,25 25-16,-25 0 15,-26-26-15,0 26 16,25 0-16,-25-26 16,-51 26-16,51-25 15,0 25-15,0-26 16,26 26-16,-26-26 16,25 26-16,-25 0 15,103 0-15,-103 0 16,51 0-16,-25 0 15,-1 0-15,-25 0 16,51 0-16,-76 0 16,50 0-16,1 0 15,-26 0-15,51 0 16,52 0-16,-77 0 16,-1 0-16,26 0 15,1 0-15,-1 0 16,-25 0-16,-26 0 15,77 0 1,-77 0-16,102 0 16,-51 0-16,1 0 15,-1 0 1,-25 0-16,25 0 16,-26 0-16,-50 0 15,-27 0-15,1 0 16,0 0-1,-1 0 17,1 0-17,-26 26 142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09T14:27:08.521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24 0,'26'0'16,"25"0"-16,26 0 15,26 0-15,102 0 16,1 0-16,-26 0 15,51 0-15,-77 0 16,-103 0-16,26 0 16,0 0-16,0 0 15,0 0-15,-51 0 235,-1 0-235,1 0 15,25 0-15,0 0 16,1 0-16,50 0 16,28 0-16,-28 0 15,-25 26-15,-25-26 16,-27 0-16,1 0 15,0 0 235,-1 0-250,1 0 16,0 0-16,-1 0 16,1 0-16,25 0 15,-25 0 17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8:13.694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B0A6BB-3305-49C8-8867-CA6AD6E5CA54}" emma:medium="tactile" emma:mode="ink">
          <msink:context xmlns:msink="http://schemas.microsoft.com/ink/2010/main" type="inkDrawing" rotatedBoundingBox="3661,2315 24546,9424 20976,19912 91,12803" semanticType="callout" shapeName="Other">
            <msink:sourceLink direction="with" ref="{1F5B25B6-6B76-42E3-AD4C-2CB0BA595649}"/>
            <msink:sourceLink direction="with" ref="{9905DFDA-F45D-4EB6-BFC8-150F9D6DA819}"/>
          </msink:context>
        </emma:interpretation>
      </emma:emma>
    </inkml:annotationXML>
    <inkml:trace contextRef="#ctx0" brushRef="#br0">61 308 43 0,'0'0'101'0,"0"0"-65"0,0 0-9 16,-6-110-20-16,-1 82 3 16,1 5 3-16,1 3-12 15,2-1-1-15,2 4 0 16,1 2 0-16,-5 4 0 16,2 7 0-16,-1 0 4 15,4 4-4-15,0-2 16 16,0-5-6-16,0 0-8 15,0-4 2-15,-3-1-2 16,3-1 22-16,-5 5 52 16,4 2-13-16,-2 2 17 0,1 4 47 15,2 0-27-15,-3 0-51 16,3 0-18-16,-1 0-6 16,-2 0-6-16,3 0-11 15,-2 1-7-15,2 16 0 16,0 10 3-16,0 8 0 15,0 12 0-15,0 13 0 16,0 11-2-16,0 12 9 16,0 3 1-16,0 6-3 15,0-3 0-15,0-1-2 16,0-2 8-16,0-5-3 16,2 7 0-16,5-4 20 15,2 4-25-15,0 3-2 16,3 4-3-16,-1 3 5 15,1 0 2-15,6 0 2 0,0-3-10 16,0-5 2-16,-2-3 1 16,-5-6-2-16,-4-1-2 15,-2-2 0-15,-5-4 1 16,0-2 1-16,0-4-2 16,4-7 1-16,1-6 0 15,-2 0-1-15,1-1 1 16,1 0-1-16,-4-5-2 15,7 1 2-15,-4-2 2 16,2 3 0-16,2 5-2 0,-2 0 3 16,-2 3-3-16,4 0 0 15,-3-2 0-15,2 4 0 16,-1-6 1-16,3 2-1 16,-1-3-1-16,1-4 1 15,-3 3 0-15,1-2 0 16,-1 6 0-16,2 5 1 15,-8 0-1-15,7 1 2 16,-5 3 1-16,1-3-1 16,1 1-1-16,-2-1 0 15,1-5 0-15,-2 0 0 16,4-2-1-16,-2 0 0 0,1 1 0 16,1 2 0-1,1 0 0-15,1 1 0 0,-1-1 0 16,-1 3 2-16,-2 5-1 15,4 5-1 1,-1 2 0-16,-1 0 0 0,-1-1 0 16,1-7 0-16,-1 5 0 15,-1 0 0-15,-3 5 0 16,0 4 0-16,2-2 0 16,1 0 2-16,-3-1-3 15,1 2 1-15,2 0 0 16,2-2 0-16,-1 1 0 15,2 2 1-15,-1 0-1 16,2 0 0-16,-2 0 0 16,2 2 0-16,-1 5 0 15,2 1 0-15,1-2 0 16,0-3 0-16,0-4 0 0,-3 1 0 16,2 3 1-16,-4 6-2 15,-4 0 2-15,5 2 1 16,-2-5-2-16,1-3 0 15,1 3-1-15,1-5 1 16,-2-4 0-16,1 2 2 16,-1-4-2-16,4 6 0 15,-4-3 0-15,1 8 2 16,1 9-1-16,-3-1 0 16,1 5 6-16,-1-1 2 15,-1-8-6-15,-2 2-1 16,3-3 2-16,-3-3-4 0,1-3-1 15,2-2 1-15,-1-3 0 16,2 3 2-16,1 1-1 16,2 1 11-16,-5 4 3 15,2 1 1-15,1-2-9 16,-1-1 5-16,1-4-8 16,2 1 2-16,-2-4-3 15,4-2 2-15,-2 2 0 16,-1-2 0-16,-1 5-4 15,-1 11 1-15,-4 2 4 16,0 5 1-16,0 1-3 16,0 1 6-16,0-5-5 15,5-1-1-15,3-8-2 0,-4-2-2 16,2-8 1-16,-1-6 0 16,2-6-1-16,2-8 0 15,0-4 1-15,0 1-2 16,0 0 2-16,-1-5 0 15,1-4-1-15,-5-1 5 16,1-5-1-16,-1-6 2 16,-4-4-6-16,5 1 4 15,-2-2-2-15,-2-2 1 16,-1-2-3-16,0-2 3 16,0 0-3-16,0 0 2 15,0 5-2-15,0 1 2 0,0 3 1 16,0 2-1-16,0-4 0 15,0-5 4-15,0-1-4 16,0-5-2-16,0-6 0 16,0-2-1-16,0-5-1 15,0-3-2-15,0-1 4 16,0-1 2-16,0 0 0 16,0 0-1-16,0 0-1 15,0 0 0-15,0 0 0 16,0 0 0-16,0 0 0 15,0 0-1-15,0 0-3 16,0 0 1-16,0 0 3 16,0 0-3-16,9 0 1 0,3 0 1 15,-3 0 1-15,5 0 1 16,1 0 0-16,4 0-1 16,4 0 0-16,1 0 3 15,5 0-3-15,4 0 1 16,6 0-2-16,4 0 2 15,5 0-1-15,7 0 2 16,6 0-2-16,4 0 0 16,1 0 0-16,-3 0-2 15,3 0 0-15,0 0 2 16,5 0 1-16,7 0-1 16,3 0-1-16,10 0 0 15,-3 0 2-15,3 0-1 16,0 0 0-16,-2 0 0 0,4 0 2 15,3 0-2-15,2 0 1 16,3 0-1-16,1 0 1 16,6-1-1-16,11-1 0 15,1 2 6-15,10 0-6 16,0 0-6-16,0 0 5 16,2 0 1-16,0 0-1 15,4 0 1-15,-3 0 1 16,3-6-1-16,0-4 0 15,3-1 0-15,5-1 2 16,5 1 0-16,7 2-2 0,2-2 4 16,2 3-4-1,-3-3-1-15,0 2-3 0,-1-3 3 16,-4-3-1-16,-2 0 2 16,-4 1 0-16,3-1 0 15,1 5 2-15,8 0 3 16,4 0-5-16,4 1 0 15,1-2 0-15,-5-2-5 16,-3 2 5-16,-1 2 0 16,-3 0 1-16,-5 1-3 15,-4 0 4-15,0 1-2 16,3 0 3-16,3-2-2 16,6 3 2-16,1-1-3 15,0 0-6-15,-2-1 4 0,-2-3 2 16,-5 0-2-16,-4 2 2 15,-5 1 1-15,-3-1-1 16,2 3 0-16,0 0 5 16,3 2-4-16,6 2-1 15,-2-1 0-15,-1 1 0 16,-2 0-4-16,-3-2 3 16,-4 3 0-16,3-8 1 15,-8 3 0-15,1-2 0 16,-6 0 0-16,-2 0 0 15,0-1 5-15,1 1-5 16,8 2 1-16,6 0 1 16,-2 0-2-16,-1-3-5 0,-6 0 4 15,-2 0 0-15,2 2 0 16,-6 5 0-16,-2-3 2 16,-6 2 0-16,-1 3-1 15,0 0 0-15,-2 0 4 16,2 0-4-16,5-1 1 15,4-4-1-15,8 1 1 16,-1-2-1-16,-1-5 0 16,-4 7-5-16,-2-9 5 15,1 4 0-15,-2-1-3 16,-4-1 3-16,-1 2 1 16,-5 5-1-16,-1 2 1 0,0 2 3 15,-2 0-4 1,6 0 0-16,3 0 1 0,5-3 1 15,-2-5-2-15,-4 0-2 16,-5-3-3-16,2 3 5 16,-2-1 1-16,-1 0-1 15,-5 0-2-15,-7 2 1 16,-3 0 1-16,1 1 1 16,-4-1 2-16,1 1-1 15,-3 0-2-15,-1-2 0 16,-3 2 0-16,4 3 1 15,0-2 1-15,-1 3-2 16,-1 2-3-16,-11 0 3 16,-5 0-3-16,-4 0 3 15,-3 0 0-15,5 0 1 0,5 0-1 16,-2 0-3-16,-6 0 3 16,-7 0 3-16,-7 0 0 15,-14 0-2-15,-7 0 1 16,-8 0-2-16,-11 0 2 15,-7 0-2-15,-4 0 0 16,-5 0 0-16,0 0 0 16,0 0 3-16,0 0-3 15,0 0-13-15,0-9-76 16,7-19-45-16,-1-11-489 16</inkml:trace>
    <inkml:trace contextRef="#ctx0" brushRef="#br1" timeOffset="60601.8728">405 4143 395 0,'0'0'88'0,"0"0"-6"15,0 0 23-15,0 0-65 16,0 0-34-16,0 0-4 0,0 0-1 16,0 0 3-16,0 0 27 15,0 0 19-15,0 0-12 16,0 0-2-16,3 0-6 16,2 0-3-16,4 0-6 15,0 5-7-15,3-2-2 16,2 2-1-16,4 3-10 15,0 0 8-15,3 1-3 16,-3-3 0-16,1 3-5 16,1-2 5-16,-1 1-6 15,4 0 3-15,2 3 0 16,1-1-1-16,1-2 1 16,-1 2-1-16,-2-1-2 15,4-1 0-15,-1 2 4 16,2-2-4-16,4 1 0 0,-2 1 1 15,4 2 0-15,1 1-1 16,0 0 2-16,2 0 1 16,-7-3-1-16,1 1 1 15,-2-2-2-15,-3-2 0 16,3 1-1-16,-1 2 0 16,1-1 1-16,0 2 0 15,0-3-1-15,1 1 2 16,1 2 2-16,4 0-4 15,2 0 0-15,2 1 0 16,-1 1 1-16,-3-3-1 16,-1 0 0-16,-2 0-2 0,-3 3 6 15,-3-3-6 1,-1 3 5-16,-1-3-3 0,-1-3 1 16,2 6-1-16,1-3 2 15,-4 1 1-15,1-1-2 16,-5-2 0-16,-1-2-1 15,-1 3 0-15,-1-1 1 16,-1 0-1-16,3 0 2 16,2 1 5-16,-1 0-3 15,3-1 2-15,-1 3-6 16,1-1 1-16,1 0-1 16,-1 1 4-16,1-1-4 0,-2-2-2 15,-3 3 2-15,-2-2 0 16,-1-1 1-16,2-1 2 15,1 4-3-15,-1-3 0 16,1 0 0-16,0 3 1 16,0-2-2-16,3 2 2 15,1 1-1-15,1-3 0 16,2 2 0-16,2 0 0 16,0-1 0-16,-1-2 0 15,-2 1 0-15,2 3 0 16,-4-4-3-16,1 2 4 15,1 1-1-15,-5-2 0 16,2-1 0-16,2 1 0 0,-2 3 2 16,2-1 0-16,-1-1-2 15,1-1-1-15,2 3 1 16,5-2 0-16,-3 0-1 16,0 0 1-16,0-1 1 15,-1-1 0-15,1 0-1 16,-1 0 0-16,-4 3-1 15,1-2 2-15,-1 0-1 16,-1-2 0-16,5 3 0 16,-2-3 0-16,5 2 0 15,-1 2 1-15,2-2 0 16,5 3-1-16,1 1 2 16,3 0 0-16,0-4-4 15,2 1 7-15,-2 1-3 0,0 0-2 16,-3-1-5-1,-2 1 5-15,-1-2 0 0,7 1 0 16,-6 0-2-16,5 3 4 16,-3 2-4-16,3-4 2 15,0 5 0-15,2-4 2 16,0 4-2-16,-1-4 0 16,2 1 0-16,-1 1 0 15,-2-2-2-15,0 0 2 16,-1 1 2-16,-4-4-2 15,1 4 0-15,-1-1 2 16,-1 1-2-16,2-2 0 16,-3 1 2-16,5-3-2 15,-4 2 0-15,5 2 0 16,-5-1 0-16,2-1 0 0,-1 0 0 16,-2 2 0-16,-1-3 0 15,2-2 0-15,-4 2 1 16,4-1-1-16,-4-1 0 15,1 3 2-15,0-2-2 16,0 1 0-16,-2 1 0 16,2-1-1-16,-3 1 1 15,0 0 0-15,2-2 0 16,0 1 0-16,-1 0 0 16,1 0 0-16,1 0 1 15,0 2-1-15,1-5 0 16,4 3 0-16,-3 1-1 0,4 0 0 15,-2-1 1-15,1 1 0 16,1 2 2-16,0 0-2 16,3-2-2-16,0 2 2 15,0-1 0-15,-3 3 1 16,0-5-1-16,-4 0-4 16,1 1 4-16,-4-1 2 15,1 0-2-15,0-1-1 16,1 2 1-16,1 2 0 15,1 2 1-15,0-4-1 16,0 6 0-16,3-2 0 0,-1-4 0 16,-2 2 0-1,1-3 0-15,-2 2 0 0,1-1 1 16,0 1-1-16,0 2 0 16,-1-1-1-16,-1 1 2 15,1-2-2-15,-1 3 2 16,0-3-1-16,0 0 0 15,4 0 1-15,-4-1-1 16,2 2 0-16,0-1 2 16,5 1-1-16,-2 0-1 15,5 4 0-15,1 0 0 16,-2-1-1-16,-1-2 1 16,-5 1 0-16,-1-3 0 15,-2 0 0-15,-1 1 0 0,-3-2-1 16,3-2 1-16,2 0 0 15,0 5 0-15,7-2 0 16,-3 1 0-16,7 2 0 16,1 2 1-16,-1-2-2 15,3-1 0-15,-7 0 1 16,1-1 0-16,-4-1-1 16,-1-5 1-16,-4 2-1 15,1 1 1-15,1 0-2 16,-1 5 2-16,4-4 0 15,0 6 0-15,6 1 0 16,3 0 1-16,6 0-1 16,-1-1 0-16,-1-1-1 0,-1 1 3 15,1-2-3 1,-1-5 1-16,-5 3 0 0,5 0 1 16,-7-3-1-16,3 1 0 15,-2 3-1-15,-3-2 1 16,3 3 0-16,0-2 0 15,0 0 4-15,2 1-4 16,1 3 0-16,-2-3 0 16,-2-4 0-16,0 3 0 15,1-5 0-15,-6 3 0 16,3 3 0-16,-2 0-2 16,2 1 3-16,5 1-1 15,1 0 0-15,3 0 0 16,5 0 0-16,3 3 0 0,-1-2 2 15,1-1-2-15,-2 0-3 16,-1-2 2-16,2 1 1 16,-1 2 1-16,0-1-1 15,4 6-1-15,-1-3 0 16,4 1 1-16,1-2 0 16,-2-2 0-16,-1 3 0 15,-1-4 0-15,-2 0 0 16,-2 0-1-16,-1-2 2 15,2 2-2-15,-4 2 2 16,2-2-2-16,3 2 2 16,-2 0-1-16,6 1 0 15,-1-2 1-15,1 1 2 0,-6-2-3 16,-2-3 0 0,-2 2-2-16,-2-1 2 0,5 1 0 15,-1 0 0-15,2 2 1 16,7 0-1-16,-4 1 1 15,1 0-1-15,1 0-2 16,-3-4 1-16,-2 4 1 16,-2 0 0-16,4 1 0 15,1 3-1-15,2 0 0 16,2-3 1-16,1 3 0 16,-3-2 0-16,1 2 1 15,-6-4-2-15,3 3 2 0,-4-2-1 16,-1-1 0-16,1-1 1 15,0-1-1-15,-1 0 0 16,-1 0 2-16,2 2-2 16,4 0-1-16,0 1 0 15,0-2 1-15,-1 6 0 16,-1-5 4-16,3 2-4 16,2 1-1-16,3 1 0 15,3-2 1-15,0 2 0 16,0-1 0-16,-4-3 0 15,-5-2-1-15,-1 2 1 16,-2 0 0-16,-2 0 0 16,3 6-1-16,5-1 1 0,3 4 0 15,6 2 0 1,-1-1 0-16,5-1 1 0,-2-1-2 16,-3-3 2-16,1-1-1 15,-6-5 1-15,2 3 0 16,-7-2-1-16,2-4-1 15,-3 3 1-15,2 1 1 16,0-1-1-16,1 1 0 16,-1 5 3-16,1-4-3 15,1 8 0-15,2 0 1 16,4-3-1-16,2 1 1 16,-2-5 3-16,0 2-4 15,-1-3-5-15,0 5 5 16,0-2 3-16,0 6 1 0,5-1-1 15,4 3-3-15,0-2 1 16,3 1 0-16,-1-3 0 16,-3-1 0-16,-1 0-1 15,-2 0 0-15,-3-4 0 16,1 0 1-16,-2 0-1 16,0 3 1-16,3 0-1 15,1 1 0-15,0 2 0 16,2 0 1-16,-1-1 1 15,7 1-2-15,0 1 0 16,4-1 0-16,-2 2-1 0,-1-4 3 16,-1 4-4-16,0-1 0 15,-4 0 2-15,3 2 0 16,-1-2-1-16,2-1 1 16,-1 2-1-16,-1-2 1 15,-2 2 1-15,3-3 0 16,-2 2-1-16,2 0 0 15,-3-1 0-15,0-2 0 16,0 1 0-16,-4 0 2 16,-3-3-2-16,-7 1 1 15,1 1-1-15,-5 1 0 16,5 2 0-16,2 0 0 16,4 0 0-16,6 1 3 15,-4-3-3-15,2-1-4 0,-2-1 3 16,-3 2 0-16,-1-2 2 15,1-1-3-15,2 0 2 16,-6-1 0-16,-2 0 0 16,0-1 0-16,-4 0 1 15,-8-1-1-15,1-3 0 16,-2 4 0-16,-1-4-1 16,-5-5 1-16,0 6 0 15,-5-6 1-15,3-1-2 16,-3 4 2-16,-1-4-1 15,0 3 0-15,0 0 0 16,2-1 0-16,0 3 2 16,-1-2-1-16,-5-3-1 15,-5-3 0-15,-2 2-3 16,-7-3 3-16,-4-2 3 0,-2-1-2 16,-3-1-2-16,-5-2 1 15,2 2 0-15,-3 0-1 16,-1-2-1-16,1 2 2 15,-3-2 0-15,1 0 0 16,-1 0-13-16,0 0-10 16,0 0-51-16,0 0-55 15,0 5-151-15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8:26.16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345F2A3-16E5-45B3-BF48-6D7AFF0F6556}" emma:medium="tactile" emma:mode="ink">
          <msink:context xmlns:msink="http://schemas.microsoft.com/ink/2010/main" type="inkDrawing" rotatedBoundingBox="4804,8689 12174,12411 11420,13903 4050,10181" semanticType="callout" shapeName="Other">
            <msink:sourceLink direction="with" ref="{4426249B-7C76-48D6-8873-1AFBE84DF98B}"/>
          </msink:context>
        </emma:interpretation>
      </emma:emma>
    </inkml:annotationXML>
    <inkml:trace contextRef="#ctx0" brushRef="#br0">0-5 249 0,'0'0'133'16,"0"0"-53"-16,0 0 9 16,0 0 2-16,0 0-19 15,0 0-34-15,0 0-12 16,0 0-12-16,0-9 6 16,0 9-7-16,0 0 7 15,0 0-1-15,0 0 3 16,0 0 2-16,0 0 2 15,0 0-10-15,0 0-6 16,0 0-1-16,0 2 2 16,0 5 15-16,0 4-13 0,0-1 1 15,0 3 2-15,4-2-2 16,-4 3-9-16,8 2 5 16,-2 3-4-16,-2 2 6 15,-1 3-11-15,2 2 7 16,-3 4 5-16,5-2-5 15,-1 4-6-15,3 0 5 16,0 2-7-16,3 2 2 16,0-4 1-16,3 0-3 15,2 6 0-15,-2-3 1 16,4 1 0-16,-1-1 1 16,2 1 2-16,1-3-4 0,0-1 0 15,2 3 3 1,-5-3 0-16,3 1-3 0,-3 5 5 15,0-1-1-15,3 1-3 16,-3 3 1-16,0 1 2 16,1-1-2-16,5-2 2 15,-4-3 1-15,2 2-4 16,3-2-1-16,-1 0 2 16,-3-2 1-16,6 2-2 15,-5 3-1-15,2-1 4 16,0 5-3-16,2 2 6 15,1 0-7-15,3 2 3 16,2-2-1-16,2-1-1 0,2 1 3 16,0-4-4-1,2 2 2-15,-2 0 0 0,0-1-2 16,0-1 0 0,-1 0 1-16,1 3 1 0,-2 1-2 15,1 7 1-15,0-5 0 16,1 0 0-16,0-3 1 15,1-3-2-15,1-2 1 16,1-3-1-16,5 2 0 16,-4 0 0-16,7-5 0 15,-2 5 0-15,3-3 0 16,0 2 4-16,2-1-4 16,-1 1 1-16,4 1 0 0,4-4-1 15,0-2 0-15,8 0-1 16,1-4 1-16,-3 1 2 15,2-2-2-15,-4-2-4 16,-2 1 4-16,3-3 1 16,-5 4-1-16,1-1-3 15,3 3 3-15,-3 1 0 16,4 2 1-16,-2 0 0 16,-1-2-1-16,-1-2 1 15,2-2-2-15,-2-1 2 16,-1 0-1-16,-3-3 0 15,1 0 0-15,-1-5 0 16,-4 6 1-16,6-6-1 16,-2 7 1-16,3-4-1 0,0-2 2 15,-3 3-2 1,2-3 0-16,1 3 0 0,0-1 1 16,5-3-1-16,1-1-1 15,2-1 1-15,2-3 2 16,-1 2-2-16,0 1-2 15,-1 0 1-15,-5 2 1 16,-3 3-1-16,5-3 1 16,3 5-1-16,1-1 1 15,1-6 0-15,3 2 0 16,0-4 0-16,-2-5 0 16,1 1 0-16,-1-5 0 0,-2-2 1 15,3 1-1-15,-1-1-1 16,2-1 1-16,4 6 0 15,0-1 3-15,1 1-4 16,-3-1 1-16,6-2 0 16,2 1 4-16,6-4-3 15,1 0 0-15,0-1-1 16,-3 0-4-16,-4 0 2 16,-1 0 2-16,4 0 0 15,1 0-3-15,2 0 3 16,0-1 1-16,-2 1 0 15,-3 0-1-15,-3 0 1 16,-1 0-2-16,-3-1 2 16,1-2-2-16,-2-2 1 15,0-4 0-15,-3-2 3 0,-5-4-3 16,-6-5 0-16,-7 2-1 16,-7-1 1-16,-1 3 1 15,-13 3 0-15,-7 7 0 16,-8 2 0-16,-13 4-1 15,-3 0 1-15,0 0 1 16,0 0-2-16,0 0-6 16,-17 0-70-16,-19-8-182 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8:28.05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F03E55F-EB16-4370-A35E-CB7A12D9F522}" emma:medium="tactile" emma:mode="ink">
          <msink:context xmlns:msink="http://schemas.microsoft.com/ink/2010/main" type="inkDrawing" rotatedBoundingBox="6686,7832 14437,9761 14088,11164 6337,9235" semanticType="callout" shapeName="Other"/>
        </emma:interpretation>
      </emma:emma>
    </inkml:annotationXML>
    <inkml:trace contextRef="#ctx0" brushRef="#br0">16-5 440 0,'0'0'149'0,"0"0"-106"15,0 0 21-15,0 0-28 16,0 0-13-16,0 0-14 15,-16-4 7-15,16 4 5 16,0 0 7-16,0 0 3 16,0 0 3-16,0 0-10 15,-2 0-10-15,2 0-5 16,0 0-1-16,0 8 6 16,0 8 7-16,0 4 1 15,0 2-1-15,0 0-5 0,0-1-5 16,0 7 7-16,0-4-2 15,6 3-5-15,2 1 6 16,1-1-10-16,4 6 0 16,1-2-5-16,2 2 6 15,2-1 1-15,0 2-6 16,4-4 1-16,0 1 5 16,4 0-5-16,-2-1-1 15,1 3 1-15,1 0 0 16,-2 0 3-16,1 0-4 15,2 2-2-15,1-3 1 16,0 5 1-16,4-1-2 16,-1 4 0-16,4-1 5 0,1 4-5 15,5-4 5-15,1 3-3 16,1-2 3-16,4-1-4 16,-1-2 3-16,3-2-3 15,-4 0-2-15,0 1 1 16,1 1 0-16,-1 2-1 15,-1-3 0-15,1 4 2 16,2-3-2-16,-5-2 1 16,4-2 1-16,0 3-2 15,-1-1 2-15,3-2-2 16,3-2 0-16,-2-1 2 16,4 0-2-16,-3-2 2 0,1-2-1 15,-5 4-1-15,6-3 1 16,-3 1-1-16,7-1 1 15,2 0-2-15,7-4 1 16,3 4 0-16,1 0 0 16,1 0 0-16,-2-3 3 15,-2 3-4-15,0-2 1 16,1-1-2-16,3-3 2 16,1 0 0-16,0-4 1 15,2 0-1-15,-2-2 0 16,0 0 2-16,-1-5-2 15,1 4 0-15,0 0 1 16,-4 1 1-16,7-5-2 16,-2 1 0-16,3-2 0 15,2-1-3-15,-5 1 3 0,2-2 6 16,2 2-5-16,4-1 0 16,7 0 0-16,2 0-1 15,0 1-2-15,-5-3 2 16,-2 2 0-16,-2-2 0 15,3 0 0-15,3-2-3 16,-2-1 3-16,3-2 0 16,-3 4 1-16,-4-3-2 15,-2 0 2-15,0-2 1 16,-3 0-2-16,-3 0 0 16,4 0 0-16,-3 0 1 15,-5 0 1-15,3 0-1 0,-5 0-1 16,3 2 0-16,3 0 0 15,3 2 1-15,3-1 0 16,2-3-1-16,-2 0 0 16,-3 0-1-16,-2 0 1 15,-3 0 1-15,4 0 0 16,1-1-1-16,2-1 0 16,-2-2 0-16,2 4 1 15,-7-2-1-15,1-2 0 16,-3-3 1-16,2-3 1 15,-1 0-2-15,2-4 0 16,0-1-2-16,-1-1 2 16,1-1 1-16,-3-1 0 0,-2-2-1 15,0 5 3-15,-1-3-2 16,1 2-2-16,-3 2 1 16,-1 0 0-16,-7 4 0 15,-8-1 0-15,-8 5 0 16,-8 0 0-16,-10 1 0 15,-9 5 0-15,-7 0-3 16,-5 0 2-16,0 0-2 16,0-4-30-16,-12-13-27 15,-11-11-181-15,-8-15-424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8:29.78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889BFC9-3512-427F-B931-B74749B507AC}" emma:medium="tactile" emma:mode="ink">
          <msink:context xmlns:msink="http://schemas.microsoft.com/ink/2010/main" type="inkDrawing" rotatedBoundingBox="8795,6321 16342,7825 16137,8851 8590,7347" semanticType="callout" shapeName="Other">
            <msink:sourceLink direction="with" ref="{AA8FC49D-D5F7-4BC1-B8D2-B302C928B5D1}"/>
            <msink:sourceLink direction="with" ref="{46A0C6EC-B91E-4536-AB53-89B634A22D67}"/>
          </msink:context>
        </emma:interpretation>
      </emma:emma>
    </inkml:annotationXML>
    <inkml:trace contextRef="#ctx0" brushRef="#br0">0-2 349 0,'0'0'100'0,"0"0"25"16,0 0-13-16,0 0-49 16,0 0-16-16,0 0-24 15,-2-1 6-15,-1 1 4 16,3 0-4-16,0 0-8 16,0 0-15-16,0 0 2 15,0 0-5-15,0 1 11 0,5 7-2 16,3 1-1-16,1 3 5 15,0 0 0-15,1 5-2 16,4 2 1-16,1 0 5 16,3 2-8-16,0 3-1 15,4 0-5-15,4 0-1 16,2 2 9-16,2 9-1 16,2-4-2-16,3 4-4 15,4 0-2-15,1-2 2 16,8 0-2-16,0 2 0 15,7-2-1-15,2 2 2 16,0 4-1-16,5-1 0 0,-1 8-1 16,1-1 0-1,2 1 1-15,0-2 0 0,-3-3-5 16,1 0 6-16,1-3-2 16,-1-6-3-16,7 0 3 15,-3 0-3-15,0-1 3 16,5 3 3-16,-4 2-5 15,7 4-2-15,4 2 4 16,2-3-3-16,-5 5 1 16,0-6 1-16,0-2-3 15,-4 0 0-15,4-6 0 16,0-4-2-16,5-2 2 16,0-4 1-16,-1 0 1 15,-3 4-1-15,-3-3-1 0,-2 3 1 16,-3-3-1-16,1 5 1 15,-3-7-1-15,2 0 0 16,2-2 0-16,-1-1 0 16,-1-7-1-16,1 3 2 15,-1-6 3-15,1 3-4 16,6-6 0-16,0 2-1 16,5-1 1-16,-2 2 3 15,-1 0-3-15,-2 4-2 16,-1 1 2-16,1 0 0 15,3 0 0-15,2-1-2 16,1-2 0-16,-1 2 4 16,-1-2 0-16,-1-2-2 15,1-2 0-15,-4 5 0 16,0-3 0-16,0 0 1 0,0 1 0 16,0 1 0-16,-2-3-1 15,0-2 0-15,5 0 1 16,-1-3-1-16,7 0 0 15,5 0-1-15,1 0 0 16,-1 0 1-16,-3 0 0 16,-5-4 1-16,3-3-1 15,0-1-4-15,2-3 4 16,6 1 2-16,-5-1-2 16,-3-3 1-16,-1 3-1 0,-2-5 0 15,-2 4 0 1,1-5 1-16,-2 2 0 0,-1 0-1 15,0 3 0-15,-5-2 1 16,1 1 0-16,-5-1-2 16,3 0 3-16,-2 2-1 15,2 2-1-15,-5-1-2 16,-8 4 1-16,-5-1 1 16,-9 2-1-16,-5 3 2 15,-11-2-1-15,-4 1 0 16,-10 0 0-16,-8 4 0 15,-6-2-9-15,0-1-11 16,0 0-26-16,-14-11-96 16,-7 2-138-16,-3-7-335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8:45.32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4A51CC3-517F-4890-B193-3F55FE3852F6}" emma:medium="tactile" emma:mode="ink">
          <msink:context xmlns:msink="http://schemas.microsoft.com/ink/2010/main" type="inkDrawing" rotatedBoundingBox="1358,2509 1398,3721 1303,3724 1263,2513" semanticType="callout" shapeName="Other">
            <msink:sourceLink direction="with" ref="{BC4ADE08-4A3E-4768-A106-5F8A2A6265FD}"/>
          </msink:context>
        </emma:interpretation>
      </emma:emma>
    </inkml:annotationXML>
    <inkml:trace contextRef="#ctx0" brushRef="#br0">95 64 596 0,'0'0'127'16,"0"0"-101"-16,0 0 60 15,0 0-18-15,0 0 1 16,0 0-24-16,0 0-5 15,-91-62 7-15,86 59-12 16,5 3-18-16,0 0-13 16,0 0-4-16,0 11-7 15,0 22 7-15,12 21 2 16,3 19-1-16,-1 18 7 0,-2 10 5 16,-6 4 7-16,-3 4-5 15,-3 3 1 1,0-8-3-16,0-5-12 0,0-9 3 15,-3-15-2-15,1-10 0 16,2-20 1-16,0-15-6 16,0-17-16-16,0-12-36 15,0-1 14-15,0-6-60 16,0-17-41-16,5-4-56 16,-1-6-190-16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8:31.79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594BCA1-2A5F-4279-B674-F4D130AD3687}" emma:medium="tactile" emma:mode="ink">
          <msink:context xmlns:msink="http://schemas.microsoft.com/ink/2010/main" type="inkDrawing" rotatedBoundingBox="10123,4772 17676,5894 17538,6824 9984,5701" semanticType="callout" shapeName="Other">
            <msink:sourceLink direction="with" ref="{1F5B25B6-6B76-42E3-AD4C-2CB0BA595649}"/>
            <msink:sourceLink direction="with" ref="{D226A59A-6AE2-4AF8-9B21-422CF819E82F}"/>
          </msink:context>
        </emma:interpretation>
      </emma:emma>
    </inkml:annotationXML>
    <inkml:trace contextRef="#ctx0" brushRef="#br0">0 0 387 0,'0'0'19'0,"0"0"-16"15,0 0 14-15,0 0 56 16,0 0-9-16,0 0-20 15,36 59 6-15,-24-37 7 0,2-1-9 16,2 4-8-16,-1 3-15 16,2-1 2-16,5 4-8 15,1-2 14-15,7 0-15 16,1-1-7-16,9 3 4 16,5 2-2-16,7-1-1 15,5 5-2-15,5 1-3 16,1 5-2-16,2 2 4 15,2-2 0-15,4 0-6 16,6-5 5-16,2-6-2 16,3 0-4-16,0-3-2 15,3 0 4-15,-6-2-4 16,-1-2 2-16,-1 2-2 16,-2-1 1-16,-1 2-1 0,1 0 1 15,-3 0-1 1,2 1-1-16,-3 4 1 0,-1-2 4 15,1-1-4-15,2-1 1 16,7-5-1-16,4 2-1 16,5-4 0-16,-2 0 1 15,-3-4 0-15,-2-1 0 16,-3 1 1-16,4-3-1 16,0 4 0-16,1 0-1 15,-3-1 1-15,0 0 0 16,-4 0 1-16,3-1-1 15,-1-2 0-15,1 0 0 16,3-4 1-16,-5 3-1 0,3-3 0 16,-1 1 1-1,-1 1-3-15,4-3 4 0,4 2-2 16,3-2 0-16,5 4 0 16,0-1 4-16,-3-1-4 15,-4-4-3-15,1 1 2 16,0-4 0-16,1-2 2 15,-4 0 2-15,-2 2-1 16,-5-1-1-16,0 2 2 16,-4-2-2-16,0 0 1 15,0-1 0-15,3 1 1 16,-6-1 0-16,4-3-3 16,-6 0 9-16,1 0-3 15,0 0-3-15,-1 0-2 0,7 0 1 16,4-6 1-16,2 1 5 15,-2-2-6-15,-1-2-2 16,-4 0-1-16,-4-2 0 16,4 3 2-16,-1 0 2 15,3 0-3-15,-3-3 1 16,-4 0-1-16,-1-6 1 16,-3-2 0-16,-4 2 0 15,1-7 1-15,-5 2 0 16,1 1-2-16,-6-2 0 15,2 4 0-15,-2 1 0 16,3 1 4-16,-3 0-3 16,-1 1-1-16,-8 1 0 15,-3 3 1-15,-10 1-1 0,-5 5 0 16,-9 0 0-16,-5 2 1 16,-2 2-1-16,-10 2 0 15,2 0 1-15,-3 0 0 16,0 0 4-16,0 0-5 15,0 0 0-15,0 0 1 16,0 0-1-16,0 0-10 16,0 0-81-16,0 0-108 15,-4 0-439-15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8:48.83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9AE2076-1740-418C-A07B-85B631F08D6D}" emma:medium="tactile" emma:mode="ink">
          <msink:context xmlns:msink="http://schemas.microsoft.com/ink/2010/main" type="writingRegion" rotatedBoundingBox="18366,1089 24454,591 24524,1441 18436,1939"/>
        </emma:interpretation>
      </emma:emma>
    </inkml:annotationXML>
    <inkml:traceGroup>
      <inkml:annotationXML>
        <emma:emma xmlns:emma="http://www.w3.org/2003/04/emma" version="1.0">
          <emma:interpretation id="{09DE5575-0A0B-4E22-8E36-4308C9291FF6}" emma:medium="tactile" emma:mode="ink">
            <msink:context xmlns:msink="http://schemas.microsoft.com/ink/2010/main" type="paragraph" rotatedBoundingBox="18366,1089 24454,591 24524,1441 18436,19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26A269-07B0-4453-A34D-981C905C9BE7}" emma:medium="tactile" emma:mode="ink">
              <msink:context xmlns:msink="http://schemas.microsoft.com/ink/2010/main" type="line" rotatedBoundingBox="18366,1089 24454,591 24524,1441 18436,1939"/>
            </emma:interpretation>
          </emma:emma>
        </inkml:annotationXML>
        <inkml:traceGroup>
          <inkml:annotationXML>
            <emma:emma xmlns:emma="http://www.w3.org/2003/04/emma" version="1.0">
              <emma:interpretation id="{81BC4CCB-88D2-4E54-A854-61E108845CCE}" emma:medium="tactile" emma:mode="ink">
                <msink:context xmlns:msink="http://schemas.microsoft.com/ink/2010/main" type="inkWord" rotatedBoundingBox="18400,1502 21755,1228 21779,1519 18424,1793">
                  <msink:destinationLink direction="from" ref="{E2E2DEE9-3ADD-4495-B8BE-08F0B5BDC57D}"/>
                  <msink:destinationLink direction="to" ref="{E2E2DEE9-3ADD-4495-B8BE-08F0B5BDC57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1450 763 602 0,'0'0'257'0,"0"0"-230"15,0 0 26-15,0 0 17 16,0 0-13-16,136-14 12 15,-57 0-23-15,-2 4 0 16,-8 4-33-16,-12 6-11 16,-16 0 0-16,-11 0-2 15,-12 0-4-15,-12 0-27 16,-6 5-31-16,0 14-63 16,-28 4-76-16,-21 3-302 15</inkml:trace>
          <inkml:trace contextRef="#ctx0" brushRef="#br0" timeOffset="180.4271">1671 1006 742 0,'0'0'53'16,"0"0"127"-16,167 0-67 16,-101-2-50-16,-7-8-16 15,-11 1-36-15,-10 3-11 16,-11 5 0-16,-8 1-40 15,1 0-45-15,-5 0-218 16,-1 0-449-16</inkml:trace>
          <inkml:trace contextRef="#ctx0" brushRef="#br0" timeOffset="-628.549">-1232 1000 261 0,'0'0'98'0,"0"0"-66"15,0 0 45-15,0 0 20 0,0 0-45 16,0 0-21-16,0 0 20 15,0 0-4-15,0 0-17 16,0 0-6-16,0 0-11 16,5 0-5-16,8 0 1 15,13 0 3-15,10 0 7 16,11 0 9-16,4 0-10 16,6 0 39-16,0-5-5 15,3-5-13-15,-3-1-4 16,-7 2 9-16,-9 0-21 15,-11 6-5-15,-12 3-2 16,-9 0-11-16,-2 0-4 0,-5 0-1 16,1 0 0-16,-3 0 0 15,1 0-1-15,4 9-34 16,7 0-48-16,4-1-105 16,8 1-252-16</inkml:trace>
          <inkml:trace contextRef="#ctx0" brushRef="#br0" timeOffset="-7160.8829">-139 938 398 0,'0'0'324'16,"0"0"-292"-16,0 0 24 15,0 0 8-15,0 0-18 16,0 0-28-16,-12 0-7 15,21 0-10-15,26 0 7 16,28 2 8-16,29-2 6 16,25 0 14-16,15 0 31 15,10 0-30-15,-4-15-8 0,-3-4-4 16,-14 0 7 0,-21 5-2-16,-23 2-19 0,-17 3-6 15,-19 5-2-15,-14 0-2 16,-14 1 0-16,-8 2 0 15,-5 1-1-15,0 0-4 16,-6 0-20-16,-20 0-59 16,-5 0-73-16,-4 18-82 15,0 6-417-15</inkml:trace>
        </inkml:traceGroup>
        <inkml:traceGroup>
          <inkml:annotationXML>
            <emma:emma xmlns:emma="http://www.w3.org/2003/04/emma" version="1.0">
              <emma:interpretation id="{AE029877-2985-4D10-9C76-F37BF2B804F1}" emma:medium="tactile" emma:mode="ink">
                <msink:context xmlns:msink="http://schemas.microsoft.com/ink/2010/main" type="inkWord" rotatedBoundingBox="22477,753 24454,591 24524,1441 22547,16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27.2634">2880 672 785 0,'0'0'76'15,"0"0"38"-15,0 0 12 16,0 0-72-16,0 0-26 16,0 0-19-16,38 9-9 15,7-7 37-15,9 1 24 0,-1-3-28 16,-10 0-16-1,-2 0-2-15,-2 0-11 0,-3 0 5 16,3-5-7-16,-4 1-2 16,-4-1-6-16,-4-1-67 15,-1 0-46-15,-1-5-167 16,-1-4-420-16</inkml:trace>
          <inkml:trace contextRef="#ctx0" brushRef="#br0" timeOffset="1575.11">3969 981 669 0,'0'0'73'0,"0"0"-29"15,0 0 64-15,147-11 3 16,-57-6-32-16,17-7-19 16,12 1 36-16,4-5-55 15,-13 0-12-15,-22 7-10 16,-25 8-10-16,-23 6-7 15,-19 3-2-15,-17 4 0 0,-4 0-46 16,0 0 6-16,-9 0-49 16,-24 0-202-16</inkml:trace>
          <inkml:trace contextRef="#ctx0" brushRef="#br0" timeOffset="1282.0926">3937 556 138 0,'0'0'573'15,"0"0"-523"-15,0 0 87 16,0 0-30-16,0 0-25 16,0 0-30-16,129-92-17 0,-108 57-12 15,-1-6-7-15,-4 0 1 16,-4-2-11-16,-7 3-1 15,-5 4-1-15,0-1-1 16,0 9 6-16,0 5-3 16,-9 8 1-16,4 8 4 15,1 4 4-15,1 2-14 16,3 1-1-16,-3 0-1 16,3 0-2-16,0 0-2 15,0 20-9-15,0 17 12 16,6 14 2-16,7 10 0 15,1 5 0-15,0 2 5 16,1-5-1-16,0-5-2 16,-2-9-1-16,1-6 1 0,-1-7-2 15,1-8 0-15,-2-7-1 16,-3-5 0-16,-5-4 0 16,1-3-38-16,1-1-25 15,-3-2-19-15,1 0-76 16,-4 0-60-16,0-3-208 15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9:04.80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5109FF-E39C-4DCB-99DD-5E5241723179}" emma:medium="tactile" emma:mode="ink">
          <msink:context xmlns:msink="http://schemas.microsoft.com/ink/2010/main" type="inkDrawing" rotatedBoundingBox="4125,10111 12721,13733 12532,14180 3936,10557" semanticType="callout" shapeName="Other">
            <msink:sourceLink direction="with" ref="{89DAF624-7B3F-41C5-A46B-E6B66B12597D}"/>
            <msink:sourceLink direction="with" ref="{684E2558-D41F-498B-B688-F4537359AC6C}"/>
          </msink:context>
        </emma:interpretation>
      </emma:emma>
    </inkml:annotationXML>
    <inkml:trace contextRef="#ctx0" brushRef="#br0">-4 0 117 0,'0'0'80'16,"0"0"-34"-16,0 0-23 15,0 0-18-15,0 0 0 16,0 0 1-16,0 0 26 16,0 0 13-16,0 3 23 15,0-3-14-15,0 0-6 16,0 0-15-16,0 0-8 0,0 0-6 16,0 0-3-1,0 0 12-15,0 0-4 0,0 0-8 16,0 0 2-16,0 0 3 15,0 0-2 1,0 0-10-16,0 0-4 0,0 0-4 16,3 0 0-16,-3 0-1 15,0 0 1-15,0 1 1 16,0-1-2-16,0 0 2 16,1 0-2-16,-1 5 2 15,0-5-2-15,3 0 0 16,-3 0 1-16,0 0-1 15,2 3 1-15,1-3 4 16,-3 1-4-16,1-1-1 16,-1 4 6-16,3-4-5 0,-1 1 4 15,-2-1-5-15,3 0 2 16,-2 2 1-16,2-1-2 16,2 4 0-16,-2-3 3 15,1 0-3-15,1 2 12 16,-4-2-7-16,2 0-6 15,2 1 2-15,-4-2 2 16,4 4-1-16,-1-4 2 16,1 2-4-16,-1 2 14 15,1-4-8-15,-1 4-7 16,1-2 0-16,-1-2 3 16,1 4-2-16,-2-1 1 0,4-2-1 15,-5 1 1 1,2-2 1-16,1-1-2 0,-2 4 0 15,1 1 1-15,1-1 0 16,1 0 13-16,1 0-10 16,-1-1-3-16,2 2 2 15,-2 1-2-15,1-2-2 16,-2-2 5-16,2 3-4 16,-2-3-1-16,1 2 4 15,-2-2-2-15,1 2-1 16,-1-2-2-16,0 0 2 15,0 1-1-15,1 0 0 16,1 2 13-16,1-1-3 16,1 5-8-16,2-3 4 15,-2 3-3-15,1-5-1 0,0 3 2 16,-3-1-1-16,1 0 4 16,-1-1-1-16,2-4-1 15,-4 2-2-15,1 2-1 16,-2-2 4-16,1 4-3 15,1-5 2-15,-1 2-1 16,1-1-3-16,1 1 4 16,1 2 4-16,-2 1-6 15,1-3 1-15,-2 1-2 16,4-2 0-16,-1 2 0 16,-2-1 2-16,-1 1 1 0,1-2 1 15,-1 4-1-15,2-1 0 16,2 0 7-16,1 1-9 15,-3-2 0-15,3 1-1 16,-1 0 1-16,-1 3-2 16,-1-3 1-16,2-1-1 15,-2 1 0-15,1 0-1 16,2 0 0-16,-3 4 3 16,3-2 1-16,3 1-3 15,-3 1 2-15,3 0-2 16,-1-1 0-16,-4 0 0 15,2-3-1-15,-3 0 2 16,2-1 0-16,-1-1-1 16,-1 2 0-16,2-3 1 0,-4 3-2 15,2-1 0-15,3-2 2 16,-1 4 0-16,-2-4-2 16,-2 3 3-16,7-2-2 15,-5-2-1-15,1 3 0 16,0-4 0-16,0 4 1 15,-1-3-1-15,3 2 0 16,-1 1 2-16,1 1-1 16,0 0 1-16,0 1-1 15,0-3 1-15,0 2-2 16,3 1-1-16,-6-4 1 16,6 2 2-16,-8-2-2 0,8 1 0 15,-3 1 0 1,2 1 0-16,-4-2 3 0,4 1-1 15,-2-1-2-15,-2-1 2 16,5 2-1-16,-6 1 0 16,-1-2-1-16,-1-1 0 15,-1 1 2-15,3 0-2 16,-1-4 0-16,0 3 0 16,-1 0 1-16,-1-2-1 15,3 1 0-15,2 0 2 16,4 3 0-16,-2 1-2 15,2 2 3-15,-3-2-3 16,0-1 0-16,-3-2 0 0,2 3 1 16,-1-3 0-1,-1-2-1-15,2 4 0 0,-4-2 0 16,1 2 2-16,-1-3-2 16,1 2 1-16,-1-2-1 15,5 3 0-15,-4-2 0 16,1 0 0-16,1 0 1 15,1 1-1-15,-4 1 1 16,1-2-1-16,-1 0 1 16,1 1-1-16,-1-2 0 15,1 2 0-15,1 0 1 16,1 0 0-16,-1 2-1 16,3-1 2-16,2 1-2 0,-5 1 1 15,3-2 0-15,-1 1-1 16,-7-2 0-16,4-2 0 15,-2 0-1-15,-2 1 1 16,2-3 1-16,2 2-1 16,-1-2 1-16,1 4-1 15,-1-2 0-15,1 3 0 16,2-2 0-16,-2 2-1 16,1-2 1-16,1 3 1 15,-2-5 0-15,-1 4-1 16,1-2 0-16,-1 0 0 15,1 0 2-15,-1-2-2 16,1 4 0-16,-1-3 0 16,1 2 0-16,-1 0 0 0,1-2 0 15,2 3 1-15,-1-1-1 16,-1-1 0-16,-1 0 0 16,1 2 0-16,-1-4 0 15,1 1 0-15,2-1-1 16,-5 4 2-16,2-3-1 15,1-1 0-15,-1 6 2 16,2-5-2-16,0 2 0 16,2 2-1-16,-2-1 1 15,2-1 0-15,-2 1 0 16,1-2 0-16,-2 2 0 16,1-2 0-16,-2-2 0 0,4 2 1 15,-4-1 0 1,1 0-1-16,-1-2 1 0,-1 2-1 15,-3 0 0-15,2 1 0 16,1-3 2-16,-2 2-2 16,2 2 1-16,2 0-1 15,-1 0 0-15,5 0 1 16,-3 0 1-16,-1-1-2 16,-1 1-1-16,1-2 1 15,-2-2 1-15,1 3-1 16,1-1 0-16,-2 1 0 15,1 0 0-15,-2 0-1 16,2-2 1-16,-1 2 0 0,-1-1 1 16,2 0 2-16,1 2-3 15,-1-2 0-15,-1 0-1 16,2-2 1-16,-4 2 0 16,2 1 2-16,-1-3-2 15,1 1 0-15,-3-1 0 16,1 0 1-16,-1 2-1 15,5 1 0-15,-2-1 0 16,1-1-1-16,1 2 1 16,-1 2 0-16,4-2 1 15,1 0-1-15,-3 2 0 16,3-1 1-16,-4 0 0 0,-1 0 1 16,4-2-2-1,-7 1 1-15,4-1-1 0,-2-2 0 16,-3 0 0-16,0 0 0 15,3 2 1-15,-3 0-2 16,1-2 2-16,4 2-2 16,-1 1 2-16,-1-3-1 15,-1 3 1-15,2-2-1 16,-1 3-1-16,2-3 1 16,-4 0 0-16,2-1 0 15,-1 2 0-15,1 1-1 16,1-1 2-16,-2-1-1 15,2 4 0-15,1-3 3 16,2 2-3-16,-2 0 0 16,7-1-2-16,-8 0 1 0,1 0 1 15,-4-3 0 1,2 2 0-16,-1-2 0 0,-2 2 0 16,3-2 0-16,-3 3 1 15,1-3 1-15,4 5-1 16,-2-3-1-16,1-1 0 15,-2 3 1-15,1-3-1 16,-2 1 0-16,2 0 0 16,-1 0 1-16,2 1-1 15,-1-2-1-15,-1 1 1 16,1 1 0-16,1-2 0 16,1 2 0-16,-2 1 1 0,3 0-1 15,1 2 0-15,2-1-1 16,0 1 1-16,-3-5 0 15,-1 2 1-15,-2 0 0 16,-2-1-1-16,2-2 0 16,-3 3 1-16,0-3-1 15,2 0 1-15,-2 1-1 16,0-1 0-16,0 0 0 16,3 2 0-16,-3 1 0 15,5-1 0-15,-2-1 0 16,-2 2 1-16,2-1-1 15,-1 0 0-15,1-2 0 16,-2 3 0-16,-1-3 0 16,3 1 0-16,-1 1 0 15,-2 1 0-15,3-1 0 0,-2 0 0 16,-1-2 1-16,3 0-1 16,-1 0 0-16,1 1 0 15,-3 0 0-15,1 3 1 16,2-4 0-16,-3 0-1 15,2 1 1-15,-2-1-1 16,3 3 0-16,-2-3 0 16,-1 1 1-16,3-1 0 15,-1 4-1-15,1-3 1 16,1 0 0-16,1 4-1 16,1-1 0-16,4 2 3 15,-1 1-1-15,2-1 9 16,1 0-8-16,-2 0-2 0,-1-2-1 15,3 3 2-15,-4-3-2 16,-2-1-1-16,-2 0 1 16,-1-2 0-16,2-1 1 15,-4 2 2-15,2 0-3 16,2 1 0-16,-4 0 2 16,2 0-2-16,-1 1 0 15,2-1 0-15,-1-2 2 16,-1 1-3-16,-2 1 1 15,3-3 0-15,-2 2 0 16,2-2 0-16,-3 0 0 16,2 1 0-16,1 2 1 0,-3-3-1 15,4 3 0-15,1 0 0 16,-2 0-1-16,1-1 2 16,3 4 0-16,2-2-1 15,0 5 1-15,4-1 2 16,-1-2 3-16,2 3-4 15,-1-4-2-15,-1-1-1 16,2 1 1-16,-5 1 1 16,3-2-1-16,-3 1 2 15,0 0-2-15,1 0-1 16,-1 0 1-16,0 1 1 16,3-2-1-16,0 4 0 0,-1-1 2 15,1 2-2 1,-2-5 0-16,3 3 1 0,-4-4 2 15,0-2-3-15,-5 3-3 16,1-3 2-16,-1 1 1 16,1-1 0-16,-1 3 0 15,1-4 2-15,2 3-2 16,2-1 0-16,2 3 2 16,5 1-2-16,1 0 0 15,-2 0 0-15,6 3-2 16,-5-5 4-16,-1 4-4 15,3-3 2-15,-4-3 0 16,3 5 0-16,-4-5 0 16,-4 2 0-16,0-2 0 15,0 0 2-15,-1 2-2 0,-4-2 0 16,2 3 0 0,0-4-2-16,-1 4 4 0,-1-2-1 15,5 0-1-15,0 3 0 16,0-3 0-16,2 2 0 15,-4-1 0-15,2 0-1 16,-1 0-2-16,1-1 3 16,0 1 4-16,1 2-4 15,2-2 0-15,2 3 0 16,-1-4 0-16,6 2-1 16,-1-2 1-16,0 1 0 15,3 2 0-15,-3 1 0 0,3-1-2 16,0 0 2-16,-2-1 0 15,-1-2 3-15,-1 2-3 16,-1-1 0-16,-1 2-1 16,4-3 1-16,-1 4 0 15,1-1 0-15,-1 0 0 16,2 3 0-16,-1-2 0 16,1 2 0-16,1-1 0 15,-2 0-4-15,1-1 4 16,-1-1 1-16,-2-2 0 15,0 2-1-15,-2-1 0 16,1-1 0-16,2 1 0 16,-1 1 0-16,1 0 2 15,0 1-2-15,0 1 0 16,4-2 1-16,-1 3-1 0,2-3 0 16,-1 2 0-16,1 0 0 15,0 0 0-15,1-2 0 16,-5 2 0-16,-1-2 0 15,3 2 0-15,0-4 1 16,-1 5-2-16,1-3 2 16,0 3-1-16,2-1 0 15,-1 1 0-15,1-2 0 16,-2 5 1-16,3-3-1 16,1 2 0-16,1 0 0 0,1 1 0 15,3 1 1 1,-3-1-1-16,0 1 0 0,0 0 0 15,3-2-1-15,-3 2 1 16,2-2 0-16,-1-2 0 16,2 5-1-16,2-1 3 15,0 0-1-15,2 4-1 16,2 0 0-16,2-2-1 16,-2 0 0-16,-2-2 1 15,3 1 0-15,-1 0 0 16,-2-3 2-16,5-1-1 15,-3 2-1-15,5 2 0 16,1-4 0-16,2 5 1 16,5 2-1-16,-1-1-1 15,2 0 0-15,1 1 1 0,-1-1 0 16,-2 1 0-16,1-1 0 16,0 0-1-16,-4 1 0 15,3-2 2-15,0-3-4 16,0 2 6-16,2-1-3 15,-4 1 0-15,1 0 1 16,-1 2 0-16,0-1-1 16,0-1 0-16,-1 3 1 15,0-3-1-15,-1 1 0 16,1 1 4-16,-3-2 1 0,0 2 1 16,2-2 0-1,-2-2-2-15,-2 2-4 16,1-1 6-16,-2-1-5 0,0-3 0 15,0 4 0-15,3 2-1 16,2-2 1-16,3 4-1 16,-7-2 1-16,1 1-1 15,-1-2 1-15,2 0 0 16,2-1 5-16,-3-1-6 16,-1-4 1-16,-1 3-1 15,2-3 1-15,1 1-1 16,-1 2-1-16,2-1 1 15,1 3 0-15,1 3 0 16,-1 1 0-16,1 1 1 16,0 1 2-16,-2-5-2 0,5 0-1 15,-2-1 0 1,-3-2 0-16,4 1 0 0,-5-3 0 16,4 6 0-16,-2-3 0 15,-2 3 2-15,0 1-2 16,2-1 1-16,-4 3-1 15,1-3 1-15,-2 1-1 16,0-2 1-16,-3 0 0 16,-1-3 0-16,-1-3-1 15,-1 4 0-15,2-1 0 16,4 1 2-16,2 2-2 16,2 2 1-16,2 1 1 0,2 4 1 15,0 2 2 1,1-3 1-16,0 3 0 0,3-1-4 15,-6-3 5-15,3-2-6 16,-3-4-1-16,0-1 3 16,7 3-2-16,-3 2 0 15,7-3 1-15,-10 5 1 16,-2-4 3-16,-6-2-5 16,-7-1-1-16,-7-2 3 15,-7-2-3-15,-8-7-3 16,-2 4 3-16,-7-5 0 15,0 0 0-15,0 0-1 16,0 0-31-16,0 0 11 0,-21 0-40 16,-13 0-43-1,-15-6-117-15,-5-8-166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9:09.59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26249B-7C76-48D6-8873-1AFBE84DF98B}" emma:medium="tactile" emma:mode="ink">
          <msink:context xmlns:msink="http://schemas.microsoft.com/ink/2010/main" type="inkDrawing" rotatedBoundingBox="4128,8536 17424,13650 17310,13947 4014,8833" semanticType="callout" shapeName="Other">
            <msink:destinationLink direction="with" ref="{9345F2A3-16E5-45B3-BF48-6D7AFF0F6556}"/>
          </msink:context>
        </emma:interpretation>
      </emma:emma>
    </inkml:annotationXML>
    <inkml:trace contextRef="#ctx0" brushRef="#br0">-4-1 340 0,'0'0'147'0,"0"0"-60"15,0 0-41-15,0 0-21 16,0 0-19-16,0 0-2 15,0 0-2-15,0 2 0 16,0-2 20-16,0 0 42 16,0 0 15-16,0 0-13 15,0 0-10-15,0 0-21 16,0 0-18-16,0 0-10 16,0 0-6-16,0 0-1 15,3 0 3-15,-3 2-3 0,2 0 1 16,3 1 4-16,-1 1 5 15,1 0-1-15,2 0-6 16,2 3-3-16,0-1 1 16,0-3 2-16,9 5-2 15,-4 0 3-15,4 3-3 16,0-1 6-16,1-1-5 16,1 5 1-16,1-2 3 15,-3 0-4-15,0-3-1 16,0 0 1-16,-1 2 1 15,-4-3 2-15,1 3-3 16,-1-3 3-16,1-1-2 16,-1 1 3-16,-1 1-1 0,2 2-3 15,-1-5 1 1,4 6 0-16,-4-2 3 0,4 3-3 16,-2 1-2-16,1-3 1 15,-1 0 0-15,1 0 3 16,-1 0-5-16,-2-1 1 15,1-3-1-15,-2 2 0 16,-3-1 1-16,0-2 1 16,3 0-1-16,-3 1-1 15,1 1-1-15,2 1 1 16,-3-1 0-16,5 2 3 16,-1-2-2-16,1 2-1 0,-1 1 2 15,-1-2-2-15,2-3 0 16,-2 3 1-16,-3-3 0 15,2 0 0-15,-2 0 0 16,0 0 1-16,-2 0-1 16,5 2 2-16,-3-1-3 15,0-1 0-15,2 0 1 16,-2 3-1-16,0-3 1 16,3 0 0-16,-5-1-1 15,2-2 0-15,-3 2 0 16,2-1 0-16,-2 1 0 15,3 1 0-15,-2 1 0 16,2-4 0-16,0 3 0 16,3-3 1-16,-1 2-1 15,-2-5 0-15,0 3 0 0,3-2 2 16,-3 3-2-16,-1-2 0 16,1 3 0-16,-3-1 0 15,3 1 0-15,0-4 2 16,-2 4-1-16,-1-3 0 15,2 0-1-15,-4 2 0 16,4 0 1-16,-2 1 3 16,1-1-4-16,2-1 0 15,-3 0 2-15,6 3-1 16,-1 0-1-16,4-2 1 16,-2 3-1-16,2-2 5 15,2 2-4-15,1-1-1 0,0 0 0 16,0-3 1-16,0 1-2 15,2 1-1-15,-1-2 2 16,-1 4 0-16,3 0 0 16,0-1 0-16,-1 0 0 15,2-1 0-15,3 2 0 16,-1 1 0-16,-3 0 1 16,1-2-1-16,-1 1 0 15,-1-3 0-15,1 2 1 16,1-1-1-16,-1-1 0 15,2-1 4-15,-2 3-4 16,2-1 0-16,4 3 1 16,0-2 3-16,1 2-1 0,1 1-3 15,1 0 4 1,0-1 1-16,-2-1-3 0,3 1-2 16,0-2 3-16,2 3-1 15,-4-1-1-15,1-2 2 16,0 2-2-16,-3 0 1 15,3-2-1-15,2 5 0 16,-2-2 7-16,1 0-4 16,1 2 0-16,4-1-2 15,1-1-2-15,-3-1 2 16,3 1-2-16,-1 1 2 16,3 3-1-16,0-3 0 0,2 4-1 15,-2-4 1 1,2 1-1-16,2 2 0 0,1-2 1 15,2 0-1-15,3-1 2 16,2 2-1-16,1 1 0 16,2 2-1-16,1-4 0 15,0 4 2-15,-2-2-1 16,-1-1 0-16,0 2-1 16,0 3-1-16,5-3-1 15,0 2 3-15,4-2-1 16,0 0 2-16,-2 0 0 15,2 2 0-15,-2-1 2 16,-2 2-2-16,0-2-1 16,-1 2-1-16,-2-1 2 15,-1 0 2-15,-4 1-4 0,4 0 3 16,-5 0-3-16,3 2 1 16,-4-4-1-16,1 5 5 15,3 3-5-15,-1-5 2 16,-1 2-1-16,-1 0 1 15,3 2 4-15,-1 0-6 16,3-2 2-16,1 4 1 16,3-3-1-16,0 3 1 15,-1-3-2-15,-7-2-1 16,-1 2-1-16,-3-3 1 16,4 5-2-16,-4 1 2 15,3-3 6-15,0 5-5 0,0-1 6 16,5-1-4-16,-1 4-3 15,1-3 3-15,-2 1-1 16,5 1 0-16,-4 0 4 16,1-6-5-16,-2 4-1 15,0-1-1-15,-3-3 1 16,-3 3 0-16,-1-4 1 16,-4 0 0-16,0-1-1 15,0 1 0-15,2 2 2 16,-1-1-1-16,2 5-1 15,2 0 3-15,1 1-3 16,2 1 1-16,-5-3-2 16,2 2 1-16,-3-3 0 15,2-1-2-15,-3-4 4 16,-2 0-4-16,1-6 2 0,-4 4 0 16,4-1 2-16,-1 2 2 15,0 1-4-15,3 0-1 16,0 1 1-16,-2 3 0 15,1-3-7-15,1 0 7 16,-1-2 1-16,-2 1 0 16,0-2-1-16,-1 0-2 15,1 1 1-15,1 1 2 16,7 3 3-16,-2 2-4 16,4 2 0-16,0-4 0 0,-3-1 0 15,-1-1-5 1,0 0 5-16,-1 1 0 0,0-3 1 15,-4 0-1-15,-1 1 0 16,0-3 1-16,0-1-1 16,-2 2 0-16,-1-1 0 15,3 3 5-15,0-1-5 16,0 3-4-16,1-3 4 16,0 0 2-16,0 2 1 15,1-5-3-15,-2 0 0 16,0-3 0-16,-3 3 0 15,-1-4 0-15,1 2-2 16,-2-1 2-16,2 1-1 16,-1-2 1-16,1 4 0 15,5 2 1-15,2-2 2 0,4 3-3 16,1-4 0-16,1 1 0 16,0 2-1-16,-4-2 0 15,0 2-1-15,-3-6-2 16,-3 2 4-16,-1-3 0 15,-4 0 0-15,1 1 0 16,1 1 0-16,0 1 0 16,3 1-2-16,0 2 2 15,0 0 1-15,0 4-1 16,3-5 0-16,0 4 0 0,-1-5 0 16,0-2 0-1,-2 1 0-15,-3-2 0 0,3 0 0 16,-3 3 1-16,2-3-1 15,-2 2 0-15,0-1 2 16,3 3 1-16,1 1-3 16,-2-2-3-16,3 0 3 15,-2 1 3-15,1-1-3 16,1 1 0-16,-4-4 0 16,-1 4 1-16,-1-2-1 15,-2-1 0-15,0 0-1 16,-1 0 1-16,2 3-1 15,-1-1 1-15,2 1 0 16,0-1 0-16,-1-1 0 16,-5 0 0-16,4-2 0 0,-5-1 0 15,4 1 0 1,2-1 3-16,-3 0-4 0,0 4 1 16,5 1 0-16,6 1-5 15,-3 1 5-15,6-1-1 16,-1 1 0-16,-3-2 0 15,2 2 1-15,-2-2 3 16,-2-3-3-16,0 2-2 16,2-1 1-16,-5 1 1 15,6-1 0-15,-2 2 0 16,1 2 0-16,3-2 0 16,-4 2 1-16,7 1-1 0,-2-1 0 15,-2-2 0 1,3 0 1-16,-3 1-1 0,2-2 0 15,-1-1 0-15,-4-1 0 16,-2 1 0-16,1-1 0 16,2 2 4-16,2 1-7 15,1 1 7-15,1-2-7 16,-4 0 3-16,-7-1 0 16,1-2 0-16,-2-2 2 15,-3 2-4-15,1-3 2 16,3 3-1-16,-6-2 1 15,2 0 1-15,0-2-1 16,2 2 0-16,7 4 0 16,0-3 0-16,2 2 0 15,-2 2 0-15,-3-1 0 0,7 1-1 16,1 4 0-16,1 0 1 16,0-1 0-16,-1-1 0 15,-4-1-2-15,-2-2 2 16,-5-1 0-16,0-4 0 15,-6 0-1-15,-4 1 1 16,2-3 0-16,-2 3 0 16,2-1 1-16,7 5-1 15,4 1 1-15,0 3-1 16,8 1 0-16,2 0 0 16,-1 0 0-16,3 0 0 15,-4-3 0-15,-6-1 1 16,-4-6-1-16,-7 2 0 0,2-2 4 15,-7 1-8-15,1 1 4 16,-5-2 0-16,0 0 5 16,-4-1-5-16,-2-2 0 15,-3 0-3-15,-5-3 3 16,-2 0-6-16,-2-2-29 16,0 0-15-16,-2 0-76 15,-34-2-244-15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9:19.26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8FC49D-D5F7-4BC1-B8D2-B302C928B5D1}" emma:medium="tactile" emma:mode="ink">
          <msink:context xmlns:msink="http://schemas.microsoft.com/ink/2010/main" type="inkDrawing" rotatedBoundingBox="3912,4824 26790,11474 26713,11738 3836,5088" semanticType="callout" shapeName="Other">
            <msink:destinationLink direction="with" ref="{2889BFC9-3512-427F-B931-B74749B507AC}"/>
          </msink:context>
        </emma:interpretation>
      </emma:emma>
    </inkml:annotationXML>
    <inkml:trace contextRef="#ctx0" brushRef="#br0">70 31 195 0,'0'0'8'0,"0"0"-8"15,0 0-16-15,0 0-14 16,0 0 11-16,0 0-34 15,0 0 53-15,-62-32 4 0,58 32 12 16,1 0 3 0,1 0-12-16,2 0 6 0,0 0-13 15,-3 0-35 1,3 0 29-16,0 0 6 0,0 0 35 16,0 0 32-16,0 0-25 15,0 0-16-15,0 0-16 16,0 0 19-16,0 0 9 15,5 0-12-15,4 0-7 16,-2 3-5-16,2 1 23 16,-3 1-20-16,2-2 6 15,-4 0-2-15,1-1-7 16,2 0-10-16,2 0 10 16,0 0-6-16,5 2 5 15,4 2 3-15,0 3-2 0,0-3-5 16,3 2-1-16,0 1-2 15,-1-4 6-15,1 4-1 16,1-6-6-16,-1 4-3 16,-3-1 3-16,0-1-2 15,0-1-1-15,0 5 5 16,-1-4 2-16,1 1-3 16,0 0 4-16,0 0-6 15,0 3 2-15,2-3 0 16,-5 0 0-16,3 0-1 15,-2-3-3-15,1 2 0 16,1 1-1-16,-3-2 0 0,3 0-1 16,-2 2 1-1,1-1-1-15,-4 0 0 0,1-2 0 16,-1 3 3-16,1 0-2 16,3 0 0-16,-2-2 1 15,1-2-1-15,2 3 2 16,3-1-3-16,-1 2 0 15,4-2 0-15,0 4 0 16,1-1 2-16,1 0-2 16,-2 2 0-16,2-5 2 15,-5 2 2-15,-2 0-2 16,2-1 2-16,-3 3 1 16,3-4-2-16,-1 2-1 15,4-1-2-15,-5 0 1 0,3 1 0 16,-4-1 0-16,7-2-1 15,-1 4 1-15,5 0 4 16,-1 1 9-16,-2-1-4 16,1-3-8-16,0 2 1 15,-1 1-1-15,4 0 7 16,-3 2-2-16,0-3-1 16,0 2-3-16,-2-2 0 15,2 3-3-15,-1-4 2 16,-4 2 1-16,1 2-2 15,0-1 1-15,1-4 1 0,-2 5-2 16,-2-2 1 0,4-1-2-16,-5 2 0 0,4 0 2 15,2 2-2 1,-2-2 1-16,0 3-1 0,-2-5 0 16,-3 3 0-16,0-3 0 15,-2-2 0-15,2 4 1 16,0 1 1-16,0 0-1 15,3 2 2-15,0-1-3 16,-1-1 1-16,0-3-1 16,-1 4 0-16,2-2-2 15,2 1 2-15,2-4 3 16,-1 2-1-16,0 1-1 16,-1-1-1-16,1 2 2 0,0-1-1 15,-4-3-2 1,2 1 2-16,-1 0 1 0,5 0 1 15,-4 3-3-15,4 0 0 16,1 2 0-16,0-3 1 16,3 1 0-16,-1 4-1 15,1-4-1-15,1 1 1 16,-1 0 2-16,2 0 0 16,1 2-2-16,0-1 1 15,5 2-1-15,-2-1 3 16,-2 2-3-16,-1-4-2 15,0 0 2-15,-4-1 0 16,4 1 2-16,0 3-2 16,2-2 0-16,4 4 0 0,-3-2 0 15,4-3 0-15,2 6 0 16,-1-4 1-16,0 4-1 16,2-5 4-16,-1 1-4 15,-4 1 0-15,1-1 4 16,-4 0-4-16,1 2 1 15,0-1 1-15,3 4-1 16,1-1 1-16,4 1 3 16,3 0 0-16,-2 0-1 15,0-1-3-15,1-1-1 16,0-3 0-16,-6 3 1 16,2-1 0-16,-1 1-1 15,-2-1 1-15,-3 0-3 0,3 1 3 16,0-2-1-16,-3 2 1 15,3 0-1-15,-1-1 0 16,0 1 1-16,-1 1-1 16,5-2-1-16,-1 2 1 15,2 1 4-15,1 0-3 16,1-2-1-16,-1 0 0 16,-1 0 2-16,-2-3-1 15,-5-2-1-15,-1 2 0 16,-1 1 0-16,2-1-1 15,3 0 2-15,0 0-1 16,3 3 1-16,2-1 4 16,4 1-2-16,5 1-3 0,-4 0 9 15,4-1-6 1,-5 1 10-16,0-2-6 0,-3 1-6 16,2-1 2-16,-6 1 0 15,2-2-2-15,1 1 0 16,-2 0 0-16,6 1 1 15,0-2-1-15,0 4-1 16,2-2 0-16,-2 2 1 16,7-4-1-16,-5 3 0 15,0 0 2-15,1-1-1 16,-6-1-1-16,3 1 0 16,-3-3 0-16,2 0 1 0,-4 1-1 15,2 1 0 1,-1 1-1-16,1 1 1 0,0-1 0 15,2 1 0-15,1-2 0 16,-1 1 0-16,1 1 2 16,0-2-1-16,-3 3-1 15,3-4 0-15,0-1 0 16,3 4 0-16,3-2 0 16,0 0-1-16,7 1 2 15,-7-1-2-15,-3 1 1 16,-2-2-1-16,0 1 1 15,-1 0 0-15,1 2 0 0,5 1 0 16,2 2-1-16,-2 1 1 16,3-2 1-1,3 3-1-15,-1-1 0 0,3 1 1 16,2-1-2-16,-1-2 2 16,-4-1-1-16,1 2 0 15,-3-3 0-15,0 1 0 16,1 0 0-16,0 2 1 15,2 2-1-15,0-1 1 16,2-1 0-16,-2 2-1 16,3-1 0-16,-1-1-1 15,7 0 1-15,2 3 0 16,1-1 0-16,6-2 2 16,-3 2-2-16,-1-4-2 15,-6-1 1-15,1 1 1 0,-2-2 1 16,7 4-1-16,-2 0-1 15,6 4 1-15,-1 4 0 16,1-4 0-16,0 2 0 16,-1-2 0-16,1-5-1 15,-6 3 2-15,-2-7-1 16,-3 0 0-16,-1 3 0 16,1-1 0-16,-3-1 0 15,-1 1 0-15,-1 1 2 16,3-1-2-16,2 3 0 15,4-4 0-15,4 4 0 16,5 1-1-16,-2-4 1 0,-1 4 0 16,-1 0 0-16,-5-1-1 15,1-1 0 1,3 1 1-16,-1-1 0 0,-2 0 1 16,2-1 0-16,-4 2-1 15,3-2 1-15,0 1-1 16,2 0 2-16,1 2-1 15,2-2 2-15,-2 2-3 16,4-2 0-16,-5 0 0 16,-1 1 0-16,3-2 2 15,-1 3-1-15,5 1-1 16,7 0-3-16,-4 3 3 16,0-2 1-16,0-1-1 0,-4 1 0 15,4-2 1-15,3 2-1 16,2 2-2-16,4 1 2 15,2-1 0-15,-2 0 0 16,0 1 0-16,-4-2 0 16,0 0 1-16,-1-3-1 15,0-1 1-15,-4 1-1 16,-1 1 0-16,1 1 0 16,3 1 1-16,8 3-1 15,4 4 0-15,0-3 0 16,2 2-1-16,-8-2 1 15,5 2 0-15,1-2-1 16,0 0 1-16,5 5 0 16,-2-3-1-16,0-2 1 0,-1-1 0 15,-3-1 0-15,0-1 1 16,-2-1-1-16,-3 1 0 16,2 2 1-16,-1 0-1 15,7 3 2-15,4-1-2 16,5 2-1-16,1 0 0 15,-4-1 2-15,1 1-2 16,1-1 1-16,-1-1-1 16,0 1 0-16,-3-1 2 15,-4-4-1-15,0 1 0 16,-7-3-1-16,6 3 0 0,-1-1 1 16,0 4 0-1,0 0 0-15,5 1 0 0,0 0 1 16,4-4-1-1,-1 5 0-15,-7-4-1 0,-3 1 2 16,-4 2-2-16,0-2 2 16,0 2-2-16,-1 1 1 15,1 1-2-15,-4-3 2 16,-2 2 2-16,-3-4-1 16,-1-1-1-16,-3-1 0 15,-1-1 1-15,-3 0-1 16,-4-3 1-16,-3-1 2 15,-8-2 1-15,-2 3 3 16,3-4-7-16,-2 2 0 0,2 1 2 16,-1-3 0-1,1 0-4-15,-4 1 4 16,0-2-2-16,-4 2 0 0,1 0 0 16,-2 2-2-16,-2-1 2 15,2 1 0-15,-2 0 1 16,1-3 0-16,-2 1-1 15,-2 0 0-15,-3 0 4 16,-1-2-4-16,-4 1 1 16,-1-2-1-16,1-1 1 15,-4-3 0-15,-5-2 0 16,-1 0-1-16,-4 0 1 16,-7 1-1-16,1-6 3 0,-2 2-3 15,-3 1 2-15,5 2 0 16,-1 0 1-16,7 2 0 15,1 1 3-15,4 1 0 16,4 3-1-16,4-3 1 16,-5 0-2-16,3-2 1 15,-1 1-3-15,-2 2 1 16,2-4 0-16,-1 2 1 16,-4 1-1-16,4-2 2 15,0 2 2-15,1-2-3 16,3 3-3-16,6 2 0 15,4-2-1-15,7 4 1 16,-2 1-1-16,-1-6 1 0,-5 5-2 16,-4-2 2-16,1-2 0 15,-2 2 0-15,-2 0-1 16,-2-1 1-16,2 3 0 16,2 3 1-16,4-1-1 15,-1 1 0-15,5 1 0 16,-1 0 1-16,1 1-2 15,0 1 0-15,2 1 4 16,0-4 3-16,-1 3-1 16,4-4 1-16,-7-2 0 15,-4 3-2-15,-1-6-1 16,-5-3-3-16,-4 3 0 16,-2-4-1-16,0 0 3 15,-6-1-4-15,-4-3 1 0,-5-2-2 16,-5 1-13-16,-5-5-35 15,-8 0-61-15,0 0-161 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8:17.57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3A4F208-5141-4573-B78D-D01A9AD9885C}" emma:medium="tactile" emma:mode="ink">
          <msink:context xmlns:msink="http://schemas.microsoft.com/ink/2010/main" type="inkDrawing" rotatedBoundingBox="3474,1627 4127,2380 3496,2927 2843,2173" semanticType="callout" shapeName="Other">
            <msink:sourceLink direction="with" ref="{2462A2B5-DE1E-42E4-8DA9-CCC57323397F}"/>
          </msink:context>
        </emma:interpretation>
      </emma:emma>
    </inkml:annotationXML>
    <inkml:trace contextRef="#ctx0" brushRef="#br0">236 45 529 0,'0'0'40'0,"0"0"-39"15,0 0 8-15,-96 159 46 16,69-91 26-16,1 6-7 0,5-2-26 15,1 0 15-15,7-7-37 16,-1-3-4-16,2-9-3 16,8-14-5-16,1-13-9 15,3-10-1-15,0-8-4 16,0-8-6-16,0 0 6 16,7-13 12-16,19-24 6 15,1-11-17-15,0-8-2 16,-6-4-1-16,-7-2-1 15,-1-2 2-15,-4 0 2 16,3-5-2-16,-1 3-6 16,-4 2-12-16,-1 10 11 15,-1 9 5-15,-2 14 3 16,-2 15-5-16,2 6 5 0,2 8 0 16,4 2-6-16,7 3-11 15,8 28 11-15,14 10 1 16,13 11 5-16,15-1 4 15,8 2-4-15,9 0 0 16,-2-1 1-16,-2 4 1 16,-5-6 10-16,-8-2-2 15,-18-5-3-15,-19-4-4 16,-20-1 8-16,-9 4-7 16,-29 1-1-16,-32 2 18 15,-13 0-4-15,-6-9-4 16,4-6-9-16,-2-7 11 15,2-5-8-15,1-5 1 0,5-5-6 16,12-1 6-16,22-6 2 16,15-1-4-16,14 0-4 15,7 0-2-15,0 0-69 16,0 0-130-16,0 0-391 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9:23.39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5B25B6-6B76-42E3-AD4C-2CB0BA595649}" emma:medium="tactile" emma:mode="ink">
          <msink:context xmlns:msink="http://schemas.microsoft.com/ink/2010/main" type="inkDrawing" rotatedBoundingBox="3901,3251 24752,8906 24683,9160 3832,3505" semanticType="callout" shapeName="Other">
            <msink:destinationLink direction="with" ref="{0594BCA1-2A5F-4279-B674-F4D130AD3687}"/>
            <msink:destinationLink direction="with" ref="{D6B0A6BB-3305-49C8-8867-CA6AD6E5CA54}"/>
          </msink:context>
        </emma:interpretation>
      </emma:emma>
    </inkml:annotationXML>
    <inkml:trace contextRef="#ctx0" brushRef="#br0">124 83 287 0,'0'0'7'16,"0"0"-6"-16,0 0 8 15,0 0 5-15,0 0-6 16,0 0 4-16,0 0 14 16,-46-53 5-16,46 53 8 15,0 0-20-15,0 0-16 16,0 0 8-16,0 0-9 16,0 0-2-16,0 0-1 15,0 0-43-15,0 0-1 0,0 0 17 16,-2 0 26-16,-7 0 0 15,0 0 2-15,0-3-27 16,-3-3 21-16,3 0 6 16,-3-1 12-16,3 2 31 15,4-1 7-15,1 6 27 16,4 0 20-16,0 0-44 16,0 0-39-16,0 0-1 15,0 0 1-15,0 0-14 16,0 0-7-16,0 0 7 15,0 0 12-15,4 0 14 16,8 0 2-16,-1 0 3 16,6 3-12-16,-1 3-1 0,4 1-3 15,1 1 0-15,1 3 2 16,4-2 2-16,-1-1 2 16,2-1-3-16,-3 3 0 15,5 1-1-15,-2 0 4 16,-1-2-6-16,2 0-2 15,-1 0-2-15,3 0-3 16,0 1-2-16,5 1 9 16,-3 0-4-16,2 2-1 15,-2-4-1-15,2 1-7 0,-2-3 2 16,-1 1-3 0,-1-4-1-16,1 3 6 15,2-3 2-15,0 0-2 16,3 2 6-16,0 3-7 0,-2 2 1 15,1-4-2-15,-3 1-2 16,-1 3 2-16,-4-3-2 16,-1-2 0-16,-1 4-2 15,-1-2 1-15,-3 1 1 16,6-1 0-16,-1 0-1 16,0 3-1-16,-2-4 3 15,1 2 0-15,-2 1-2 16,-2 1 1-16,-3-3-1 15,0 2 0-15,-2-2 1 16,2-2 2-16,-4 0-1 0,0-2-2 16,8 5-1-1,-4-1 0-15,3 3 2 0,5-2-1 16,-4 1 4-16,2-1-2 16,2-1-1-16,-4 1-2 15,4-6-1-15,0 1 0 16,-4 1 2-16,4-4 0 15,-2 6-1-15,6-1 0 16,4 4 0-16,-1-1 3 16,11 2-1-16,0 0-2 15,4 1 1-15,4 1 1 16,1 0-1-16,-3-2-1 16,-5-5 0-16,-2 0 0 15,1-1 0-15,-5 1 1 0,2-2-1 16,1 2 1-16,-2 1-2 15,4 0 2-15,1 4 0 16,3 1-1-16,-3-2 1 16,3-1 0-16,-3 4 0 15,6-4-1-15,-2 1 0 16,-3-1 0-16,1 2 1 16,-2-8-2-16,0 4 2 15,2 2-1-15,2 0 0 16,4 1-1-16,2 0 1 15,4-1 0-15,-2-4 1 16,-3 1-3-16,-7 0 4 16,-2 1-4-16,-4-3 2 15,-2 1 0-15,1-2 0 16,2 2 1-16,-1 3-2 0,4-3-1 16,2 3 2-16,1 3 0 15,-3-2 2-15,0-2-2 16,-4 2 0-16,-2-3-1 15,0 2 1-15,-3-2 0 16,1 1 0-16,-4-1 1 16,2 0-1-16,1 1 0 15,-3-1 0-15,0-2 0 16,0 3 0-16,0-3 0 16,0 5 3-16,1-2-3 0,-1 1 0 15,-2 0-2-15,4-1 5 16,-4 3-3-16,1 1 0 15,3-2 0-15,-1 0 0 16,2 2 1-16,3 1-1 16,-3-2 0-16,3 4 0 15,-2-6 0-15,2 1 1 16,1-1-1-16,4 3 0 16,1-1 0-16,-2 1 0 15,6 0-1-15,-4 0 3 16,-2-3-1-16,2 0-1 15,-6 1-2-15,4 2 1 0,-6-2 0 16,2 1 1-16,-3 1 0 16,3-2-2-1,-3 3 2-15,2 3 1 0,3-3 0 16,2 2-1-16,1-2 0 16,-2-1 1-16,2 2-1 15,-1 2 0-15,-2-1 0 16,2 0 0-16,-1-1 0 15,-1 0 0-15,3 2 1 16,-4-1-1-16,-1 3 0 16,2-2 0-16,-1-4 0 15,3 5 0-15,-3 1 1 16,4-2-2-16,-1 1 1 0,-2 1 0 16,3-3 0-1,-4 0 1-15,1 2-1 0,2-6 1 16,-1 5-2-16,1 2 2 15,-1-2 0-15,3 2-1 16,0 2 0-16,3-2 0 16,0-1 0-16,5 1-2 15,-1-2 6-15,1 2-8 16,-1 0 4-16,3 1 0 16,-3-2 0-16,1 1 0 15,-1 0-1-15,1 1 1 16,-2-2 0-16,5 2-1 15,1-1-1-15,0 1 2 16,2 0 2-16,1 1-2 0,-6 0 0 16,3-5 0-1,-4 5 0-15,-1-5 1 0,-2 2-1 16,-2-1 1-16,2-1-1 16,2 3 0-16,4 1 0 15,3 3 0-15,1 1 0 16,0 3-1-16,0-3 0 15,-1 1 1-15,-2-2 3 16,0-3-3-16,0 1 1 16,0-1-2-16,8-2 1 15,1 5 0-15,0-4 0 16,6 3-1-16,-3-1 1 16,-1 1 0-16,1 3-1 15,2-1 1-15,4 3-3 16,5 0 3-16,1-3 0 0,5 0 0 15,-5-1 1-15,-3 0-2 16,-1-1 1-16,-4 1-2 16,-1-3 1-16,2 1-1 15,-3 0 1-15,4 0 0 16,0 2 0-16,0 5 1 16,3 2 0-16,2-4 0 15,4 1 0-15,3-2-1 16,4-3-1-16,-3-1 2 15,-2 1 0-15,-6-1-1 16,-4-3 0-16,4 2-2 0,3 1 3 16,1 0 0-1,0 1 0-15,0 0-1 0,0 3 1 16,7 0 0-16,-6-1 1 16,7 2-1-16,-5-1 0 15,2 0 2-15,-3-2-4 16,-4-2 2-16,6 3 0 15,0-3-2-15,5 2 4 16,5 2-2-16,-2-3 0 16,-2 4-2-16,-3 0 1 15,6 0 1-15,-3 1 0 16,7 3-3-16,0-5 3 16,-4 0 0-16,1-1-3 15,0-1 0-15,3 0 2 0,1 3 0 16,2 4 1-16,-1 0 0 15,5-2 1-15,4 5-1 16,4 0 0-16,5-1 0 16,3 3-2-16,-6-1 2 15,3 1 0-15,2-1-1 16,0 3-3-16,6 1 1 16,2 2 2-16,2 1 0 15,0 0 1-15,4 2 0 16,-2-2-1-16,4 0 2 15,7-1-1-15,2 5 3 16,6-1-4-16,1 1 1 0,-1 4-1 16,1-3-4-16,3 1 5 15,-8-5-4-15,1-1-3 16,-1 0-3-16,-4 1-4 16,3 0 4-16,4 6-1 15,2-1-4-15,1 3 13 16,2 2-1-16,-3 0 0 15,-5-2-5-15,4 1 1 16,-4-1-6-16,0 1 1 16,-1-3-4-16,-6-1-2 15,-3-2-7-15,1-2-10 16,-1-4 14-16,-2 1-8 16,-5-2 3-16,-6-4 1 0,-3 1 3 15,-6 3-15 1,-3-7-23-16,-12 1-22 0,-8-6-30 15,-15-1-10-15,-17-7-14 16,-19-1-49-16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8:18.94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022ABDB-6ECA-4A0D-A535-1E98348AF2F3}" emma:medium="tactile" emma:mode="ink">
          <msink:context xmlns:msink="http://schemas.microsoft.com/ink/2010/main" type="inkDrawing" rotatedBoundingBox="1746,1889 2400,2643 1711,3242 1056,2488" semanticType="callout" shapeName="Other">
            <msink:sourceLink direction="with" ref="{2462A2B5-DE1E-42E4-8DA9-CCC57323397F}"/>
          </msink:context>
        </emma:interpretation>
      </emma:emma>
    </inkml:annotationXML>
    <inkml:trace contextRef="#ctx0" brushRef="#br0">-1374 156 235 0,'0'0'58'0,"0"0"-36"16,0 0-13-16,0 0 12 15,0 0 9-15,0 0-20 16,-69 26 0-16,42 3 4 16,-10 13 10-16,-11 2-2 15,-12 10 5-15,-3 4 26 16,-2-1 36-16,2 1-17 15,6-2-34-15,3 0 26 0,6-7-29 16,9-13-11 0,13-11-1-16,11-9-5 0,8-13 8 15,5-2-13-15,2-1-13 16,0 0 1-16,0 0-3 16,15-4-5-16,6-12 6 15,0 0 1-15,-3 6-2 16,0 2 0-16,0 4-4 15,1 4 5-15,2 0 0 16,3 0 1-16,4 5 0 16,5 20 0-16,5 11 0 15,2 5 0-15,13 10 21 16,1 1-5-16,6 1 4 0,-3-4 1 16,-2 3 11-16,-6-6 11 15,2-2-18-15,-1-10-4 16,-7-4-13-16,-6-11 0 15,-12-4-4-15,-8-9-4 16,-7-1 4-16,-7-5-4 16,-3 0 0-16,0 0-3 15,0 0-14-15,-3 4-52 16,-15 1-102-16,-9-5-188 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8:18.27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DDD803C-577B-4F00-8193-1719D721E4DE}" emma:medium="tactile" emma:mode="ink">
          <msink:context xmlns:msink="http://schemas.microsoft.com/ink/2010/main" type="inkDrawing" rotatedBoundingBox="1165,1680 1283,3088 1231,3092 1112,1685" semanticType="callout" shapeName="Other">
            <msink:sourceLink direction="with" ref="{2462A2B5-DE1E-42E4-8DA9-CCC57323397F}"/>
          </msink:context>
        </emma:interpretation>
      </emma:emma>
    </inkml:annotationXML>
    <inkml:trace contextRef="#ctx0" brushRef="#br0">-1961 57 603 0,'0'0'26'16,"0"0"-18"-16,0 0 1 15,-57-112 1-15,54 101 38 16,3 9-7-16,0 2-17 0,0 0-18 16,0 0-6-16,0 4-6 15,0 28 5-15,12 22 1 16,6 26 16-16,0 21 4 15,-1 11 16-15,-4 12 16 16,0 0 12-16,-7-2-12 16,-2-6 0-16,1-7-14 15,-2-14-16-15,-2-9-10 16,2-12-2-16,-3-12-3 16,5-15-5-16,-4-14 2 15,2-13-4-15,-1-10 0 16,-2-8-6-16,0-2-22 0,0 0 1 15,3-3-8 1,1-22-82-16,2-12-91 0,2-9-293 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8:40.90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ADA4D31-FAD3-4380-9CA7-F3D991D39965}" emma:medium="tactile" emma:mode="ink">
          <msink:context xmlns:msink="http://schemas.microsoft.com/ink/2010/main" type="inkDrawing" rotatedBoundingBox="19622,540 20418,378 20547,1012 19752,1175" shapeName="Other"/>
        </emma:interpretation>
      </emma:emma>
    </inkml:annotationXML>
    <inkml:trace contextRef="#ctx0" brushRef="#br0">13 18 395 0,'0'0'126'0,"0"0"-38"16,0 0 0-16,0 0-14 16,0 0 1-16,0 0-20 15,0 0-15-15,0 0-20 16,-13-15-3-16,13 15-2 15,0 0-4-15,0 0-3 16,0 0-6-16,0 14-2 16,0 13 2-16,4 14 1 15,8 8 0-15,5 10 0 16,5 8 1-16,2-1-2 16,6 0 4-16,-2-11-1 15,2-9-1-15,0-15-3 0,-6-10-1 16,0-13 0-16,-5-6 0 15,2-2 0-15,0-4 0 16,-1-23 1-16,-2-10 8 16,-4-9-8-16,-2-3 0 15,-5-2 0-15,-2 2 0 16,-5 6-1-16,0 4 1 16,0 3-1-16,0 7 0 15,0 2 0-15,0 2 2 16,0 8-2-16,-5 5 0 15,2 1 1-15,2 10-1 16,1-4 1-16,-3 5-1 0,3 0 0 16,-2 0-8-16,2 0-11 15,0 0-11-15,0 21-9 16,0 18 26-16,14 16 13 16,4 13 1-16,4 9 2 15,1-6-3-15,7-9 1 16,0-15-1-16,1-17 0 15,4-15 1-15,-3-13-2 16,2-2 2-16,-1-16 0 16,2-29 13-16,-4-17 0 15,-1-4-9-15,-9-4 1 16,-7 6-4-16,-9 6 2 16,-5 8 7-16,0 9 0 0,0 10-1 15,-3 14-8-15,-2 6 1 16,3 8-3-16,2 1-1 15,0 2-19-15,0 0-93 16,5 16-55-16,13 11-22 16,-6 8-213-16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8:45.59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9446366-ABF2-4E11-97FC-2E80672B627C}" emma:medium="tactile" emma:mode="ink">
          <msink:context xmlns:msink="http://schemas.microsoft.com/ink/2010/main" type="inkDrawing" rotatedBoundingBox="1241,3412 1856,2970 1909,3044 1295,3487" semanticType="callout" shapeName="Other">
            <msink:sourceLink direction="with" ref="{BC4ADE08-4A3E-4768-A106-5F8A2A6265FD}"/>
          </msink:context>
        </emma:interpretation>
      </emma:emma>
    </inkml:annotationXML>
    <inkml:trace contextRef="#ctx0" brushRef="#br0">29 973 749 0,'0'0'80'16,"0"0"-72"-16,0 0 21 16,0 0 16-16,0 0-2 15,0 0-10-15,29-115-16 16,32 61-2-16,17-9 16 15,13-4-15-15,-2 5 0 16,-13 8-2-16,-11 13-6 16,-22 15-1-16,-16 13-7 15,-13 8 0-15,-14 5-27 0,0 0-36 16,0 13 25 0,-5 9-64-16,-11 3-77 0,-2 0-63 15,-2-4-98-15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8:42.69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2E2DEE9-3ADD-4495-B8BE-08F0B5BDC57D}" emma:medium="tactile" emma:mode="ink">
          <msink:context xmlns:msink="http://schemas.microsoft.com/ink/2010/main" type="inkDrawing" rotatedBoundingBox="20285,1822 20768,2659 20409,2866 19927,2029" semanticType="callout" shapeName="Other">
            <msink:sourceLink direction="from" ref="{81BC4CCB-88D2-4E54-A854-61E108845CCE}"/>
            <msink:sourceLink direction="to" ref="{81BC4CCB-88D2-4E54-A854-61E108845CCE}"/>
          </msink:context>
        </emma:interpretation>
      </emma:emma>
    </inkml:annotationXML>
    <inkml:trace contextRef="#ctx0" brushRef="#br0">443 1706 371 0,'0'0'358'0,"0"0"-335"16,0 0 31-16,0 0 48 0,0 0-42 15,0 0-47-15,5-90-11 16,-1 54 2-16,-2 0-1 15,-2-1 4-15,0 9 14 16,0 3-14-16,-11 7 11 16,-5 11 9-16,4 5 4 15,7 2-18-15,4 0-2 16,1 0-11-16,0 0-6 16,22 0-18-16,17 0 13 15,11 2 9-15,5 4-9 16,0 0-13-16,-3 4 22 15,-13 3 2-15,-7 3-1 0,-10 7 1 16,-10 7 0 0,-12 12 9-16,0 16 6 0,-18 2 1 15,-19 9 7-15,-2-1-10 16,6-4-6-16,12-2 0 16,16-2-3-16,5-9-2 15,14-6-2-15,25-11-2 16,6-6 2-16,6-13 1 15,6-8 6-15,-6-4 5 16,-3-3-7-16,-9 0 1 16,-7-3-6-16,-11-11-4 15,-12-4-23-15,-6-3-28 16,-3-1-55-16,-4 1-131 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9:44.31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9FD9357-2FD8-46B2-B1F8-7DC2DE38DC52}" emma:medium="tactile" emma:mode="ink">
          <msink:context xmlns:msink="http://schemas.microsoft.com/ink/2010/main" type="writingRegion" rotatedBoundingBox="18240,5375 19113,5640 18891,6372 18018,6107"/>
        </emma:interpretation>
      </emma:emma>
    </inkml:annotationXML>
    <inkml:traceGroup>
      <inkml:annotationXML>
        <emma:emma xmlns:emma="http://www.w3.org/2003/04/emma" version="1.0">
          <emma:interpretation id="{459B5C20-2715-49B1-8359-F768BBD04BE1}" emma:medium="tactile" emma:mode="ink">
            <msink:context xmlns:msink="http://schemas.microsoft.com/ink/2010/main" type="paragraph" rotatedBoundingBox="18240,5375 19113,5640 18891,6372 18018,6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4F258F-C929-4908-ACF6-9243834C8D9E}" emma:medium="tactile" emma:mode="ink">
              <msink:context xmlns:msink="http://schemas.microsoft.com/ink/2010/main" type="line" rotatedBoundingBox="18240,5375 19113,5640 18891,6372 18018,6107"/>
            </emma:interpretation>
          </emma:emma>
        </inkml:annotationXML>
        <inkml:traceGroup>
          <inkml:annotationXML>
            <emma:emma xmlns:emma="http://www.w3.org/2003/04/emma" version="1.0">
              <emma:interpretation id="{D226A59A-6AE2-4AF8-9B21-422CF819E82F}" emma:medium="tactile" emma:mode="ink">
                <msink:context xmlns:msink="http://schemas.microsoft.com/ink/2010/main" type="inkWord" rotatedBoundingBox="18240,5375 19113,5640 18891,6372 18018,6107">
                  <msink:destinationLink direction="with" ref="{0594BCA1-2A5F-4279-B674-F4D130AD3687}"/>
                </msink:context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2065-1840 478 0,'0'0'31'15,"0"0"98"-15,0 0-10 16,0 0-43-16,0 0 7 0,135 93 17 16,-85-93-37-16,1-9-31 15,-5-20-7-15,-4-5-13 16,-13-9-6-16,-13 1-5 16,-13-3 5-16,-3 2-6 15,-16 7-8-15,-28 3-8 16,-5 7 16-16,-7 10 1 15,3 8 1-15,8 8 1 16,9 0-3-16,6 8 1 16,9 15-1-16,8 3-4 15,11 10-19-15,2 0-86 16,5-4-167-16</inkml:trace>
          <inkml:trace contextRef="#ctx0" brushRef="#br0" timeOffset="-369.9098">1579-1947 461 0,'0'0'126'16,"0"0"-72"-16,0 0 62 15,0 0-27-15,0 0 11 16,0 0-21-16,119-36-34 16,-89 9-17-16,-8 2-4 15,-1-4 1-15,-3 1-16 16,-12 0-4-16,-1-2-1 15,-5 1-1-15,0 0-3 16,-6 1 0-16,-17 2-1 16,-2 1-1-16,-2 3-3 15,1 12-16-15,4 2 13 16,4 8 8-16,1 0-4 0,7 0-1 16,-2 3 3-16,3 12-1 15,1 9-1-15,2-1 3 16,6 5 0-16,0-2-4 15,0 3 5-15,0-3-1 16,5 7-1-16,13-4 2 16,3 7 0-16,3 1 1 15,6 6-1-15,0-1-1 16,3 4 1-16,4-5 0 16,-5-2 2-16,-2-2-2 15,-7-4 1-15,-8 0-1 16,-8-5 0-16,-7-4-1 15,0 4-8-15,-21-3-14 0,-12 1-26 16,-9-8-11 0,-3-6 14-16,1-9 11 0,4-3 13 15,1 0 17-15,7-14 5 16,10-14 0-16,5-10 6 16,12-13 38-16,5-5-28 15,0-2 3-15,12 1 3 16,13 7 10-16,5 9-1 15,4 8-7-15,-1 7-10 16,2 7-14-16,-4 8 1 16,-1 8-1-16,1 3-6 15,0 9-43-15,1 19-34 16,1 5-100-16,-9-2-383 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8:14.40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648A0A9-E8A0-478A-B8CA-0A5753620F62}" emma:medium="tactile" emma:mode="ink">
          <msink:context xmlns:msink="http://schemas.microsoft.com/ink/2010/main" type="writingRegion" rotatedBoundingBox="22581,12951 22885,12951 22885,13778 22581,13778"/>
        </emma:interpretation>
      </emma:emma>
    </inkml:annotationXML>
    <inkml:traceGroup>
      <inkml:annotationXML>
        <emma:emma xmlns:emma="http://www.w3.org/2003/04/emma" version="1.0">
          <emma:interpretation id="{924B015E-563E-4F94-9BFE-34C9A416FD44}" emma:medium="tactile" emma:mode="ink">
            <msink:context xmlns:msink="http://schemas.microsoft.com/ink/2010/main" type="paragraph" rotatedBoundingBox="22581,12951 22885,12951 22885,13778 22581,13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93BC5B-4FB6-4D3C-82E4-D81E888EBCC1}" emma:medium="tactile" emma:mode="ink">
              <msink:context xmlns:msink="http://schemas.microsoft.com/ink/2010/main" type="line" rotatedBoundingBox="22581,12951 22885,12951 22885,13778 22581,13778"/>
            </emma:interpretation>
          </emma:emma>
        </inkml:annotationXML>
        <inkml:traceGroup>
          <inkml:annotationXML>
            <emma:emma xmlns:emma="http://www.w3.org/2003/04/emma" version="1.0">
              <emma:interpretation id="{9905DFDA-F45D-4EB6-BFC8-150F9D6DA819}" emma:medium="tactile" emma:mode="ink">
                <msink:context xmlns:msink="http://schemas.microsoft.com/ink/2010/main" type="inkWord" rotatedBoundingBox="22581,12951 22885,12951 22885,13778 22581,13778">
                  <msink:destinationLink direction="with" ref="{D6B0A6BB-3305-49C8-8867-CA6AD6E5CA54}"/>
                </msink:context>
              </emma:interpretation>
            </emma:emma>
          </inkml:annotationXML>
          <inkml:trace contextRef="#ctx0" brushRef="#br0">18961 10732 359 0,'0'0'196'0,"0"0"-123"0,0 0 46 16,0 0-38-16,0 0 13 16,0 0-44-16,0 0-18 15,-30-68-19-15,39 54-6 16,14-2-5-16,7 2-1 15,2 11-1-15,-1 3 0 16,4 0-3-16,-4 8 3 16,-4 12-3-16,-3 8-2 15,-4 7 5-15,-7 3-1 16,-4 7 1-16,-1 5 7 16,-8 1-2-16,0 7 10 15,0-1-14-15,-17 9 8 16,-7 5-7-16,-3-3 0 0,2-1-1 15,2-13 1-15,5-12 7 16,3-8-6-16,6-14-3 16,3-8 2-16,2-9-2 15,4-3 1-15,-3 0 4 16,1 0-5-16,-2-16-18 16,-1-15-15-16,2-10-1 15,2-7-6-15,-4-1-8 16,-2 0 25-16,-5 2 8 15,-7 4 13-15,4 1 2 16,-3 6 3-16,2 1 11 16,4 0 10-16,3 2-9 15,4-2-2-15,5-3-9 0,0-2 4 16,0 3-6-16,0 7-2 16,0 6 0-16,0 14 3 15,0 5-3-15,0 5 5 16,0 0 8-16,0 0-13 15,0 0-7-15,0 18-11 16,0 5 16-16,0 1-85 16,0-7-172-16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0:37.82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FDDACFA-297E-4A31-967D-14A6B4FDA88D}" emma:medium="tactile" emma:mode="ink">
          <msink:context xmlns:msink="http://schemas.microsoft.com/ink/2010/main" type="writingRegion" rotatedBoundingBox="11712,9949 12376,11138 11942,11380 11278,10191"/>
        </emma:interpretation>
      </emma:emma>
    </inkml:annotationXML>
    <inkml:traceGroup>
      <inkml:annotationXML>
        <emma:emma xmlns:emma="http://www.w3.org/2003/04/emma" version="1.0">
          <emma:interpretation id="{70827B43-5A22-4B78-B705-CA251C0178E9}" emma:medium="tactile" emma:mode="ink">
            <msink:context xmlns:msink="http://schemas.microsoft.com/ink/2010/main" type="paragraph" rotatedBoundingBox="11712,9949 12376,11138 11942,11380 11278,101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13069A-F900-4BFE-ABBE-CCCD057C04E5}" emma:medium="tactile" emma:mode="ink">
              <msink:context xmlns:msink="http://schemas.microsoft.com/ink/2010/main" type="line" rotatedBoundingBox="11712,9949 12376,11138 11942,11380 11278,10191"/>
            </emma:interpretation>
          </emma:emma>
        </inkml:annotationXML>
        <inkml:traceGroup>
          <inkml:annotationXML>
            <emma:emma xmlns:emma="http://www.w3.org/2003/04/emma" version="1.0">
              <emma:interpretation id="{FA1F433A-49EE-48DE-ADD4-1E9752DD70E7}" emma:medium="tactile" emma:mode="ink">
                <msink:context xmlns:msink="http://schemas.microsoft.com/ink/2010/main" type="inkWord" rotatedBoundingBox="11515,10059 11590,10194 11476,10258 11401,101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 64 465 0,'0'0'144'0,"0"0"-124"15,0 0 60-15,0 0-9 16,0 0-41-16,0 0-1 16,19 41 2-16,-10-41 1 0,0 0 6 15,-5-12-3 1,1-7 3-16,-5-2-25 0,0 1-5 15,0 2-5 1,0 5 0-16,-6 10 12 0,-3 3-5 16,-3 0 0-16,-2 9-7 15,2 18-1-15,3 4-2 16,4 0 0-16,5-7-1 16,0-4-4-16,0-11-1 15,14-3-3-15,1-6-3 16,-1 0 12-16,-1-15 1 15,-4-13 5-15,-7 2-3 16,-2 3 0-16,0 11 4 0,0 3-1 16,-5 9-6-16,-1 0-6 15,2 1-31-15,4 31-102 16,0 13-52-16,0 4-270 16</inkml:trace>
        </inkml:traceGroup>
        <inkml:traceGroup>
          <inkml:annotationXML>
            <emma:emma xmlns:emma="http://www.w3.org/2003/04/emma" version="1.0">
              <emma:interpretation id="{F32D43A5-1850-41A3-8A07-ECE7C9BF03BB}" emma:medium="tactile" emma:mode="ink">
                <msink:context xmlns:msink="http://schemas.microsoft.com/ink/2010/main" type="inkWord" rotatedBoundingBox="12067,10584 12376,11138 11942,11380 11633,108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9.5455">370 922 435 0,'0'0'56'0,"0"0"84"0,0 119-56 16,5-89-28-16,2 0-41 15,-1-10-10-15,-3-5-4 16,2-9 0-16,-5-5-1 16,1-1-44-16,4 0-52 15,-2-18-137-15</inkml:trace>
          <inkml:trace contextRef="#ctx0" brushRef="#br0" timeOffset="883.3315">366 779 16 0,'0'0'634'0,"0"0"-621"15,0 0 102-15,0 0-80 16,-5-112 3-16,37 80 2 16,10 8-7-16,-2 9 2 15,0 15-15-15,-7 0-14 16,-8 8-4-16,-8 17 1 16,-13 10 2-16,-4 6 5 15,-4 1 9-15,-26-3-5 16,0-10 5-16,7-5-17 15,10-13 0-15,11-8-2 0,2-3-4 16,9 0-27-16,29 0 22 16,13-2 9-16,6 2 1 15,0 0 1-15,-4 5 19 16,-11 17-10-16,-9 8-4 16,-15 7 14-16,-18 4 0 15,0 4 7-15,-17 1 16 16,-22-2-9-16,-4-7-9 15,-4-9-9-15,0-6 0 16,7-11-8-16,5-5-7 16,11-6-2-16,8 0-17 15,11 0-16-15,5 0-11 16,0-6-25-16,30-8-84 16,12-9-111-16,9-2-272 15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5:05.70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647652-9E8E-40D2-8138-29AA8C1C48B3}" emma:medium="tactile" emma:mode="ink">
          <msink:context xmlns:msink="http://schemas.microsoft.com/ink/2010/main" type="writingRegion" rotatedBoundingBox="15182,7051 15290,8272 14332,8357 14224,7136"/>
        </emma:interpretation>
      </emma:emma>
    </inkml:annotationXML>
    <inkml:traceGroup>
      <inkml:annotationXML>
        <emma:emma xmlns:emma="http://www.w3.org/2003/04/emma" version="1.0">
          <emma:interpretation id="{C668C4B7-ACDF-4EBE-8005-6F28827EB3A6}" emma:medium="tactile" emma:mode="ink">
            <msink:context xmlns:msink="http://schemas.microsoft.com/ink/2010/main" type="paragraph" rotatedBoundingBox="15182,7051 15290,8272 14332,8357 14224,7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DDFF8A-6298-42F3-A9C5-B093A873DBEE}" emma:medium="tactile" emma:mode="ink">
              <msink:context xmlns:msink="http://schemas.microsoft.com/ink/2010/main" type="line" rotatedBoundingBox="15182,7051 15290,8272 14332,8357 14224,7136"/>
            </emma:interpretation>
          </emma:emma>
        </inkml:annotationXML>
        <inkml:traceGroup>
          <inkml:annotationXML>
            <emma:emma xmlns:emma="http://www.w3.org/2003/04/emma" version="1.0">
              <emma:interpretation id="{0077C668-93D9-440A-BFC1-F6C3AE827BE4}" emma:medium="tactile" emma:mode="ink">
                <msink:context xmlns:msink="http://schemas.microsoft.com/ink/2010/main" type="inkWord" rotatedBoundingBox="15182,7051 15290,8272 14332,8357 14224,7136"/>
              </emma:interpretation>
              <emma:one-of disjunction-type="recognition" id="oneOf0">
                <emma:interpretation id="interp0" emma:lang="" emma:confidence="0">
                  <emma:literal>à</emma:literal>
                </emma:interpretation>
                <emma:interpretation id="interp1" emma:lang="" emma:confidence="0">
                  <emma:literal>è</emma:literal>
                </emma:interpretation>
                <emma:interpretation id="interp2" emma:lang="" emma:confidence="0">
                  <emma:literal>é</emma:literal>
                </emma:interpretation>
                <emma:interpretation id="interp3" emma:lang="" emma:confidence="0">
                  <emma:literal>ù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974-2822 658 0,'0'0'99'15,"0"0"44"-15,0 0-74 16,0 0-25-16,0 0 5 16,-38 159-8-16,38-95-15 0,0-2-19 15,0-8-7-15,8-4-40 16,-7-13-146-16,-1-9-428 16</inkml:trace>
          <inkml:trace contextRef="#ctx0" brushRef="#br0" timeOffset="-218.8225">57-2565 473 0,'0'0'112'0,"0"0"-16"16,0 0 9-16,0 0 2 16,0 0-41-16,0 0-4 0,-3-54-35 15,3 59-27 1,0 28 9-16,0 15-5 0,0 12 23 15,0 2-17-15,0-5-6 16,0-14 0-16,4-14-4 16,5-15-1-16,-4-8-2 15,-1-6-8-15,-1 0-5 16,-1 0 1-16,-2-26 11 16,0-13-62-16,0-11-26 15,0-8-8-15,-6 1-31 16,-6 1 38-16,3 6 85 15,4 11 8-15,5 8 65 16,3 8 4-16,36 6-37 16,8 7 11-16,13 10 32 15,8 0-8-15,-2 33-11 0,3 10 14 16,-6 10-30-16,-12 10-17 16,-18-2-1-16,-16-2-12 15,-17-7-5-15,-2-6 4 16,-31-14 19-16,-3-8-8 15,-4-9-4-15,-7-8 1 16,6-7 0-16,2 0-4 16,11 0-3-16,8-7-5 15,11-1-5-15,9 0-3 16,0-2-10-16,3 1-27 16,24-1-22-16,12 4-17 15,2 3-76-15,6-2-55 0,-5-4-277 16</inkml:trace>
          <inkml:trace contextRef="#ctx0" brushRef="#br0" timeOffset="-14033.6928">261-1729 100 0,'0'0'154'0,"0"0"-12"16,0 0 47-16,0 0-58 15,0 0-38-15,0 0-19 16,0 1 4-16,0-1-24 15,0 0-21-15,0 2-1 16,0 3-7-16,0 5-11 16,0 2-11-16,0 5 1 15,0 1-3-15,0 1 2 16,14-7-3-16,1-1 1 16,0-6 0-16,1-5 0 15,-2 0-1-15,-1-7-1 16,-1-13 0-16,-7-8 1 0,-4-1 1 15,-1-5-1-15,0 2-14 16,-4 8-4-16,-17 7 11 16,3 11-5-16,-5 6 11 15,1 6-3-15,4 24 4 16,4 14-3-16,7 1 2 16,7 0 0-16,0-8 1 15,21-9-2-15,10-9 2 16,8-9 2-16,5-10-1 15,1 0-1-15,-1-10 9 16,-10-14-7-16,-5-8 1 16,-16 4-3-16,-8-3 0 15,-5 5-5-15,-5 6 5 16,-19 4 0-16,-1 5 1 0,-1 9 0 16,2 2 9-16,0 6-5 15,6 20-4-15,7 10-1 16,7 2 0-16,4-1 0 15,0-9-1-15,22-6 1 16,9-15-1-16,-3-7 0 16,1 0 1-16,-10-7 3 15,-1-22 5-15,-9-7 2 16,-6-3-5-16,-3 3 4 16,0 4-6-16,-25 8 21 15,-4 12 8-15,-8 10 3 16,2 2 0-16,3 4-22 0,5 24-13 15,9 8-2-15,11 5-3 16,7 0-29-16,0-4-66 16,25-10-116-16,1-13-476 15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1:05.17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4B8E57-8508-40D9-A9A1-CE9ACD1D35A6}" emma:medium="tactile" emma:mode="ink">
          <msink:context xmlns:msink="http://schemas.microsoft.com/ink/2010/main" type="inkDrawing" rotatedBoundingBox="4083,7987 7725,9274 7693,9363 4052,8076" semanticType="callout" shapeName="Other">
            <msink:sourceLink direction="with" ref="{89DAF624-7B3F-41C5-A46B-E6B66B12597D}"/>
            <msink:sourceLink direction="with" ref="{FCE6D774-3EE1-412C-99B8-59ED2077D464}"/>
          </msink:context>
        </emma:interpretation>
      </emma:emma>
    </inkml:annotationXML>
    <inkml:trace contextRef="#ctx0" brushRef="#br0">3638 1292 302 0,'0'0'38'0,"0"0"16"15,0 0 52-15,0 0-5 0,0 0-21 16,0 0-19-16,0 0-30 15,0 0-11-15,0 0-1 16,0 0 6-16,0 0-7 16,0 0-9-16,0 0 6 15,-3 0 5-15,3 0-2 16,-1 0-5-16,-2 0-1 16,0 0-4-16,1 0 2 15,-1 0-1-15,-1 0-4 16,2 0-4-16,-2-1 2 15,-4-5-1-15,3 1-1 16,-1 1 0-16,-3 1 2 16,2-2 4-16,-4 1-2 0,1-1 2 15,-1 2 3-15,2 0 3 16,-3 1-8-16,2 0 2 16,-2 0-3-16,0-2 3 15,1 2-3-15,-1-3 2 16,2 4 1-16,1 1 2 15,1-3-4-15,2 3-1 16,-4 0-3-16,4 0 4 16,1 0 2-16,1 0-6 15,-1-2-1-15,-2 2 3 16,-2 0-2-16,0 0-1 16,-2 0 1-16,-1 0 4 0,3 0-2 15,-3 0-3-15,3 0 3 16,-2 0-1-16,2 0-1 15,2-1 0-15,-2-4 0 16,1 1 1-16,-1 3 1 16,3-3 0-16,-3 1-1 15,0 2-2-15,2-2 2 16,-4 1 0-16,-1 0-1 16,-1 1 2-16,-1-2-1 15,1 0 7-15,-4 0-7 16,3-4 0-16,-2 3 1 15,1 2-2-15,1-3 0 16,-1 5 5-16,6-4 2 0,-1-1-4 16,2 3 0-1,-2-2-1-15,-2 2-2 0,6-2-1 16,-5 2 3-16,5-1-3 16,-1 0 0-16,-2-1 0 15,-2-1 2-15,2 1-2 16,-3 0 2-16,3-3-2 15,-4 5 1-15,-4-4-1 16,3 1 0-16,-1-1-2 16,-1-1 2-16,2 1 1 15,-2 2-1-15,2-2 0 16,-1 0 0-16,0-2 0 16,0 4 0-16,-3-2 0 15,2 1 0-15,-2 2 0 0,0-2 0 16,1 0 0-16,2-1 0 15,-2 2 0-15,1-3 1 16,2 4-1-16,-1-2 1 16,0 2 2-16,2-1-2 15,-1 0 4-15,1-3-5 16,-2 1 1-16,-2 0 0 16,1 0-1-16,-2-3 0 15,3 5-2-15,-5-5 6 16,2 1-3-16,0 1-1 15,-3 1 0-15,6-2 1 16,-2 2-1-16,2-2 0 16,-6 2 2-16,5-3 0 0,-4 3 0 15,-1-2-1 1,-1-1-1-16,0-1 2 0,3 1 0 16,-2-2-2-16,0 2 0 15,1 3-2-15,-1-3 2 16,0 3 0-16,2 2 3 15,-7-4-2-15,8 3-1 16,-3 0 1-16,1-1-1 16,1-2 3-16,-1-1-3 15,-1 3 0-15,0-3 1 16,-1 1-1-16,2 1 0 16,-1-1 0-16,0-1 2 15,2 3-1-15,1-1 2 16,-2 0-1-16,0 1-2 0,2 0 5 15,-3-1-2-15,0 1-2 16,3 2 0-16,0-3 0 16,0-1-1-16,-3 6 2 15,-1-7-2-15,-1 3 3 16,0-1-3-16,1 1 1 16,-2-1 0-16,0-1 1 15,1-1 2-15,-1 3-4 16,0-3 0-16,-1-1 1 15,-1-1-2-15,-1 3 1 16,0-2 0-16,0 2 0 16,-2 0 0-16,2-3-2 15,0 3 2-15,0 1 0 0,0-1 2 16,-2-3-1-16,-2 5 0 16,-1-7-2-16,2 5-2 15,-1-3 3-15,1 1 2 16,3 0-2-16,-3 2 0 15,2-1-4-15,1-2 4 16,0 2 3-16,2 1-3 16,-2-3-3-16,1 1 3 15,-1-1 0-15,5 0 0 16,-4-1 0-16,0-1 0 0,2 3 4 16,-3 0-8-1,3-2 4-15,0 1 0 0,-1 1 1 16,-2-1 0-16,1 2 2 15,-1 1-3-15,0-3 0 16,1-2 0-16,1 7 0 16,2-3 1-16,1-4-2 15,-1 5 1-15,1-7 0 16,1 2 0-16,-2 3 0 16,2-1-1-16,1 0-1 15,1 3 2-15,4 0 2 16,-2 2-2-16,4 0 0 15,1-3 1-15,3 3-1 16,-2-3-1-16,2 1 1 16,-3 3-1-16,3-1-1 15,-1-1 1-15,-1 1-1 16,5 0 2-16,-3 2 0 0,5 1 0 16,-1 2 0-16,1-1 0 15,-1-1 0-15,2 1-1 16,-2 0 1-16,4 0 0 15,-4-4 0-15,-2 4 0 16,5 1 1-16,-1 1-1 16,-1 0 1-16,4 0-1 15,0 0-2-15,0 0 1 16,0 0 1-16,0 0 1 16,0 0-1-16,0 0 1 15,0 0 0-15,0 0-1 16,0 0 0-16,0 0 0 0,0-4-2 15,0 4-1-15,0 0-21 16,0 0-30-16,0 0-12 16,21 8-63-16,3 3-85 15,6-2-274-15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1:09.44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B820A9-6DAA-4620-AB7C-24820A32765A}" emma:medium="tactile" emma:mode="ink">
          <msink:context xmlns:msink="http://schemas.microsoft.com/ink/2010/main" type="inkDrawing" rotatedBoundingBox="7891,9068 19722,13307 19588,13681 7757,9441" semanticType="callout" shapeName="Other"/>
        </emma:interpretation>
      </emma:emma>
    </inkml:annotationXML>
    <inkml:trace contextRef="#ctx0" brushRef="#br0">-1 0 185 0,'0'0'92'0,"0"0"-12"0,0 0 23 15,0 0-8-15,0 0-26 16,0 0-21-16,-1 0-6 15,1 0-3-15,0 0-11 16,0 0 1-16,0 0-8 16,0 0 9-16,0 0-20 15,0 0-2-15,0 0-4 16,0 0-3-16,0 0 4 0,0 0 6 16,0 0-3-1,0 0-4-15,0 0 5 0,0 0-3 16,0 0 2-16,0 0-2 15,0 0 1-15,0 0-2 16,0 2 1-16,0 0-1 16,0 0 0-16,0 2-2 15,4-2 0-15,1 1 1 16,-1-3-2-16,1 4 1 16,1-2 3-16,1 3-3 15,2-1 29-15,0 0-29 16,3 0-3-16,-1 0 1 15,2 1 3-15,4 1 4 16,1-4-1-16,0 1-2 16,0 1-2-16,-1-3 1 0,1 2 1 15,-2 1-4 1,-1 1-1-16,2 0 6 0,-1-2-6 16,-1 4 7-16,3-3-6 15,2 0 1-15,-2 0 3 16,2 1-5-16,1-2 3 15,0 2 2-15,-2-1-5 16,4 4 0-16,-2-2 2 16,4 0-2-16,-1 1 1 15,2-1 2-15,0-2-2 16,-1 3-1-16,-1-3 7 16,2 2-7-16,-1 1 3 15,-1-3-2-15,2 2 0 0,-4-1 0 16,4 1-1-16,-3 0 1 15,-1 0-1-15,4 1 1 16,-1 2-1-16,-1-3 0 16,2 3-4-16,1-1 4 15,3-2 1-15,0 0 3 16,2 0-4-16,-2 2 0 16,-2-2-1-16,2 1 0 15,-4 2 1-15,-2-1 1 16,4 1-1-16,-5 1-1 15,4 1 1-15,-1 0 1 16,1-1 0-16,3 1 9 16,-2-2-6-16,2 3-2 15,2-3-1-15,-2 3 3 0,2 2 2 16,-1-5-3-16,7 5-1 16,-5-1 2-16,1-1-3 15,2 0 4-15,-1 0-3 16,0 0 3-16,-1-1 0 15,-1 3-1-15,0 1 0 16,-1-2-2-16,-2-1-2 16,-1 2 1-16,1-2 1 15,0 0 0-15,0-1 0 16,-2 1-2-16,2-2 0 16,-3 0 0-16,3 1 2 15,-2-2-1-15,-1 4-1 0,1-2 0 16,-4-1 1-16,6 0 1 15,-3-2-2-15,-1 2 2 16,4 1 0-16,-3 1-2 16,0-1 0-16,3-1 1 15,-6 4 1-15,5-1-4 16,-5-3 2-16,3 5 0 16,-2-2 0-16,3-1 0 15,0 4 4-15,-1-3-4 16,2 1 0-16,4 2 1 15,0-4 0-15,1 4-1 16,3-4 0-16,0 4 0 16,-1-4 0-16,0 3 0 0,2 2-1 15,-2-4 1-15,-2 2-1 16,0-2 1-16,-1 0-1 16,0-2-2-16,1 1 5 15,1 1-2-15,-4-1 0 16,4 2 0-16,1-2 0 15,0 6 0-15,2-6 1 16,-2 2-2-16,3 0 1 16,0 1 0-16,-1-5 0 15,-1 2 2-15,1 0-2 16,-1-1 0-16,-4-1 0 16,5-1 1-16,-6 5-1 0,2-4 0 15,-1 2 0 1,0-1 0-16,0-2 1 0,0-1-2 15,1 3 2-15,-1-2-1 16,-2 1 0-16,4-1 0 16,-2 2 0-16,0-1 1 15,-2 1-1-15,4 1 0 16,-3-3-1-16,2 5 2 16,-1-2-2-16,2 1 1 15,-1-2 0-15,-2-2-1 16,3 4 1-16,-1-2 0 15,-1 3 4-15,6-5-4 16,0 3 0-16,5 1 1 0,-3-1-1 16,4-1-1-16,-2 0 1 15,-1 0-3-15,-4 2 3 16,4-4 1-16,-6 1-1 16,3 1 0-16,-6-1-1 15,5 1-2-15,-2 1 3 16,-1-2 0-16,-1 2 1 15,-1-1-1-15,2-3 1 16,-1-1-1-16,2 4 0 16,1-3 0-16,-3 2 0 15,1 1 0-15,-4-4 1 16,4 2-1-16,-1 2 0 16,-2-1 0-16,0 1 0 15,-2-2 0-15,-2 2 0 0,2-2 1 16,0 2-2-16,0-2 1 15,-3 1 0-15,0-3 0 16,-1 4 2-16,1-3-2 16,-1 2 0-16,-2-3 0 15,4 3 0-15,-4-2 1 16,3 0-2-16,-1 2 1 16,1 1 0-16,-1 0 0 15,4-5 0-15,-3 5 0 16,0-2-1-16,0-1 1 15,1 1 0-15,-4-2 1 16,2 1-2-16,0 1 2 16,-4-1-3-16,1 0 5 15,2 1-3-15,-1 2 0 16,5-3 0-16,-2-1-3 0,0 4 4 16,5-3-1-16,-2 3 0 15,4-5 2-15,2 3-2 16,-1 2 1-16,1-3-2 15,-2 2 1-15,0 1-1 16,0-2 1-16,1 0-1 16,-4 3 1-16,1-2-3 15,2 4 3-15,-2-2 1 16,1-3-1-16,0 4 1 16,2-4-1-16,-1 3 0 0,2-2 0 15,3-3 0 1,1 2 0-16,-1-1 0 0,-2-1 0 15,-2 2 0-15,-1-1 0 16,-2 3 0-16,3-3 0 16,-5 0 0-16,1 3 0 15,1-2 0-15,-2 2 1 16,-2-1-1-16,5-1 1 16,-6-2-1-16,4 1 0 15,-4 3 0-15,0-1-2 16,-2 1 2-16,2 0 2 15,-1-1-2-15,-2-1 0 16,4 4 1-16,0-5-1 0,-4 1 0 16,1-1 0-1,-2-2 0-15,-1 2 0 0,2 0 0 16,-1 3 0-16,-1 0 0 16,1-1-1-16,-2 4 1 15,3-2 0-15,0-2 1 16,-1 1-3-16,4 0 5 15,-2-2-6-15,2 1 3 16,0-2 0-16,3-1 0 16,-4 7 3-16,1-4-3 15,0 0 0-15,3 3-3 16,-1-1 3-16,5-2 0 16,-2 2 0-16,6-3 3 15,-7-1-4-15,1 0 1 0,2 0 0 16,-4 1-1-16,2 1 1 15,-1 0-2-15,1-1 2 16,-2 1-1-16,5-1 1 16,-4 2 0-16,1-2 1 15,5 2-1-15,-1 0 0 16,4 0 0-16,-3 0 0 16,5 5 1-16,-1-5-1 15,-1 4 0-15,4 1 0 16,0-2 0-16,-1 2 1 15,2 1-2-15,-1-2 2 16,-1 1-1-16,-2 2 0 16,0 1 0-16,-2-1-1 0,-3 3 3 15,1-1-3-15,1 1 2 16,0-1-2-16,1 1 0 16,-2 0 1-16,1-1 3 15,-1 1-2-15,3 2-1 16,-4-5 1-16,1 4-1 15,-5-2 0-15,2 1 0 16,-1 0 3-16,5 1 1 16,1 0-1-16,2-1-3 15,2 0 2-15,2 2-2 16,0-3 6-16,-1 4-5 16,1-5 0-16,-1 4 2 0,-2-1-3 15,-2 1 1-15,1 0-1 16,-3-1 0-16,-1 0 1 15,1-1 0-15,-1 0-1 16,2-3 1-16,2 3 0 16,1-1 0-16,-1 3 0 15,-2-2 1-15,0 0-2 16,-2-1 1-16,3-4-1 16,-4 2 1-16,1-1-1 15,-1 0 0-15,-1-4 1 16,-4 2-1-16,0-1 0 15,-3 1 1-15,2-1-1 16,-3-1 0-16,2 4 0 16,-2-5 0-16,-3 4 2 15,1 1-2-15,1-6 0 0,0 4 1 16,-2-1-2-16,3 1 1 16,-2-5 0-16,1 2 1 15,-2-2-1-15,0 3 1 16,0 0-1-16,0 2 0 15,0 0-1-15,2-4 1 16,-4 0 0-16,1 0-1 16,-1 0 1-16,-1-2 0 15,-3-1 1-15,3 0-2 16,-6 0 4-16,2-2-3 16,0 1 0-16,-7 0 0 15,2-6-5-15,-6 4 5 0,-1-5 0 16,-2 2 0-1,-2-2 4-15,-1 1-5 0,0-1 1 16,3 0 0-16,-3 0 0 16,0 0 0-16,0 0-3 15,0 0 3-15,0 0 2 16,0 0 0-16,0 0-1 16,0 0 4-16,0 0-5 15,0 0 2-15,0 0 6 16,0 0-1-16,0 0 0 15,0 0-2-15,0 0-3 16,0 0-2-16,0 0 0 16,0 3-5-16,0-3-6 0,0 2-34 15,0-1-9-15,-9 2-32 16,-4 2-196-16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1:19.59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EF600B-1E00-495E-9EC8-3097F98B68CE}" emma:medium="tactile" emma:mode="ink">
          <msink:context xmlns:msink="http://schemas.microsoft.com/ink/2010/main" type="inkDrawing" rotatedBoundingBox="4221,7376 21363,13319 21250,13647 4107,7704" semanticType="callout" shapeName="Other"/>
        </emma:interpretation>
      </emma:emma>
    </inkml:annotationXML>
    <inkml:trace contextRef="#ctx0" brushRef="#br0">51 22 162 0,'0'0'36'0,"0"0"65"16,0 0-30-16,0 0 12 16,0 0 80-16,0 0-155 15,0 0 11-15,-12-17-2 16,12 15 3-16,-1 2 27 16,1 0-14-16,0 0-15 0,-3 0-7 15,3 0-11-15,0 0 3 16,0 0-1-16,0 0 2 15,0 0 0-15,0 0 2 16,0 0-1-16,0 0-2 16,0 0 8-16,0 0 15 15,-2 0-2-15,2 0-8 16,0 0-1-16,0 0-4 16,-3 0-6-16,-1 0-3 15,-1 0 0-15,1 0-2 16,2 0 1-16,2 0 0 15,-3 0 0-15,2 0 4 16,-2 0 9-16,1-2 5 0,-1 2-9 16,2 0 17-1,-2-2 13-15,3 2-20 0,0 0-13 16,0 0 3-16,0 0 6 16,0 0-3-16,0 0-9 15,0 0 1-15,0 0 1 16,0 0-5-16,0 0-1 15,0 0 0-15,0 0-2 16,0 0-3-16,0 0 0 16,0 0 0-16,3 0 5 15,10 0-4-15,1 0 3 16,-1 0 1-16,5 0 5 0,0 6-4 16,3-1 1-1,2 1-2-15,2 0 1 0,0 0 0 16,-1 2 0-1,0-2-1-15,-2 1 2 0,4 1 1 16,-1-4 2-16,1 4-3 16,-4-2-1-16,1 0 0 15,0 2 0-15,-1 1 0 16,1-3-1-16,-2 2 2 16,-3-1-1-16,3-3-1 15,-2 3 0-15,5 0 0 16,-4-1 0-16,-2-1 2 15,-2 2-3-15,1-1 2 16,-3 3-1-16,1-3 0 16,-2-1 0-16,2-1 0 0,-4 3 0 15,2-1 0 1,1-1 1-16,-1 1-1 0,2-2-1 16,-1 3 1-16,-1-3 0 15,1 3 0-15,-1-1-1 16,4 2 2-16,-2-1 1 15,3 3-2-15,3-2 0 16,0 2-3-16,3-2 3 16,2 0 0-16,-4 1 0 15,4-1 3-15,-1-1-6 16,-1-3 6-16,2 5-4 16,0-2 1-16,-2 1-1 0,-3 1 0 15,6-1 1-15,-2 0 0 16,1 2-1-16,-2 0 1 15,-2 1 2-15,2-2-1 16,4 2-1-16,-4-4-3 16,1 2 3-16,2 0 0 15,-1-1 3-15,1-2-3 16,3 5 1-16,-3-2-1 16,3-3 2-16,0 3-2 15,-3-3 2-15,0 3-1 16,3-3 0-16,-3-2 0 15,3 4-1-15,-6-1 1 16,2 2-1-16,0-1 1 16,-2 1-1-16,1 2 1 0,1-5-1 15,-2 5-1-15,0 0 1 16,-2-3 0-16,1 1-1 16,0-1 4-16,-1-4-2 15,-1 5-1-15,2-1 0 16,-2 1 4-16,-3-3-3 15,3 3 5-15,-6-3-6 16,1 0 3-16,-2 0-1 16,2-1-2-16,-2 0 2 15,-1 1 1-15,-2 0-3 16,3-1 2-16,-2 1-2 16,4-1 1-16,-2 1-1 15,1 0 1-15,1 1-1 0,-2 2 0 16,2-4 0-16,2 1 0 15,0 3 1-15,3-3-1 16,-3 0 0-16,2 2 0 16,1-1 2-16,0 1-2 15,-1 1 0-15,4-1 0 16,-2 3 0-16,1-2-3 16,2 1 3-16,-1 3 0 15,2-2 3-15,1-2-2 16,3 1-1-16,2-2 0 15,-1 3-4-15,7-1 4 16,-5 2 0-16,1 0 4 16,3 1-4-16,-3 2 0 0,1-2-1 15,-1 2 1 1,-2 2-4-16,-2-4 4 0,-2 2 1 16,3-1-1-16,-1 0 0 15,1 1 0-15,1-2 0 16,-1 1 0-16,2 0 0 15,0-2-1-15,1 3 2 16,-1-2-1-16,0 1 0 16,0-2 0-16,0 0 0 15,-2-1 0-15,1-1 1 16,-2 0-1-16,0 0 0 16,2 1 0-16,-2 1 0 0,1-2-2 15,1 0 4-15,2 1-2 16,-2-1 0-16,-2 0 3 15,2 0-3-15,-2-2 0 16,1 3 0-16,1-1 0 16,-1 1 1-16,3-2-1 15,-6 2 0-15,5 0 0 16,-4-1 1-16,1-3-1 16,0 5 1-16,0-3-1 15,-2 2 0-15,0-4 2 16,2 2-2-16,-5 0-1 15,2 2 1-15,-1 2 1 16,-2-2-1-16,4 0 0 0,1 1 1 16,0-2 1-1,2 1-4-15,1 1 5 0,-1-3-5 16,-1 3 5-16,2-2-3 16,-2 1 1-16,5 1-1 15,-2-3-1-15,1 4 0 16,-2 0 1-16,-2-1 0 15,1-3-1-15,-1 2 0 16,-2-1 1-16,0-1 0 16,-5-1 0-16,-1 1 0 15,-1-2 0-15,2 1 0 16,-4 0 0-16,5 3 0 16,-4-2 1-16,2-2-1 15,3 2 0-15,-3-1 0 0,2 0 0 16,2-1-1-16,-1-1 2 15,-1 0-1-15,0-1 0 16,0 3 0-16,-1 1 1 16,3 2-1-16,-4-3 0 15,-1 0 0-15,0 0 0 16,-1 1 0-16,1-1 0 16,0 0 1-16,-2-2-1 15,2 2 0-15,0-1 0 16,-1 0 0-16,1 2 1 15,2-1-1-15,-2 0 0 16,1 0 0-16,-1 1 0 0,2 2 0 16,1-3 3-16,1 2-2 15,1 0 0-15,-2 1 0 16,2-2 1-16,-1-1-2 16,-1 2 0-16,2 1 2 15,-1-1-2-15,1-1 2 16,-2 4 0-16,1-4-2 15,-2 1 1-15,3-1 1 16,1 3-1-16,-5-3 4 16,5-1-1-16,-1 3-2 15,-5-2 1-15,3-1-2 16,-3-1-1-16,0-3 1 16,2 2-2-16,-2 4 0 0,-3-5 1 15,1 4 0 1,2-1 0-16,2-1 0 0,-1 1 4 15,4-2-4-15,-4 2 1 16,1-2-1-16,3 3 0 16,-1-2 0-16,2 4-4 15,-1-4 4-15,-2 2 2 16,1 0-2-16,-2-3 0 16,2 2 0-16,-2-1-1 15,0 1 1-15,-2 3 0 16,1-2-2-16,-1 1 2 15,2-2-2-15,1 3 2 0,1-4 2 16,2 4-1-16,2-3-2 16,-5 0 1-1,2 1 0-15,-1-4 0 0,-2 1 1 16,-1 0-1-16,1 1 0 16,-2 2 1-16,1-4-1 15,-1 4 0-15,2-2 0 16,1 1 0-16,0-1 0 15,-1 1 0-15,-1-2 1 16,1 1-1-16,-1 0 0 16,-1-1-1-16,0 0 1 15,-3 0 0-15,2-1 1 16,-1 1-1-16,0 3 0 16,-1-2 0-16,-3-1-1 15,4 0 1-15,-1-1 2 0,-3 3-2 16,3-4 0-16,-1 1 0 15,1 3 1-15,-2-1-1 16,2 0 0-16,0 1 0 16,-1-2 0-16,1-2 0 15,0 5 0-15,3 0 0 16,-1-1 1-16,1 1-1 16,1 0 0-16,1 1-1 15,-1 0 1-15,4 1 1 16,-1-3-1-16,3 0 0 15,2 2 0-15,-3 1 1 16,3-3-2-16,-2 5 2 16,5-2-3-16,-4-1 2 0,4 5 0 15,-1 0 0-15,2-1 0 16,-1 0 2-16,2-1-1 16,4-1-2-16,1-3 1 15,3 0 0-15,2 4 1 16,0-3-1-16,1 2 0 15,-1 2-2-15,-1-1 2 16,-3 2 0-16,2 0 0 16,1 2-2-16,-4-2 1 15,4 0 1-15,0-1 0 16,-2 0 0-16,6-1 0 16,3-1 0-16,-3 4 0 0,2 1 0 15,-1 2 1-15,-1-4-1 16,-2 4 0-16,0 0-3 15,-1-4 6-15,0 4-3 16,2 1 1-16,-2-5-1 16,-1 0 0-16,1-2-1 15,-3 2 1-15,0 2-1 16,1-3 1-16,0 1 0 16,-3-1 3-16,1 0-3 15,-2-1 1-15,1-1-1 16,0 2 0-16,-1-1 0 15,1-1-1-15,1 2 1 16,1-2 1-16,-2 1 0 0,6-2-1 16,0 4 0-1,4-2 0-15,-2-2-1 0,0 0 0 16,0-1 0-16,-3 1 1 16,-1-1-2-16,1-2 1 15,-3 3 1-15,0-1 0 16,2 0 2-16,-1 0-2 15,2 3-1-15,2 0 1 16,1-3 0-16,2 4 0 16,2 0 0-16,-2-3 1 15,3 4-1-15,-4 0-4 16,2 2 4-16,-1-3 4 16,3 0-4-16,-4 1 0 15,4 0 1-15,-2 0-1 0,1 0 1 16,-2 1-1-16,0 1-2 15,1-3 2-15,-2 2 2 16,1-2-2-16,1 1 0 16,-3 2 0-16,2-2-1 15,-1-2 1-15,4 2 3 16,4-1-3-16,0 1 0 16,0-1-1-16,5 0 1 15,-5 1 0-15,-3-2-1 16,2 4-3-16,-3-2 4 0,-1 1 0 15,5 2 2 1,2 0-2-16,3 1-1 0,-1 2-2 16,-2-4 3-16,1 0 0 15,-6 3 0 1,2-2 0-16,-2 3 0 0,0-1 0 16,-1 0 0-16,-1 1 1 15,-1-1 0-15,-1 1-1 16,-2-2 4-16,0 3-4 15,-3-1 0-15,0 1 0 16,4-4 0-16,-3 3 1 16,-1 0-2-16,3-4 2 15,0-2-2-15,2-1 2 16,0 3 0-16,2-2 0 16,1 1-1-16,3 1-1 0,-5-1 1 15,1 1 0 1,1-3-1-16,-2 0 0 0,-6 2-1 15,3-1 2-15,-4 1 0 16,-2 1 1-16,4-1-1 16,0 3 0-16,-1-4-1 15,1 2 1-15,-2-1 0 16,-2 2 0-16,0-1 1 16,-1 1-1-16,-1-3 0 15,2 2 0-15,-4-1-3 16,1-2 5-16,0 1-3 15,-3-3 2-15,2 3 1 16,-7-3-2-16,4 2 0 16,-4 1 0-16,-2-2 0 15,0 2 1-15,-2 0-1 0,3-1 0 16,-6-1 0-16,3-2 0 16,1 2 0-16,-4 0 0 15,2-2 0-15,1-2 0 16,-1 3 0-16,-1-2 0 15,-2 4 0-15,-1-2 1 16,4 4-1-16,-4-2-1 16,4 0 1-16,1 1 0 15,0-3-2-15,0-1 2 16,5-1 0-16,-2 4 0 16,1-4 0-16,2 3 1 15,1 0-1-15,-1-1 3 0,3 3-3 16,3 0 0-16,-8-1 0 15,8 1-2-15,-3-3 4 16,1 3-4-16,2-1 2 16,-5 0 0-16,2 1 2 15,3-4-2-15,-4 3 0 16,1 0 0-16,0 0 0 16,0 1 0-16,3 0 1 15,0 0 0-15,-3 1-1 16,2-2 0-16,-2 3 1 15,-4-1-1-15,2-1 1 16,-2 3-2-16,2-3 4 16,1 2-2-16,1-3 0 0,0 0 0 15,-4 2-1 1,1-1 0-16,-5-1 1 0,2 2-3 16,-2-1 4-16,-3-1-2 15,5 1 2-15,-3 0 0 16,0 5-2-16,0-4 1 15,0 0-1-15,-1 1 0 16,1-5 3-16,-4 1-3 16,2-1 0-16,-4-3 1 15,-3 1 0-15,0-1-1 16,-4-1 0-16,-2-2 0 16,-3 0 1-16,-3-1-1 0,-2-1 0 15,-1 0-1-15,-3-1 1 16,0-2 1-16,0-1-1 15,0 0 0-15,0 3 4 16,0-3-4-16,2 0 2 16,1 0-1-16,-3 0-1 15,0 0 4-15,0 0 9 16,0 0 4-16,0 0-3 16,0 0-3-16,0 0 0 15,0 0-1-15,0 0-3 16,0 0-1-16,0 0-4 15,0 0-1-15,0 0 0 16,0 0 0-16,0 0 0 16,0 0-1-16,0 0 0 0,0 1-1 15,0-1 1-15,0 3-2 16,0 3-23-16,-5 5-28 16,-8 0-13-16,-8-3-85 15,-2-8-638-15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9:39.12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1572CB6-11AA-43AA-A7B1-64C4E31FDA42}" emma:medium="tactile" emma:mode="ink">
          <msink:context xmlns:msink="http://schemas.microsoft.com/ink/2010/main" type="writingRegion" rotatedBoundingBox="5760,10076 6533,10076 6533,10652 5760,10652"/>
        </emma:interpretation>
      </emma:emma>
    </inkml:annotationXML>
    <inkml:traceGroup>
      <inkml:annotationXML>
        <emma:emma xmlns:emma="http://www.w3.org/2003/04/emma" version="1.0">
          <emma:interpretation id="{2A308659-EA30-4412-90F4-CCB4656C313D}" emma:medium="tactile" emma:mode="ink">
            <msink:context xmlns:msink="http://schemas.microsoft.com/ink/2010/main" type="paragraph" rotatedBoundingBox="5760,10076 6533,10076 6533,10652 5760,10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EB5A90-A0C8-441D-8691-B012B4715BF3}" emma:medium="tactile" emma:mode="ink">
              <msink:context xmlns:msink="http://schemas.microsoft.com/ink/2010/main" type="line" rotatedBoundingBox="5760,10076 6533,10076 6533,10652 5760,10652"/>
            </emma:interpretation>
          </emma:emma>
        </inkml:annotationXML>
        <inkml:traceGroup>
          <inkml:annotationXML>
            <emma:emma xmlns:emma="http://www.w3.org/2003/04/emma" version="1.0">
              <emma:interpretation id="{B4105B61-C651-4FE1-A107-34B294A48C15}" emma:medium="tactile" emma:mode="ink">
                <msink:context xmlns:msink="http://schemas.microsoft.com/ink/2010/main" type="inkWord" rotatedBoundingBox="5760,10076 6533,10076 6533,10652 5760,106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495 559 459 0,'0'0'26'15,"0"0"139"-15,0 0-66 16,153 17-27-16,-114-45-5 15,-7-8-22-15,-5-9-25 16,-6-6-13-16,-15-1-7 16,-6 4 6-16,-2 5 43 15,-32 6 22-15,-10 8-28 16,-4 14-16-16,3 15-21 16,9 0 8-16,6 21-14 0,7 21-4 15,7 10 3 1,10 5-43-16,6-7-81 0,0-17-130 15,28-21-381-15</inkml:trace>
          <inkml:trace contextRef="#ctx0" brushRef="#br0" timeOffset="-324.1464">23 137 446 0,'0'0'57'16,"0"0"14"-16,0 0 29 15,0 0-44-15,0 0-10 16,0 0 0-16,0 0-11 16,0 0-8-16,-23-18 0 15,23 7-8-15,0 1-11 16,0-2-7-16,0-7 0 15,21 0 0-15,3 4 1 0,2-2-2 16,8 6-1 0,-2 6 0-16,0 5-1 0,-1 0 0 15,-5 0 1-15,-1 3 1 16,-7 12 0-16,-4 0 2 16,-5 0-1-16,-6 4 2 15,-3 6 2-15,0 5-2 16,0 10 8-16,-17 0 0 15,-4-1-4-15,3-1-2 16,0-8 5-16,2-5 4 16,5-7-2-16,2-1-4 15,5-9 8-15,1-3-6 16,3-2-8-16,0 0-1 16,0 0-1-16,0 5-1 0,0-4-1 15,0 4-1-15,9 1 0 16,3-1 3-16,4 2 0 15,-1 0 0-15,3 1 0 16,3 1-3-16,0-1-14 16,2-1-26-16,-1-7-12 15,1 1-65-15,-5-4-224 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2:31.63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DBDDA0-7590-4628-BB75-0BABFDC49376}" emma:medium="tactile" emma:mode="ink">
          <msink:context xmlns:msink="http://schemas.microsoft.com/ink/2010/main" type="writingRegion" rotatedBoundingBox="2653,5473 4659,6411 3968,7886 1963,6948"/>
        </emma:interpretation>
      </emma:emma>
    </inkml:annotationXML>
    <inkml:traceGroup>
      <inkml:annotationXML>
        <emma:emma xmlns:emma="http://www.w3.org/2003/04/emma" version="1.0">
          <emma:interpretation id="{300DCF86-E02F-441D-B477-8A1A730F24C5}" emma:medium="tactile" emma:mode="ink">
            <msink:context xmlns:msink="http://schemas.microsoft.com/ink/2010/main" type="paragraph" rotatedBoundingBox="2633,5485 4254,6157 3970,6842 2349,6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B6AAB0-0034-46C5-934B-142AFF040385}" emma:medium="tactile" emma:mode="ink">
              <msink:context xmlns:msink="http://schemas.microsoft.com/ink/2010/main" type="line" rotatedBoundingBox="2633,5485 4254,6157 3970,6842 2349,6170"/>
            </emma:interpretation>
          </emma:emma>
        </inkml:annotationXML>
        <inkml:traceGroup>
          <inkml:annotationXML>
            <emma:emma xmlns:emma="http://www.w3.org/2003/04/emma" version="1.0">
              <emma:interpretation id="{2462A2B5-DE1E-42E4-8DA9-CCC57323397F}" emma:medium="tactile" emma:mode="ink">
                <msink:context xmlns:msink="http://schemas.microsoft.com/ink/2010/main" type="inkWord" rotatedBoundingBox="2633,5485 4254,6157 3970,6842 2349,6170">
                  <msink:destinationLink direction="with" ref="{ADDD803C-577B-4F00-8193-1719D721E4DE}"/>
                  <msink:destinationLink direction="with" ref="{7022ABDB-6ECA-4A0D-A535-1E98348AF2F3}"/>
                  <msink:destinationLink direction="with" ref="{B3A4F208-5141-4573-B78D-D01A9AD9885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-1527-2217 529 0,'0'0'17'16,"155"-54"94"-16,-61 24-18 15,-10 10-47-15,-14 8-39 16,-14 10-7-16,-15 2-35 15,-16 7-67-15,-23 26-162 0</inkml:trace>
          <inkml:trace contextRef="#ctx0" brushRef="#br0" timeOffset="-171.0295">-1313-2111 508 0,'0'0'101'0,"-2"117"-22"16,2-66-19-16,0-12-16 15,5-14-39-15,4-11-4 0,0-11-2 16,0-3-64-16,-4-4-139 16,-5-25-315-16</inkml:trace>
          <inkml:trace contextRef="#ctx0" brushRef="#br0" timeOffset="158.2654">-1450-1711 576 0,'0'0'133'15,"0"0"-74"-15,0 0 18 16,0 0 36-16,172-6-42 15,-90-23-52-15,-5 1-19 16,-3 5-5-16,-8 3-88 16,-17 7-188-16,-7 2-297 0</inkml:trace>
          <inkml:trace contextRef="#ctx0" brushRef="#br0" timeOffset="570.3462">-781-2020 607 0,'0'0'111'0,"0"0"-46"16,0 0-1-16,0 0-17 15,5-109 10-15,-23 90-15 16,-9 6-3-16,-8 10-26 15,-4 3-13-15,-6 8-6 0,-2 23 2 16,14 3-9 0,8 3 13-16,17 1 2 0,8 1-2 15,8 4-5-15,23 4 5 16,5 2 3-16,2 0-3 16,-10-7 2-16,-7-7-2 15,-9-7 1-15,-12-2 11 16,0-5 9-16,-7-3-4 15,-20-7 2-15,-3-8-8 16,0-3 2-16,7 0-3 16,5 0-7-16,8 0-3 15,10 0-3-15,0 0-43 16,10-3-100-16,29-11-9 16,14-3-194-16</inkml:trace>
          <inkml:trace contextRef="#ctx0" brushRef="#br0" timeOffset="1115.5947">-441-2010 486 0,'0'0'122'16,"0"0"19"-16,0 0-28 15,0 0-23-15,0 0-25 16,0 0-48-16,-92 56 8 15,79-12 10-15,2 4-8 16,4 2 0-16,2-2-7 16,5-4-7-16,0-11-2 15,0-10-6-15,12-6-3 16,3-9-2-16,6-4 3 16,2-4-7-16,7 0 5 15,1 0-2-15,-1-6-30 16,-2-7-55-16,-6 6-80 15,-4 1-155-15</inkml:trace>
          <inkml:trace contextRef="#ctx0" brushRef="#br0" timeOffset="-593.297">-80-1539 319 0,'0'0'277'15,"0"0"-238"-15,0 0 52 16,0 0-9-16,0 0-37 0,0 0-19 15,46 65 25 1,-31-82-8-16,-1-10-10 0,-5 0-24 16,-8 0-3-16,-1 5-5 15,0 0 1-15,-9 10-1 16,-13 5-1-16,-4 5-5 16,-1 2 4-16,2 0 0 15,5 18 1-15,4 7 6 16,10 2 1-16,6 1 6 15,0-5-10-15,0-7-3 16,9-7-16-16,9-9-89 16,-5-2-134-16,-7-24-323 0</inkml:trace>
          <inkml:trace contextRef="#ctx0" brushRef="#br0" timeOffset="1731.1337">75-1507 275 0,'0'0'152'0,"0"0"-91"16,0 0 21-16,0 0-27 15,0 0-38-15,0 0 11 16,1 7 26-16,2-22-32 16,-3 4-14-16,0-3-6 15,-3 5 2-15,-15 3-1 16,-5 6 9-16,-2 0 22 15,-2 4 20-15,1 17-34 16,4 5 8-16,7 1 9 16,3-7-16-16,9-8-6 0,3-5-8 15,0-5-1 1,0-2 1-16,0 0-3 0,10 0 4 16,-5-6-3-16,-1 0-5 15,-4 1-25-15,0 5-114 16,0 0-311-16</inkml:trace>
        </inkml:traceGroup>
      </inkml:traceGroup>
    </inkml:traceGroup>
    <inkml:traceGroup>
      <inkml:annotationXML>
        <emma:emma xmlns:emma="http://www.w3.org/2003/04/emma" version="1.0">
          <emma:interpretation id="{57A27C4E-1CAC-4351-AB5A-5E38F835C4F2}" emma:medium="tactile" emma:mode="ink">
            <msink:context xmlns:msink="http://schemas.microsoft.com/ink/2010/main" type="paragraph" rotatedBoundingBox="2553,6459 4262,7259 3968,7886 2259,7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35851C-7A78-4D59-A257-76C8A03C7794}" emma:medium="tactile" emma:mode="ink">
              <msink:context xmlns:msink="http://schemas.microsoft.com/ink/2010/main" type="line" rotatedBoundingBox="2553,6459 4262,7259 3968,7886 2259,7086"/>
            </emma:interpretation>
          </emma:emma>
        </inkml:annotationXML>
        <inkml:traceGroup>
          <inkml:annotationXML>
            <emma:emma xmlns:emma="http://www.w3.org/2003/04/emma" version="1.0">
              <emma:interpretation id="{66913D61-7B2F-47A7-98C8-7A4D9AC6F905}" emma:medium="tactile" emma:mode="ink">
                <msink:context xmlns:msink="http://schemas.microsoft.com/ink/2010/main" type="inkWord" rotatedBoundingBox="2553,6459 3581,6940 3287,7567 2259,70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572.4756">-1024-1025 646 0,'0'0'62'0,"0"0"-29"16,0-114 35-16,0 75-26 16,-3 6-12-16,-18 1 6 15,-8 11-20-15,-4 12 12 16,-8 9-16-16,-2 0-10 15,2 8 1-15,5 14-4 16,15 5 2-16,16 6 1 0,5 5 0 16,17 12-2-16,21 7 19 15,10 3-7-15,0-2-3 16,-5-9-1-16,-8-8-3 16,-12-11 11-16,-10-9 12 15,-13-3-8-15,0-4-7 16,-4-3-3-16,-22-5 7 15,-6-2-8-15,-4-4-9 16,6 0 0-16,8 0-13 16,10 0-2-16,12 0-22 15,0 0-93-15,16 0-111 16,19-6-157-16</inkml:trace>
          <inkml:trace contextRef="#ctx0" brushRef="#br0" timeOffset="-2918.4439">-797-1199 362 0,'0'0'58'0,"0"0"64"15,0 0 0-15,0 0-53 16,0 0 8-16,0 0-30 16,96 69-16-16,-96-29-3 15,-21-3-3-15,-2-3-7 16,5-12-15-16,5-10 3 16,5-3-5-16,8-9-1 15,0 0-11-15,30 0-11 0,11 0 22 16,5 0 4-1,-5 0-4-15,-11 0-2 16,-12 0 2-16,-9 8 3 0,-7 7 28 16,-2 1 6-16,0 9-14 15,-15-3-13-15,-2 1-10 16,11 0-2-16,6-6-68 16,0 2-140-16,20 8-393 15</inkml:trace>
          <inkml:trace contextRef="#ctx0" brushRef="#br0" timeOffset="-3248.4667">-834-1042 392 0,'0'0'150'0,"0"0"-27"16,0 148-2-16,0-92-32 15,0-9-17-15,5-3-41 16,4-14-25-16,-6-12-4 16,-1-6 1-16,1-8-3 15,-3-2 0-15,0-2-7 16,0 0-29-16,0-12-33 15,0-14-170-15,-12-7-176 16</inkml:trace>
          <inkml:trace contextRef="#ctx0" brushRef="#br0" timeOffset="-4081.4273">-1657-1169 651 0,'0'0'34'15,"0"0"-32"-15,0 0 10 16,0 0 37-16,0 0 23 15,144-39-35-15,-87 36-26 0,0 3-9 16,-12 0-2-16,-6 17-57 16,-16 10-91-16,-20 8-109 15,-3 10-138-15</inkml:trace>
          <inkml:trace contextRef="#ctx0" brushRef="#br0" timeOffset="-4260.8538">-1478-1253 364 0,'0'0'101'0,"0"0"68"0,0 0-32 15,0 0-20-15,0 0-42 16,0 0 6-16,-44-80-5 15,44 80-24-15,0 2-36 16,0 32-16-16,0 18 7 16,0 10 10-16,0 4 6 0,1-6-17 15,11-10-2 1,1-17-2-16,-4-7-2 0,0-15 0 16,-3-3-16-16,1-4-22 15,-1-4-29-15,-1 0-37 16,-2-14-89-16,-3-19-257 15</inkml:trace>
          <inkml:trace contextRef="#ctx0" brushRef="#br0" timeOffset="-3963.837">-1512-769 602 0,'0'0'131'0,"0"0"-47"15,0 0-38-15,0 0-8 16,0 0-8-16,166 17-30 16,-95-46-10-16,-4-6-147 15,-11 4-299-15</inkml:trace>
        </inkml:traceGroup>
        <inkml:traceGroup>
          <inkml:annotationXML>
            <emma:emma xmlns:emma="http://www.w3.org/2003/04/emma" version="1.0">
              <emma:interpretation id="{2BC56520-4B72-4043-8E9E-EA79656C8BF9}" emma:medium="tactile" emma:mode="ink">
                <msink:context xmlns:msink="http://schemas.microsoft.com/ink/2010/main" type="inkWord" rotatedBoundingBox="4000,7379 4169,7458 4047,7719 3878,764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154.6202">-52-441 554 0,'0'0'113'0,"0"0"-64"16,0 0 7-16,0 0-15 0,0 0-23 15,0 0 8-15,26 0 6 16,-10 0-3-16,-2-12 27 16,-4-8-17-16,-2 0-13 15,-7-5-21-15,-1 1-2 16,0 9 1-16,0 0-1 15,-13 11 0-15,-10 4-1 16,1 0 3-16,-4 14-5 16,7 22-5-16,2 2 5 15,10 3 5-15,7-5-4 0,0-8 1 16,9-7-1-16,15-13-1 16,0-6 0-16,6-2-1 15,-3-10 1-15,-2-18 3 16,-4-4 0-16,-10-2 0 15,-3 0-1-15,-8 8-1 16,0 3 1-16,-14 9 1 16,-12 10-1-16,-4 4-1 15,-4 9 6-15,-2 24-3 16,4 11 0-16,7 3-1 16,14-6 6-16,11-9-7 15,0-9-2-15,29-13 0 0,8-10 0 16,4 0-2-1,2-28-3-15,-8-7-6 0,-12-1-1 16,-13 5 10-16,-7 8 2 16,-3 4 2-16,-3 9 0 15,-20 10 11-15,-4 0 2 16,-4 12-15-16,1 23-9 16,12 9-15-16,9 1-53 15,9-4-142-15,0-8-525 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3:48:45.90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DCCE141-7B90-42DF-A6AB-F066276204A0}" emma:medium="tactile" emma:mode="ink">
          <msink:context xmlns:msink="http://schemas.microsoft.com/ink/2010/main" type="inkDrawing" rotatedBoundingBox="1476,3347 2135,3807 2116,3835 1456,3375" semanticType="callout" shapeName="Other">
            <msink:sourceLink direction="with" ref="{BC4ADE08-4A3E-4768-A106-5F8A2A6265FD}"/>
          </msink:context>
        </emma:interpretation>
      </emma:emma>
    </inkml:annotationXML>
    <inkml:trace contextRef="#ctx0" brushRef="#br0">0 0 212 0,'0'0'323'15,"0"0"-265"-15,0 0 19 0,0 0 50 16,0 0-65-1,0 0-41-15,19 55 73 0,32-26-29 16,8 6 14-16,3 8-42 16,4 2-11-16,-8 0-1 15,-1 0-11-15,-4-5 4 16,-2-6 4-16,-4-2-14 16,-5-8 4-16,-11-4-5 15,-5-8-3-15,-12-3-4 16,-8-3 0-16,-2-4-1 15,-1-2-15-15,-3 0 0 16,0 0-30-16,0 0-71 16,0-4-209-16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2:22.42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8D1F2A-1862-4CD8-9433-05AF910AAC5E}" emma:medium="tactile" emma:mode="ink">
          <msink:context xmlns:msink="http://schemas.microsoft.com/ink/2010/main" type="writingRegion" rotatedBoundingBox="2356,7671 4270,7740 4248,8359 2334,8291"/>
        </emma:interpretation>
      </emma:emma>
    </inkml:annotationXML>
    <inkml:traceGroup>
      <inkml:annotationXML>
        <emma:emma xmlns:emma="http://www.w3.org/2003/04/emma" version="1.0">
          <emma:interpretation id="{379199DB-EA2D-4031-A204-3AE1125E3681}" emma:medium="tactile" emma:mode="ink">
            <msink:context xmlns:msink="http://schemas.microsoft.com/ink/2010/main" type="paragraph" rotatedBoundingBox="2356,7671 4270,7740 4248,8359 2334,8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309F24-B34A-48CB-8284-FBE538CEF3BE}" emma:medium="tactile" emma:mode="ink">
              <msink:context xmlns:msink="http://schemas.microsoft.com/ink/2010/main" type="line" rotatedBoundingBox="2356,7671 4270,7740 4248,8359 2334,8291"/>
            </emma:interpretation>
          </emma:emma>
        </inkml:annotationXML>
        <inkml:traceGroup>
          <inkml:annotationXML>
            <emma:emma xmlns:emma="http://www.w3.org/2003/04/emma" version="1.0">
              <emma:interpretation id="{89DAF624-7B3F-41C5-A46B-E6B66B12597D}" emma:medium="tactile" emma:mode="ink">
                <msink:context xmlns:msink="http://schemas.microsoft.com/ink/2010/main" type="inkWord" rotatedBoundingBox="2356,7671 4270,7740 4248,8359 2334,8291">
                  <msink:destinationLink direction="with" ref="{1D5109FF-E39C-4DCB-99DD-5E5241723179}"/>
                  <msink:destinationLink direction="with" ref="{0B4B8E57-8508-40D9-A9A1-CE9ACD1D35A6}"/>
                  <msink:destinationLink direction="with" ref="{8600971A-B160-4C44-AD19-207485477129}"/>
                </msink:context>
              </emma:interpretation>
              <emma:one-of disjunction-type="recognition" id="oneOf0">
                <emma:interpretation id="interp0" emma:lang="" emma:confidence="0">
                  <emma:literal>f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¥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58 115 217 0,'0'0'52'0,"0"0"26"15,0 0-31-15,0 0 0 16,0 0 37-16,0 0-27 15,0 0 19-15,111-11-24 16,-106-6-23-16,-2 2-7 16,-3 4 18-16,0-2-13 15,0 3 10-15,-8 1 8 0,-7 3-24 16,-1 4 19-16,2 2-24 16,1 0 11-16,1 0-16 15,1 7-11-15,2 15 1 16,2 2 8-16,7 6-1 15,0 0-1-15,0-1-7 16,9-5 0-16,4-7 2 16,7-7-2-16,-2-10-1 15,0 0 1-15,0-7 0 16,0-20 8-16,-5-2-3 16,-5-2-1-16,-8 3-1 15,0-2-2-15,0 8 2 16,-18 1-2-16,-8 6 1 0,-5 11-1 15,1 4-1 1,3 0 1-16,4 21 1 0,8 14-4 16,6 7 2-16,9-2 0 15,0-1 3-15,4-9-2 16,20-8-1 0,1-10 0-16,0-10 0 0,1-2 0 15,-2-4 0-15,-3-19 2 16,-3-6 6-16,-5-1-6 15,-8-1 0-15,-5-2 0 16,0 6-2-16,-9 5 4 16,-18 4-4-16,-5 9 2 15,-2 9-1-15,4 0 1 16,5 6-4-16,6 24 4 16,8 4-2-16,7 3 3 15,4 1-2-15,0-8 1 0,6-9-2 16,13-7 0-16,1-8-3 15,3-6 3-15,1 0-1 16,-2-4 1-16,1-23 1 16,-5-5 0-16,0-4 0 15,-9 6-1-15,-6 0-1 16,-3 6 1-16,-5 3 0 16,-20 9 2-16,-11 3-2 15,1 5 0-15,-1 4 16 16,3 13-13-16,13 23-1 15,7 9 1-15,10 2 0 0,3-6-3 16,3-8 0 0,21-13-2-16,6-10 0 0,0-10 2 15,2 0-1-15,-2-27 1 16,-3-9 0-16,-5-7 0 16,-10 0-6-16,-12 5-4 15,0 9 10-15,-9 8 0 16,-19 12 1-16,-1 9 3 15,-5 0-1-15,2 25-3 16,6 9-11-16,8 5 8 16,9-2-28-16,9-2-55 15,0-10-162-15,0-9-303 16</inkml:trace>
          <inkml:trace contextRef="#ctx0" brushRef="#br0" timeOffset="1254.5009">-1695-93 741 0,'0'0'43'0,"0"0"-41"16,0 0 21-16,0 0 84 15,174-88-10-15,-91 48-45 16,-5 8-29-16,-10 4-13 15,-15 16-9-15,-17 12-1 16,-14 0-4-16,-17 30-46 16,-5 20-47-16,-20 17-47 15,-26 4-70-15,-13 4 48 16,-7-7 130-16,7 1-2 0,2-8 38 16,13-13 76-16,17-16 128 15,18-11-37-15,9-13-86 16,0-5-17-16,14-3-5 15,23-3-21-15,10-20 11 16,6-3-35-16,-4 5-7 16,-5 0-7-16,-10 9-33 15,-6 9-114-15,-15 0-286 16</inkml:trace>
          <inkml:trace contextRef="#ctx0" brushRef="#br0" timeOffset="923.7039">-1438-181 538 0,'0'0'99'0,"0"0"58"16,0 0-80-16,0 0 55 15,0 0-78-15,0 0-22 16,-52 77-21-16,52-27 4 15,0-3 1-15,0-4-5 16,0-8-3-16,0-8-7 16,7-10-1-16,-1-4 2 15,2-7-2-15,-2-3-2 16,-2-3-14-16,4 0-28 16,-4-3-50-16,2-19-24 15,-3-9-83-15,-3-6-247 16</inkml:trace>
          <inkml:trace contextRef="#ctx0" brushRef="#br0" timeOffset="1742.2806">-961-82 307 0,'0'0'342'0,"0"0"-269"15,0 0 48-15,0 0-21 0,0 0-39 16,-26-104-24-16,2 101-10 16,-9 3-20-16,0 0-7 15,-5 19 0-15,5 9-1 16,8-2-1-16,8 1 2 15,16 0 0-15,1-3-2 16,15 3-1-16,22 1 3 16,4-1 1-16,12 3 1 15,-5 5 6-15,-8-1-2 16,-8-4-4-16,-16-1 1 16,-14-1 3-16,-2-2-1 15,-9-4 9-15,-23-4-8 16,-4-2-1-16,0-5-2 15,8-5-3-15,5-4-2 16,9-2-9-16,13 0-11 0,1 0-50 16,0 0-200-16,10 0-392 15</inkml:trace>
          <inkml:trace contextRef="#ctx0" brushRef="#br0" timeOffset="2678.593">-679 126 384 0,'0'0'127'0,"0"0"-24"16,0 120 10-16,5-97-55 16,-1-4-35-16,1-5-11 15,-2-9 16-15,-2-2-14 16,-1-3-3-16,0 0 14 16,0 0 26-16,0-24 6 15,0-4-50-15,-6-11-6 16,-7-3-1-16,1 2 0 15,0-4 1-15,3 1-1 16,4 1 2-16,4-4-2 16,1 2-1-16,0 0 1 0,0 3-3 15,6 4 6-15,3 10-6 16,-2 7 3-16,1 16 0 16,-4 4-1-16,1 0-1 15,4 3-5-15,4 26 6 16,2 10 1-16,2 9 1 15,-1 6 20-15,-2 6 1 16,0 0 0-16,-4-6 8 16,2-9-16-16,0-12-10 15,-1-11-1-15,-2-7-3 16,-2-9-1-16,-2-3 0 0,-4-3-20 16,2 0-25-1,-3 0-27-15,0-15-59 0,0-6-228 16</inkml:trace>
          <inkml:trace contextRef="#ctx0" brushRef="#br0" timeOffset="2733.3747">-679 126 715 0</inkml:trace>
          <inkml:trace contextRef="#ctx0" brushRef="#br0" timeOffset="2808.4627">-679 126 715 0,'12'11'139'0,"-1"-11"-137"0,26 0 16 0,10-13 83 0,6-2-61 0,-1-2-38 15,-4 8-2-15,-8 7-72 16,-10 2-170-16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9:42.5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9B5F2AB-9CBA-45C2-ABED-5010475A99A5}" emma:medium="tactile" emma:mode="ink">
          <msink:context xmlns:msink="http://schemas.microsoft.com/ink/2010/main" type="writingRegion" rotatedBoundingBox="16631,7720 17519,7720 17519,8257 16631,8257"/>
        </emma:interpretation>
      </emma:emma>
    </inkml:annotationXML>
    <inkml:traceGroup>
      <inkml:annotationXML>
        <emma:emma xmlns:emma="http://www.w3.org/2003/04/emma" version="1.0">
          <emma:interpretation id="{3EDD989D-5B12-4AC5-9931-644E1A5F72F6}" emma:medium="tactile" emma:mode="ink">
            <msink:context xmlns:msink="http://schemas.microsoft.com/ink/2010/main" type="paragraph" rotatedBoundingBox="16631,7720 17519,7720 17519,8257 16631,8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17C629-18D0-4A46-BBC0-2D70771FCFE0}" emma:medium="tactile" emma:mode="ink">
              <msink:context xmlns:msink="http://schemas.microsoft.com/ink/2010/main" type="line" rotatedBoundingBox="16631,7720 17519,7720 17519,8257 16631,8257"/>
            </emma:interpretation>
          </emma:emma>
        </inkml:annotationXML>
        <inkml:traceGroup>
          <inkml:annotationXML>
            <emma:emma xmlns:emma="http://www.w3.org/2003/04/emma" version="1.0">
              <emma:interpretation id="{46A0C6EC-B91E-4536-AB53-89B634A22D67}" emma:medium="tactile" emma:mode="ink">
                <msink:context xmlns:msink="http://schemas.microsoft.com/ink/2010/main" type="inkWord" rotatedBoundingBox="16631,7720 17519,7720 17519,8257 16631,8257">
                  <msink:destinationLink direction="with" ref="{2889BFC9-3512-427F-B931-B74749B507A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331 11 466 0,'0'0'62'0,"0"0"98"15,0 0-62-15,0 0-10 0,0 0-25 16,0 0-29-16,0 0-19 16,-76-11 0-16,58 11-3 15,-7 0-7-15,3 11-3 16,-5 10-2-16,-3 6 2 16,6 3 0-16,-2 7 0 15,1 3 10-15,7 7 11 16,0 4 1-16,6 3-18 15,7 0 2-15,5-5-7 16,0-5-1-16,11-11 0 16,16-10-4-16,0-12-7 15,3-6 2-15,-3-5-9 16,3 0 5-16,-3-22-3 16,-3-5 14-16,-5-4 0 0,-9 2 2 15,-9 2 3-15,-1 7-3 16,0 6 13-16,-6 8 13 15,-11 3 12-15,1 3-12 16,1 0-21-16,-2 20-5 16,4 10-4-16,5 0-15 15,8 2-68-15,0-12-148 16,26-10-255-16</inkml:trace>
          <inkml:trace contextRef="#ctx0" brushRef="#br0" timeOffset="395.3088">596 375 455 0,'0'0'27'0,"0"0"46"15,0 0-34-15,0 0 26 16,122 71-23-16,-79-71 40 16,-1-13-39-16,-3-14-6 0,-12-4-21 15,-7-4-5 1,-16 0 17-16,-4 2 6 0,-10 0 21 15,-26 7 16-15,-8 5-37 16,-5 10-6-16,-4 10 12 16,5 1-18-16,4 3-14 15,13 18-8-15,7 3-1 16,12 0-30-16,12-4-46 16,0-12-178-16,27-8-258 15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3:11.84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DA161B-9937-4743-965F-10587AAF6314}" emma:medium="tactile" emma:mode="ink">
          <msink:context xmlns:msink="http://schemas.microsoft.com/ink/2010/main" type="inkDrawing" rotatedBoundingBox="4362,8225 18825,13560 18725,13830 4262,8495" shapeName="Other"/>
        </emma:interpretation>
      </emma:emma>
    </inkml:annotationXML>
    <inkml:trace contextRef="#ctx0" brushRef="#br0">0 0 114 0,'0'0'83'15,"0"0"38"-15,0 0 6 16,0 0-41-16,0 0-41 15,0 0-8-15,0 0-5 16,0 0-3-16,0 0 3 0,0 0 2 16,0 0-10-16,0 0 6 15,0 0 5-15,0 0-5 16,0 0-15-16,0 0 9 16,0 0-16-16,0 0-2 15,0 0 0-15,0 0-4 16,0 0-2-16,5 0 4 15,-1 0-4-15,2 0 0 16,2 0 3-16,-1 0 0 16,-1 0 5-16,3 1-8 15,0 6 7-15,0-3 6 16,4 1-5-16,-7-1-5 0,1-2 0 16,5 4-1-16,-1-3 3 15,-2-1-1-15,0 2 5 16,0-2-5-16,0 3 1 15,3-3 3-15,-5 1-4 16,2 3-4-16,0-5 6 16,0 4 0-16,0-2-4 15,-3-2 0-15,2 1 1 16,-2 2-1-16,1-2 2 16,2 3 3-16,-1-1-6 15,1 0 21-15,0-2-14 16,1 4-4-16,2-1 1 15,1 0-3-15,-3 2 6 0,2-1-8 16,2 0 5-16,-4-2 1 16,2 2-1-16,0-2-3 15,2 1 5-15,-4-1-4 16,2 3 6-16,-1-5-1 16,1 0-5-16,-3 5-3 15,3-6 2-15,-3 4-1 16,0-3 1-16,1 0-2 15,-1 0 1-15,2 1 0 16,-2 0-1-16,-3 0 1 16,3-3 0-16,-4 1 2 15,2 2-2-15,-2-1-1 0,1 0 1 16,1-2 0 0,2 0 4-16,3 2-5 0,2 0 0 15,-1-2 3-15,2 3-2 16,-3-3 3-16,2 1-4 15,-1 1 0-15,-1-1 1 16,-1-1 1-16,1 4-2 16,0-4 0-16,-3 0 3 15,1 1-3-15,-1-1-2 16,4 0 2-16,-4 0 2 16,0 1-1-16,3-1-1 15,-3 0 2-15,0 3 1 16,4-1 1-16,1 2-3 15,4-2 0-15,-2 1 6 16,-1-2-6-16,2-1 0 0,-4 0 10 16,4 5-11-16,-2-3 1 15,1 2-1-15,-2 2 1 16,3-2 0-16,-4-2-2 16,1 3 2-16,4-1-1 15,-5-4 1-15,4 6-1 16,-2-3 0-16,-2 2-1 15,4-2 1-15,-1 2 1 16,-5-1 0-16,2-2-1 16,-4 4 0-16,0-1 0 0,-1 0 0 15,1-5 0 1,-5 3-1-16,4 2 1 0,-3-4 0 16,-1 2-2-16,2 3 1 15,2-1 1-15,1 1 2 16,0-2-2-16,0 1 2 15,3-1-1-15,-2 0 0 16,2 0-1-16,-1 0 1 16,-2-1 1-16,0 1-1 15,3 0-1-15,-3-1 0 16,3 3 0-16,-2-1 1 16,4 1-1-16,-1-2 1 15,4 2 2-15,4 0 7 16,-1 3-10-16,5-1 4 15,5 0-3-15,-3 0 5 16,0 0 0-16,3 1-1 16,0-2 1-16,2 4-5 0,0-1 2 15,-1 1 0-15,4-1-2 16,-1-2-1-16,1 0 2 16,1 1-2-16,0-1 1 15,-1 0 3-15,-1 0-4 16,-2 0 0-16,-1-1 0 15,1 4 0-15,1 0 1 16,-4-3 0-16,1 0 0 16,0 1-1-16,0-2 1 15,-3 2-1-15,0 1-1 16,-2-2 1-16,-1 3 1 0,2-2 0 16,0-1-1-16,-2 3 3 15,1-2-2-15,-2-1-1 16,2 0 0-16,-2 0 1 15,-1-2-2-15,1 3 2 16,1-3-1-16,0 2 0 16,-1 2 0-16,2-1 3 15,1-1-2-15,-1 1-1 16,2 2 1-16,-3 0 0 16,2-3-1-16,1 1 5 15,-1 0 0-15,1 2-3 16,-2-1-1-16,2 1-1 15,-1-2 2-15,-2 1 3 16,1 3-5-16,1-3 0 0,0 1 0 16,1-1 2-16,0 0 0 15,-2 2-2-15,2-2 2 16,0 0-1-16,3 1 0 16,-1-3-1-16,1 1 0 15,-3-2 0-15,-1 4 4 16,-4 0-4-16,1-1 1 15,1 0-1-15,-2-2 1 16,2 3-1-16,0-4 0 16,-1-1 2-16,0 2-2 15,-2-1 0-15,-2-1 1 16,-1 0 0-16,3 2-1 0,-3-2 0 16,0 2 3-16,-1-4-2 15,-1 3-1-15,-5-5 0 16,1 2 0-16,-3 0-3 15,0 0 3-15,0 1 0 16,-3-4 0-16,2 2 0 16,-1 2 0-16,-1-2 0 15,2 1 1-15,1-2 1 16,-5-1-2-16,1 2 1 16,-4-1-1-16,2 1 0 15,-1-3-1-15,1 0 1 16,-3 0 0-16,1 3 1 15,2-3-1-15,-1 0 0 0,1 0 1 16,-2 3-1-16,4-2 0 16,-2-1-1-16,1 2 1 15,-1 0 0-15,-1-2 1 16,2 0-2-16,4 3 1 16,1-3-1-16,0 2-1 15,0 0 2-15,0 0 0 16,3 2 0-16,1-1 2 15,2 0-3-15,2 2 2 16,1-4 0-16,3 2-1 16,-1 2 0-16,2-4 0 15,2 2 0-15,0 2 1 0,-3-2-1 16,2 4 0 0,-1-1 0-16,1 0 0 0,1 1 0 15,0 0 1-15,0 1 0 16,-1-1-1-16,1 1 1 15,0-1-1-15,0-1 0 16,-2 0 2-16,4 0-1 16,-4 2-1-16,6 0 0 15,-3 3 2-15,2-3-2 16,2-2 0-16,-1 0 2 16,2 0-2-16,-3 1 0 15,0-4 0-15,-1 4 0 16,-3-1 1-16,-1-2-1 15,-2 2 0-15,-1 0-1 16,2 1 1-16,-3-1-1 0,3-1 1 16,-6 0 0-16,3 1-3 15,-1-2 5-15,-5 0-5 16,1-2 3-16,-3 3-1 16,-4-4 1-16,1 1 0 15,-2 1 0-15,-4-1 0 16,2-2 0-16,-3 1 0 15,2-1 0-15,1 3-1 16,0-3 1-16,1 5 0 16,1-2 0-16,-1-2-1 15,2 1 3-15,-1 1-2 16,-1-1 0-16,1-1 1 0,-1 2 0 16,-1-1-1-16,-1-2 2 15,1 2-2-15,-3 0 0 16,1 0 2-16,2 0-4 15,-1 1 4-15,1 1-6 16,1-3 2-16,4 5 2 16,2 2 1-16,7 1 17 15,2 3-9-15,5-2-9 16,0 1 3-16,3-2 3 16,4-3-6-16,-1 5 4 15,0 0-1-15,1 1 1 16,1-1-4-16,2 5 3 15,1-2-1-15,-2 0-2 0,2 1 1 16,-1-1 2 0,2 1-2-16,-1-2 0 15,-1 2 1-15,0 0-2 0,-4-3 1 16,1-1-1-16,-1 4 3 16,0-2-3-16,-3 2-2 15,0-2 2-15,3-2 2 16,-2 3-2-16,2-1 1 15,-3 1-2-15,3-2 2 16,-3 1-3-16,0-1 3 16,0-3-1-16,1 2 0 15,-3-2 0-15,2-1 0 16,-3 2 0-16,-2-1 0 16,1-1 2-16,-2 0-3 15,-2 0 1-15,2 1 0 0,-3-1 0 16,0 3 0-16,-4-9 0 15,3 5 0-15,-5-1 3 16,1-2-3-16,-2 2 0 16,1-1-4-16,-3 1 4 15,1 0 1-15,1-2-1 16,-1 3 0-16,2-2 3 16,-1 0-3-16,1 1-1 15,-2-2 1-15,2 2-2 16,2 0 2-16,-1-1 0 0,1 1 0 15,2-3 3 1,6 0-7-16,-4 5 7 0,4 0-4 16,1-2 1-16,-1 2 0 15,1-1-3-15,1 0 3 16,0 1-1-16,-2-4 3 16,4 5-4-16,0-1 2 15,-2 1 0-15,1-1 0 16,2 2 0-16,2-1-1 15,-5 5 1-15,1-2 1 16,1 1-1-16,3 1 0 16,1-5 0-16,1 4 1 15,4 0 0-15,-4-3-1 16,2 0 0-16,0 4 0 0,1-3 1 16,-3 2 0-16,1 0-2 15,-2-1 1-15,1 1 0 16,-1 1 0-16,-1-2 1 15,0 1-1-15,-1 0 0 16,1-2-1-16,-2 0 1 16,0 1 1-16,-2 0-1 15,2-1 0-15,0 1 0 16,-1 0 0-16,-3 0 0 16,2 2 0-16,-2-5 0 15,1 1 0-15,1 3 0 16,1 0 0-16,-1-4 0 15,-1 3 0-15,2 1 0 16,0-2 0-16,-2 0 0 16,-2-2 0-16,2-1 0 0,0 0-1 15,-1 3 3 1,1-1-4-16,0 0 2 0,1 2 0 16,1-2 2-16,1 1-2 15,3 1 0-15,2-3 0 16,-2 2-2-16,3 0 0 15,0-3 1-15,0 0 0 16,2-2 1-16,-4 4 0 16,7-1 0-16,-7 4-1 15,1-3 1-15,-1 2 1 0,3-1-1 16,-3 0-1 0,1 0-2-16,2 0 2 0,1-5 0 15,-2 3 1-15,4-1 0 16,-3 3 0-16,0-1 0 15,2 2-1-15,2 0 0 16,-1 1 1-16,1-1 0 16,-2 1 0-16,0-1 0 15,0 0 2-15,-1 1-2 16,2 0 0-16,-1-2 1 16,1 2-1-16,-1-3 1 15,1 3-1-15,-1-3-2 16,0 2 2-16,3 0 0 15,-2 0 0-15,2 0 0 16,-3 5 0-16,1 0 0 0,1 1 1 16,4-2-1-16,0 4 1 15,2-2-2-15,-1-2 2 16,2 3-2-16,-1-4 3 16,0 2-3-16,4 2 2 15,-3 1-1-15,6 1 2 16,1 0-2-16,3 3 0 15,2-3 1-15,0 3 0 16,0-4-1-16,-3 3 0 16,-1-2-2-16,-1-3 1 15,1 1-2-15,-3-5 3 16,2 1-1-16,1 2 1 0,1 1 0 16,-1 0 0-1,-2-1 0-15,-5 3 1 0,2-1-1 16,-1 5 0-16,-3-4 1 15,1 1-1-15,-2 0-1 16,2-4 1-16,-1 2 1 16,1 0 2-16,-1 1-3 15,-1-1-3-15,-2-1 3 16,-1 1 1-16,0 1-1 16,-1 3 1-16,0 0-1 15,-3-1 0-15,4-1 0 16,-2 0 1-16,0 1 0 15,1-3 0-15,-3-3-1 0,3 0 1 16,0 1-1 0,-5-2 0-16,3 0 0 0,-1 1 0 15,1 1 0-15,-1-1 0 16,0 4-1-16,0-4 0 16,-1 1-2-16,0 3 3 15,-4-2 0-15,4 0 0 16,-1-1-2-16,-1-4 2 15,2 2 0-15,0-2-1 16,-4-1 2-16,4 1-1 16,-1 2 0-16,-1 0 0 15,2-1 0-15,3 0 0 16,-5 1 3-16,6 3-3 16,-3-6 0-16,3 1 0 0,-3 1-1 15,3-3 0-15,0 3 1 16,2-2 2-16,-2 3-2 15,0 0-1-15,0-2 1 16,-1 5 0-16,4-6 0 16,-2 5 0-16,1-4 0 15,1 1 0-15,-2 1 0 16,0-4 0-16,0 3 1 16,4-1-1-16,-5-2 1 15,3 1 1-15,-3 1-4 16,0-1 1-16,-3 1 1 15,2 0 3-15,-1 2-3 16,1 0-1-16,0-1 1 0,1 0 0 16,3-1 0-16,-2-4 1 15,4 0-1-15,-8 1-3 16,0-2 3-16,-1 3-1 16,-5-1 0-16,-2 1 1 15,2 1 0-15,-3 2-1 16,3-1 1-16,-2 1-1 15,-3-2 2-15,1 1-1 16,-4-3 0-16,2 0 1 16,2-1 0-16,-1 2 0 15,1-1-1-15,-2 1 0 16,3 0 0-16,-1-4 1 16,1 1 0-16,-2 1-1 0,2-1 1 15,-4 3-1-15,1 0 0 16,-2-3 0-16,-2-1 0 15,1 1 1-15,-3 1 0 16,0-3-1-16,-4-2 0 16,2 1 0-16,-7-3 1 15,-1 2-2-15,-4-3 1 16,-2-1 0-16,-2 0 1 16,0 0 0-16,0 0 2 15,0 0 1-15,0 0 2 16,0 2 1-16,0-2-3 15,0 0-1-15,0 0-1 16,0 0 1-16,0 0 1 16,0 0-2-16,0 0-1 0,0 0-2 15,0 0-1-15,0 0-1 16,0 0-28-16,0 0-21 16,-6 0-45-16,-11 0-71 15,-5 0-251-15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9:57.08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D048733-8E70-4669-99BD-9C5F659D7A50}" emma:medium="tactile" emma:mode="ink">
          <msink:context xmlns:msink="http://schemas.microsoft.com/ink/2010/main" type="writingRegion" rotatedBoundingBox="4424,14968 24274,14351 24336,16351 4487,16968"/>
        </emma:interpretation>
      </emma:emma>
    </inkml:annotationXML>
    <inkml:traceGroup>
      <inkml:annotationXML>
        <emma:emma xmlns:emma="http://www.w3.org/2003/04/emma" version="1.0">
          <emma:interpretation id="{C9286731-B00F-4D6C-BC3F-E09037865D81}" emma:medium="tactile" emma:mode="ink">
            <msink:context xmlns:msink="http://schemas.microsoft.com/ink/2010/main" type="paragraph" rotatedBoundingBox="4424,14968 24274,14351 24336,16351 4487,16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AAD831-DD4D-40F3-B488-E7B824BC778E}" emma:medium="tactile" emma:mode="ink">
              <msink:context xmlns:msink="http://schemas.microsoft.com/ink/2010/main" type="line" rotatedBoundingBox="4424,14968 24274,14351 24336,16351 4487,16968"/>
            </emma:interpretation>
          </emma:emma>
        </inkml:annotationXML>
        <inkml:traceGroup>
          <inkml:annotationXML>
            <emma:emma xmlns:emma="http://www.w3.org/2003/04/emma" version="1.0">
              <emma:interpretation id="{14F43BE3-474B-4FD5-A313-A4C0DD16ED56}" emma:medium="tactile" emma:mode="ink">
                <msink:context xmlns:msink="http://schemas.microsoft.com/ink/2010/main" type="inkWord" rotatedBoundingBox="4444,15599 7404,15507 7447,16876 4487,169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802 13519 482 0,'0'0'62'15,"0"0"35"-15,0 0 9 0,0 0-20 16,0 0-10-16,0 0-36 16,0 0-19-16,0 0-7 15,-1-18 6-15,1 33-14 16,0 15-1-16,0 17 20 15,0 13 5-15,0 6 6 16,0 7-20-16,0-6-4 16,4-5-10-16,1-15 2 15,1-13-4-15,3-19-6 16,3-15-80-16,0-5-136 16,-6-36-206-16</inkml:trace>
          <inkml:trace contextRef="#ctx0" brushRef="#br0" timeOffset="562.4953">831 13287 846 0,'0'0'20'15,"0"0"24"-15,0 0-23 16,0 0 0-16,0 0-21 15,0 0-30-15,-15-23-99 16,40 46-173-16</inkml:trace>
          <inkml:trace contextRef="#ctx0" brushRef="#br0" timeOffset="1214.9173">1115 13691 63 0,'0'0'256'16,"0"0"-142"-16,0 146 20 15,12-99-53-15,8-6-30 16,5-19-32-16,2-10-13 0,3-12-5 16,0-4 7-16,3-25 35 15,0-14-30-15,-1-3-5 16,-9-1-2-16,-11 3-5 16,-8 7 5-16,-4 8 9 15,0 7 15-15,-3 12 8 16,-7 7 1-16,-4 3-17 15,-1 3-6-15,5 26-13 16,-3 13-2-16,7 8-1 16,6 1 0-16,0-1 0 15,11-9 0-15,15-10-2 16,5-8 0-16,5-9 0 0,2-10-5 16,5-4-1-1,-5-10-3-15,1-25 1 0,-3-8-38 16,-6-2 32-16,-7-3-2 15,-10 4-5-15,-8 5 17 16,-5 3 6-16,0 15 3 16,0 7 6-16,-9 11 18 15,-2 3-4-15,-1 0-23 16,3 28 0-16,0 12 0 16,5 5 10-16,4 8 4 15,0-6-6-15,0-8-3 16,7-9-5-16,7-7 0 15,-1-8-1-15,5-1-7 16,5-6 3-16,4-8-47 0,3 0-9 16,2-11-236-16,-2-15-99 15</inkml:trace>
          <inkml:trace contextRef="#ctx0" brushRef="#br0" timeOffset="1698.6873">1945 13637 254 0,'0'0'86'0,"0"0"15"0,0 112 75 15,0-41-61-15,0 20-29 16,4 10 16-16,10 6-49 16,7 2-13-16,4-9-26 15,0-10-3-15,0-16-9 16,-4-20 0-16,-7-22-1 16,-5-15-1-16,-9-17 0 15,0-3-9-15,0-42-12 16,0-25-23-16,0-22 23 15,0-15-22-15,0-5 22 16,0 5-2-16,7 12-66 0,13 20 66 16,2 23 23-16,-1 26 9 15,0 16 42-15,-3 10-9 16,0 11 9-16,-1 29 24 16,-6 11-6-16,-7 10-39 15,-4-4-16-15,0-4-10 16,-1-14-3-16,-16-13 1 15,-1-11-2-15,1-12-15 16,2-3-54-16,3 0-120 16,6-11-206-16</inkml:trace>
          <inkml:trace contextRef="#ctx0" brushRef="#br0" timeOffset="2399.5817">2227 13837 198 0,'0'0'360'0,"0"0"-279"15,0 0 57-15,-9-139-84 16,34 99 15-16,3 1-9 15,7 5-12-15,1 6-10 0,-2 13-5 16,-2 11-19 0,-2 4-14-16,-7 12-11 0,-10 25 5 15,-5 17 6-15,-8 12 8 16,0-1 2-16,0-3-3 16,0-15-5-16,0-17 0 15,15-12-2-15,6-9-4 16,6-9 3-16,3 0 1 15,4-9 2-15,2-17 0 16,-1-10 0-16,1-8-2 16,-6-4-5-16,-6 3 1 15,-7 5-10-15,-13 3-5 16,-4 10 5-16,-1 5 7 16,-25 13 3-16,-4 9 4 0,-1 0 3 15,0 20 1-15,4 13-4 16,11 6-3-16,11 7 3 15,5 3-1-15,0 3 1 16,20 3-3-16,4-4 6 16,6-6-8-16,0-12 5 15,-1-10-2-15,1-15-1 16,1-8-13-16,7 0-7 16,-1-32-4-16,6-9 3 15,-3-1-37-15,-4 5 35 16,-6 14 26-16,-3 13 6 15,-6 10 8-15,-10 0 18 16,-7 27-8-16,-4 9 38 0,0 5-1 16,-10 3-18-16,-16-5-19 15,4-9-13-15,4-10-4 16,10-14-7-16,8-6-1 16,0-6-43-16,12-31-76 15,18-9-144-15,2-1-211 16</inkml:trace>
          <inkml:trace contextRef="#ctx0" brushRef="#br0" timeOffset="2653.7207">3238 13938 377 0,'0'0'117'15,"0"0"64"-15,0 0-75 16,128 51-50-16,-85-51 18 0,-1-18-25 16,-6-21-15-16,-6-6-26 15,-15-5-2-15,-12 1-6 16,-3 0 1-16,-24 6-1 15,-16 10-4-15,-8 17 4 16,-5 14 35-16,6 2 29 16,10 21-17-16,17 22-13 15,20 11-27-15,0 6 5 16,33 1 0-16,23-1-3 16,12-9-9-16,14-11-3 15,7-19-46-15,0-20-86 16,-2-2-246-16</inkml:trace>
        </inkml:traceGroup>
        <inkml:traceGroup>
          <inkml:annotationXML>
            <emma:emma xmlns:emma="http://www.w3.org/2003/04/emma" version="1.0">
              <emma:interpretation id="{13B6426F-3FA5-4786-B571-2B7FC01FC724}" emma:medium="tactile" emma:mode="ink">
                <msink:context xmlns:msink="http://schemas.microsoft.com/ink/2010/main" type="inkWord" rotatedBoundingBox="8236,15444 10867,15362 10895,16261 8264,163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01.2873">4595 13461 216 0,'0'0'425'16,"0"0"-406"-16,-4 104 96 15,4-37-43-15,7 3 6 16,16-3-31-16,10-8-17 16,6-11-10-16,3-16-8 15,-1-19-9-15,-7-13-2 16,-5 0 9-16,-4-32 9 15,-2-16-6-15,-5-5-8 16,-6-7-1-16,-7-2-2 0,-5 8 2 16,0 3 8-16,0 11 0 15,-13 13-2-15,3 11 4 16,1 11 15-16,4 5-8 16,2 0-21-16,3 28-2 15,0 9-2-15,0 6 4 16,21-3-4-16,5-6 1 15,-2-8-19-15,3-11-36 16,3-13-41-16,0-2-131 16,-4-11-150-16</inkml:trace>
          <inkml:trace contextRef="#ctx0" brushRef="#br0" timeOffset="3651.8761">5143 13562 465 0,'0'0'210'0,"0"0"-122"15,0 0-65-15,0 0 26 16,-7 109 41-16,7-61-42 16,14 0-18-16,10-4 5 15,9-9 1-15,-1-9-16 16,2-9-11-16,-1-11-5 15,-3-6-4-15,-3 0 4 16,-1-8 1-16,-8-15-5 16,-6-2-1-16,-7 5 1 15,-5 2 0-15,0 5 0 16,0 5-6-16,0 2-21 0,0 1-16 16,0 2-35-16,0 0-82 15,4-5-75-15,5 0-258 16</inkml:trace>
          <inkml:trace contextRef="#ctx0" brushRef="#br0" timeOffset="3987.7783">5609 13769 447 0,'0'0'32'0,"0"0"77"0,0 0-10 16,129 124 19-16,-80-109-41 15,4-12-7-15,-6-3-14 16,-10-6-17-16,-7-18-11 16,-9-11-14-16,-10-1-8 15,-11-2-3-15,0 1 1 16,-11 9 15-16,-14 4 18 15,-2 11-23-15,1 6 11 16,8 7-24-16,3 0-1 16,3 17-4-16,5 10-14 15,7-1-28-15,0-4-67 16,9-5-112-16,15-7-228 0</inkml:trace>
          <inkml:trace contextRef="#ctx0" brushRef="#br0" timeOffset="4475.4488">6435 13704 623 0,'0'0'44'16,"0"0"64"-16,128-162-55 15,-96 92-15-15,-8-3 5 16,-14-7 17-16,-10 3-26 15,0 7 4-15,-27 15-9 0,-12 16 0 16,-6 17 9-16,-3 19 2 16,-2 3-24-16,-1 31-14 15,2 21 0-15,8 18 0 16,11 11-1-16,13 11-1 16,16 7-1-16,1-3 0 15,15-7-1-15,27-13 0 16,11-19 0-16,8-16 1 15,5-19-1-15,2-22 2 16,-2 0 2-16,0-40-2 16,-11-16-9-16,-9-6-6 15,-14 2 3-15,-19 1 10 16,-13 15 2-16,0 10 3 16,-10 13-3-16,-16 14 22 0,-1 7 16 15,-3 24-13-15,7 26-3 16,7 15-12-16,14 11-4 15,2-1-6-15,28-10 6 16,21-13-6-16,22-18-33 16,16-17-41-16,15-17-31 15,5-7-141-15,1-27-344 16</inkml:trace>
        </inkml:traceGroup>
        <inkml:traceGroup>
          <inkml:annotationXML>
            <emma:emma xmlns:emma="http://www.w3.org/2003/04/emma" version="1.0">
              <emma:interpretation id="{684E2558-D41F-498B-B688-F4537359AC6C}" emma:medium="tactile" emma:mode="ink">
                <msink:context xmlns:msink="http://schemas.microsoft.com/ink/2010/main" type="inkWord" rotatedBoundingBox="11251,15427 14948,15312 14981,16367 11283,16482">
                  <msink:destinationLink direction="with" ref="{1D5109FF-E39C-4DCB-99DD-5E524172317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958.9796">7704 13478 665 0,'0'0'16'15,"-25"122"74"-15,16-42-15 16,4 6-3-16,5-2-31 16,0-7-2-16,0-9-21 0,0-10 10 15,0-15-13 1,0-15-2-16,0-11-4 0,0-11-7 16,-12-6 4-16,-1-20 8 15,-2-33-14-15,7-28-34 16,8-19-3-16,0-13 21 15,23 4-29-15,14 14-79 16,5 27 124-16,0 21 47 16,-9 25 40-16,2 16-7 15,-5 6-40-15,-9 4-6 16,-6 23 4-16,-15 10-17 16,0 4 2-16,-36 6 8 15,-17-4 0-15,-5-2-22 16,2-7-5-16,16-8-4 15,13-4-32-15,15-5-34 0,12-5-41 16,9-12-169 0,27 0-317-16</inkml:trace>
          <inkml:trace contextRef="#ctx0" brushRef="#br0" timeOffset="5467.5822">7982 13465 777 0,'0'0'49'15,"0"0"68"-15,0 0-31 16,0 0-30-16,0 0-11 15,124-69-17-15,-102 84-12 16,4 21 1-16,-4 14 3 16,-2 9 11-16,1-2-19 15,0-4-7-15,-2-9-2 16,3-11-3-16,3-13-2 16,2-16-8-16,8-4-35 15,2-18-18-15,5-18-61 16,-9 4-28-16,-11 13 104 0,-10 12 44 15,-11 7 3 1,-1 0-3-16,0 15 4 0,3 5 41 16,2-1 27-16,8-6-24 15,4-8 10-15,10-5-29 16,1-5-1-16,5-21 17 16,-6-8-12-16,-13-2-22 15,-7 5 12-15,-7 1 29 16,-4 9-17-16,-22 6-23 15,-4 9 1-15,-1 6-9 16,-1 19-3-16,4 20-3 16,10 6-53-16,13-8-100 15,5-13-452-15</inkml:trace>
          <inkml:trace contextRef="#ctx0" brushRef="#br0" timeOffset="6980.4095">9090 13755 804 0,'0'0'7'15,"0"0"0"-15,0 0 68 16,48-125 13-16,-48 77-12 16,0 2-33-16,-16-1 4 15,-17 10 4-15,-9 10-22 16,-6 14-4-16,1 13-4 15,-6 11-17-15,2 30-4 0,6 12-2 16,15 6-2-16,15 7-12 16,11-1-6-16,4-5 13 15,9-7 5-15,18-10 0 16,7-17-3-16,7-14-35 16,-1-12-5-16,7-18 7 15,-6-30-60-15,-2-15-76 16,-8-11-84-16,-8-6 161 15,-5-6 99-15,-9-5 121 16,-2-1-15-16,-7 1-63 16,0 11 6-16,0 19-11 15,-3 20 39-15,-6 18 33 0,5 16-15 16,2 7-50 0,-1 10-41-16,3 34-3 15,-1 24-2-15,1 18 2 16,0 12 1-16,6-3 1 0,16-9-3 15,4-10 3-15,1-22-7 16,3-16 3-16,-3-20 1 16,3-15-1-16,2-3 1 15,7-24 0-15,1-19 0 16,4-12-8-16,-8-1 3 16,-10 6 2-16,-14 8 3 15,-8 10 1-15,-4 14 0 16,0 12 0-16,0 6 4 15,-15 0 5-15,0 31-6 16,-1 9-4-16,5 10 0 0,4 4 0 16,7-4 0-16,0-5 0 15,7-4 1-15,22-13 6 16,10-11 3-16,9-14 14 16,4-3-22-16,3-14 0 15,0-23-2-15,-2-5-2 16,-13-5-24-16,-9 4 11 15,-16 4 2-15,-12 7 4 16,-3 3 9-16,0 9-6 16,-12 5 6-16,-4 6 0 15,1 9 4-15,5 0-2 16,1 0-2-16,1 18-1 0,4 3-2 16,4 5 3-16,0-2 2 15,-2-3-2-15,2-6 0 16,0-6 0-16,0 0-3 15,0-6 3-15,0 2 0 16,0 1 2-16,0 1-2 16,0 2 0-16,0 2 1 15,0 3-1-15,-3 1 1 16,2 1-2-16,-4-2 2 16,5 5 0-16,0 0 1 15,0-1-2-15,0 1 2 16,0-7 0-16,0-1-2 15,0-5 3-15,5-6-3 0,5 0 2 16,2-3-2 0,3-20 3-16,2-4-3 0,1-1-1 15,-4-1 0-15,-1-2-4 16,4 1 4-16,-5 2-7 16,3 7 8-16,-6 2-1 15,0 6 1-15,-2 6 1 16,-1 2 0-16,0 2 3 15,-1 3-4-15,4 0 1 16,0 0 2-16,6 0 4 16,6 0-6-16,0 13 11 15,2 10-12-15,-4 1 1 0,1 8-1 16,-5 0 0 0,-2 2 0-16,1 2 1 0,1-10-1 15,-6-5 0-15,1-12 1 16,-1-4-1-16,3-5 0 15,2-6 0-15,4-21-5 16,4-7-10-16,1-7 3 16,-2-5 10-16,0 2 2 15,-3 6-1-15,-7 12 2 16,-4 9-1-16,-5 13 10 16,-2 4 1-16,0 0-11 15,0 0-1-15,0 13 1 16,3 17 9-16,4 8 3 15,2 1-1-15,5-1 1 16,4-6-8-16,9-6-1 16,7-12-1-16,12-8 2 0,5-6 25 15,3-6-20-15,7-24-9 16,-2-12-2-16,-2-3-9 16,-9 7-7-16,-18 10 11 15,-19 17 7-15,-11 11 8 16,0 1 25-16,-11 28-10 15,-5 12 12-15,7 10 31 16,9-3-41-16,0-6-22 16,40-15-3-16,30-24-31 15,27-3-23-15,22-36-36 16,12-23-139-16</inkml:trace>
        </inkml:traceGroup>
        <inkml:traceGroup>
          <inkml:annotationXML>
            <emma:emma xmlns:emma="http://www.w3.org/2003/04/emma" version="1.0">
              <emma:interpretation id="{836CBC1E-5FA3-43C8-8F39-5DEDFCBC20F2}" emma:medium="tactile" emma:mode="ink">
                <msink:context xmlns:msink="http://schemas.microsoft.com/ink/2010/main" type="inkWord" rotatedBoundingBox="15754,15318 16608,15292 16631,16025 15777,1605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535.2918">12302 13052 103 0,'0'0'465'16,"0"0"-378"-16,0 0 45 16,0 0-21-16,0 0-15 15,0 0-36-15,12-74-49 0,-12 74-11 16,-5 24 16 0,-16 11-3-16,-5 8 0 0,-1 6 1 15,0 7 4-15,2-1-9 16,2 6-1-16,5-4-1 15,2 5 0 1,7-4 8-16,4-3 5 0,5-7-9 16,0-10-1-16,3-9-7 15,20-11-3-15,4-7 3 16,4-11-2-16,1 0-1 16,1-6-5-16,-6-18-34 15,0-2-23-15,-6-2-30 16,-1 0-104-16,-4 1-154 15</inkml:trace>
          <inkml:trace contextRef="#ctx0" brushRef="#br0" timeOffset="7724.4706">12398 13361 406 0,'0'0'177'16,"0"0"1"-16,0 0-64 15,0 0-31-15,0 0-1 16,0 0-11-16,0 136-17 15,0-83-9-15,0-2-25 16,-3-5-15-16,3-13-5 16,0-12-2-16,0-13-54 15,0-8-47-15,9-13-171 16</inkml:trace>
          <inkml:trace contextRef="#ctx0" brushRef="#br0" timeOffset="8023.9096">12593 13555 191 0,'0'0'478'0,"0"0"-453"16,0 0 90-16,153 57-44 15,-98-76 21-15,-3-26-29 16,-7-14-48-16,-10-10-10 15,-17 1-4-15,-14 2 5 16,-4 6 12-16,-22 15 14 16,-26 21 34-16,-14 20-13 0,-8 4-12 15,-3 39-6 1,4 22-30-16,12 14-5 0,21 0-2 16,27-2-69-16,12-17-10 15,51-20-218-15,18-17-352 16</inkml:trace>
        </inkml:traceGroup>
        <inkml:traceGroup>
          <inkml:annotationXML>
            <emma:emma xmlns:emma="http://www.w3.org/2003/04/emma" version="1.0">
              <emma:interpretation id="{43CB07CD-5B15-4ED0-83E7-6CA732657663}" emma:medium="tactile" emma:mode="ink">
                <msink:context xmlns:msink="http://schemas.microsoft.com/ink/2010/main" type="inkWord" rotatedBoundingBox="17253,15262 19675,15186 19703,16067 17281,1614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781.578">13642 13271 485 0,'0'0'216'0,"0"0"-201"16,0 0 3-16,-34 104 50 15,34-35 19-15,3 4-10 16,25 3-15-16,10-4-24 16,6-18-17-16,-2-16-11 15,1-23-10-15,4-15 4 16,-2-20 0-16,-1-31 12 15,-7-16 5-15,-7-2-2 0,-12 5 20 16,-13 10 14 0,-5 15 4-16,0 15-26 0,-6 12-11 15,-8 9-19-15,-2 3 0 16,2 13-1-16,2 21-21 16,11 5-19-16,1-3-36 15,1-4-45-15,28-11-171 16,-1-9-313-16</inkml:trace>
          <inkml:trace contextRef="#ctx0" brushRef="#br0" timeOffset="9134.0949">14265 13521 582 0,'0'0'110'16,"0"0"-11"-16,0 121-39 16,0-98 7-16,4-8-37 15,4-9-17-15,1-6-5 16,4-5 14-16,6-23 47 16,8-12-58-16,7-5-8 15,-2 3-1-15,-1 3 0 16,-2 10 2-16,-10 15 21 15,-5 11 0-15,-1 3-5 0,-5 20-16 16,1 20 21-16,-1 5 6 16,1 1-18-16,-3-6-11 15,7-7-4 1,4-12-15-16,-1-13-52 0,7-8-45 16,-1-4-101-16,4-24-423 15</inkml:trace>
          <inkml:trace contextRef="#ctx0" brushRef="#br0" timeOffset="9270.0377">14847 13529 789 0,'0'0'57'0,"0"0"44"16,-27 136-36-16,19-100-24 0,7-18-41 16,1-10-5-16,0-8-166 15,9-29-120-15</inkml:trace>
          <inkml:trace contextRef="#ctx0" brushRef="#br0" timeOffset="9357.5152">14877 13354 862 0,'0'0'2'15,"0"0"-4"-15,0 0-38 16,0 0-448-16</inkml:trace>
          <inkml:trace contextRef="#ctx0" brushRef="#br0" timeOffset="9665.2412">15257 13662 755 0,'0'0'34'16,"0"0"34"-16,0 0 29 16,0 0-8-16,0 0-20 15,0 0-64-15,-39-88-1 16,19 30-2-16,-5-11 4 15,2 0 0-15,1-2 2 16,10 6 38-16,12 12 6 16,0 8-2-16,12 1-26 15,24 5-23-15,14-8 2 0,11 2-3 16,5 4-1 0,-1 7-1-16,-14 15-24 0,-9 13-28 15,-12 6-25-15,-7 0-41 16,-17 24-162-16,-6 9-422 15</inkml:trace>
          <inkml:trace contextRef="#ctx0" brushRef="#br0" timeOffset="9935.3292">15556 13470 635 0,'0'0'18'15,"0"0"150"-15,0 0-101 0,0 0-1 16,0 0-30-16,125-62-36 15,-117 11-28 1,-8 1 27-16,0 7 1 0,-21 17 20 16,-7 12 63-16,1 11-11 15,-1 3-9-15,4 27 1 16,3 27-20-16,10 22-19 16,8 10-4-16,3 5-11 15,5-12-4-15,29-19-5 16,16-24-1-16,10-23-4 15,3-13-87-15,-6-47-11 16,-9-30-219-16</inkml:trace>
          <inkml:trace contextRef="#ctx0" brushRef="#br0" timeOffset="10063.7555">15807 13097 588 0,'0'0'582'0,"0"0"-582"16,0 0-4-16,0 0-12 15,0 0-19-15,142 112-112 16,-66-108-231-16</inkml:trace>
        </inkml:traceGroup>
        <inkml:traceGroup>
          <inkml:annotationXML>
            <emma:emma xmlns:emma="http://www.w3.org/2003/04/emma" version="1.0">
              <emma:interpretation id="{80E2C0D3-13BF-4236-A065-4029573B0859}" emma:medium="tactile" emma:mode="ink">
                <msink:context xmlns:msink="http://schemas.microsoft.com/ink/2010/main" type="inkWord" rotatedBoundingBox="20187,15354 20978,15330 21001,16078 20210,1610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097.0246">16615 13433 748 0,'0'0'103'16,"0"0"-36"-16,0 0 12 15,0 0 0-15,13 115-49 16,16-106-15-16,10-9 15 15,7 0 17-15,4-24-2 16,-5-18-33-16,-7-10-8 16,-14-5-2-16,-12-3-1 15,-12 1 2-15,0 9-3 16,-30 9-1-16,-14 15 0 16,-5 16 0-16,-4 10 1 0,3 13 5 15,4 36-5 1,7 10 0-16,10 12-3 0,8 4 0 15,15 0 1-15,6-3-1 16,0-10 3-16,15-11 1 16,11-13-1-16,8-20-6 15,2-18-7-15,5 0 2 16,5-32-20-16,0-18 2 16,-3-15-32-16,-5-10 8 15,-5-5 21-15,-9-5 31 16,-3 2 1-16,-9 6 0 15,-12 9 0-15,0 20 14 16,0 16 11-16,-12 16 16 0,-2 16-7 16,-2 4-30-1,1 31-4-15,1 18-6 0,1 11 6 16,5 9-2-16,8 1 5 16,0 3-3-16,0-7 0 15,9-11 0-15,12-8-4 16,6-10 4-16,3-13 1 15,-1-8-1-15,1-11 0 16,-3-9 0-16,0 0 0 16,2-9-36-16,-7-11-42 15,-4 2-19-15,-10 8 77 16,-7 10 20-16,-1 0 102 0,0 0-38 16,0 0-45-16,0 0 6 15,0 9 2-15,0-3-3 16,0 0-4-16,0-4 4 15,0-2-6-15,0 0-10 16,0 0 10-16,0-4 30 16,0-15-21-16,0-8-4 15,0 2-12-15,0 6-6 16,0 7 3-16,3 5-2 16,-3 5 4-16,0 2-10 15,0 0-2-15,0 0-1 16,0 19-8-16,2 16 10 15,-2 6 1-15,0 2 2 0,4-2-2 16,1-10-1 0,2-12-3-16,2-16-49 0,2-3-24 15,5-16 1-15,6-26-98 16,-3-4-175-16,-1-7 141 16,-3-3 208-16,-10 3 221 15,-5 1-59-15,0 9-10 16,0 9-16-16,-12 8-53 15,0 9-3-15,6 10-29 16,1 5-44-16,5 2-7 16,0 0-71-16,11 6-57 15,19 8-65-15,10 1-348 16</inkml:trace>
        </inkml:traceGroup>
        <inkml:traceGroup>
          <inkml:annotationXML>
            <emma:emma xmlns:emma="http://www.w3.org/2003/04/emma" version="1.0">
              <emma:interpretation id="{3227D4DA-24B9-4FAB-B660-6E5C27CFB286}" emma:medium="tactile" emma:mode="ink">
                <msink:context xmlns:msink="http://schemas.microsoft.com/ink/2010/main" type="inkWord" rotatedBoundingBox="21615,14434 24274,14351 24336,16336 21676,1641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166.8715">19880 13619 552 0,'0'0'156'0,"0"0"-126"15,0 0 29-15,0 124-28 16,0-92-20-16,0-5 9 0,4-4-14 16,14-9-5-16,10-5 63 15,5-9 0-15,3 0-34 16,3-29-20-16,-2-10-6 15,-4-8 20-15,-5-3 0 16,-13-1 13-16,-11 0 15 16,-4 2-18-16,0 8-8 15,-19 9-17-15,-3 12-3 16,4 12 2-16,2 8-8 16,1 4-2-16,-2 25-14 15,7 10 6-15,1 4-48 16,6-2-2-16,3 0-59 0,0-12-141 15</inkml:trace>
          <inkml:trace contextRef="#ctx0" brushRef="#br0" timeOffset="11460.4278">18129 13698 771 0,'0'0'85'0,"0"0"-2"16,-22 107-28-16,27-89-16 15,27-14 39-15,7-4-58 0,3-22-7 16,-5-25 18-16,-4-9-21 16,-15-5-6-16,-13-1 10 15,-5 10 16-15,-12 12 3 16,-23 12 3-16,-5 19-1 16,-1 9-22-16,-2 0-11 15,-1 30-1-15,5 17-1 16,3 13-4-16,18 4 1 15,13-2-29-15,5-3-31 16,17-12-30-16,20-14-56 16,11-18-103-16</inkml:trace>
          <inkml:trace contextRef="#ctx0" brushRef="#br0" timeOffset="11752.3627">18380 13598 632 0,'0'0'100'15,"0"0"21"-15,-14 145-52 16,14-96-10-16,15-10-26 16,23-14-4-16,11-14 33 15,14-11 5-15,11-15-34 16,1-27-29-16,-9-13-2 15,-11-2-1-15,-16 1 0 0,-18 6 3 16,-17 8 1-16,-4 9 15 16,-3 16-8-16,-15 8-12 15,-1 9-1-15,4 3-16 16,6 22-47-16,9 0-75 16,0-7-146-16</inkml:trace>
          <inkml:trace contextRef="#ctx0" brushRef="#br0" timeOffset="12086.7385">18737 13287 752 0,'0'0'25'15,"0"0"129"-15,0 0-67 0,0 0-63 16,0 0 13-1,128-106 11-15,-47 93-32 16,5 2-10-16,-6 2-6 0,-10 5-14 16,-11 2-120-16,-20 2-164 15</inkml:trace>
          <inkml:trace contextRef="#ctx0" brushRef="#br0" timeOffset="11969.4648">19019 13670 801 0,'0'0'76'15,"-26"110"43"-15,17-63-68 16,4-15-5-16,2-13-38 15,2-14-5-15,-2-5 0 16,1-33-3-16,-7-25-144 16,-7-15-294-16</inkml:trace>
          <inkml:trace contextRef="#ctx0" brushRef="#br0" timeOffset="12485.4784">19250 13799 801 0,'0'0'111'0,"-10"135"-1"16,7-86-88-16,1-12-10 15,2-19 7-15,0-9-7 16,-3-9-6-16,-3 0 2 15,-5-21-2-15,1-18-6 16,1-19-7-16,4-8 7 16,5-15-1-16,0-3-28 15,9 1-3-15,23 10-38 16,9 18 18-16,5 15 30 16,4 24 22-16,-5 16 12 15,-6 0 15-15,-9 27-7 16,-12 12 14-16,-18 4 24 0,0-1-7 15,-13 0-14 1,-22-9-3-16,-1-9-10 16,-3-4-12-16,4-8-12 0,11-6 0 15,6 2-34-15,14-7-48 16,4-1-202-16</inkml:trace>
          <inkml:trace contextRef="#ctx0" brushRef="#br0" timeOffset="13630.6922">20149 13281 835 0,'0'0'178'0,"0"0"-125"0,0 0-45 16,0 0 23-16,158-47 14 15,-95 32-14-15,6 0-21 16,-3-7-10-16,-7 4-15 16,-11-2-80-16,-13 5-194 15</inkml:trace>
          <inkml:trace contextRef="#ctx0" brushRef="#br0" timeOffset="13502.0947">20335 13571 134 0,'0'0'693'0,"0"0"-571"0,-9 123-28 15,5-90-22-15,4-11-35 16,0-8-16-16,0-10-10 16,0-4-7-16,0-4-4 15,0-22-18-15,0-9-71 16,-6-5-155-16,-8-9-172 16</inkml:trace>
          <inkml:trace contextRef="#ctx0" brushRef="#br0" timeOffset="-101330.4287">19623 12201 603 0,'0'0'24'15,"0"0"-10"-15,0 0 66 16,0 0-8-16,0 0-41 16,0 0 7-16,-83-71 0 15,80 67-9-15,2 2-16 16,1-1-2-16,0 3 6 16,0 0 5-16,0 0-1 0,0 0 1 15,0 0-4-15,0 0-10 16,0 0-5-16,0 0-2 15,0 0-1-15,0 0 0 16,0 0 0-16,0 0 0 16,0 0 0-16,0 0 0 15,0 0 2-15,0 0-2 16,0 0 0-16,0 0 3 16,-3-2 0-16,3-2 2 15,-2 0 0-15,-1 2-5 16,2-2 0-16,-2-2-1 15,1-1 4-15,-2 0-1 16,1-2-2-16,1 3 1 0,-2-2 5 16,4 4-4-1,-3-1 8-15,3 4-7 0,-2 1-3 16,2 0-2-16,0 0 2 16,0 0-2-16,0 21-18 15,0 15 15-15,0 16 5 16,9 9 4-16,0 14-4 15,-4 6 11-15,1 5-9 16,-2 2 10-16,-1-7-5 16,-1-5-6-16,1-7-1 15,-2-1 3-15,4-12-2 16,1-12-1-16,-2-11-2 16,2-12 0-16,-1-4 2 15,2-5 1-15,-1 3 0 0,-3-3 0 16,2-1-1-16,-4-2 0 15,-1-5 0-15,0 0 0 16,0-4 1-16,0 0-1 16,0 0 0-16,3 0-1 15,-1 0 1-15,1 0 2 16,-2 0 2-16,-1 0-2 16,0 0-1-16,0 0 0 15,0 0-1-15,0 0 0 16,0 0 3-16,0 0-3 15,0 0 0-15,0 0-1 16,5 0-3-16,4-6-1 16,7-7 5-16,10 4-1 0,10 0 0 15,9-1-1 1,15 0 1-16,8-5 0 0,6 3-1 16,2-3 2-16,2 1 0 15,-4 4 0-15,-6 4 5 16,-8 3 0-16,-11 3 6 15,-3 0-5-15,-12 0-4 16,-8 0 2-16,-8 0-1 16,-9 0-2-16,-5 0 9 15,-2 0 3-15,-2 0 12 16,0 0 15-16,0 0-8 16,0 0 2-16,0 0-19 0,0 0-7 15,0 0-6 1,0 0-1-16,0 0-1 0,0 0 1 15,0 0-2-15,0 0 2 16,0 0-1-16,0 0 0 16,0 0 1-16,0 0-1 15,0 0 0-15,0 0 0 16,0 0 0-16,0 0-4 16,0 0-14-16,0 0-12 15,0 9-6-15,0 1-4 16,-2 3-19-16,-5-9-58 15,-2-4-214-15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29:40.627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3AD54B-DA58-4793-A65C-AAD870BD0B67}" emma:medium="tactile" emma:mode="ink">
          <msink:context xmlns:msink="http://schemas.microsoft.com/ink/2010/main" type="writingRegion" rotatedBoundingBox="8066,8118 9951,10364 9052,11118 7167,8872"/>
        </emma:interpretation>
      </emma:emma>
    </inkml:annotationXML>
    <inkml:traceGroup>
      <inkml:annotationXML>
        <emma:emma xmlns:emma="http://www.w3.org/2003/04/emma" version="1.0">
          <emma:interpretation id="{65BAD0D9-64DA-4B54-96F2-80BA3E08C865}" emma:medium="tactile" emma:mode="ink">
            <msink:context xmlns:msink="http://schemas.microsoft.com/ink/2010/main" type="paragraph" rotatedBoundingBox="8066,8118 9951,10364 9052,11118 7167,8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90953D-FF56-4D08-A9B1-93D2C95D1901}" emma:medium="tactile" emma:mode="ink">
              <msink:context xmlns:msink="http://schemas.microsoft.com/ink/2010/main" type="line" rotatedBoundingBox="8066,8118 9951,10364 9052,11118 7167,8872"/>
            </emma:interpretation>
          </emma:emma>
        </inkml:annotationXML>
        <inkml:traceGroup>
          <inkml:annotationXML>
            <emma:emma xmlns:emma="http://www.w3.org/2003/04/emma" version="1.0">
              <emma:interpretation id="{FCE6D774-3EE1-412C-99B8-59ED2077D464}" emma:medium="tactile" emma:mode="ink">
                <msink:context xmlns:msink="http://schemas.microsoft.com/ink/2010/main" type="inkWord" rotatedBoundingBox="8066,8118 8907,9120 8092,9803 7252,8801">
                  <msink:destinationLink direction="with" ref="{0B4B8E57-8508-40D9-A9A1-CE9ACD1D35A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2276-1191 455 0,'0'0'36'0,"0"0"105"16,0 0-51-16,0 0-9 15,0 0-21-15,142 49 17 16,-103-63-30-16,-5-14-7 15,-2-9-20-15,-8-6-12 16,-5 1-6-16,-13-1 0 16,-6 4 4-16,-1 8-6 15,-29 4 1-15,-9 10 6 16,-6 12 2-16,-2 5 8 16,5 5 1-16,4 23-16 15,11 4-2-15,11 1 0 0,11 0-2 16,5 0-44-16,0-3-85 15,26-13-174-15</inkml:trace>
          <inkml:trace contextRef="#ctx0" brushRef="#br0" timeOffset="-343.1384">2156-1463 313 0,'0'0'147'16,"0"0"21"-16,0 0-78 15,0 0-45-15,0 0 11 16,0 0 46-16,-26 145-39 16,26-100-12-16,0-4 1 0,0-4-19 15,0-9-23-15,0-5-6 16,9-8-3-16,-3-10-1 15,5 0-5-15,0-5-71 16,7 0-89-16,0-5-35 16,-5-15-311-16</inkml:trace>
          <inkml:trace contextRef="#ctx0" brushRef="#br0" timeOffset="-613.7206">1867-1572 366 0,'0'0'107'16,"0"0"21"-16,0 0-22 15,0 0-51-15,0 0-4 16,0 0-13-16,0-17 3 16,0 17-1-16,0 0-13 15,0 0-22-15,0 0-1 16,0 0 1-16,0 9-4 16,-6 15 7-16,-10 4-5 0,-2 3 1 15,1-5-2-15,4-1-2 16,4-1 0-16,0-3 3 15,4 0 1-15,4 1 2 16,1-2-2-16,0-2 0 16,0-7-1-16,4 0 0 15,19 0 18-15,4-6 10 16,3 3-3-16,1-7-5 16,-1-1-16-16,-2 0-4 15,-3 0-3-15,-1 0 0 16,5 0 0-16,-2-4-37 15,-3 2-60-15,-5 2-43 0,-5 0-197 16</inkml:trace>
          <inkml:trace contextRef="#ctx0" brushRef="#br0" timeOffset="54757.0353">2025-877 20 0,'0'0'98'16,"0"0"-38"-16,0 0-20 16,0 0 8-16,0 0 13 15,0 0-10-15,0 0-25 16,0 0 4-16,-1-2-10 0,-5 2-7 16,6 0 5-1,0 2-3-15,0 4-7 0,0 1 2 16,0 2-1-16,0 2 8 15,0-1-2-15,3-2-9 16,6-2-2-16,-2-2 15 16,-1-4-13-16,-1 0 4 15,-1 0 0-15,4 0 3 16,-4-1-5-16,1-14 5 16,-5 1-13-16,0 1 0 15,0-1 0-15,0 2 0 16,0 2-2-16,-14 1 6 15,1 4-8-15,-1 1 8 16,2 4 5-16,0 0-4 16,6 1-3-16,2 18-1 0,1 4 1 15,3 3 3-15,0 1-2 16,0-3-3-16,13-3 1 16,4-7 18-16,-1-4 28 15,-1-7-28-15,-1-3 4 16,-1 0-1-16,-1-16-5 15,0-7 0-15,-6-5-7 16,-6 0-8-16,0 3-2 16,0 5 2-16,-9 7 19 15,-12 5 29-15,2 8-23 16,1 0-11-16,0 4-9 16,1 24-4-16,8 2-3 0,6 2 0 15,3-4-6-15,0-5 1 16,5-3-43-16,19-6-53 15,4-7-120-15,10-7-162 16</inkml:trace>
          <inkml:trace contextRef="#ctx0" brushRef="#br1" timeOffset="145090.3772">1968-865 332 0,'0'0'170'0,"0"0"-49"0,0 0-29 16,0 0-35 0,0 0 8-16,0 0-4 0,-10 31 13 15,10-18-21-15,0-4-21 16,0-5-15-16,0 3-9 15,9-6-8-15,1 2 2 16,-1-3 0-16,3 0-2 16,-1 0 3-16,-4-14 3 15,1 2-2-15,-7-3-4 16,-1 0-9-16,0 3 0 16,0 4-1-16,-12 2-1 15,-3 4 6-15,2 2 5 0,-4 0 0 16,7 7 0-1,-1 11 0-15,5 4 2 16,6 4-1-16,0 2 1 0,0-6 3 16,2-1-1-16,17-8 1 15,4-6-3-15,1-6 1 16,4-1 2-16,-1-3-3 16,-1-19 5-16,-8-4-2 15,-5-7-3-15,-8 6-2 16,-5-2 0-16,0 6 2 15,-8 4-2-15,-16 8 0 16,-9 11 0-16,0 0 0 16,0 3 0-16,6 21 0 0,9 3 4 15,11 7-3 1,7-2 1-16,0-1 0 16,4-8-2-16,22-7-2 0,1-8-4 15,6-8 6-15,-2 0 0 16,-1-9 0-16,-6-15-2 15,-7 1-2-15,-11 6-12 16,-6 1 16-16,0 8-3 16,-15 5 6-16,-11 3-2 15,-1 0 1-15,5 8-1 16,4 13-1-16,13-2 0 16,5 3-6-16,0-6-133 15,20-10-340-15</inkml:trace>
          <inkml:trace contextRef="#ctx0" brushRef="#br0" timeOffset="56064.0235">2532-808 38 0,'0'0'300'0,"0"0"-230"0,0 0 70 16,0 0-15-16,0 0-52 16,0 0-27-16,-9 8-26 15,9-8 4-15,0 0 5 16,0 0 16-16,0 0-8 16,0 0-10-16,0 0-11 15,0-3-3-15,0-11-10 16,0-5 10-16,0-6-12 15,0-2 6-15,13-3-7 16,1-7 2-16,4-2 0 16,3-3-1-16,-1-2-2 15,1 0 1-15,0 5 0 16,-3 1 0-16,1 5 1 16,1 2 0-16,-7 9 1 15,-2 5-2-15,-7 6 3 0,-1 9-4 16,-3 2 1-16,0 0-2 15,2 0-2-15,-2 0-3 16,3 0-1-16,1 11 8 16,5 13 2-16,3 3-2 15,2 12 1-15,1 5 0 16,1 4 3-16,3 2-3 16,-3 5-1-16,-2-7 2 15,-4 2 1-15,-2-8-3 16,1-5 0-16,-5-6 0 15,4-9 3-15,-4-5-6 16,1-9 6-16,-4-5-4 0,-1-3 1 16,3 0-22-16,-3 0-5 15,0 0-11-15,0-6-85 16,0-11-216-16</inkml:trace>
          <inkml:trace contextRef="#ctx0" brushRef="#br0" timeOffset="56269.0762">2660-912 583 0,'0'0'154'16,"0"0"-100"-16,0 0 104 16,129-12-50-16,-58-6-36 0,2 1-28 15,-10 2-27 1,-11 6-14-16,-15 4-3 0,-13 5-21 15,-13 0-65-15,-11 17-157 16,0 12-165-16</inkml:trace>
        </inkml:traceGroup>
        <inkml:traceGroup>
          <inkml:annotationXML>
            <emma:emma xmlns:emma="http://www.w3.org/2003/04/emma" version="1.0">
              <emma:interpretation id="{FC2BB261-F96C-4712-80DF-32E29F368B60}" emma:medium="tactile" emma:mode="ink">
                <msink:context xmlns:msink="http://schemas.microsoft.com/ink/2010/main" type="inkWord" rotatedBoundingBox="9010,9860 9647,10619 9052,11118 8415,103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204340.3487">3120 394 267 0,'0'0'247'16,"0"0"-123"-16,0 0-12 15,0 0-37-15,0 0-39 0,0 0-20 16,0-32-4-16,0 31 1 16,0 1 20-16,0 0-10 15,0 0-8-15,0 0 2 16,0 0-13-16,0 0-2 15,0-5-2-15,0 1-18 16,7-2-20-16,-2-3 0 16,-1 0 9-16,2 0-18 15,-6 1 31-15,3 2 16 16,-1 0 1-16,1-3 1 16,-2 2-2-16,-1 1 9 15,3-3 6-15,-1 5 8 16,-2 3-5-16,0-2 1 15,0 3-1-15,0 0 15 16,0 0-7-16,0 0-4 0,0 0-11 16,0 0-11-16,0 0 0 15,0 8 1-15,0 9-1 16,0 3 0-16,-5 5 10 16,1 3-6-16,-5 4-4 15,3 2 2-15,-3 5-1 16,0-1 0-16,0 0 2 15,0-3-2-15,1-5 1 16,4 2-2-16,1-5 0 16,1 2 2-16,2-3 2 15,0-4 2-15,0-1-3 16,0-7 1-16,0-1-3 0,11-5 0 16,5-2 4-16,7-1 22 15,2-5 16-15,7 0 1 16,-1 0-13-16,2 0 0 15,-5 0-15-15,-3 0-10 16,-5 0-3-16,-2 0-1 16,-6 0-2-16,-3 0-1 15,-5 0-31-15,1 0-16 16,-1 0-16-16,-1 0-20 16,2 0-62-16,-5 0-105 15,0-7-120-15</inkml:trace>
          <inkml:trace contextRef="#ctx0" brushRef="#br1" timeOffset="204590.6155">3109 634 479 0,'0'0'268'15,"0"0"-194"-15,0 0 74 16,0 0-59-16,0 0-20 16,123-53-23-16,-94 50-25 15,-3 1-17-15,-4-2-2 0,-5 4-2 16,-4-4-13-16,-4 1-45 16,-4 2-74-16,-5-1-156 15</inkml:trace>
          <inkml:trace contextRef="#ctx0" brushRef="#br1" timeOffset="214321.6687">3220 254 388 0,'0'0'134'16,"0"0"18"-16,0 0-37 16,0 0-69-16,0 0-46 15,0 0 0-15,-7 27 5 16,2-1 2-16,-1 7 20 16,2 0 9-16,-4 5-4 15,2 6-4-15,-1 0-6 16,2 2 3-16,4 1-10 15,1-3 3-15,0 1-10 0,0-2-1 16,0-6 18 0,0-4-11-16,0-11-14 0,10-3 5 15,4-8 7-15,2-5 6 16,7-3 3-16,4-3 9 16,11 0 7-16,-2 0 0 15,3-3-1-15,-3-5-11 16,-5 2-22-16,-4 1-1 15,-4 3-1-15,-2-1-1 16,-4 3-5-16,-7 0-22 16,-2 0-15-16,-7 0-29 15,-1 0-11-15,0-1 15 16,0-6-48-16,-9-2-138 16,-13-3-227-16</inkml:trace>
          <inkml:trace contextRef="#ctx0" brushRef="#br1" timeOffset="214557.3791">3199 600 414 0,'0'0'309'0,"0"0"-221"16,0 0 28-16,0 0-17 15,0 0-9-15,124-47-19 16,-82 39-17-16,-6 0-30 15,-5 2-21-15,-5 2-1 16,-11 0-2-16,-3 4 0 0,-8 0-40 16,-4 0-53-16,0 0-87 15,0 0-50-15,-22 6-224 16</inkml:trace>
          <inkml:trace contextRef="#ctx0" brushRef="#br1" timeOffset="204782.2979">3142 500 738 0,'0'0'179'16,"0"0"-67"-16,0 0-7 15,0 0-33-15,127-33-12 16,-88 27-33-16,-6 0-13 0,0-1-11 15,-11 0-3 1,-7-1-27-16,-3-1-42 16,-10 5-77-16,-2 2-264 0</inkml:trace>
          <inkml:trace contextRef="#ctx0" brushRef="#br1" timeOffset="201477.4839">3208-127 358 0,'0'0'0'0,"0"0"-11"15,0 0 11-15,0 0 22 16,0 0-6-16,0 0-1 0,0 0 2 16,0 53-7-16,3-53-3 15,-1 0-4-15,1 0 3 16,-2 0 19-16,2-7 8 16,2-5-21-16,-4-1-5 15,2 1 13-15,-3 4-14 16,0 2 10-16,0 2 36 15,0 4 9-15,0 0-20 16,0 0-21-16,-7 4-10 16,1 13-8-16,-6 11 0 15,6-2 2-15,1 2-4 16,1-4 0-16,4-5 1 0,0-9-1 16,0-8-2-16,0-2 1 15,0 0-19-15,0-6 20 16,6-13 8-16,1-3-6 15,-5-1 4-15,1 0-6 16,-3 7 0-16,0 4 7 16,0 7 1-16,0 5 27 15,-9 0-11-15,-3 0-10 16,1 6-3-16,-1 15-11 16,5 0 3-16,5-1-6 15,2-2 3-15,0-9-1 16,0-6-9-16,6-3-23 15,11 0-8-15,-4-19 41 0,-1-4 5 16,-6-1-1-16,-6 3 28 16,0 4 27-16,0 1-11 15,-13 8 10-15,-1 6 9 16,1 2-61-16,1 0-6 16,1 18-10-16,4 13-30 15,7 2-57-15,0-6-187 16</inkml:trace>
          <inkml:trace contextRef="#ctx0" brushRef="#br1" timeOffset="213550.1604">3317 30 193 0,'0'0'170'0,"0"0"-136"15,0 0 63-15,0 0-77 16,0 0-3-16,0 0-7 15,0 0 30-15,0-87-12 16,-8 76 35-16,-5 5-13 16,-1 2 1-16,1 1-2 15,0 3-15-15,3 0-8 16,1 0-24-16,1 10 5 0,4 7 1 16,-1 1-6-16,5 0 15 15,0-6-6-15,0-1 1 16,0-5 8-16,0-1-13 15,9-5-6-15,3 0 5 16,2-8 11-16,0-12 22 16,-1-4-20-16,-4-1-14 15,-1 4-1-15,-8 2-2 16,0 2-2-16,0 5-2 16,-17 4 2-16,-1 1-3 15,0 7 3-15,-2 0 9 16,7 3-9-16,7 20 0 15,1 7 1-15,5 3 0 0,0-4-1 16,11-8-1-16,13-5 0 16,-2-12-4-16,1-4 3 15,-5 0 2-15,-1-9-1 16,-7-11 1-16,-5-3 7 16,-5 0-2-16,0 3 2 15,0 2-5-15,-15 2 3 16,-11 12 9-16,0-1-7 15,4 5 7-15,1 0-6 16,7 6-2-16,5 17-6 16,8 6-1-16,1 1 1 15,0 0 4-15,18-6-4 16,4-9-3-16,1-10 0 16,-5-5-3-16,2 0 6 0,-5-3 0 15,-2-21 0-15,-4 1 6 16,-6-4-1-16,-3 3-3 15,0 5 1-15,-3 6 3 16,-15 4-5-16,-1 9-1 16,-2 0 0-16,2 0 1 15,3 9 0-15,2 18-1 16,10 5 0-16,4 4 0 16,0-8-1-16,16-4 1 15,4-13-2-15,6-5-5 16,-4-6 5-16,-1 0 0 15,-1-17 4-15,-8-11 0 16,-5-2 4-16,-7 4 2 0,0 4-8 16,0 5 9-16,-19 7 5 15,-8 4-13-15,0 6 5 16,0 0-6-16,5 2 0 16,4 22 2-16,6 5-2 15,12 3-1-15,0 3 1 16,0-14 0-16,15-4-2 15,5-10-4-15,3-7-1 16,2 0-5-16,-4-25 12 16,-6-3 0-16,-6-5 4 15,-9 10 3-15,0 3-3 16,0 7-2-16,-13 3 3 0,-7 5 6 16,-4 5-2-1,1 0-1-15,4 11-8 0,2 13 0 16,5 8 1-16,12-4 0 15,0-2-1-15,0-9-1 16,15-9-9-16,5-8-5 16,-2 0 0-16,0-4 0 15,-6-22 15-15,0 1 2 16,-10 1 0-16,-2 2-2 16,0 10 1-16,0 7-3 15,-11 1 2-15,-5 4 0 16,-2 0-2-16,4 4 1 15,2 18-3-15,3 5 3 0,9 3 1 16,0-1-4 0,0-6 4-16,7-12-24 0,7-3-7 15,-4-8 24-15,0 0-2 16,2 0-6-16,-6-18 15 16,0-9-1-16,-2 1-21 15,-4 4 20-15,0 4-4 16,0 5 5-16,-4 4 1 15,-11 8 3-15,4 1-3 16,2 0 0-16,1 10-3 16,4 13 3-16,4 7-38 15,0-1-77-15,0-6-189 16</inkml:trace>
          <inkml:trace contextRef="#ctx0" brushRef="#br1" timeOffset="214800.2938">3202 453 673 0,'0'0'157'16,"0"0"-36"-16,0 0 0 15,0 0-37-15,0 0-18 16,112-123 1-16,-57 94-9 0,-1 2-5 16,-6 8-14-1,-4 4-16-15,-12 6-19 0,-10 3-2 16,-5 4-2-16,-4 2-1 15,-4 0-24-15,0 0-51 16,-3 5-17-16,-1 12-37 16,-5 1-96-16,0-2-285 15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4:50.04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5CD0DF-77D3-45CB-A648-26F51E35A7B7}" emma:medium="tactile" emma:mode="ink">
          <msink:context xmlns:msink="http://schemas.microsoft.com/ink/2010/main" type="writingRegion" rotatedBoundingBox="8637,6811 8221,5660 8916,5409 9333,6559"/>
        </emma:interpretation>
      </emma:emma>
    </inkml:annotationXML>
    <inkml:traceGroup>
      <inkml:annotationXML>
        <emma:emma xmlns:emma="http://www.w3.org/2003/04/emma" version="1.0">
          <emma:interpretation id="{BFEC7AEB-60CF-4A5B-B926-802835D6A216}" emma:medium="tactile" emma:mode="ink">
            <msink:context xmlns:msink="http://schemas.microsoft.com/ink/2010/main" type="paragraph" rotatedBoundingBox="8637,6811 8221,5660 8916,5409 9333,6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DF312A-338E-4698-916D-7A6965FAB707}" emma:medium="tactile" emma:mode="ink">
              <msink:context xmlns:msink="http://schemas.microsoft.com/ink/2010/main" type="line" rotatedBoundingBox="8637,6811 8221,5660 8916,5409 9333,6559"/>
            </emma:interpretation>
          </emma:emma>
        </inkml:annotationXML>
        <inkml:traceGroup>
          <inkml:annotationXML>
            <emma:emma xmlns:emma="http://www.w3.org/2003/04/emma" version="1.0">
              <emma:interpretation id="{88A5A09D-EC1D-44AB-90C0-F4190DFB2E2B}" emma:medium="tactile" emma:mode="ink">
                <msink:context xmlns:msink="http://schemas.microsoft.com/ink/2010/main" type="inkWord" rotatedBoundingBox="8637,6811 8221,5660 8916,5409 9333,65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301 17 256 0,'0'0'218'0,"0"0"-212"16,0 0 3-1,0 0 49-15,0 0-20 0,-69 118-6 16,69-93-12-16,0-6 2 16,9-10-8-16,3-1 16 15,1-8-15-15,1 0-3 16,4-15 16-16,-2-14-5 15,-4-3-6-15,-6 0-9 16,-6 6 15-16,0 3 17 16,-1 7 7-16,-20 4-13 15,-2 6-6-15,-2 4-5 16,4 2-12-16,1 0 5 16,4 10-10-16,5 16-3 15,7 1-1-15,4 3-2 16,0-4-2-16,4-8-3 15,14-6-9-15,2-7-8 16,1-5 12-16,0 0-2 0,-8-5 12 16,-4-12 1-16,-4-2 3 15,-5-2 2-15,0 3-4 16,-9-1 6-16,-17 4-2 16,-8 5-2-16,-2 7 1 15,1 3 20-15,7 0-21 16,2 9 4-16,9 21-1 15,13 6-5-15,4-1-2 16,0-2-5-16,22-13 2 16,12-10-5-16,-1-10-3 0,4 0 10 15,-4-10 1 1,-9-18 2-16,-9-5-2 0,-12 0 0 16,-3 5 1-16,-4 5 3 15,-23 8 19-15,-11 5 19 16,-5 10-21-16,-7 0 2 15,0 16 0-15,8 20-20 16,15 5-3-16,21 2-3 16,6 1-53-16,41-4-76 15,20-9-192-15</inkml:trace>
          <inkml:trace contextRef="#ctx0" brushRef="#br0" timeOffset="14204.774">-158-903 588 0,'0'0'9'0,"0"0"-9"16,0 0 5-16,0 0 31 15,0 0-9-15,134-22 19 16,-62 40-11-16,-1 6-2 16,-3 4 17-16,-10 2-1 15,-7 6-17-15,-10 0-12 16,-11 3 12-16,-9 1-9 16,-15-1 9-16,-6 1-11 15,-13 5 7-15,-33 1 9 16,-11-4 3-16,-9-6-14 15,-4-9-11-15,-4-9-5 16,8-7 0-16,9-7 0 16,11-4 0-16,15 0-6 0,13 0-6 15,6-4 2-15,7-3-2 16,5 3 0-16,0 0-1 16,0 0-26-16,5 2-28 15,16 2-12-15,6 0-33 16,5 0-47-16,2 0-29 15,1 0-189-15</inkml:trace>
          <inkml:trace contextRef="#ctx0" brushRef="#br0" timeOffset="3178.917">-343-532 231 0,'0'0'76'0,"0"0"19"16,0 0-9-16,0 0-25 0,0 0-18 15,0 0-1-15,0 0-9 16,-6-5 3-16,6 5-12 16,0-2-4-16,0 0-15 15,0 0-2-15,0-5-3 16,0-1 0-16,0-1-10 16,0 5-26-16,0-5-10 15,0-2-122-15,2 1-102 16</inkml:trace>
          <inkml:trace contextRef="#ctx0" brushRef="#br0" timeOffset="13843.9622">-42-975 658 0,'0'0'2'0,"0"0"7"15,0 0-3-15,0 0-1 16,0 0 2-16,-4 111 13 0,4-86 4 16,0 4-3-1,0-2 6-15,0 1-4 0,0-3-7 16,0-2 0-16,0-5-7 16,0-3-6-16,0-3-3 15,0-7-1-15,0 0-43 16,0-5-2-16,0 0 10 15,-2 0-87-15,-5-13-71 16,1-8-51-16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4:59.90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F7CD1E-8547-4DC7-976D-7B0C9AB29E58}" emma:medium="tactile" emma:mode="ink">
          <msink:context xmlns:msink="http://schemas.microsoft.com/ink/2010/main" type="writingRegion" rotatedBoundingBox="26146,10269 29486,10752 29146,13097 25806,12613"/>
        </emma:interpretation>
      </emma:emma>
    </inkml:annotationXML>
    <inkml:traceGroup>
      <inkml:annotationXML>
        <emma:emma xmlns:emma="http://www.w3.org/2003/04/emma" version="1.0">
          <emma:interpretation id="{890E9EF5-057E-4ECB-A42D-0769C64600BF}" emma:medium="tactile" emma:mode="ink">
            <msink:context xmlns:msink="http://schemas.microsoft.com/ink/2010/main" type="paragraph" rotatedBoundingBox="26146,10269 28618,10627 28530,11237 26057,10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4F4C7A-A8FD-4F3A-8714-78B95F671493}" emma:medium="tactile" emma:mode="ink">
              <msink:context xmlns:msink="http://schemas.microsoft.com/ink/2010/main" type="line" rotatedBoundingBox="26145,10269 28618,10627 28530,11237 26057,10879"/>
            </emma:interpretation>
          </emma:emma>
        </inkml:annotationXML>
        <inkml:traceGroup>
          <inkml:annotationXML>
            <emma:emma xmlns:emma="http://www.w3.org/2003/04/emma" version="1.0">
              <emma:interpretation id="{3FFCC00C-7EEC-44CA-B619-081FA83F1BD5}" emma:medium="tactile" emma:mode="ink">
                <msink:context xmlns:msink="http://schemas.microsoft.com/ink/2010/main" type="inkWord" rotatedBoundingBox="26145,10269 28618,10627 28530,11237 26057,108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271 508 98 0,'0'0'431'15,"0"0"-365"-15,0 0 27 16,50 107-39-16,-14-104-21 15,8-3 86-15,2-9-83 16,-4-28-20-16,-7-12 10 16,-8-7-14-16,-15 0 8 15,-12 8 37-15,0 11 16 16,-30 9-15-16,-9 13-20 16,-2 12-10-16,1 3-20 0,1 18-8 15,4 18-2 1,11 11 0-16,12 3-36 15,12-3-35-15,12-7-7 16,29-6-43-16,7-10-146 0,6-5-311 16</inkml:trace>
          <inkml:trace contextRef="#ctx0" brushRef="#br0" timeOffset="470.834">871 426 559 0,'0'0'92'0,"0"0"3"15,0 0 3-15,-39 127-43 16,39-90-34-16,18-6-17 16,23-7-2-16,11-10-1 15,15-14 13-15,3 0-7 0,1-27 50 16,-10-13-36-16,-17-5-10 15,-17-2-7-15,-15 0 26 16,-12 2 15-16,-12 6 1 16,-25 8-21-16,-15 12-12 15,0 13 23-15,-1 6-14 16,7 6-21-16,3 26-2 16,16 9 0-16,9 8-18 15,15 2-30-15,3 3-18 16,26-8-65-16,22-9-98 15,9-13-231-15</inkml:trace>
          <inkml:trace contextRef="#ctx0" brushRef="#br0" timeOffset="-366.4556">4 0 681 0,'0'0'43'15,"0"0"-20"-15,0 0 23 16,0 0-12-16,0 0-5 16,0 0 31-16,7 135 26 15,-7-61-32-15,0 4-22 0,0 1-11 16,0-2-16-16,-4-11 3 15,4-13-8-15,0-14-9 16,9-17-52-16,16-16-128 16,7-6-148-16</inkml:trace>
          <inkml:trace contextRef="#ctx0" brushRef="#br0" timeOffset="869.0083">1548 727 320 0,'0'0'39'0,"0"0"30"0,0 0-30 15,126 98 97-15,-73-98-47 16,-1-5-5-16,-5-27-9 16,-5-16-36-16,-9-5-14 15,-12-5 5-15,-21 1 27 16,0 8 6-16,-35 10 18 16,-11 10-37-16,-5 12 4 15,1 17-26-15,-1 0-15 16,6 18-7-16,1 20-1 15,10 7-14-15,10 2-46 16,12-1-56-16,12-7-172 16</inkml:trace>
          <inkml:trace contextRef="#ctx0" brushRef="#br0" timeOffset="1399.7245">2020 822 496 0,'0'0'57'16,"0"0"57"-16,0 0-50 0,0 0-14 15,144 103 13 1,-82-103 11-16,1-9-31 0,-8-23 5 16,-11-9-31-16,-20-3-5 15,-16-4-4-15,-8 3-4 16,-26 1-4-16,-22 11 0 15,-14 11 0-15,-4 16 18 16,-4 6 9-16,3 22-25 16,4 27-2-16,8 13-11 15,13 4-163-15,11-2-288 16</inkml:trace>
        </inkml:traceGroup>
      </inkml:traceGroup>
    </inkml:traceGroup>
    <inkml:traceGroup>
      <inkml:annotationXML>
        <emma:emma xmlns:emma="http://www.w3.org/2003/04/emma" version="1.0">
          <emma:interpretation id="{F2F58C00-3E2C-4F5A-A7F1-9A51DF1D2F2F}" emma:medium="tactile" emma:mode="ink">
            <msink:context xmlns:msink="http://schemas.microsoft.com/ink/2010/main" type="paragraph" rotatedBoundingBox="27170,12056 29253,12380 29139,13114 27055,127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FFF12B-32F0-4A39-9052-4CC892708473}" emma:medium="tactile" emma:mode="ink">
              <msink:context xmlns:msink="http://schemas.microsoft.com/ink/2010/main" type="line" rotatedBoundingBox="27170,12056 29253,12380 29139,13114 27055,12790"/>
            </emma:interpretation>
          </emma:emma>
        </inkml:annotationXML>
        <inkml:traceGroup>
          <inkml:annotationXML>
            <emma:emma xmlns:emma="http://www.w3.org/2003/04/emma" version="1.0">
              <emma:interpretation id="{AD0ADFCF-930C-441E-8973-41F84FD00A5A}" emma:medium="tactile" emma:mode="ink">
                <msink:context xmlns:msink="http://schemas.microsoft.com/ink/2010/main" type="inkWord" rotatedBoundingBox="27170,12056 28618,12281 28503,13015 27055,12790">
                  <msink:destinationLink direction="with" ref="{01E57400-C338-46BC-941B-FF64C9E3AF7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755.1699">1662 1987 731 0,'0'0'123'0,"0"0"-56"16,0 0 24-16,0 0-20 16,0 0-26-16,140-16 2 15,-101 16-12-15,-8 0-28 16,-11 0-4-16,-6 0-3 16,-8-6-3-16,-6-1-11 15,0-2-36-15,0 1-38 16,-25 3-5-16,-2 4 77 15,-3 1-14-15,-1 0 2 16,-1 0 28-16,-2 6 4 16,2 17 18-16,0 3-9 15,2 5 3-15,8 4 15 0,4-5 26 16,9 2-24-16,6-8-14 16,3-1-14-16,0-7-5 15,3-4-5-15,19-1 5 16,13-3 4-16,6 0-2 15,4 6 4-15,-2 5-4 16,-7 10 3-16,-7 1-5 16,-14 3 7-16,-12-2 20 15,-3-7-11-15,-9-3 6 16,-21-3 32-16,-5-5-21 16,1-5-17-16,2-4-4 0,5-4-9 15,4 0-3 1,10 0-5-16,8 0-24 0,5 0-9 15,2-8-20-15,33 0-20 16,10-1-96-16,7 0-58 16,1-1-257-16</inkml:trace>
          <inkml:trace contextRef="#ctx0" brushRef="#br0" timeOffset="19099.8813">2081 2321 277 0,'0'0'191'16,"0"0"-30"-16,0 0-80 16,23 110-16-16,12-87-42 15,11-8 22-15,5-11 78 16,0-4-111-16,-1-9 14 15,-8-20-3-15,-13-14-21 16,-13-2 4-16,-11-2 2 16,-5 0 21-16,-3 4 22 15,-26 9 0-15,-4 10-16 16,-3 9 1-16,0 15-7 16,4 0-29-16,2 32 0 15,9 9-9-15,15 4-36 16,6-2-39-16,14-6-38 0,26-8-81 15,5-11-446-15</inkml:trace>
          <inkml:trace contextRef="#ctx0" brushRef="#br0" timeOffset="18161.1288">1149 2063 331 0,'0'0'85'0,"0"0"91"15,0 0-87-15,0 0 3 16,53 104-6-16,-8-98 21 16,5-6-32-16,-2 0-26 15,-9-16-12-15,-9-13 3 16,-11-7 1-16,-7-4-14 16,-12-8-12-16,0-1 3 0,-27 5-16 15,-21 5 0-15,-13 10 0 16,-2 7-1-16,-7 18 1 15,12 4-2-15,11 0 2 16,14 8-2-16,14 13-9 16,17 7-23-16,2 9-15 15,26-3 3-15,20 3 24 16,10 0 6-16,-2 7 13 16,-7 6-2-16,-19 12 3 15,-11 8 23-15,-13 2 29 16,-4-6 9-16,0-3-5 15,0-10-17-15,0-12-22 16,0-16-14-16,-3-10-3 0,3-15-14 16,0 0-31-16,15-17-18 15,14-19-29-15,5-8-107 16,1 0-465-16</inkml:trace>
        </inkml:traceGroup>
        <inkml:traceGroup>
          <inkml:annotationXML>
            <emma:emma xmlns:emma="http://www.w3.org/2003/04/emma" version="1.0">
              <emma:interpretation id="{F973F941-05AF-407C-8DC9-DC44CEDC5B6C}" emma:medium="tactile" emma:mode="ink">
                <msink:context xmlns:msink="http://schemas.microsoft.com/ink/2010/main" type="inkWord" rotatedBoundingBox="28802,12382 29242,12450 29181,12840 28741,12771"/>
              </emma:interpretation>
              <emma:one-of disjunction-type="recognition" id="oneOf2"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9451.7511">2704 2452 554 0,'0'0'46'0,"0"0"84"0,0 0-67 16,0 0 24-16,147 90 27 16,-96-90-63-16,2-6-9 15,-11-24-11-15,-4-10-14 16,-13-6-1-16,-13-10-2 15,-12 1 5-15,0 1 11 16,-33 9 2-16,-12 10-11 16,-9 17 7-16,-8 13 21 15,-2 5-34-15,5 20-15 16,8 16-1-16,13 7-7 16,13 0-51-16,11-2-29 15,7-5-25-15,7-10-159 16,-2-8-403-16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5:12.39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00971A-B160-4C44-AD19-207485477129}" emma:medium="tactile" emma:mode="ink">
          <msink:context xmlns:msink="http://schemas.microsoft.com/ink/2010/main" type="inkDrawing" rotatedBoundingBox="3999,5445 11639,7904 11586,8067 3947,5608" semanticType="callout" shapeName="Other">
            <msink:sourceLink direction="with" ref="{89DAF624-7B3F-41C5-A46B-E6B66B12597D}"/>
            <msink:sourceLink direction="with" ref="{4F6419CB-D345-48D3-AA3F-A52ED4C4ABAA}"/>
          </msink:context>
        </emma:interpretation>
      </emma:emma>
    </inkml:annotationXML>
    <inkml:trace contextRef="#ctx0" brushRef="#br0">7631 2489 117 0,'0'0'165'0,"0"0"-72"0,0 0 0 16,0 0 11-16,0 0-26 15,0 0-18-15,0 0-7 16,0-2-11-16,-4-1 19 15,-1 3-14-15,2-2-14 16,2 2-9-16,-4 0 1 16,2-2 1-16,2 2-7 15,-4 0-11-15,1 0-6 16,1 0 1-16,-2-2 4 0,4 2 3 16,-2 0-1-16,-2 0-2 15,4 0-5-15,-2 0 5 16,3 0-4-16,-5 0 2 15,4 0 3-15,-4-5-8 16,-1 4 7-16,2-1 2 16,-1 1-3-16,-1 1 5 15,3 0-2-15,-1-4-1 16,2 3 6-16,-2-1-4 16,-1-2-6-16,-2 2-1 15,1 0-2-15,1-2 4 16,0-1 0-16,-2 1-3 15,-1 2 1-15,4-2 1 16,-2 3 0-16,1-2 0 16,1 0 0-16,-4 1-2 0,4 1 1 15,-2-1 0 1,-3-1-3-16,1 2 1 0,-1-1 0 16,2-2 0-16,1-1-1 15,-3 4 0-15,1-4 4 16,2 2-4-16,-3-4 2 15,2 3 3-15,-2 2-3 16,0-3-2-16,-5 3 4 16,-2 0-1-16,2-3 3 15,-1-3-3-15,-2 6-2 16,1-3 4-16,-2 1-5 16,0-2 2-16,0 2 0 15,-3-3 2-15,3 4-2 0,-3-5-1 16,1 2-1-16,-1 2-1 15,0-3 1-15,-1 1 0 16,2 0 1-16,-1-3-1 16,-2 2 2-16,2-1-2 15,-1 4 0-15,1-5 0 16,-2 3 1-16,4-3-1 16,-1 3 0-16,1-2-1 15,-3 2 1-15,1 0 0 16,-1-2 0-16,-1 4 2 15,1-3-2-15,-4 1 0 16,-1 0 0-16,2-1 0 16,-4-2 1-16,5 0-1 15,-3 1 1-15,3-3-3 0,0 3 3 16,1 0-1-16,1-1 4 16,-1 5-3-16,1-5-1 15,-1 1 1-15,2 1 5 16,-2-1-5-16,1-3 2 15,-4 1-3-15,4 1 3 16,-7-2-2-16,7 3 2 16,-5-2-2-16,1 1 1 15,-1 2-2-15,-2-4 0 16,1 3 0-16,-1-1 0 16,-1-1 0-16,3 1 5 15,-1-2-3-15,4 1-2 0,-2-1-1 16,3 2 1-16,-2 0 3 15,2 1-1-15,1-1-2 16,-4-1 0-16,4 2 2 16,-1-3 0-16,1 4-1 15,-1-4 0-15,-5 1 3 16,3 0-3-16,-3-1-1 16,-1 2 2-16,1 1-1 15,-1-1-1-15,-2 0 1 16,1 0-2-16,-2 0 1 15,2 0 0-15,0-2 1 16,-2 0 0-16,-2-2-1 16,2 1 4-16,-4-2-4 0,3 2 3 15,0 2-2-15,-2 1-1 16,1-2-3-16,-2-2 3 16,0 2 2-16,-2-2-2 15,0 0 0-15,-1 1 0 16,-3-3 2-16,2 2-3 15,-4-4 2-15,3 4-2 16,1 0 1-16,1 1-4 16,0 3 5-16,3-6-1 15,-3 0 0-15,-1 1-1 16,4-2 1-16,0 1 0 16,3 2 0-16,0 0-3 15,-4 2 3-15,3-2 0 0,-3 4 0 16,1 1 3-16,0-4-3 15,0 1 0-15,-2-4 1 16,5 5-1-16,0-2-1 16,4 1 1-16,-1 4 0 15,3-4 0-15,-1 4 0 16,4-1 5-16,-3-3-5 16,1 2 0-16,0-1-1 15,2 2 1-15,-1-3-1 16,2 1 1-16,-2-2 0 15,2 1 0-15,1-1 0 16,-2 0 0-16,1 4-2 16,0-3 4-16,1 3-4 15,-1-1 2-15,1 1 0 0,1 1 0 16,-5-5 0-16,-1 1 0 16,2 1 0-16,1-3 0 15,-2 3 2-15,0 0-1 16,4 2 1-16,-4 1-2 15,2-1 0-15,-3-1-1 16,2 1-1-16,-2-1 3 16,-3 1-1-16,2-1 1 15,1 2-1-15,-3-2 0 16,3 6 0-16,-3-6 0 16,-1 3 0-16,-4 1-1 15,-1-3 0-15,-2 1-1 0,2 3 2 16,2-2 2-16,2-2-2 15,-2 1 0-15,2 0-2 16,0-1-2-16,2 2 4 16,3 1 0-16,2 0 0 15,1-1-1-15,-5 3 1 16,2 0 3-16,-3-3-3 16,-2 1-2-16,1-1 2 15,-1-2 4-15,1 1-4 16,-2 0 0-16,1 1-2 15,-2-3 2-15,2 1 0 16,-3 1 0-16,2-1 1 16,0 3-1-16,0-3 0 0,-1 0 4 15,2-1-3-15,-3 1-1 16,1-1-1-16,-1 1 1 16,2-2 0-16,-4 4 0 15,5-3 0-15,-3 3 0 16,2 0 0-16,-1 0 0 15,2-3-1-15,-2 2 2 16,-1-1-2-16,-1-3 1 16,-3 1 0-16,0-1 0 15,0-1 0-15,3 3 0 16,0-2 0-16,1 1 1 16,-1-1-1-16,1 1 0 0,-1-2 0 15,-3-1 0-15,0-2 0 16,-2-1 0-16,-2 2-1 15,-1 0-1-15,1-2 2 16,2 5 0-16,5 1 0 16,6-1 0-16,-2 1-4 15,2-2 4-15,3 0 0 16,0-3 0-16,-3 1-1 16,0-2 1-16,-2-1 1 15,1 0-1-15,-1 2 1 16,-2-2-3-16,2 0 4 15,-1-1-2-15,2 4 0 16,-1 1 0-16,2 0 0 0,-2 2-1 16,2 0 2-1,2-1-1-15,-2 2 1 0,3-2-1 16,-2 1 4-16,5 1-3 16,-6 0-1-16,7-1 0 15,1 2 0-15,-4-2 1 16,4 5-1-16,-1-2-1 15,-1 1 1-15,2 1-1 16,2 0-1-16,-1 0 4 16,0 0-2-16,3 1 0 15,0 4-2-15,1-4 2 16,4 1 3-16,2 0-3 16,7 2 0-16,-1 0 0 15,2 2 0-15,3 0 0 0,0 0 1 16,0 0-1-16,0 0 0 15,0 0-1-15,0-2 1 16,0 2 2-16,0 0-2 16,0 0 1-16,0 0 4 15,0 0-5-15,0-2 1 16,0 2-1-16,0 0 0 16,0 0 0-16,0 0 0 15,0 0-5-15,0 0-17 16,0 0-17-16,0 0-19 15,0 0 2-15,0 0-100 16,8-2-92-16,11-3-225 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2:01.79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2BBF95C-8C06-4026-A76C-900734BD969B}" emma:medium="tactile" emma:mode="ink">
          <msink:context xmlns:msink="http://schemas.microsoft.com/ink/2010/main" type="writingRegion" rotatedBoundingBox="11408,9947 15160,9511 15209,9931 11457,10367"/>
        </emma:interpretation>
      </emma:emma>
    </inkml:annotationXML>
    <inkml:traceGroup>
      <inkml:annotationXML>
        <emma:emma xmlns:emma="http://www.w3.org/2003/04/emma" version="1.0">
          <emma:interpretation id="{EE647F8C-9EB7-4552-9289-1D3B15577097}" emma:medium="tactile" emma:mode="ink">
            <msink:context xmlns:msink="http://schemas.microsoft.com/ink/2010/main" type="paragraph" rotatedBoundingBox="11408,9947 15160,9511 15209,9931 11457,10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A390D5-C066-4575-AA2D-D47978B4823F}" emma:medium="tactile" emma:mode="ink">
              <msink:context xmlns:msink="http://schemas.microsoft.com/ink/2010/main" type="line" rotatedBoundingBox="11408,9947 15160,9511 15209,9931 11457,10367"/>
            </emma:interpretation>
          </emma:emma>
        </inkml:annotationXML>
        <inkml:traceGroup>
          <inkml:annotationXML>
            <emma:emma xmlns:emma="http://www.w3.org/2003/04/emma" version="1.0">
              <emma:interpretation id="{8C32A03B-E426-4241-B600-7C8DCE2E1EB5}" emma:medium="tactile" emma:mode="ink">
                <msink:context xmlns:msink="http://schemas.microsoft.com/ink/2010/main" type="inkWord" rotatedBoundingBox="11425,10090 11628,10066 11656,10307 11453,10330"/>
              </emma:interpretation>
            </emma:emma>
          </inkml:annotationXML>
          <inkml:trace contextRef="#ctx0" brushRef="#br0">-2738 346 470 0,'0'0'18'16,"0"0"-6"-16,0 0 39 0,0 0-1 16,0 0-28-16,0 0 4 15,0 0-2-15,-24 9 5 16,24 2-5-16,0-3-3 16,0 1 0-16,0-1-6 15,0-5-6-15,1-2 7 16,8-1-11-16,0 0 4 15,3 0 4-15,-3-12 6 16,4-7 7-16,-7-3-20 16,-2 7 0-16,-4-2-2 15,0 6 2-15,0-3-1 16,0 7 0-16,-6 0-1 0,-1 3 4 16,1 4 10-16,1 0-11 15,0 0-4-15,5 21-1 16,0 8 0-16,0 4-2 15,0 1 0-15,6-6 1 16,16-7-1-16,-3-11 0 16,5-10 3-16,-4 0 3 15,1-4 7-15,-5-20 5 16,-5-3 10-16,-4-2-19 16,-7 3-4-16,0 5 1 15,0 3 6-15,-12 2 3 16,-10 5-8-16,-1 2-7 15,1 8 1-15,2 1 0 0,7 0 1 16,4 6 0 0,4 19-2-16,5 8 1 0,0 1-2 15,0-5 0-15,17-9 1 16,2-5-8-16,2-11 3 16,0-4 0-16,-1 0 5 15,-5-11 4-15,-5-13 2 16,-1 0 2-16,-6-1-4 15,-3 0 4-15,0 5-1 16,0 1 4-16,-12 7-4 16,-6 3-2-16,0 1-5 15,0 8-3-15,0 0 3 16,6 0 0-16,3 11 2 16,6 14-5-16,3 3 3 0,0 0-1 15,0-9-1-15,17-4-2 16,-1-11 1-16,2-4-9 15,-3 0 12-15,2-15 1 16,-5-8 3-16,-6-7-3 16,-2 4 2-16,-4 1-1 15,0 5 1-15,0 3-1 16,-18 4-1-16,-4 8-1 16,-1 5 0-16,1 0 3 15,1 5-3-15,3 27 1 16,9 7-1-16,6 1 0 15,3-3 0-15,0-12 0 16,13-10-4-16,5-6 0 16,6-9-4-16,-4 0 8 0,-2-10 4 15,-2-18-1-15,-2-3-2 16,-10-1 3-16,-4 7-2 16,0 1-2-16,-1 7 3 15,-19 9 2-15,1 5 4 16,-4 3-8-16,2 0 1 15,8 15-2-15,4 13-1 16,9-2-20-16,0 1-48 16,13-8-111-16,10-7-197 15</inkml:trace>
        </inkml:traceGroup>
        <inkml:traceGroup>
          <inkml:annotationXML>
            <emma:emma xmlns:emma="http://www.w3.org/2003/04/emma" version="1.0">
              <emma:interpretation id="{59841762-FF93-437F-817D-FC069B7C2FAF}" emma:medium="tactile" emma:mode="ink">
                <msink:context xmlns:msink="http://schemas.microsoft.com/ink/2010/main" type="inkWord" rotatedBoundingBox="14119,9632 15160,9511 15209,9931 14168,100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-82290.7788">1 54 440 0,'0'0'152'0,"0"0"-11"15,0 0-72-15,0 0-34 16,0 0 16-16,0 0 4 15,3 33-19-15,9-25-8 0,-3-7 5 16,2-1-17-16,-2 0 1 16,3-4 9-16,-3-10-10 15,-5-2-10-15,-2-4-1 16,-2 5-3-16,0 3-3 16,-2 3 1-16,-10 5 0 15,2 4 3-15,-4 0 9 16,2 0-11-16,3 19 4 15,5 4-5-15,4-1 3 16,0-1-3-16,4-5-1 16,14-2-3-16,8-7 1 15,-4-6 3-15,-4-1 5 16,-4 0-3-16,-5 0 1 0,-2-4-3 16,-5-8-7-1,-2 1-9-15,0 5-8 0,0 1-56 16,0 5-116-16,0 0-161 15</inkml:trace>
          <inkml:trace contextRef="#ctx0" brushRef="#br1" timeOffset="-81626.4117">905-275 372 0,'0'0'94'0,"0"0"-55"15,0 0 70-15,0 0-27 16,0 0-23-16,0 0-22 16,22-65 2-16,-26 60 24 15,-14 4-31-15,-8 1-11 16,-3 0-10-16,-8 0-1 15,-1 16-6-15,1 4 1 0,-1 7 0 16,4 5 7 0,7 9-1-16,2-1 12 0,15 3 4 15,7-2-2 1,3-5-16-16,12-6 6 0,23-8 10 16,13-8 7-16,7-5-2 15,7-9 5-15,-5 0-17 16,-10 0-12-16,-11-15-3 15,-14 4-3-15,-10-2-33 16,-7 7-22-16,-5 6-31 16,-12 0-158-16,-27 6-289 15</inkml:trace>
          <inkml:trace contextRef="#ctx0" brushRef="#br1" timeOffset="-80652.8631">132 115 67 0,'0'0'152'0,"0"0"-53"0,0 0 15 16,0 0 0-16,0 0-52 15,0 0-19-15,0 0-16 16,4 0 4-16,7 0 10 16,-1-4 0-16,4-6-2 15,4 1 14-15,0-7-1 16,8 4-12-16,-2-3-17 15,4 2-2-15,-1-4-6 16,2 2 4-16,4-3-12 16,-5-1-1-16,1 0-3 15,-6 1-2-15,-4 4 1 16,-4-1 0-16,-4 4 0 0,2-2 5 16,-1-2 0-1,3-1-1-15,2 0-2 0,1-1-1 16,3 1 0-16,-2 0-2 15,3 4 1-15,-6 3 0 16,-5 3-2-16,-4 6 1 16,-5-2-1-16,1 2 0 15,-3 0 4-15,0 0-1 16,0 0-3-16,0 0 1 16,0 0 1-16,0 0-2 15,0 0 0-15,0 0-1 16,0 0-2-16,0 0-28 15,0 0-64-15,0 0-70 16,0 8-128-16</inkml:trace>
          <inkml:trace contextRef="#ctx0" brushRef="#br0" timeOffset="2473.6819">133 30 445 0,'0'0'79'16,"0"0"21"-16,0 0 16 15,0 0-48-15,0 0-32 0,0 0-28 16,-9 8 2 0,9-7 14-16,12-1 7 0,-1 0-11 15,-1 0-4-15,1 0 2 16,-2-12 3-16,-2-5-19 15,-5 1 0-15,-2-2 6 16,0 1-4-16,0 5-4 16,-14 6 0-16,-4 3 0 15,0 3 2-15,0 0 7 16,5 0 1-16,-1 9-7 16,2 16-3-16,0 2 0 15,6 4-1-15,6-5 3 0,0-6 0 16,0-4 1-16,11-7-3 15,8-6-4 1,1-3 4-16,1 0 1 0,0 0 5 16,-3-17 3-16,-5-4-4 15,-3-1-2-15,-9 1-1 16,-1 2 0-16,0 6 1 16,-18 5-3-16,-12 1-1 15,1 7 1-15,-2 0 6 16,1 0-5-16,7 18 6 15,7 7-6-15,8 1-1 16,8 5 2-16,0-3-2 16,12-2 1-16,14-10 0 15,-2-6-2-15,1-8 2 16,-4-2 2-16,-1 0 0 0,-5-4 4 16,-5-14-5-16,-2-5 6 15,-8-3-8-15,0 3 5 16,0 1-5-16,-21 3-6 15,-11 6 4-15,-5 7 2 16,-1 6 13-16,1 0-6 16,10 0 15-16,7 15 9 15,12 8-16-15,8 3-12 16,0 1 2-16,12-7-5 16,13-7-2-16,5-7 1 15,0-6-2-15,1 0 3 16,-4-3-5-16,-4-15-46 15,-10 0-15-15,-10-1-126 16,-3 0-250-16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09T14:35:15.90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E57400-C338-46BC-941B-FF64C9E3AF7F}" emma:medium="tactile" emma:mode="ink">
          <msink:context xmlns:msink="http://schemas.microsoft.com/ink/2010/main" type="inkDrawing" rotatedBoundingBox="11278,7859 26522,12254 26451,12497 11208,8103" semanticType="callout" shapeName="Other">
            <msink:sourceLink direction="with" ref="{AD0ADFCF-930C-441E-8973-41F84FD00A5A}"/>
            <msink:sourceLink direction="with" ref="{2844E45D-03B0-4D12-9698-C00620A2043A}"/>
          </msink:context>
        </emma:interpretation>
      </emma:emma>
    </inkml:annotationXML>
    <inkml:trace contextRef="#ctx0" brushRef="#br0">0-2 235 0,'0'0'112'0,"0"0"-9"15,0 0 10-15,0 0-30 16,0 0-40-16,0 0 0 16,4 0-14-16,-4 0-7 15,1 0 4-15,-1 0 1 16,0 0 1-16,3 0-17 16,-3 0-7-16,0 0-4 0,3 0 0 15,-1 0 0-15,2 3 0 16,-1-1 0-16,3-1 3 15,-1 2-3-15,-1-1 9 16,4 2-3-16,-2 1 2 16,1-4-4-16,2 2 2 15,0 2-2-15,0-2 1 16,0 3 0-16,3-1 2 16,3 1-5-16,3 1 11 15,6-1 27-15,0 0-25 16,5 0-9-16,0 2-4 15,1-4 2-15,1 3 2 16,1-2 0-16,1 2 1 16,-2 0-4-16,-1-1 0 0,-1 2 0 15,4-1 1-15,-4 4-3 16,1-3 4-16,1 3 1 16,-1 0-3-16,2-5 1 15,0 5-2-15,1 0-1 16,-2 0-1-16,1 3 0 15,-2-1 3-15,1-1-3 16,1 2 3-16,1-5-2 16,0 0 1-16,2 2 4 15,-1 0-5-15,2 0 2 16,-1 0 1-16,4 0-1 16,2-1-1-16,-1 1 0 15,-1-1-2-15,0 1 0 0,0-2 0 16,-3 0 0-1,1 1 0-15,-3 1-2 0,2 1 2 16,-4-1 0-16,2 0 0 16,-2 1 0-16,-2 4 0 15,2-5 1-15,2 3 0 16,1-1-1-16,-1 0 0 16,4 2 2-16,1 0-2 15,3-1 0-15,-1-2 0 16,-2 2 1-16,-3 2-1 15,0-6-1-15,2 3 1 16,-2 0 0-16,0 0 1 16,0 2-1-16,1-3 1 15,-1 1-1-15,1 0 0 16,-3 2 0-16,2 0 0 0,0 2 0 16,3 0 1-16,0 1-3 15,2-1 4-15,1 0-3 16,0-2 1-16,2 4 0 15,-1-5-1-15,1 2 1 16,0 3 0-16,-1-6 4 16,2 4-4-16,3-2-2 15,5 0 2-15,0 0 2 16,1 0-2-16,3-1 0 16,0 2-2-16,0 1 2 0,-4 2-1 15,-2 0 1-15,1 1-1 16,1-2 0-16,0-2 1 15,4 3 0-15,3-3 0 16,0 3 0-16,2-2 0 16,-2 1 0-16,-1-2 0 15,-4-1 0-15,-1 1-1 16,-1 1-2-16,-1-1 6 16,-3 1-6-16,-1-2 2 15,0 2 1-15,-6 1-1 16,6-3 0-16,-4 3 0 15,-1-2 1-15,1 1-3 16,-4-2 0-16,-1-1-1 16,2 1-1-16,-2-4 0 15,0 5-3-15,2-5 6 0,-1 3-11 16,4-5 6-16,1 3 2 16,2-2-4-16,2 1 1 15,-1 0-12-15,1-1 8 16,-4 0 9-16,-2 2-6 15,1 2 7-15,-1-2-1 16,3 1 0-16,-1-3 3 16,3 2-2-16,3-2 3 15,0 1-2-15,5-3 1 16,-2 2-1-16,1 1 1 16,-1 1 0-16,-1 0 0 15,1 6 0-15,-1-6 0 0,2 4-1 16,0 0 0-1,-1 1 2-15,1-4-2 0,2 5 3 16,1-4-2-16,0-1 0 16,4 2 0-16,-1-1 0 15,4 0 1-15,-3-1 0 16,4 2-1-16,2-1-2 16,5-2 2-16,4 3 2 15,3 0 0-15,-2-3-3 16,-3 4 1-16,-3-2 0 15,3 3 0-15,2-2-1 16,-2 2 1-16,5 2 4 16,-5-2-4-16,0 5 3 15,-3 0-2-15,2-1 0 16,-2 0-1-16,2 3 1 0,-4-1-1 16,4-3 0-16,-3 1 1 15,-1-3-1-15,-2 0 0 16,1 2 0-16,-3-2 0 15,5 2 0-15,1-3 2 16,3 0-1-16,8 3-1 16,0-4 0-16,-8 4 0 15,0-1-2-15,-4-2 2 16,-5 5 0-16,2-3 0 16,1-1 0-16,-2 0 0 15,2 2 0-15,-5-2 0 0,0-2 0 16,-2 3 0-16,-5-1 0 15,3-2-3-15,-3 3 3 16,-1-3 3-16,-2 1-3 16,-1-1 0-16,-4 1-2 15,4-1 4-15,-1-2-4 16,0 3 1-16,-6-3-1 16,1 2-7-16,-4-1 1 15,-5-3-4-15,6 3-1 16,-2-1 12-16,-5-2-14 15,5 0 10-15,-4-1-27 16,4-1 27-16,-1 1-7 16,-1-4-10-16,2 4 21 15,-1-3 0-15,0 0 1 0,-4 5 0 16,1-4 0-16,-1 0-2 16,4 1 2-16,-5-6 11 15,3 2-9-15,-3-1-1 16,2 0-1-16,-1-2 24 15,5 0-19-15,-4 1-4 16,1 1 1-16,-3 1 44 16,2-2-42-16,-7 3-3 15,1-1 4-15,-2 1-5 16,1 1 3-16,0 1-2 16,-1 1 12-16,1 3-13 15,4 1 0-15,1 2 10 0,0-4-9 16,3 6 2-16,2-6 14 15,1 2-15-15,0-2 8 16,1 3 0-16,4-3-8 16,-2 3 19-16,0 1-21 15,3-2 12-15,-3 3-9 16,3-1-3-16,-1-1 1 16,0 0-1-16,1 2 1 15,3 2 3-15,2 0-4 16,4 1 1-16,-2 2-1 15,2-1-1-15,-4-1 1 16,-2-2 2-16,-1-1-2 16,-2-2 0-16,1 0-1 15,0 0 1-15,-1-2 1 16,0 1 0-16,-3 0 1 0,0 1-2 16,-1 3 0-16,-1-2 4 15,-2 4 1-15,2-2-2 16,-1 0 3-16,-1 1-6 15,4-3 2-15,2 2 1 16,-2-1-2-16,4 0-1 16,-2 1 1-16,0 1 4 15,1-2-5-15,-2 2 0 16,4 3 4-16,3-3-4 16,1 0 0-16,1 0 2 0,-2-3-1 15,1 1-1 1,-1-5 4-16,-1 2-4 0,5 0 0 15,2 1-1-15,6 1 1 16,1 1 0-16,2 1 1 16,-4 2 0-16,-5 3-1 15,-2-6-2-15,-7 3-1 16,1-3 3-16,-2-2 2 16,-1 0-1-16,2-1-1 15,1 5 1-15,-3-1-1 16,3 3-1-16,2 2 1 15,3-1 5-15,1 0-4 16,0-3 3-16,-3-2 0 16,-6-5-4-16,-4-3 2 0,-8-2 1 15,-5 0 5-15,-5-1-3 16,-8-2 10-16,-5 0-10 16,-8-2-1-16,-2 0 1 15,-3 1-3-15,0-3-2 16,0 0 0-16,0 0-4 15,0 1 2-15,0 1-21 16,0 3-28-16,-9 2-98 16,-5-4-186-16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6D610-B282-46AC-B340-318C54239DA2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4220-2D1B-4903-850A-57CE15EA7BB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0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11/05/2023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customXml" Target="../ink/ink62.xml"/><Relationship Id="rId7" Type="http://schemas.openxmlformats.org/officeDocument/2006/relationships/customXml" Target="../ink/ink6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customXml" Target="../ink/ink63.xml"/><Relationship Id="rId10" Type="http://schemas.openxmlformats.org/officeDocument/2006/relationships/image" Target="../media/image67.emf"/><Relationship Id="rId4" Type="http://schemas.openxmlformats.org/officeDocument/2006/relationships/image" Target="../media/image64.emf"/><Relationship Id="rId9" Type="http://schemas.openxmlformats.org/officeDocument/2006/relationships/customXml" Target="../ink/ink65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8.xml"/><Relationship Id="rId21" Type="http://schemas.openxmlformats.org/officeDocument/2006/relationships/image" Target="../media/image77.emf"/><Relationship Id="rId42" Type="http://schemas.openxmlformats.org/officeDocument/2006/relationships/customXml" Target="../ink/ink86.xml"/><Relationship Id="rId47" Type="http://schemas.openxmlformats.org/officeDocument/2006/relationships/image" Target="../media/image90.emf"/><Relationship Id="rId63" Type="http://schemas.openxmlformats.org/officeDocument/2006/relationships/image" Target="../media/image98.emf"/><Relationship Id="rId68" Type="http://schemas.openxmlformats.org/officeDocument/2006/relationships/customXml" Target="../ink/ink99.xml"/><Relationship Id="rId84" Type="http://schemas.openxmlformats.org/officeDocument/2006/relationships/customXml" Target="../ink/ink107.xml"/><Relationship Id="rId89" Type="http://schemas.openxmlformats.org/officeDocument/2006/relationships/image" Target="../media/image110.emf"/><Relationship Id="rId16" Type="http://schemas.openxmlformats.org/officeDocument/2006/relationships/customXml" Target="../ink/ink73.xml"/><Relationship Id="rId11" Type="http://schemas.openxmlformats.org/officeDocument/2006/relationships/image" Target="../media/image72.emf"/><Relationship Id="rId32" Type="http://schemas.openxmlformats.org/officeDocument/2006/relationships/customXml" Target="../ink/ink81.xml"/><Relationship Id="rId37" Type="http://schemas.openxmlformats.org/officeDocument/2006/relationships/image" Target="../media/image85.emf"/><Relationship Id="rId53" Type="http://schemas.openxmlformats.org/officeDocument/2006/relationships/image" Target="../media/image93.emf"/><Relationship Id="rId58" Type="http://schemas.openxmlformats.org/officeDocument/2006/relationships/customXml" Target="../ink/ink94.xml"/><Relationship Id="rId74" Type="http://schemas.openxmlformats.org/officeDocument/2006/relationships/customXml" Target="../ink/ink102.xml"/><Relationship Id="rId79" Type="http://schemas.openxmlformats.org/officeDocument/2006/relationships/image" Target="../media/image105.emf"/><Relationship Id="rId5" Type="http://schemas.openxmlformats.org/officeDocument/2006/relationships/image" Target="../media/image69.emf"/><Relationship Id="rId90" Type="http://schemas.openxmlformats.org/officeDocument/2006/relationships/customXml" Target="../ink/ink110.xml"/><Relationship Id="rId14" Type="http://schemas.openxmlformats.org/officeDocument/2006/relationships/customXml" Target="../ink/ink72.xml"/><Relationship Id="rId22" Type="http://schemas.openxmlformats.org/officeDocument/2006/relationships/customXml" Target="../ink/ink76.xml"/><Relationship Id="rId27" Type="http://schemas.openxmlformats.org/officeDocument/2006/relationships/image" Target="../media/image80.emf"/><Relationship Id="rId30" Type="http://schemas.openxmlformats.org/officeDocument/2006/relationships/customXml" Target="../ink/ink80.xml"/><Relationship Id="rId35" Type="http://schemas.openxmlformats.org/officeDocument/2006/relationships/image" Target="../media/image84.emf"/><Relationship Id="rId43" Type="http://schemas.openxmlformats.org/officeDocument/2006/relationships/image" Target="../media/image88.emf"/><Relationship Id="rId48" Type="http://schemas.openxmlformats.org/officeDocument/2006/relationships/customXml" Target="../ink/ink89.xml"/><Relationship Id="rId56" Type="http://schemas.openxmlformats.org/officeDocument/2006/relationships/customXml" Target="../ink/ink93.xml"/><Relationship Id="rId64" Type="http://schemas.openxmlformats.org/officeDocument/2006/relationships/customXml" Target="../ink/ink97.xml"/><Relationship Id="rId69" Type="http://schemas.openxmlformats.org/officeDocument/2006/relationships/image" Target="../media/image101.emf"/><Relationship Id="rId77" Type="http://schemas.openxmlformats.org/officeDocument/2006/relationships/image" Target="../media/image104.emf"/><Relationship Id="rId8" Type="http://schemas.openxmlformats.org/officeDocument/2006/relationships/customXml" Target="../ink/ink69.xml"/><Relationship Id="rId51" Type="http://schemas.openxmlformats.org/officeDocument/2006/relationships/image" Target="../media/image92.emf"/><Relationship Id="rId72" Type="http://schemas.openxmlformats.org/officeDocument/2006/relationships/customXml" Target="../ink/ink101.xml"/><Relationship Id="rId80" Type="http://schemas.openxmlformats.org/officeDocument/2006/relationships/customXml" Target="../ink/ink105.xml"/><Relationship Id="rId85" Type="http://schemas.openxmlformats.org/officeDocument/2006/relationships/image" Target="../media/image108.emf"/><Relationship Id="rId3" Type="http://schemas.openxmlformats.org/officeDocument/2006/relationships/image" Target="../media/image68.emf"/><Relationship Id="rId12" Type="http://schemas.openxmlformats.org/officeDocument/2006/relationships/customXml" Target="../ink/ink71.xml"/><Relationship Id="rId17" Type="http://schemas.openxmlformats.org/officeDocument/2006/relationships/image" Target="../media/image75.emf"/><Relationship Id="rId25" Type="http://schemas.openxmlformats.org/officeDocument/2006/relationships/image" Target="../media/image79.emf"/><Relationship Id="rId33" Type="http://schemas.openxmlformats.org/officeDocument/2006/relationships/image" Target="../media/image83.emf"/><Relationship Id="rId38" Type="http://schemas.openxmlformats.org/officeDocument/2006/relationships/customXml" Target="../ink/ink84.xml"/><Relationship Id="rId46" Type="http://schemas.openxmlformats.org/officeDocument/2006/relationships/customXml" Target="../ink/ink88.xml"/><Relationship Id="rId59" Type="http://schemas.openxmlformats.org/officeDocument/2006/relationships/image" Target="../media/image96.emf"/><Relationship Id="rId67" Type="http://schemas.openxmlformats.org/officeDocument/2006/relationships/image" Target="../media/image100.emf"/><Relationship Id="rId20" Type="http://schemas.openxmlformats.org/officeDocument/2006/relationships/customXml" Target="../ink/ink75.xml"/><Relationship Id="rId41" Type="http://schemas.openxmlformats.org/officeDocument/2006/relationships/image" Target="../media/image87.emf"/><Relationship Id="rId54" Type="http://schemas.openxmlformats.org/officeDocument/2006/relationships/customXml" Target="../ink/ink92.xml"/><Relationship Id="rId62" Type="http://schemas.openxmlformats.org/officeDocument/2006/relationships/customXml" Target="../ink/ink96.xml"/><Relationship Id="rId70" Type="http://schemas.openxmlformats.org/officeDocument/2006/relationships/customXml" Target="../ink/ink100.xml"/><Relationship Id="rId75" Type="http://schemas.openxmlformats.org/officeDocument/2006/relationships/image" Target="../media/image103.emf"/><Relationship Id="rId83" Type="http://schemas.openxmlformats.org/officeDocument/2006/relationships/image" Target="../media/image107.emf"/><Relationship Id="rId88" Type="http://schemas.openxmlformats.org/officeDocument/2006/relationships/customXml" Target="../ink/ink109.xml"/><Relationship Id="rId91" Type="http://schemas.openxmlformats.org/officeDocument/2006/relationships/image" Target="../media/image11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8.xml"/><Relationship Id="rId15" Type="http://schemas.openxmlformats.org/officeDocument/2006/relationships/image" Target="../media/image74.emf"/><Relationship Id="rId23" Type="http://schemas.openxmlformats.org/officeDocument/2006/relationships/image" Target="../media/image78.emf"/><Relationship Id="rId28" Type="http://schemas.openxmlformats.org/officeDocument/2006/relationships/customXml" Target="../ink/ink79.xml"/><Relationship Id="rId36" Type="http://schemas.openxmlformats.org/officeDocument/2006/relationships/customXml" Target="../ink/ink83.xml"/><Relationship Id="rId49" Type="http://schemas.openxmlformats.org/officeDocument/2006/relationships/image" Target="../media/image91.emf"/><Relationship Id="rId57" Type="http://schemas.openxmlformats.org/officeDocument/2006/relationships/image" Target="../media/image95.emf"/><Relationship Id="rId10" Type="http://schemas.openxmlformats.org/officeDocument/2006/relationships/customXml" Target="../ink/ink70.xml"/><Relationship Id="rId31" Type="http://schemas.openxmlformats.org/officeDocument/2006/relationships/image" Target="../media/image82.emf"/><Relationship Id="rId44" Type="http://schemas.openxmlformats.org/officeDocument/2006/relationships/customXml" Target="../ink/ink87.xml"/><Relationship Id="rId52" Type="http://schemas.openxmlformats.org/officeDocument/2006/relationships/customXml" Target="../ink/ink91.xml"/><Relationship Id="rId60" Type="http://schemas.openxmlformats.org/officeDocument/2006/relationships/customXml" Target="../ink/ink95.xml"/><Relationship Id="rId65" Type="http://schemas.openxmlformats.org/officeDocument/2006/relationships/image" Target="../media/image99.emf"/><Relationship Id="rId73" Type="http://schemas.openxmlformats.org/officeDocument/2006/relationships/image" Target="../media/image60.emf"/><Relationship Id="rId78" Type="http://schemas.openxmlformats.org/officeDocument/2006/relationships/customXml" Target="../ink/ink104.xml"/><Relationship Id="rId81" Type="http://schemas.openxmlformats.org/officeDocument/2006/relationships/image" Target="../media/image106.emf"/><Relationship Id="rId86" Type="http://schemas.openxmlformats.org/officeDocument/2006/relationships/customXml" Target="../ink/ink108.xml"/><Relationship Id="rId4" Type="http://schemas.openxmlformats.org/officeDocument/2006/relationships/customXml" Target="../ink/ink67.xml"/><Relationship Id="rId9" Type="http://schemas.openxmlformats.org/officeDocument/2006/relationships/image" Target="../media/image71.emf"/><Relationship Id="rId13" Type="http://schemas.openxmlformats.org/officeDocument/2006/relationships/image" Target="../media/image73.emf"/><Relationship Id="rId18" Type="http://schemas.openxmlformats.org/officeDocument/2006/relationships/customXml" Target="../ink/ink74.xml"/><Relationship Id="rId39" Type="http://schemas.openxmlformats.org/officeDocument/2006/relationships/image" Target="../media/image86.emf"/><Relationship Id="rId34" Type="http://schemas.openxmlformats.org/officeDocument/2006/relationships/customXml" Target="../ink/ink82.xml"/><Relationship Id="rId50" Type="http://schemas.openxmlformats.org/officeDocument/2006/relationships/customXml" Target="../ink/ink90.xml"/><Relationship Id="rId55" Type="http://schemas.openxmlformats.org/officeDocument/2006/relationships/image" Target="../media/image94.emf"/><Relationship Id="rId76" Type="http://schemas.openxmlformats.org/officeDocument/2006/relationships/customXml" Target="../ink/ink103.xml"/><Relationship Id="rId7" Type="http://schemas.openxmlformats.org/officeDocument/2006/relationships/image" Target="../media/image70.emf"/><Relationship Id="rId71" Type="http://schemas.openxmlformats.org/officeDocument/2006/relationships/image" Target="../media/image102.emf"/><Relationship Id="rId2" Type="http://schemas.openxmlformats.org/officeDocument/2006/relationships/customXml" Target="../ink/ink66.xml"/><Relationship Id="rId29" Type="http://schemas.openxmlformats.org/officeDocument/2006/relationships/image" Target="../media/image81.emf"/><Relationship Id="rId24" Type="http://schemas.openxmlformats.org/officeDocument/2006/relationships/customXml" Target="../ink/ink77.xml"/><Relationship Id="rId40" Type="http://schemas.openxmlformats.org/officeDocument/2006/relationships/customXml" Target="../ink/ink85.xml"/><Relationship Id="rId45" Type="http://schemas.openxmlformats.org/officeDocument/2006/relationships/image" Target="../media/image89.emf"/><Relationship Id="rId66" Type="http://schemas.openxmlformats.org/officeDocument/2006/relationships/customXml" Target="../ink/ink98.xml"/><Relationship Id="rId87" Type="http://schemas.openxmlformats.org/officeDocument/2006/relationships/image" Target="../media/image109.emf"/><Relationship Id="rId61" Type="http://schemas.openxmlformats.org/officeDocument/2006/relationships/image" Target="../media/image97.emf"/><Relationship Id="rId82" Type="http://schemas.openxmlformats.org/officeDocument/2006/relationships/customXml" Target="../ink/ink106.xml"/><Relationship Id="rId19" Type="http://schemas.openxmlformats.org/officeDocument/2006/relationships/image" Target="../media/image7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emf"/><Relationship Id="rId13" Type="http://schemas.openxmlformats.org/officeDocument/2006/relationships/customXml" Target="../ink/ink115.xml"/><Relationship Id="rId3" Type="http://schemas.openxmlformats.org/officeDocument/2006/relationships/image" Target="../media/image112.png"/><Relationship Id="rId7" Type="http://schemas.openxmlformats.org/officeDocument/2006/relationships/customXml" Target="../ink/ink112.xml"/><Relationship Id="rId12" Type="http://schemas.openxmlformats.org/officeDocument/2006/relationships/image" Target="../media/image108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0.emf"/><Relationship Id="rId11" Type="http://schemas.openxmlformats.org/officeDocument/2006/relationships/customXml" Target="../ink/ink114.xml"/><Relationship Id="rId5" Type="http://schemas.openxmlformats.org/officeDocument/2006/relationships/customXml" Target="../ink/ink111.xml"/><Relationship Id="rId10" Type="http://schemas.openxmlformats.org/officeDocument/2006/relationships/image" Target="../media/image1070.emf"/><Relationship Id="rId4" Type="http://schemas.openxmlformats.org/officeDocument/2006/relationships/image" Target="../media/image113.wmf"/><Relationship Id="rId9" Type="http://schemas.openxmlformats.org/officeDocument/2006/relationships/customXml" Target="../ink/ink113.xml"/><Relationship Id="rId14" Type="http://schemas.openxmlformats.org/officeDocument/2006/relationships/image" Target="../media/image109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1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3.emf"/><Relationship Id="rId4" Type="http://schemas.openxmlformats.org/officeDocument/2006/relationships/image" Target="../media/image114.wmf"/><Relationship Id="rId9" Type="http://schemas.openxmlformats.org/officeDocument/2006/relationships/customXml" Target="../ink/ink1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1.xml"/><Relationship Id="rId13" Type="http://schemas.openxmlformats.org/officeDocument/2006/relationships/image" Target="../media/image119.emf"/><Relationship Id="rId18" Type="http://schemas.openxmlformats.org/officeDocument/2006/relationships/customXml" Target="../ink/ink126.xml"/><Relationship Id="rId3" Type="http://schemas.openxmlformats.org/officeDocument/2006/relationships/image" Target="../media/image114.emf"/><Relationship Id="rId21" Type="http://schemas.openxmlformats.org/officeDocument/2006/relationships/image" Target="../media/image123.emf"/><Relationship Id="rId7" Type="http://schemas.openxmlformats.org/officeDocument/2006/relationships/image" Target="../media/image116.emf"/><Relationship Id="rId12" Type="http://schemas.openxmlformats.org/officeDocument/2006/relationships/customXml" Target="../ink/ink123.xml"/><Relationship Id="rId17" Type="http://schemas.openxmlformats.org/officeDocument/2006/relationships/image" Target="../media/image121.emf"/><Relationship Id="rId25" Type="http://schemas.openxmlformats.org/officeDocument/2006/relationships/image" Target="../media/image125.emf"/><Relationship Id="rId2" Type="http://schemas.openxmlformats.org/officeDocument/2006/relationships/customXml" Target="../ink/ink118.xml"/><Relationship Id="rId16" Type="http://schemas.openxmlformats.org/officeDocument/2006/relationships/customXml" Target="../ink/ink125.xml"/><Relationship Id="rId20" Type="http://schemas.openxmlformats.org/officeDocument/2006/relationships/customXml" Target="../ink/ink1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0.xml"/><Relationship Id="rId11" Type="http://schemas.openxmlformats.org/officeDocument/2006/relationships/image" Target="../media/image118.emf"/><Relationship Id="rId24" Type="http://schemas.openxmlformats.org/officeDocument/2006/relationships/customXml" Target="../ink/ink129.xml"/><Relationship Id="rId5" Type="http://schemas.openxmlformats.org/officeDocument/2006/relationships/image" Target="../media/image115.emf"/><Relationship Id="rId15" Type="http://schemas.openxmlformats.org/officeDocument/2006/relationships/image" Target="../media/image120.emf"/><Relationship Id="rId23" Type="http://schemas.openxmlformats.org/officeDocument/2006/relationships/image" Target="../media/image124.emf"/><Relationship Id="rId10" Type="http://schemas.openxmlformats.org/officeDocument/2006/relationships/customXml" Target="../ink/ink122.xml"/><Relationship Id="rId19" Type="http://schemas.openxmlformats.org/officeDocument/2006/relationships/image" Target="../media/image122.emf"/><Relationship Id="rId4" Type="http://schemas.openxmlformats.org/officeDocument/2006/relationships/customXml" Target="../ink/ink119.xml"/><Relationship Id="rId9" Type="http://schemas.openxmlformats.org/officeDocument/2006/relationships/image" Target="../media/image117.emf"/><Relationship Id="rId14" Type="http://schemas.openxmlformats.org/officeDocument/2006/relationships/customXml" Target="../ink/ink124.xml"/><Relationship Id="rId22" Type="http://schemas.openxmlformats.org/officeDocument/2006/relationships/customXml" Target="../ink/ink12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emf"/><Relationship Id="rId18" Type="http://schemas.openxmlformats.org/officeDocument/2006/relationships/customXml" Target="../ink/ink138.xml"/><Relationship Id="rId26" Type="http://schemas.openxmlformats.org/officeDocument/2006/relationships/customXml" Target="../ink/ink142.xml"/><Relationship Id="rId21" Type="http://schemas.openxmlformats.org/officeDocument/2006/relationships/image" Target="../media/image135.emf"/><Relationship Id="rId34" Type="http://schemas.openxmlformats.org/officeDocument/2006/relationships/customXml" Target="../ink/ink146.xml"/><Relationship Id="rId7" Type="http://schemas.openxmlformats.org/officeDocument/2006/relationships/image" Target="../media/image128.emf"/><Relationship Id="rId12" Type="http://schemas.openxmlformats.org/officeDocument/2006/relationships/customXml" Target="../ink/ink135.xml"/><Relationship Id="rId17" Type="http://schemas.openxmlformats.org/officeDocument/2006/relationships/image" Target="../media/image133.emf"/><Relationship Id="rId25" Type="http://schemas.openxmlformats.org/officeDocument/2006/relationships/image" Target="../media/image137.emf"/><Relationship Id="rId33" Type="http://schemas.openxmlformats.org/officeDocument/2006/relationships/image" Target="../media/image141.emf"/><Relationship Id="rId2" Type="http://schemas.openxmlformats.org/officeDocument/2006/relationships/customXml" Target="../ink/ink130.xml"/><Relationship Id="rId16" Type="http://schemas.openxmlformats.org/officeDocument/2006/relationships/customXml" Target="../ink/ink137.xml"/><Relationship Id="rId20" Type="http://schemas.openxmlformats.org/officeDocument/2006/relationships/customXml" Target="../ink/ink139.xml"/><Relationship Id="rId29" Type="http://schemas.openxmlformats.org/officeDocument/2006/relationships/image" Target="../media/image13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2.xml"/><Relationship Id="rId11" Type="http://schemas.openxmlformats.org/officeDocument/2006/relationships/image" Target="../media/image130.emf"/><Relationship Id="rId24" Type="http://schemas.openxmlformats.org/officeDocument/2006/relationships/customXml" Target="../ink/ink141.xml"/><Relationship Id="rId32" Type="http://schemas.openxmlformats.org/officeDocument/2006/relationships/customXml" Target="../ink/ink145.xml"/><Relationship Id="rId37" Type="http://schemas.openxmlformats.org/officeDocument/2006/relationships/image" Target="../media/image143.emf"/><Relationship Id="rId5" Type="http://schemas.openxmlformats.org/officeDocument/2006/relationships/image" Target="../media/image127.emf"/><Relationship Id="rId15" Type="http://schemas.openxmlformats.org/officeDocument/2006/relationships/image" Target="../media/image132.emf"/><Relationship Id="rId23" Type="http://schemas.openxmlformats.org/officeDocument/2006/relationships/image" Target="../media/image136.emf"/><Relationship Id="rId28" Type="http://schemas.openxmlformats.org/officeDocument/2006/relationships/customXml" Target="../ink/ink143.xml"/><Relationship Id="rId36" Type="http://schemas.openxmlformats.org/officeDocument/2006/relationships/customXml" Target="../ink/ink147.xml"/><Relationship Id="rId10" Type="http://schemas.openxmlformats.org/officeDocument/2006/relationships/customXml" Target="../ink/ink134.xml"/><Relationship Id="rId19" Type="http://schemas.openxmlformats.org/officeDocument/2006/relationships/image" Target="../media/image134.emf"/><Relationship Id="rId31" Type="http://schemas.openxmlformats.org/officeDocument/2006/relationships/image" Target="../media/image140.emf"/><Relationship Id="rId4" Type="http://schemas.openxmlformats.org/officeDocument/2006/relationships/customXml" Target="../ink/ink131.xml"/><Relationship Id="rId9" Type="http://schemas.openxmlformats.org/officeDocument/2006/relationships/image" Target="../media/image129.emf"/><Relationship Id="rId14" Type="http://schemas.openxmlformats.org/officeDocument/2006/relationships/customXml" Target="../ink/ink136.xml"/><Relationship Id="rId22" Type="http://schemas.openxmlformats.org/officeDocument/2006/relationships/customXml" Target="../ink/ink140.xml"/><Relationship Id="rId27" Type="http://schemas.openxmlformats.org/officeDocument/2006/relationships/image" Target="../media/image138.emf"/><Relationship Id="rId30" Type="http://schemas.openxmlformats.org/officeDocument/2006/relationships/customXml" Target="../ink/ink144.xml"/><Relationship Id="rId35" Type="http://schemas.openxmlformats.org/officeDocument/2006/relationships/image" Target="../media/image142.emf"/><Relationship Id="rId8" Type="http://schemas.openxmlformats.org/officeDocument/2006/relationships/customXml" Target="../ink/ink133.xml"/><Relationship Id="rId3" Type="http://schemas.openxmlformats.org/officeDocument/2006/relationships/image" Target="../media/image126.emf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0.xml"/><Relationship Id="rId21" Type="http://schemas.openxmlformats.org/officeDocument/2006/relationships/image" Target="../media/image153.emf"/><Relationship Id="rId42" Type="http://schemas.openxmlformats.org/officeDocument/2006/relationships/customXml" Target="../ink/ink168.xml"/><Relationship Id="rId47" Type="http://schemas.openxmlformats.org/officeDocument/2006/relationships/image" Target="../media/image166.emf"/><Relationship Id="rId63" Type="http://schemas.openxmlformats.org/officeDocument/2006/relationships/image" Target="../media/image174.emf"/><Relationship Id="rId68" Type="http://schemas.openxmlformats.org/officeDocument/2006/relationships/customXml" Target="../ink/ink181.xml"/><Relationship Id="rId16" Type="http://schemas.openxmlformats.org/officeDocument/2006/relationships/customXml" Target="../ink/ink155.xml"/><Relationship Id="rId11" Type="http://schemas.openxmlformats.org/officeDocument/2006/relationships/image" Target="../media/image148.emf"/><Relationship Id="rId32" Type="http://schemas.openxmlformats.org/officeDocument/2006/relationships/customXml" Target="../ink/ink163.xml"/><Relationship Id="rId37" Type="http://schemas.openxmlformats.org/officeDocument/2006/relationships/image" Target="../media/image161.emf"/><Relationship Id="rId53" Type="http://schemas.openxmlformats.org/officeDocument/2006/relationships/image" Target="../media/image169.emf"/><Relationship Id="rId58" Type="http://schemas.openxmlformats.org/officeDocument/2006/relationships/customXml" Target="../ink/ink176.xml"/><Relationship Id="rId74" Type="http://schemas.openxmlformats.org/officeDocument/2006/relationships/customXml" Target="../ink/ink184.xml"/><Relationship Id="rId79" Type="http://schemas.openxmlformats.org/officeDocument/2006/relationships/image" Target="../media/image182.emf"/><Relationship Id="rId5" Type="http://schemas.openxmlformats.org/officeDocument/2006/relationships/image" Target="../media/image145.emf"/><Relationship Id="rId61" Type="http://schemas.openxmlformats.org/officeDocument/2006/relationships/image" Target="../media/image173.emf"/><Relationship Id="rId82" Type="http://schemas.openxmlformats.org/officeDocument/2006/relationships/customXml" Target="../ink/ink188.xml"/><Relationship Id="rId19" Type="http://schemas.openxmlformats.org/officeDocument/2006/relationships/image" Target="../media/image152.emf"/><Relationship Id="rId14" Type="http://schemas.openxmlformats.org/officeDocument/2006/relationships/customXml" Target="../ink/ink154.xml"/><Relationship Id="rId22" Type="http://schemas.openxmlformats.org/officeDocument/2006/relationships/customXml" Target="../ink/ink158.xml"/><Relationship Id="rId27" Type="http://schemas.openxmlformats.org/officeDocument/2006/relationships/image" Target="../media/image156.emf"/><Relationship Id="rId30" Type="http://schemas.openxmlformats.org/officeDocument/2006/relationships/customXml" Target="../ink/ink162.xml"/><Relationship Id="rId35" Type="http://schemas.openxmlformats.org/officeDocument/2006/relationships/image" Target="../media/image160.emf"/><Relationship Id="rId43" Type="http://schemas.openxmlformats.org/officeDocument/2006/relationships/image" Target="../media/image164.emf"/><Relationship Id="rId48" Type="http://schemas.openxmlformats.org/officeDocument/2006/relationships/customXml" Target="../ink/ink171.xml"/><Relationship Id="rId56" Type="http://schemas.openxmlformats.org/officeDocument/2006/relationships/customXml" Target="../ink/ink175.xml"/><Relationship Id="rId64" Type="http://schemas.openxmlformats.org/officeDocument/2006/relationships/customXml" Target="../ink/ink179.xml"/><Relationship Id="rId69" Type="http://schemas.openxmlformats.org/officeDocument/2006/relationships/image" Target="../media/image177.emf"/><Relationship Id="rId77" Type="http://schemas.openxmlformats.org/officeDocument/2006/relationships/image" Target="../media/image181.emf"/><Relationship Id="rId8" Type="http://schemas.openxmlformats.org/officeDocument/2006/relationships/customXml" Target="../ink/ink151.xml"/><Relationship Id="rId51" Type="http://schemas.openxmlformats.org/officeDocument/2006/relationships/image" Target="../media/image168.emf"/><Relationship Id="rId72" Type="http://schemas.openxmlformats.org/officeDocument/2006/relationships/customXml" Target="../ink/ink183.xml"/><Relationship Id="rId80" Type="http://schemas.openxmlformats.org/officeDocument/2006/relationships/customXml" Target="../ink/ink187.xml"/><Relationship Id="rId3" Type="http://schemas.openxmlformats.org/officeDocument/2006/relationships/image" Target="../media/image144.emf"/><Relationship Id="rId12" Type="http://schemas.openxmlformats.org/officeDocument/2006/relationships/customXml" Target="../ink/ink153.xml"/><Relationship Id="rId17" Type="http://schemas.openxmlformats.org/officeDocument/2006/relationships/image" Target="../media/image151.emf"/><Relationship Id="rId25" Type="http://schemas.openxmlformats.org/officeDocument/2006/relationships/image" Target="../media/image155.emf"/><Relationship Id="rId33" Type="http://schemas.openxmlformats.org/officeDocument/2006/relationships/image" Target="../media/image159.emf"/><Relationship Id="rId38" Type="http://schemas.openxmlformats.org/officeDocument/2006/relationships/customXml" Target="../ink/ink166.xml"/><Relationship Id="rId46" Type="http://schemas.openxmlformats.org/officeDocument/2006/relationships/customXml" Target="../ink/ink170.xml"/><Relationship Id="rId59" Type="http://schemas.openxmlformats.org/officeDocument/2006/relationships/image" Target="../media/image172.emf"/><Relationship Id="rId67" Type="http://schemas.openxmlformats.org/officeDocument/2006/relationships/image" Target="../media/image176.emf"/><Relationship Id="rId20" Type="http://schemas.openxmlformats.org/officeDocument/2006/relationships/customXml" Target="../ink/ink157.xml"/><Relationship Id="rId41" Type="http://schemas.openxmlformats.org/officeDocument/2006/relationships/image" Target="../media/image163.emf"/><Relationship Id="rId54" Type="http://schemas.openxmlformats.org/officeDocument/2006/relationships/customXml" Target="../ink/ink174.xml"/><Relationship Id="rId62" Type="http://schemas.openxmlformats.org/officeDocument/2006/relationships/customXml" Target="../ink/ink178.xml"/><Relationship Id="rId70" Type="http://schemas.openxmlformats.org/officeDocument/2006/relationships/customXml" Target="../ink/ink182.xml"/><Relationship Id="rId75" Type="http://schemas.openxmlformats.org/officeDocument/2006/relationships/image" Target="../media/image180.emf"/><Relationship Id="rId83" Type="http://schemas.openxmlformats.org/officeDocument/2006/relationships/image" Target="../media/image18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0.xml"/><Relationship Id="rId15" Type="http://schemas.openxmlformats.org/officeDocument/2006/relationships/image" Target="../media/image150.emf"/><Relationship Id="rId23" Type="http://schemas.openxmlformats.org/officeDocument/2006/relationships/image" Target="../media/image154.emf"/><Relationship Id="rId28" Type="http://schemas.openxmlformats.org/officeDocument/2006/relationships/customXml" Target="../ink/ink161.xml"/><Relationship Id="rId36" Type="http://schemas.openxmlformats.org/officeDocument/2006/relationships/customXml" Target="../ink/ink165.xml"/><Relationship Id="rId49" Type="http://schemas.openxmlformats.org/officeDocument/2006/relationships/image" Target="../media/image167.emf"/><Relationship Id="rId57" Type="http://schemas.openxmlformats.org/officeDocument/2006/relationships/image" Target="../media/image171.emf"/><Relationship Id="rId10" Type="http://schemas.openxmlformats.org/officeDocument/2006/relationships/customXml" Target="../ink/ink152.xml"/><Relationship Id="rId31" Type="http://schemas.openxmlformats.org/officeDocument/2006/relationships/image" Target="../media/image158.emf"/><Relationship Id="rId44" Type="http://schemas.openxmlformats.org/officeDocument/2006/relationships/customXml" Target="../ink/ink169.xml"/><Relationship Id="rId52" Type="http://schemas.openxmlformats.org/officeDocument/2006/relationships/customXml" Target="../ink/ink173.xml"/><Relationship Id="rId60" Type="http://schemas.openxmlformats.org/officeDocument/2006/relationships/customXml" Target="../ink/ink177.xml"/><Relationship Id="rId65" Type="http://schemas.openxmlformats.org/officeDocument/2006/relationships/image" Target="../media/image175.emf"/><Relationship Id="rId73" Type="http://schemas.openxmlformats.org/officeDocument/2006/relationships/image" Target="../media/image179.emf"/><Relationship Id="rId78" Type="http://schemas.openxmlformats.org/officeDocument/2006/relationships/customXml" Target="../ink/ink186.xml"/><Relationship Id="rId81" Type="http://schemas.openxmlformats.org/officeDocument/2006/relationships/image" Target="../media/image183.emf"/><Relationship Id="rId4" Type="http://schemas.openxmlformats.org/officeDocument/2006/relationships/customXml" Target="../ink/ink149.xml"/><Relationship Id="rId9" Type="http://schemas.openxmlformats.org/officeDocument/2006/relationships/image" Target="../media/image147.emf"/><Relationship Id="rId13" Type="http://schemas.openxmlformats.org/officeDocument/2006/relationships/image" Target="../media/image149.emf"/><Relationship Id="rId18" Type="http://schemas.openxmlformats.org/officeDocument/2006/relationships/customXml" Target="../ink/ink156.xml"/><Relationship Id="rId39" Type="http://schemas.openxmlformats.org/officeDocument/2006/relationships/image" Target="../media/image162.emf"/><Relationship Id="rId34" Type="http://schemas.openxmlformats.org/officeDocument/2006/relationships/customXml" Target="../ink/ink164.xml"/><Relationship Id="rId50" Type="http://schemas.openxmlformats.org/officeDocument/2006/relationships/customXml" Target="../ink/ink172.xml"/><Relationship Id="rId55" Type="http://schemas.openxmlformats.org/officeDocument/2006/relationships/image" Target="../media/image170.emf"/><Relationship Id="rId76" Type="http://schemas.openxmlformats.org/officeDocument/2006/relationships/customXml" Target="../ink/ink185.xml"/><Relationship Id="rId7" Type="http://schemas.openxmlformats.org/officeDocument/2006/relationships/image" Target="../media/image146.emf"/><Relationship Id="rId71" Type="http://schemas.openxmlformats.org/officeDocument/2006/relationships/image" Target="../media/image178.emf"/><Relationship Id="rId2" Type="http://schemas.openxmlformats.org/officeDocument/2006/relationships/customXml" Target="../ink/ink148.xml"/><Relationship Id="rId29" Type="http://schemas.openxmlformats.org/officeDocument/2006/relationships/image" Target="../media/image157.emf"/><Relationship Id="rId24" Type="http://schemas.openxmlformats.org/officeDocument/2006/relationships/customXml" Target="../ink/ink159.xml"/><Relationship Id="rId40" Type="http://schemas.openxmlformats.org/officeDocument/2006/relationships/customXml" Target="../ink/ink167.xml"/><Relationship Id="rId45" Type="http://schemas.openxmlformats.org/officeDocument/2006/relationships/image" Target="../media/image165.emf"/><Relationship Id="rId66" Type="http://schemas.openxmlformats.org/officeDocument/2006/relationships/customXml" Target="../ink/ink1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1.xml"/><Relationship Id="rId21" Type="http://schemas.openxmlformats.org/officeDocument/2006/relationships/image" Target="../media/image194.emf"/><Relationship Id="rId42" Type="http://schemas.openxmlformats.org/officeDocument/2006/relationships/customXml" Target="../ink/ink209.xml"/><Relationship Id="rId47" Type="http://schemas.openxmlformats.org/officeDocument/2006/relationships/image" Target="../media/image207.emf"/><Relationship Id="rId63" Type="http://schemas.openxmlformats.org/officeDocument/2006/relationships/image" Target="../media/image215.emf"/><Relationship Id="rId68" Type="http://schemas.openxmlformats.org/officeDocument/2006/relationships/customXml" Target="../ink/ink222.xml"/><Relationship Id="rId16" Type="http://schemas.openxmlformats.org/officeDocument/2006/relationships/customXml" Target="../ink/ink196.xml"/><Relationship Id="rId11" Type="http://schemas.openxmlformats.org/officeDocument/2006/relationships/image" Target="../media/image189.emf"/><Relationship Id="rId24" Type="http://schemas.openxmlformats.org/officeDocument/2006/relationships/customXml" Target="../ink/ink200.xml"/><Relationship Id="rId32" Type="http://schemas.openxmlformats.org/officeDocument/2006/relationships/customXml" Target="../ink/ink204.xml"/><Relationship Id="rId37" Type="http://schemas.openxmlformats.org/officeDocument/2006/relationships/image" Target="../media/image202.emf"/><Relationship Id="rId40" Type="http://schemas.openxmlformats.org/officeDocument/2006/relationships/customXml" Target="../ink/ink208.xml"/><Relationship Id="rId45" Type="http://schemas.openxmlformats.org/officeDocument/2006/relationships/image" Target="../media/image206.emf"/><Relationship Id="rId53" Type="http://schemas.openxmlformats.org/officeDocument/2006/relationships/image" Target="../media/image210.emf"/><Relationship Id="rId58" Type="http://schemas.openxmlformats.org/officeDocument/2006/relationships/customXml" Target="../ink/ink217.xml"/><Relationship Id="rId66" Type="http://schemas.openxmlformats.org/officeDocument/2006/relationships/customXml" Target="../ink/ink221.xml"/><Relationship Id="rId74" Type="http://schemas.openxmlformats.org/officeDocument/2006/relationships/customXml" Target="../ink/ink225.xml"/><Relationship Id="rId79" Type="http://schemas.openxmlformats.org/officeDocument/2006/relationships/image" Target="../media/image223.emf"/><Relationship Id="rId5" Type="http://schemas.openxmlformats.org/officeDocument/2006/relationships/image" Target="../media/image186.emf"/><Relationship Id="rId61" Type="http://schemas.openxmlformats.org/officeDocument/2006/relationships/image" Target="../media/image214.emf"/><Relationship Id="rId19" Type="http://schemas.openxmlformats.org/officeDocument/2006/relationships/image" Target="../media/image193.emf"/><Relationship Id="rId14" Type="http://schemas.openxmlformats.org/officeDocument/2006/relationships/customXml" Target="../ink/ink195.xml"/><Relationship Id="rId22" Type="http://schemas.openxmlformats.org/officeDocument/2006/relationships/customXml" Target="../ink/ink199.xml"/><Relationship Id="rId27" Type="http://schemas.openxmlformats.org/officeDocument/2006/relationships/image" Target="../media/image197.emf"/><Relationship Id="rId30" Type="http://schemas.openxmlformats.org/officeDocument/2006/relationships/customXml" Target="../ink/ink203.xml"/><Relationship Id="rId35" Type="http://schemas.openxmlformats.org/officeDocument/2006/relationships/image" Target="../media/image201.emf"/><Relationship Id="rId43" Type="http://schemas.openxmlformats.org/officeDocument/2006/relationships/image" Target="../media/image205.emf"/><Relationship Id="rId48" Type="http://schemas.openxmlformats.org/officeDocument/2006/relationships/customXml" Target="../ink/ink212.xml"/><Relationship Id="rId56" Type="http://schemas.openxmlformats.org/officeDocument/2006/relationships/customXml" Target="../ink/ink216.xml"/><Relationship Id="rId64" Type="http://schemas.openxmlformats.org/officeDocument/2006/relationships/customXml" Target="../ink/ink220.xml"/><Relationship Id="rId69" Type="http://schemas.openxmlformats.org/officeDocument/2006/relationships/image" Target="../media/image218.emf"/><Relationship Id="rId77" Type="http://schemas.openxmlformats.org/officeDocument/2006/relationships/image" Target="../media/image222.emf"/><Relationship Id="rId8" Type="http://schemas.openxmlformats.org/officeDocument/2006/relationships/customXml" Target="../ink/ink192.xml"/><Relationship Id="rId51" Type="http://schemas.openxmlformats.org/officeDocument/2006/relationships/image" Target="../media/image209.emf"/><Relationship Id="rId72" Type="http://schemas.openxmlformats.org/officeDocument/2006/relationships/customXml" Target="../ink/ink224.xml"/><Relationship Id="rId3" Type="http://schemas.openxmlformats.org/officeDocument/2006/relationships/image" Target="../media/image185.emf"/><Relationship Id="rId12" Type="http://schemas.openxmlformats.org/officeDocument/2006/relationships/customXml" Target="../ink/ink194.xml"/><Relationship Id="rId17" Type="http://schemas.openxmlformats.org/officeDocument/2006/relationships/image" Target="../media/image192.emf"/><Relationship Id="rId25" Type="http://schemas.openxmlformats.org/officeDocument/2006/relationships/image" Target="../media/image196.emf"/><Relationship Id="rId33" Type="http://schemas.openxmlformats.org/officeDocument/2006/relationships/image" Target="../media/image200.emf"/><Relationship Id="rId38" Type="http://schemas.openxmlformats.org/officeDocument/2006/relationships/customXml" Target="../ink/ink207.xml"/><Relationship Id="rId46" Type="http://schemas.openxmlformats.org/officeDocument/2006/relationships/customXml" Target="../ink/ink211.xml"/><Relationship Id="rId59" Type="http://schemas.openxmlformats.org/officeDocument/2006/relationships/image" Target="../media/image213.emf"/><Relationship Id="rId67" Type="http://schemas.openxmlformats.org/officeDocument/2006/relationships/image" Target="../media/image217.emf"/><Relationship Id="rId20" Type="http://schemas.openxmlformats.org/officeDocument/2006/relationships/customXml" Target="../ink/ink198.xml"/><Relationship Id="rId41" Type="http://schemas.openxmlformats.org/officeDocument/2006/relationships/image" Target="../media/image204.emf"/><Relationship Id="rId54" Type="http://schemas.openxmlformats.org/officeDocument/2006/relationships/customXml" Target="../ink/ink215.xml"/><Relationship Id="rId62" Type="http://schemas.openxmlformats.org/officeDocument/2006/relationships/customXml" Target="../ink/ink219.xml"/><Relationship Id="rId70" Type="http://schemas.openxmlformats.org/officeDocument/2006/relationships/customXml" Target="../ink/ink223.xml"/><Relationship Id="rId75" Type="http://schemas.openxmlformats.org/officeDocument/2006/relationships/image" Target="../media/image22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1.xml"/><Relationship Id="rId15" Type="http://schemas.openxmlformats.org/officeDocument/2006/relationships/image" Target="../media/image191.emf"/><Relationship Id="rId23" Type="http://schemas.openxmlformats.org/officeDocument/2006/relationships/image" Target="../media/image195.emf"/><Relationship Id="rId28" Type="http://schemas.openxmlformats.org/officeDocument/2006/relationships/customXml" Target="../ink/ink202.xml"/><Relationship Id="rId36" Type="http://schemas.openxmlformats.org/officeDocument/2006/relationships/customXml" Target="../ink/ink206.xml"/><Relationship Id="rId49" Type="http://schemas.openxmlformats.org/officeDocument/2006/relationships/image" Target="../media/image208.emf"/><Relationship Id="rId57" Type="http://schemas.openxmlformats.org/officeDocument/2006/relationships/image" Target="../media/image212.emf"/><Relationship Id="rId10" Type="http://schemas.openxmlformats.org/officeDocument/2006/relationships/customXml" Target="../ink/ink193.xml"/><Relationship Id="rId31" Type="http://schemas.openxmlformats.org/officeDocument/2006/relationships/image" Target="../media/image199.emf"/><Relationship Id="rId44" Type="http://schemas.openxmlformats.org/officeDocument/2006/relationships/customXml" Target="../ink/ink210.xml"/><Relationship Id="rId52" Type="http://schemas.openxmlformats.org/officeDocument/2006/relationships/customXml" Target="../ink/ink214.xml"/><Relationship Id="rId60" Type="http://schemas.openxmlformats.org/officeDocument/2006/relationships/customXml" Target="../ink/ink218.xml"/><Relationship Id="rId65" Type="http://schemas.openxmlformats.org/officeDocument/2006/relationships/image" Target="../media/image216.emf"/><Relationship Id="rId73" Type="http://schemas.openxmlformats.org/officeDocument/2006/relationships/image" Target="../media/image220.emf"/><Relationship Id="rId78" Type="http://schemas.openxmlformats.org/officeDocument/2006/relationships/customXml" Target="../ink/ink227.xml"/><Relationship Id="rId4" Type="http://schemas.openxmlformats.org/officeDocument/2006/relationships/customXml" Target="../ink/ink190.xml"/><Relationship Id="rId9" Type="http://schemas.openxmlformats.org/officeDocument/2006/relationships/image" Target="../media/image188.emf"/><Relationship Id="rId13" Type="http://schemas.openxmlformats.org/officeDocument/2006/relationships/image" Target="../media/image190.emf"/><Relationship Id="rId18" Type="http://schemas.openxmlformats.org/officeDocument/2006/relationships/customXml" Target="../ink/ink197.xml"/><Relationship Id="rId39" Type="http://schemas.openxmlformats.org/officeDocument/2006/relationships/image" Target="../media/image203.emf"/><Relationship Id="rId34" Type="http://schemas.openxmlformats.org/officeDocument/2006/relationships/customXml" Target="../ink/ink205.xml"/><Relationship Id="rId50" Type="http://schemas.openxmlformats.org/officeDocument/2006/relationships/customXml" Target="../ink/ink213.xml"/><Relationship Id="rId55" Type="http://schemas.openxmlformats.org/officeDocument/2006/relationships/image" Target="../media/image211.emf"/><Relationship Id="rId76" Type="http://schemas.openxmlformats.org/officeDocument/2006/relationships/customXml" Target="../ink/ink226.xml"/><Relationship Id="rId7" Type="http://schemas.openxmlformats.org/officeDocument/2006/relationships/image" Target="../media/image187.emf"/><Relationship Id="rId71" Type="http://schemas.openxmlformats.org/officeDocument/2006/relationships/image" Target="../media/image219.emf"/><Relationship Id="rId2" Type="http://schemas.openxmlformats.org/officeDocument/2006/relationships/customXml" Target="../ink/ink189.xml"/><Relationship Id="rId29" Type="http://schemas.openxmlformats.org/officeDocument/2006/relationships/image" Target="../media/image19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1.xml"/><Relationship Id="rId13" Type="http://schemas.openxmlformats.org/officeDocument/2006/relationships/image" Target="../media/image229.emf"/><Relationship Id="rId18" Type="http://schemas.openxmlformats.org/officeDocument/2006/relationships/customXml" Target="../ink/ink236.xml"/><Relationship Id="rId26" Type="http://schemas.openxmlformats.org/officeDocument/2006/relationships/customXml" Target="../ink/ink240.xml"/><Relationship Id="rId3" Type="http://schemas.openxmlformats.org/officeDocument/2006/relationships/image" Target="../media/image224.emf"/><Relationship Id="rId21" Type="http://schemas.openxmlformats.org/officeDocument/2006/relationships/image" Target="../media/image233.emf"/><Relationship Id="rId7" Type="http://schemas.openxmlformats.org/officeDocument/2006/relationships/image" Target="../media/image226.emf"/><Relationship Id="rId12" Type="http://schemas.openxmlformats.org/officeDocument/2006/relationships/customXml" Target="../ink/ink233.xml"/><Relationship Id="rId17" Type="http://schemas.openxmlformats.org/officeDocument/2006/relationships/image" Target="../media/image231.emf"/><Relationship Id="rId25" Type="http://schemas.openxmlformats.org/officeDocument/2006/relationships/image" Target="../media/image235.emf"/><Relationship Id="rId2" Type="http://schemas.openxmlformats.org/officeDocument/2006/relationships/customXml" Target="../ink/ink228.xml"/><Relationship Id="rId16" Type="http://schemas.openxmlformats.org/officeDocument/2006/relationships/customXml" Target="../ink/ink235.xml"/><Relationship Id="rId20" Type="http://schemas.openxmlformats.org/officeDocument/2006/relationships/customXml" Target="../ink/ink2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0.xml"/><Relationship Id="rId11" Type="http://schemas.openxmlformats.org/officeDocument/2006/relationships/image" Target="../media/image228.emf"/><Relationship Id="rId24" Type="http://schemas.openxmlformats.org/officeDocument/2006/relationships/customXml" Target="../ink/ink239.xml"/><Relationship Id="rId5" Type="http://schemas.openxmlformats.org/officeDocument/2006/relationships/image" Target="../media/image225.emf"/><Relationship Id="rId15" Type="http://schemas.openxmlformats.org/officeDocument/2006/relationships/image" Target="../media/image230.emf"/><Relationship Id="rId23" Type="http://schemas.openxmlformats.org/officeDocument/2006/relationships/image" Target="../media/image234.emf"/><Relationship Id="rId10" Type="http://schemas.openxmlformats.org/officeDocument/2006/relationships/customXml" Target="../ink/ink232.xml"/><Relationship Id="rId19" Type="http://schemas.openxmlformats.org/officeDocument/2006/relationships/image" Target="../media/image232.emf"/><Relationship Id="rId4" Type="http://schemas.openxmlformats.org/officeDocument/2006/relationships/customXml" Target="../ink/ink229.xml"/><Relationship Id="rId9" Type="http://schemas.openxmlformats.org/officeDocument/2006/relationships/image" Target="../media/image227.emf"/><Relationship Id="rId14" Type="http://schemas.openxmlformats.org/officeDocument/2006/relationships/customXml" Target="../ink/ink234.xml"/><Relationship Id="rId22" Type="http://schemas.openxmlformats.org/officeDocument/2006/relationships/customXml" Target="../ink/ink238.xml"/><Relationship Id="rId27" Type="http://schemas.openxmlformats.org/officeDocument/2006/relationships/image" Target="../media/image236.e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2.emf"/><Relationship Id="rId18" Type="http://schemas.openxmlformats.org/officeDocument/2006/relationships/customXml" Target="../ink/ink249.xml"/><Relationship Id="rId26" Type="http://schemas.openxmlformats.org/officeDocument/2006/relationships/customXml" Target="../ink/ink253.xml"/><Relationship Id="rId3" Type="http://schemas.openxmlformats.org/officeDocument/2006/relationships/image" Target="../media/image237.emf"/><Relationship Id="rId21" Type="http://schemas.openxmlformats.org/officeDocument/2006/relationships/image" Target="../media/image246.emf"/><Relationship Id="rId7" Type="http://schemas.openxmlformats.org/officeDocument/2006/relationships/image" Target="../media/image239.emf"/><Relationship Id="rId12" Type="http://schemas.openxmlformats.org/officeDocument/2006/relationships/customXml" Target="../ink/ink246.xml"/><Relationship Id="rId17" Type="http://schemas.openxmlformats.org/officeDocument/2006/relationships/image" Target="../media/image244.emf"/><Relationship Id="rId25" Type="http://schemas.openxmlformats.org/officeDocument/2006/relationships/image" Target="../media/image248.emf"/><Relationship Id="rId33" Type="http://schemas.openxmlformats.org/officeDocument/2006/relationships/image" Target="../media/image252.emf"/><Relationship Id="rId2" Type="http://schemas.openxmlformats.org/officeDocument/2006/relationships/customXml" Target="../ink/ink241.xml"/><Relationship Id="rId16" Type="http://schemas.openxmlformats.org/officeDocument/2006/relationships/customXml" Target="../ink/ink248.xml"/><Relationship Id="rId20" Type="http://schemas.openxmlformats.org/officeDocument/2006/relationships/customXml" Target="../ink/ink250.xml"/><Relationship Id="rId29" Type="http://schemas.openxmlformats.org/officeDocument/2006/relationships/image" Target="../media/image250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43.xml"/><Relationship Id="rId11" Type="http://schemas.openxmlformats.org/officeDocument/2006/relationships/image" Target="../media/image241.emf"/><Relationship Id="rId24" Type="http://schemas.openxmlformats.org/officeDocument/2006/relationships/customXml" Target="../ink/ink252.xml"/><Relationship Id="rId32" Type="http://schemas.openxmlformats.org/officeDocument/2006/relationships/customXml" Target="../ink/ink256.xml"/><Relationship Id="rId5" Type="http://schemas.openxmlformats.org/officeDocument/2006/relationships/image" Target="../media/image238.emf"/><Relationship Id="rId15" Type="http://schemas.openxmlformats.org/officeDocument/2006/relationships/image" Target="../media/image243.emf"/><Relationship Id="rId23" Type="http://schemas.openxmlformats.org/officeDocument/2006/relationships/image" Target="../media/image247.emf"/><Relationship Id="rId28" Type="http://schemas.openxmlformats.org/officeDocument/2006/relationships/customXml" Target="../ink/ink254.xml"/><Relationship Id="rId10" Type="http://schemas.openxmlformats.org/officeDocument/2006/relationships/customXml" Target="../ink/ink245.xml"/><Relationship Id="rId19" Type="http://schemas.openxmlformats.org/officeDocument/2006/relationships/image" Target="../media/image245.emf"/><Relationship Id="rId31" Type="http://schemas.openxmlformats.org/officeDocument/2006/relationships/image" Target="../media/image251.emf"/><Relationship Id="rId4" Type="http://schemas.openxmlformats.org/officeDocument/2006/relationships/customXml" Target="../ink/ink242.xml"/><Relationship Id="rId9" Type="http://schemas.openxmlformats.org/officeDocument/2006/relationships/image" Target="../media/image240.emf"/><Relationship Id="rId14" Type="http://schemas.openxmlformats.org/officeDocument/2006/relationships/customXml" Target="../ink/ink247.xml"/><Relationship Id="rId22" Type="http://schemas.openxmlformats.org/officeDocument/2006/relationships/customXml" Target="../ink/ink251.xml"/><Relationship Id="rId27" Type="http://schemas.openxmlformats.org/officeDocument/2006/relationships/image" Target="../media/image249.emf"/><Relationship Id="rId30" Type="http://schemas.openxmlformats.org/officeDocument/2006/relationships/customXml" Target="../ink/ink255.xml"/><Relationship Id="rId8" Type="http://schemas.openxmlformats.org/officeDocument/2006/relationships/customXml" Target="../ink/ink24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0.xml"/><Relationship Id="rId13" Type="http://schemas.openxmlformats.org/officeDocument/2006/relationships/image" Target="../media/image258.emf"/><Relationship Id="rId18" Type="http://schemas.openxmlformats.org/officeDocument/2006/relationships/customXml" Target="../ink/ink265.xml"/><Relationship Id="rId26" Type="http://schemas.openxmlformats.org/officeDocument/2006/relationships/customXml" Target="../ink/ink269.xml"/><Relationship Id="rId3" Type="http://schemas.openxmlformats.org/officeDocument/2006/relationships/image" Target="../media/image253.emf"/><Relationship Id="rId21" Type="http://schemas.openxmlformats.org/officeDocument/2006/relationships/image" Target="../media/image262.emf"/><Relationship Id="rId7" Type="http://schemas.openxmlformats.org/officeDocument/2006/relationships/image" Target="../media/image255.emf"/><Relationship Id="rId12" Type="http://schemas.openxmlformats.org/officeDocument/2006/relationships/customXml" Target="../ink/ink262.xml"/><Relationship Id="rId17" Type="http://schemas.openxmlformats.org/officeDocument/2006/relationships/image" Target="../media/image260.emf"/><Relationship Id="rId25" Type="http://schemas.openxmlformats.org/officeDocument/2006/relationships/image" Target="../media/image264.emf"/><Relationship Id="rId2" Type="http://schemas.openxmlformats.org/officeDocument/2006/relationships/customXml" Target="../ink/ink257.xml"/><Relationship Id="rId16" Type="http://schemas.openxmlformats.org/officeDocument/2006/relationships/customXml" Target="../ink/ink264.xml"/><Relationship Id="rId20" Type="http://schemas.openxmlformats.org/officeDocument/2006/relationships/customXml" Target="../ink/ink266.xml"/><Relationship Id="rId29" Type="http://schemas.openxmlformats.org/officeDocument/2006/relationships/image" Target="../media/image266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59.xml"/><Relationship Id="rId11" Type="http://schemas.openxmlformats.org/officeDocument/2006/relationships/image" Target="../media/image257.emf"/><Relationship Id="rId24" Type="http://schemas.openxmlformats.org/officeDocument/2006/relationships/customXml" Target="../ink/ink268.xml"/><Relationship Id="rId5" Type="http://schemas.openxmlformats.org/officeDocument/2006/relationships/image" Target="../media/image254.emf"/><Relationship Id="rId15" Type="http://schemas.openxmlformats.org/officeDocument/2006/relationships/image" Target="../media/image259.emf"/><Relationship Id="rId23" Type="http://schemas.openxmlformats.org/officeDocument/2006/relationships/image" Target="../media/image263.emf"/><Relationship Id="rId28" Type="http://schemas.openxmlformats.org/officeDocument/2006/relationships/customXml" Target="../ink/ink270.xml"/><Relationship Id="rId10" Type="http://schemas.openxmlformats.org/officeDocument/2006/relationships/customXml" Target="../ink/ink261.xml"/><Relationship Id="rId19" Type="http://schemas.openxmlformats.org/officeDocument/2006/relationships/image" Target="../media/image261.emf"/><Relationship Id="rId4" Type="http://schemas.openxmlformats.org/officeDocument/2006/relationships/customXml" Target="../ink/ink258.xml"/><Relationship Id="rId9" Type="http://schemas.openxmlformats.org/officeDocument/2006/relationships/image" Target="../media/image256.emf"/><Relationship Id="rId14" Type="http://schemas.openxmlformats.org/officeDocument/2006/relationships/customXml" Target="../ink/ink263.xml"/><Relationship Id="rId22" Type="http://schemas.openxmlformats.org/officeDocument/2006/relationships/customXml" Target="../ink/ink267.xml"/><Relationship Id="rId27" Type="http://schemas.openxmlformats.org/officeDocument/2006/relationships/image" Target="../media/image26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4.xml"/><Relationship Id="rId13" Type="http://schemas.openxmlformats.org/officeDocument/2006/relationships/image" Target="../media/image272.emf"/><Relationship Id="rId18" Type="http://schemas.openxmlformats.org/officeDocument/2006/relationships/customXml" Target="../ink/ink279.xml"/><Relationship Id="rId3" Type="http://schemas.openxmlformats.org/officeDocument/2006/relationships/image" Target="../media/image267.emf"/><Relationship Id="rId21" Type="http://schemas.openxmlformats.org/officeDocument/2006/relationships/image" Target="../media/image276.emf"/><Relationship Id="rId7" Type="http://schemas.openxmlformats.org/officeDocument/2006/relationships/image" Target="../media/image269.emf"/><Relationship Id="rId12" Type="http://schemas.openxmlformats.org/officeDocument/2006/relationships/customXml" Target="../ink/ink276.xml"/><Relationship Id="rId17" Type="http://schemas.openxmlformats.org/officeDocument/2006/relationships/image" Target="../media/image274.emf"/><Relationship Id="rId2" Type="http://schemas.openxmlformats.org/officeDocument/2006/relationships/customXml" Target="../ink/ink271.xml"/><Relationship Id="rId16" Type="http://schemas.openxmlformats.org/officeDocument/2006/relationships/customXml" Target="../ink/ink278.xml"/><Relationship Id="rId20" Type="http://schemas.openxmlformats.org/officeDocument/2006/relationships/customXml" Target="../ink/ink28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73.xml"/><Relationship Id="rId11" Type="http://schemas.openxmlformats.org/officeDocument/2006/relationships/image" Target="../media/image271.emf"/><Relationship Id="rId5" Type="http://schemas.openxmlformats.org/officeDocument/2006/relationships/image" Target="../media/image268.emf"/><Relationship Id="rId15" Type="http://schemas.openxmlformats.org/officeDocument/2006/relationships/image" Target="../media/image273.emf"/><Relationship Id="rId23" Type="http://schemas.openxmlformats.org/officeDocument/2006/relationships/image" Target="../media/image277.emf"/><Relationship Id="rId10" Type="http://schemas.openxmlformats.org/officeDocument/2006/relationships/customXml" Target="../ink/ink275.xml"/><Relationship Id="rId19" Type="http://schemas.openxmlformats.org/officeDocument/2006/relationships/image" Target="../media/image275.emf"/><Relationship Id="rId4" Type="http://schemas.openxmlformats.org/officeDocument/2006/relationships/customXml" Target="../ink/ink272.xml"/><Relationship Id="rId9" Type="http://schemas.openxmlformats.org/officeDocument/2006/relationships/image" Target="../media/image270.emf"/><Relationship Id="rId14" Type="http://schemas.openxmlformats.org/officeDocument/2006/relationships/customXml" Target="../ink/ink277.xml"/><Relationship Id="rId22" Type="http://schemas.openxmlformats.org/officeDocument/2006/relationships/customXml" Target="../ink/ink28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0.emf"/><Relationship Id="rId21" Type="http://schemas.openxmlformats.org/officeDocument/2006/relationships/image" Target="../media/image11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4.emf"/><Relationship Id="rId50" Type="http://schemas.openxmlformats.org/officeDocument/2006/relationships/customXml" Target="../ink/ink25.xml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5.emf"/><Relationship Id="rId11" Type="http://schemas.openxmlformats.org/officeDocument/2006/relationships/image" Target="../media/image6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9.emf"/><Relationship Id="rId40" Type="http://schemas.openxmlformats.org/officeDocument/2006/relationships/customXml" Target="../ink/ink20.xml"/><Relationship Id="rId45" Type="http://schemas.openxmlformats.org/officeDocument/2006/relationships/image" Target="../media/image23.emf"/><Relationship Id="rId53" Type="http://schemas.openxmlformats.org/officeDocument/2006/relationships/image" Target="../media/image27.emf"/><Relationship Id="rId5" Type="http://schemas.openxmlformats.org/officeDocument/2006/relationships/image" Target="../media/image3.emf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emf"/><Relationship Id="rId30" Type="http://schemas.openxmlformats.org/officeDocument/2006/relationships/customXml" Target="../ink/ink15.xml"/><Relationship Id="rId35" Type="http://schemas.openxmlformats.org/officeDocument/2006/relationships/image" Target="../media/image18.emf"/><Relationship Id="rId43" Type="http://schemas.openxmlformats.org/officeDocument/2006/relationships/image" Target="../media/image22.emf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51" Type="http://schemas.openxmlformats.org/officeDocument/2006/relationships/image" Target="../media/image26.emf"/><Relationship Id="rId3" Type="http://schemas.openxmlformats.org/officeDocument/2006/relationships/image" Target="../media/image2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5.xml"/><Relationship Id="rId13" Type="http://schemas.openxmlformats.org/officeDocument/2006/relationships/image" Target="../media/image283.emf"/><Relationship Id="rId3" Type="http://schemas.openxmlformats.org/officeDocument/2006/relationships/image" Target="../media/image278.emf"/><Relationship Id="rId7" Type="http://schemas.openxmlformats.org/officeDocument/2006/relationships/image" Target="../media/image280.emf"/><Relationship Id="rId12" Type="http://schemas.openxmlformats.org/officeDocument/2006/relationships/customXml" Target="../ink/ink287.xml"/><Relationship Id="rId17" Type="http://schemas.openxmlformats.org/officeDocument/2006/relationships/image" Target="../media/image285.emf"/><Relationship Id="rId2" Type="http://schemas.openxmlformats.org/officeDocument/2006/relationships/customXml" Target="../ink/ink282.xml"/><Relationship Id="rId16" Type="http://schemas.openxmlformats.org/officeDocument/2006/relationships/customXml" Target="../ink/ink28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4.xml"/><Relationship Id="rId11" Type="http://schemas.openxmlformats.org/officeDocument/2006/relationships/image" Target="../media/image282.emf"/><Relationship Id="rId5" Type="http://schemas.openxmlformats.org/officeDocument/2006/relationships/image" Target="../media/image279.emf"/><Relationship Id="rId15" Type="http://schemas.openxmlformats.org/officeDocument/2006/relationships/image" Target="../media/image284.emf"/><Relationship Id="rId10" Type="http://schemas.openxmlformats.org/officeDocument/2006/relationships/customXml" Target="../ink/ink286.xml"/><Relationship Id="rId4" Type="http://schemas.openxmlformats.org/officeDocument/2006/relationships/customXml" Target="../ink/ink283.xml"/><Relationship Id="rId9" Type="http://schemas.openxmlformats.org/officeDocument/2006/relationships/image" Target="../media/image281.emf"/><Relationship Id="rId14" Type="http://schemas.openxmlformats.org/officeDocument/2006/relationships/customXml" Target="../ink/ink28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customXml" Target="../ink/ink29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4.xml"/><Relationship Id="rId13" Type="http://schemas.openxmlformats.org/officeDocument/2006/relationships/image" Target="../media/image292.emf"/><Relationship Id="rId18" Type="http://schemas.openxmlformats.org/officeDocument/2006/relationships/customXml" Target="../ink/ink299.xml"/><Relationship Id="rId26" Type="http://schemas.openxmlformats.org/officeDocument/2006/relationships/customXml" Target="../ink/ink303.xml"/><Relationship Id="rId3" Type="http://schemas.openxmlformats.org/officeDocument/2006/relationships/image" Target="../media/image287.emf"/><Relationship Id="rId21" Type="http://schemas.openxmlformats.org/officeDocument/2006/relationships/image" Target="../media/image296.emf"/><Relationship Id="rId7" Type="http://schemas.openxmlformats.org/officeDocument/2006/relationships/image" Target="../media/image289.emf"/><Relationship Id="rId12" Type="http://schemas.openxmlformats.org/officeDocument/2006/relationships/customXml" Target="../ink/ink296.xml"/><Relationship Id="rId17" Type="http://schemas.openxmlformats.org/officeDocument/2006/relationships/image" Target="../media/image294.emf"/><Relationship Id="rId25" Type="http://schemas.openxmlformats.org/officeDocument/2006/relationships/image" Target="../media/image298.emf"/><Relationship Id="rId2" Type="http://schemas.openxmlformats.org/officeDocument/2006/relationships/customXml" Target="../ink/ink291.xml"/><Relationship Id="rId16" Type="http://schemas.openxmlformats.org/officeDocument/2006/relationships/customXml" Target="../ink/ink298.xml"/><Relationship Id="rId20" Type="http://schemas.openxmlformats.org/officeDocument/2006/relationships/customXml" Target="../ink/ink300.xml"/><Relationship Id="rId29" Type="http://schemas.openxmlformats.org/officeDocument/2006/relationships/image" Target="../media/image30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3.xml"/><Relationship Id="rId11" Type="http://schemas.openxmlformats.org/officeDocument/2006/relationships/image" Target="../media/image291.emf"/><Relationship Id="rId24" Type="http://schemas.openxmlformats.org/officeDocument/2006/relationships/customXml" Target="../ink/ink302.xml"/><Relationship Id="rId5" Type="http://schemas.openxmlformats.org/officeDocument/2006/relationships/image" Target="../media/image288.emf"/><Relationship Id="rId15" Type="http://schemas.openxmlformats.org/officeDocument/2006/relationships/image" Target="../media/image293.emf"/><Relationship Id="rId23" Type="http://schemas.openxmlformats.org/officeDocument/2006/relationships/image" Target="../media/image297.emf"/><Relationship Id="rId28" Type="http://schemas.openxmlformats.org/officeDocument/2006/relationships/customXml" Target="../ink/ink304.xml"/><Relationship Id="rId10" Type="http://schemas.openxmlformats.org/officeDocument/2006/relationships/customXml" Target="../ink/ink295.xml"/><Relationship Id="rId19" Type="http://schemas.openxmlformats.org/officeDocument/2006/relationships/image" Target="../media/image295.emf"/><Relationship Id="rId31" Type="http://schemas.openxmlformats.org/officeDocument/2006/relationships/image" Target="../media/image301.emf"/><Relationship Id="rId4" Type="http://schemas.openxmlformats.org/officeDocument/2006/relationships/customXml" Target="../ink/ink292.xml"/><Relationship Id="rId9" Type="http://schemas.openxmlformats.org/officeDocument/2006/relationships/image" Target="../media/image290.emf"/><Relationship Id="rId14" Type="http://schemas.openxmlformats.org/officeDocument/2006/relationships/customXml" Target="../ink/ink297.xml"/><Relationship Id="rId22" Type="http://schemas.openxmlformats.org/officeDocument/2006/relationships/customXml" Target="../ink/ink301.xml"/><Relationship Id="rId27" Type="http://schemas.openxmlformats.org/officeDocument/2006/relationships/image" Target="../media/image299.emf"/><Relationship Id="rId30" Type="http://schemas.openxmlformats.org/officeDocument/2006/relationships/customXml" Target="../ink/ink30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9.xml"/><Relationship Id="rId13" Type="http://schemas.openxmlformats.org/officeDocument/2006/relationships/image" Target="../media/image307.emf"/><Relationship Id="rId18" Type="http://schemas.openxmlformats.org/officeDocument/2006/relationships/customXml" Target="../ink/ink314.xml"/><Relationship Id="rId3" Type="http://schemas.openxmlformats.org/officeDocument/2006/relationships/image" Target="../media/image302.emf"/><Relationship Id="rId21" Type="http://schemas.openxmlformats.org/officeDocument/2006/relationships/image" Target="../media/image311.emf"/><Relationship Id="rId7" Type="http://schemas.openxmlformats.org/officeDocument/2006/relationships/image" Target="../media/image304.emf"/><Relationship Id="rId12" Type="http://schemas.openxmlformats.org/officeDocument/2006/relationships/customXml" Target="../ink/ink311.xml"/><Relationship Id="rId17" Type="http://schemas.openxmlformats.org/officeDocument/2006/relationships/image" Target="../media/image309.emf"/><Relationship Id="rId2" Type="http://schemas.openxmlformats.org/officeDocument/2006/relationships/customXml" Target="../ink/ink306.xml"/><Relationship Id="rId16" Type="http://schemas.openxmlformats.org/officeDocument/2006/relationships/customXml" Target="../ink/ink313.xml"/><Relationship Id="rId20" Type="http://schemas.openxmlformats.org/officeDocument/2006/relationships/customXml" Target="../ink/ink3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8.xml"/><Relationship Id="rId11" Type="http://schemas.openxmlformats.org/officeDocument/2006/relationships/image" Target="../media/image306.emf"/><Relationship Id="rId5" Type="http://schemas.openxmlformats.org/officeDocument/2006/relationships/image" Target="../media/image303.emf"/><Relationship Id="rId15" Type="http://schemas.openxmlformats.org/officeDocument/2006/relationships/image" Target="../media/image308.emf"/><Relationship Id="rId10" Type="http://schemas.openxmlformats.org/officeDocument/2006/relationships/customXml" Target="../ink/ink310.xml"/><Relationship Id="rId19" Type="http://schemas.openxmlformats.org/officeDocument/2006/relationships/image" Target="../media/image310.emf"/><Relationship Id="rId4" Type="http://schemas.openxmlformats.org/officeDocument/2006/relationships/customXml" Target="../ink/ink307.xml"/><Relationship Id="rId9" Type="http://schemas.openxmlformats.org/officeDocument/2006/relationships/image" Target="../media/image305.emf"/><Relationship Id="rId14" Type="http://schemas.openxmlformats.org/officeDocument/2006/relationships/customXml" Target="../ink/ink3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9.xml"/><Relationship Id="rId3" Type="http://schemas.openxmlformats.org/officeDocument/2006/relationships/image" Target="../media/image312.emf"/><Relationship Id="rId7" Type="http://schemas.openxmlformats.org/officeDocument/2006/relationships/image" Target="../media/image314.emf"/><Relationship Id="rId2" Type="http://schemas.openxmlformats.org/officeDocument/2006/relationships/customXml" Target="../ink/ink3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8.xml"/><Relationship Id="rId11" Type="http://schemas.openxmlformats.org/officeDocument/2006/relationships/image" Target="../media/image316.emf"/><Relationship Id="rId5" Type="http://schemas.openxmlformats.org/officeDocument/2006/relationships/image" Target="../media/image313.emf"/><Relationship Id="rId10" Type="http://schemas.openxmlformats.org/officeDocument/2006/relationships/customXml" Target="../ink/ink320.xml"/><Relationship Id="rId4" Type="http://schemas.openxmlformats.org/officeDocument/2006/relationships/customXml" Target="../ink/ink317.xml"/><Relationship Id="rId9" Type="http://schemas.openxmlformats.org/officeDocument/2006/relationships/image" Target="../media/image3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emf"/><Relationship Id="rId2" Type="http://schemas.openxmlformats.org/officeDocument/2006/relationships/customXml" Target="../ink/ink3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3.emf"/><Relationship Id="rId18" Type="http://schemas.openxmlformats.org/officeDocument/2006/relationships/customXml" Target="../ink/ink330.xml"/><Relationship Id="rId26" Type="http://schemas.openxmlformats.org/officeDocument/2006/relationships/customXml" Target="../ink/ink334.xml"/><Relationship Id="rId3" Type="http://schemas.openxmlformats.org/officeDocument/2006/relationships/image" Target="../media/image318.emf"/><Relationship Id="rId21" Type="http://schemas.openxmlformats.org/officeDocument/2006/relationships/image" Target="../media/image327.emf"/><Relationship Id="rId7" Type="http://schemas.openxmlformats.org/officeDocument/2006/relationships/image" Target="../media/image320.emf"/><Relationship Id="rId12" Type="http://schemas.openxmlformats.org/officeDocument/2006/relationships/customXml" Target="../ink/ink327.xml"/><Relationship Id="rId17" Type="http://schemas.openxmlformats.org/officeDocument/2006/relationships/image" Target="../media/image325.emf"/><Relationship Id="rId25" Type="http://schemas.openxmlformats.org/officeDocument/2006/relationships/image" Target="../media/image329.emf"/><Relationship Id="rId33" Type="http://schemas.openxmlformats.org/officeDocument/2006/relationships/image" Target="../media/image333.emf"/><Relationship Id="rId2" Type="http://schemas.openxmlformats.org/officeDocument/2006/relationships/customXml" Target="../ink/ink322.xml"/><Relationship Id="rId16" Type="http://schemas.openxmlformats.org/officeDocument/2006/relationships/customXml" Target="../ink/ink329.xml"/><Relationship Id="rId20" Type="http://schemas.openxmlformats.org/officeDocument/2006/relationships/customXml" Target="../ink/ink331.xml"/><Relationship Id="rId29" Type="http://schemas.openxmlformats.org/officeDocument/2006/relationships/image" Target="../media/image33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4.xml"/><Relationship Id="rId11" Type="http://schemas.openxmlformats.org/officeDocument/2006/relationships/image" Target="../media/image322.emf"/><Relationship Id="rId24" Type="http://schemas.openxmlformats.org/officeDocument/2006/relationships/customXml" Target="../ink/ink333.xml"/><Relationship Id="rId32" Type="http://schemas.openxmlformats.org/officeDocument/2006/relationships/customXml" Target="../ink/ink337.xml"/><Relationship Id="rId5" Type="http://schemas.openxmlformats.org/officeDocument/2006/relationships/image" Target="../media/image319.emf"/><Relationship Id="rId15" Type="http://schemas.openxmlformats.org/officeDocument/2006/relationships/image" Target="../media/image324.emf"/><Relationship Id="rId23" Type="http://schemas.openxmlformats.org/officeDocument/2006/relationships/image" Target="../media/image328.emf"/><Relationship Id="rId28" Type="http://schemas.openxmlformats.org/officeDocument/2006/relationships/customXml" Target="../ink/ink335.xml"/><Relationship Id="rId10" Type="http://schemas.openxmlformats.org/officeDocument/2006/relationships/customXml" Target="../ink/ink326.xml"/><Relationship Id="rId19" Type="http://schemas.openxmlformats.org/officeDocument/2006/relationships/image" Target="../media/image326.emf"/><Relationship Id="rId31" Type="http://schemas.openxmlformats.org/officeDocument/2006/relationships/image" Target="../media/image332.emf"/><Relationship Id="rId4" Type="http://schemas.openxmlformats.org/officeDocument/2006/relationships/customXml" Target="../ink/ink323.xml"/><Relationship Id="rId9" Type="http://schemas.openxmlformats.org/officeDocument/2006/relationships/image" Target="../media/image321.emf"/><Relationship Id="rId14" Type="http://schemas.openxmlformats.org/officeDocument/2006/relationships/customXml" Target="../ink/ink328.xml"/><Relationship Id="rId22" Type="http://schemas.openxmlformats.org/officeDocument/2006/relationships/customXml" Target="../ink/ink332.xml"/><Relationship Id="rId27" Type="http://schemas.openxmlformats.org/officeDocument/2006/relationships/image" Target="../media/image330.emf"/><Relationship Id="rId30" Type="http://schemas.openxmlformats.org/officeDocument/2006/relationships/customXml" Target="../ink/ink336.xml"/><Relationship Id="rId8" Type="http://schemas.openxmlformats.org/officeDocument/2006/relationships/customXml" Target="../ink/ink3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1.xml"/><Relationship Id="rId3" Type="http://schemas.openxmlformats.org/officeDocument/2006/relationships/image" Target="../media/image334.emf"/><Relationship Id="rId7" Type="http://schemas.openxmlformats.org/officeDocument/2006/relationships/image" Target="../media/image336.emf"/><Relationship Id="rId2" Type="http://schemas.openxmlformats.org/officeDocument/2006/relationships/customXml" Target="../ink/ink3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0.xml"/><Relationship Id="rId5" Type="http://schemas.openxmlformats.org/officeDocument/2006/relationships/image" Target="../media/image335.emf"/><Relationship Id="rId4" Type="http://schemas.openxmlformats.org/officeDocument/2006/relationships/customXml" Target="../ink/ink339.xml"/><Relationship Id="rId9" Type="http://schemas.openxmlformats.org/officeDocument/2006/relationships/image" Target="../media/image337.emf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3.emf"/><Relationship Id="rId18" Type="http://schemas.openxmlformats.org/officeDocument/2006/relationships/customXml" Target="../ink/ink350.xml"/><Relationship Id="rId26" Type="http://schemas.openxmlformats.org/officeDocument/2006/relationships/customXml" Target="../ink/ink354.xml"/><Relationship Id="rId21" Type="http://schemas.openxmlformats.org/officeDocument/2006/relationships/image" Target="../media/image347.emf"/><Relationship Id="rId34" Type="http://schemas.openxmlformats.org/officeDocument/2006/relationships/customXml" Target="../ink/ink358.xml"/><Relationship Id="rId7" Type="http://schemas.openxmlformats.org/officeDocument/2006/relationships/image" Target="../media/image340.emf"/><Relationship Id="rId12" Type="http://schemas.openxmlformats.org/officeDocument/2006/relationships/customXml" Target="../ink/ink347.xml"/><Relationship Id="rId17" Type="http://schemas.openxmlformats.org/officeDocument/2006/relationships/image" Target="../media/image345.emf"/><Relationship Id="rId25" Type="http://schemas.openxmlformats.org/officeDocument/2006/relationships/image" Target="../media/image349.emf"/><Relationship Id="rId33" Type="http://schemas.openxmlformats.org/officeDocument/2006/relationships/image" Target="../media/image353.emf"/><Relationship Id="rId2" Type="http://schemas.openxmlformats.org/officeDocument/2006/relationships/customXml" Target="../ink/ink342.xml"/><Relationship Id="rId16" Type="http://schemas.openxmlformats.org/officeDocument/2006/relationships/customXml" Target="../ink/ink349.xml"/><Relationship Id="rId20" Type="http://schemas.openxmlformats.org/officeDocument/2006/relationships/customXml" Target="../ink/ink351.xml"/><Relationship Id="rId29" Type="http://schemas.openxmlformats.org/officeDocument/2006/relationships/image" Target="../media/image35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4.xml"/><Relationship Id="rId11" Type="http://schemas.openxmlformats.org/officeDocument/2006/relationships/image" Target="../media/image342.emf"/><Relationship Id="rId24" Type="http://schemas.openxmlformats.org/officeDocument/2006/relationships/customXml" Target="../ink/ink353.xml"/><Relationship Id="rId32" Type="http://schemas.openxmlformats.org/officeDocument/2006/relationships/customXml" Target="../ink/ink357.xml"/><Relationship Id="rId37" Type="http://schemas.openxmlformats.org/officeDocument/2006/relationships/image" Target="../media/image355.emf"/><Relationship Id="rId5" Type="http://schemas.openxmlformats.org/officeDocument/2006/relationships/image" Target="../media/image339.emf"/><Relationship Id="rId15" Type="http://schemas.openxmlformats.org/officeDocument/2006/relationships/image" Target="../media/image344.emf"/><Relationship Id="rId23" Type="http://schemas.openxmlformats.org/officeDocument/2006/relationships/image" Target="../media/image348.emf"/><Relationship Id="rId28" Type="http://schemas.openxmlformats.org/officeDocument/2006/relationships/customXml" Target="../ink/ink355.xml"/><Relationship Id="rId36" Type="http://schemas.openxmlformats.org/officeDocument/2006/relationships/customXml" Target="../ink/ink359.xml"/><Relationship Id="rId10" Type="http://schemas.openxmlformats.org/officeDocument/2006/relationships/customXml" Target="../ink/ink346.xml"/><Relationship Id="rId19" Type="http://schemas.openxmlformats.org/officeDocument/2006/relationships/image" Target="../media/image346.emf"/><Relationship Id="rId31" Type="http://schemas.openxmlformats.org/officeDocument/2006/relationships/image" Target="../media/image352.emf"/><Relationship Id="rId4" Type="http://schemas.openxmlformats.org/officeDocument/2006/relationships/customXml" Target="../ink/ink343.xml"/><Relationship Id="rId9" Type="http://schemas.openxmlformats.org/officeDocument/2006/relationships/image" Target="../media/image341.emf"/><Relationship Id="rId14" Type="http://schemas.openxmlformats.org/officeDocument/2006/relationships/customXml" Target="../ink/ink348.xml"/><Relationship Id="rId22" Type="http://schemas.openxmlformats.org/officeDocument/2006/relationships/customXml" Target="../ink/ink352.xml"/><Relationship Id="rId27" Type="http://schemas.openxmlformats.org/officeDocument/2006/relationships/image" Target="../media/image350.emf"/><Relationship Id="rId30" Type="http://schemas.openxmlformats.org/officeDocument/2006/relationships/customXml" Target="../ink/ink356.xml"/><Relationship Id="rId35" Type="http://schemas.openxmlformats.org/officeDocument/2006/relationships/image" Target="../media/image354.emf"/><Relationship Id="rId8" Type="http://schemas.openxmlformats.org/officeDocument/2006/relationships/customXml" Target="../ink/ink345.xml"/><Relationship Id="rId3" Type="http://schemas.openxmlformats.org/officeDocument/2006/relationships/image" Target="../media/image33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emf"/><Relationship Id="rId2" Type="http://schemas.openxmlformats.org/officeDocument/2006/relationships/customXml" Target="../ink/ink36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5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emf"/><Relationship Id="rId7" Type="http://schemas.openxmlformats.org/officeDocument/2006/relationships/image" Target="../media/image361.emf"/><Relationship Id="rId2" Type="http://schemas.openxmlformats.org/officeDocument/2006/relationships/customXml" Target="../ink/ink36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63.xml"/><Relationship Id="rId5" Type="http://schemas.openxmlformats.org/officeDocument/2006/relationships/image" Target="../media/image360.emf"/><Relationship Id="rId4" Type="http://schemas.openxmlformats.org/officeDocument/2006/relationships/customXml" Target="../ink/ink36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12" Type="http://schemas.openxmlformats.org/officeDocument/2006/relationships/customXml" Target="../ink/ink32.xml"/><Relationship Id="rId17" Type="http://schemas.openxmlformats.org/officeDocument/2006/relationships/image" Target="../media/image35.emf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31.emf"/><Relationship Id="rId14" Type="http://schemas.openxmlformats.org/officeDocument/2006/relationships/customXml" Target="../ink/ink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12" Type="http://schemas.openxmlformats.org/officeDocument/2006/relationships/image" Target="../media/image4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customXml" Target="../ink/ink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image" Target="../media/image41.emf"/><Relationship Id="rId7" Type="http://schemas.openxmlformats.org/officeDocument/2006/relationships/image" Target="../media/image43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5" Type="http://schemas.openxmlformats.org/officeDocument/2006/relationships/image" Target="../media/image42.emf"/><Relationship Id="rId4" Type="http://schemas.openxmlformats.org/officeDocument/2006/relationships/customXml" Target="../ink/ink41.xml"/><Relationship Id="rId9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50.emf"/><Relationship Id="rId18" Type="http://schemas.openxmlformats.org/officeDocument/2006/relationships/customXml" Target="../ink/ink52.xml"/><Relationship Id="rId26" Type="http://schemas.openxmlformats.org/officeDocument/2006/relationships/customXml" Target="../ink/ink56.xml"/><Relationship Id="rId3" Type="http://schemas.openxmlformats.org/officeDocument/2006/relationships/image" Target="../media/image45.emf"/><Relationship Id="rId21" Type="http://schemas.openxmlformats.org/officeDocument/2006/relationships/image" Target="../media/image54.emf"/><Relationship Id="rId7" Type="http://schemas.openxmlformats.org/officeDocument/2006/relationships/image" Target="../media/image47.emf"/><Relationship Id="rId12" Type="http://schemas.openxmlformats.org/officeDocument/2006/relationships/customXml" Target="../ink/ink49.xml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2" Type="http://schemas.openxmlformats.org/officeDocument/2006/relationships/customXml" Target="../ink/ink44.xml"/><Relationship Id="rId16" Type="http://schemas.openxmlformats.org/officeDocument/2006/relationships/customXml" Target="../ink/ink51.xml"/><Relationship Id="rId20" Type="http://schemas.openxmlformats.org/officeDocument/2006/relationships/customXml" Target="../ink/ink53.xml"/><Relationship Id="rId29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11" Type="http://schemas.openxmlformats.org/officeDocument/2006/relationships/image" Target="../media/image49.emf"/><Relationship Id="rId24" Type="http://schemas.openxmlformats.org/officeDocument/2006/relationships/customXml" Target="../ink/ink55.xml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28" Type="http://schemas.openxmlformats.org/officeDocument/2006/relationships/customXml" Target="../ink/ink57.xml"/><Relationship Id="rId10" Type="http://schemas.openxmlformats.org/officeDocument/2006/relationships/customXml" Target="../ink/ink48.xml"/><Relationship Id="rId19" Type="http://schemas.openxmlformats.org/officeDocument/2006/relationships/image" Target="../media/image53.emf"/><Relationship Id="rId31" Type="http://schemas.openxmlformats.org/officeDocument/2006/relationships/image" Target="../media/image59.emf"/><Relationship Id="rId4" Type="http://schemas.openxmlformats.org/officeDocument/2006/relationships/customXml" Target="../ink/ink45.xml"/><Relationship Id="rId9" Type="http://schemas.openxmlformats.org/officeDocument/2006/relationships/image" Target="../media/image48.emf"/><Relationship Id="rId14" Type="http://schemas.openxmlformats.org/officeDocument/2006/relationships/customXml" Target="../ink/ink50.xml"/><Relationship Id="rId22" Type="http://schemas.openxmlformats.org/officeDocument/2006/relationships/customXml" Target="../ink/ink54.xml"/><Relationship Id="rId27" Type="http://schemas.openxmlformats.org/officeDocument/2006/relationships/image" Target="../media/image57.emf"/><Relationship Id="rId30" Type="http://schemas.openxmlformats.org/officeDocument/2006/relationships/customXml" Target="../ink/ink5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3" Type="http://schemas.openxmlformats.org/officeDocument/2006/relationships/image" Target="../media/image2.wmf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0.xml"/><Relationship Id="rId5" Type="http://schemas.openxmlformats.org/officeDocument/2006/relationships/image" Target="../media/image61.emf"/><Relationship Id="rId4" Type="http://schemas.openxmlformats.org/officeDocument/2006/relationships/customXml" Target="../ink/ink59.xml"/><Relationship Id="rId9" Type="http://schemas.openxmlformats.org/officeDocument/2006/relationships/image" Target="../media/image6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 minimizzazione dei costi: scelta ottima e statica comparata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derivazione della funzione di costo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L’impresa vuole produrre un dato quantitativo, Y ma al minimo costo:</a:t>
            </a:r>
          </a:p>
          <a:p>
            <a:pPr lvl="1"/>
            <a:r>
              <a:rPr lang="it-IT" dirty="0" smtClean="0"/>
              <a:t>In termini grafici si tratta di identificare, per un dato isoquanto, la retta di isocosto più bassa!</a:t>
            </a:r>
          </a:p>
          <a:p>
            <a:r>
              <a:rPr lang="it-IT" dirty="0" smtClean="0"/>
              <a:t>Se ripetiamo questo ragionamento per ogni possibile Y, otteniamo la curva di costo di lungo periodo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put penna 3"/>
              <p14:cNvContentPartPr/>
              <p14:nvPr/>
            </p14:nvContentPartPr>
            <p14:xfrm>
              <a:off x="4886178" y="2808775"/>
              <a:ext cx="2022840" cy="3672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6058" y="2688895"/>
                <a:ext cx="21430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put penna 4"/>
              <p14:cNvContentPartPr/>
              <p14:nvPr/>
            </p14:nvContentPartPr>
            <p14:xfrm>
              <a:off x="3472818" y="3150775"/>
              <a:ext cx="960840" cy="2700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2698" y="3030895"/>
                <a:ext cx="10810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put penna 5"/>
              <p14:cNvContentPartPr/>
              <p14:nvPr/>
            </p14:nvContentPartPr>
            <p14:xfrm>
              <a:off x="4941618" y="3085975"/>
              <a:ext cx="3159000" cy="11952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1498" y="2966095"/>
                <a:ext cx="32792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put penna 6"/>
              <p14:cNvContentPartPr/>
              <p14:nvPr/>
            </p14:nvContentPartPr>
            <p14:xfrm>
              <a:off x="2234778" y="3639655"/>
              <a:ext cx="924840" cy="2088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5018" y="3519775"/>
                <a:ext cx="1044360" cy="26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1318578" y="840295"/>
              <a:ext cx="7080840" cy="430092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4178" y="826975"/>
                <a:ext cx="7111440" cy="43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put penna 13"/>
              <p14:cNvContentPartPr/>
              <p14:nvPr/>
            </p14:nvContentPartPr>
            <p14:xfrm>
              <a:off x="1710258" y="3172015"/>
              <a:ext cx="2671200" cy="1348920"/>
            </p14:xfrm>
          </p:contentPart>
        </mc:Choice>
        <mc:Fallback xmlns="">
          <p:pic>
            <p:nvPicPr>
              <p:cNvPr id="14" name="Input penna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4778" y="3157615"/>
                <a:ext cx="2703960" cy="13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put penna 15"/>
              <p14:cNvContentPartPr/>
              <p14:nvPr/>
            </p14:nvContentPartPr>
            <p14:xfrm>
              <a:off x="2407938" y="2823175"/>
              <a:ext cx="2772360" cy="856800"/>
            </p14:xfrm>
          </p:contentPart>
        </mc:Choice>
        <mc:Fallback xmlns="">
          <p:pic>
            <p:nvPicPr>
              <p:cNvPr id="16" name="Input penna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2098" y="2809135"/>
                <a:ext cx="2805840" cy="8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put penna 17"/>
              <p14:cNvContentPartPr/>
              <p14:nvPr/>
            </p14:nvContentPartPr>
            <p14:xfrm>
              <a:off x="3168258" y="2277055"/>
              <a:ext cx="2709360" cy="67572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53858" y="2263015"/>
                <a:ext cx="274140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put penna 19"/>
              <p14:cNvContentPartPr/>
              <p14:nvPr/>
            </p14:nvContentPartPr>
            <p14:xfrm>
              <a:off x="3644538" y="1717975"/>
              <a:ext cx="2709720" cy="59004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4098" y="1707535"/>
                <a:ext cx="273636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put penna 30"/>
              <p14:cNvContentPartPr/>
              <p14:nvPr/>
            </p14:nvContentPartPr>
            <p14:xfrm>
              <a:off x="6625338" y="234055"/>
              <a:ext cx="2206440" cy="319680"/>
            </p14:xfrm>
          </p:contentPart>
        </mc:Choice>
        <mc:Fallback xmlns="">
          <p:pic>
            <p:nvPicPr>
              <p:cNvPr id="31" name="Input penna 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12738" y="216055"/>
                <a:ext cx="22374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put penna 32"/>
              <p14:cNvContentPartPr/>
              <p14:nvPr/>
            </p14:nvContentPartPr>
            <p14:xfrm>
              <a:off x="1486698" y="3640015"/>
              <a:ext cx="3088080" cy="1316160"/>
            </p14:xfrm>
          </p:contentPart>
        </mc:Choice>
        <mc:Fallback xmlns="">
          <p:pic>
            <p:nvPicPr>
              <p:cNvPr id="33" name="Input penna 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74458" y="3628855"/>
                <a:ext cx="3119040" cy="13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put penna 35"/>
              <p14:cNvContentPartPr/>
              <p14:nvPr/>
            </p14:nvContentPartPr>
            <p14:xfrm>
              <a:off x="1476618" y="3103615"/>
              <a:ext cx="4756320" cy="1857960"/>
            </p14:xfrm>
          </p:contentPart>
        </mc:Choice>
        <mc:Fallback xmlns="">
          <p:pic>
            <p:nvPicPr>
              <p:cNvPr id="36" name="Input penna 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61858" y="3089575"/>
                <a:ext cx="4789440" cy="18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Input penna 39"/>
              <p14:cNvContentPartPr/>
              <p14:nvPr/>
            </p14:nvContentPartPr>
            <p14:xfrm>
              <a:off x="1408578" y="1743535"/>
              <a:ext cx="8218440" cy="2449080"/>
            </p14:xfrm>
          </p:contentPart>
        </mc:Choice>
        <mc:Fallback xmlns="">
          <p:pic>
            <p:nvPicPr>
              <p:cNvPr id="40" name="Input penna 3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01018" y="1735255"/>
                <a:ext cx="8241480" cy="24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Input penna 41"/>
              <p14:cNvContentPartPr/>
              <p14:nvPr/>
            </p14:nvContentPartPr>
            <p14:xfrm>
              <a:off x="1129578" y="631135"/>
              <a:ext cx="339840" cy="33120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14818" y="616735"/>
                <a:ext cx="36936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put penna 42"/>
              <p14:cNvContentPartPr/>
              <p14:nvPr/>
            </p14:nvContentPartPr>
            <p14:xfrm>
              <a:off x="1387338" y="1238095"/>
              <a:ext cx="7503120" cy="2045880"/>
            </p14:xfrm>
          </p:contentPart>
        </mc:Choice>
        <mc:Fallback xmlns="">
          <p:pic>
            <p:nvPicPr>
              <p:cNvPr id="43" name="Input penna 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75818" y="1225855"/>
                <a:ext cx="7519320" cy="20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put penna 45"/>
              <p14:cNvContentPartPr/>
              <p14:nvPr/>
            </p14:nvContentPartPr>
            <p14:xfrm>
              <a:off x="390138" y="687295"/>
              <a:ext cx="316800" cy="40500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6098" y="679375"/>
                <a:ext cx="34704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put penna 46"/>
              <p14:cNvContentPartPr/>
              <p14:nvPr/>
            </p14:nvContentPartPr>
            <p14:xfrm>
              <a:off x="402018" y="607015"/>
              <a:ext cx="52920" cy="506880"/>
            </p14:xfrm>
          </p:contentPart>
        </mc:Choice>
        <mc:Fallback xmlns="">
          <p:pic>
            <p:nvPicPr>
              <p:cNvPr id="47" name="Input penna 4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9778" y="594775"/>
                <a:ext cx="7416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put penna 57"/>
              <p14:cNvContentPartPr/>
              <p14:nvPr/>
            </p14:nvContentPartPr>
            <p14:xfrm>
              <a:off x="7068858" y="192655"/>
              <a:ext cx="299880" cy="200520"/>
            </p14:xfrm>
          </p:contentPart>
        </mc:Choice>
        <mc:Fallback xmlns="">
          <p:pic>
            <p:nvPicPr>
              <p:cNvPr id="58" name="Input penna 5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53738" y="177535"/>
                <a:ext cx="3211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" name="Input penna 59"/>
              <p14:cNvContentPartPr/>
              <p14:nvPr/>
            </p14:nvContentPartPr>
            <p14:xfrm>
              <a:off x="7216458" y="706735"/>
              <a:ext cx="228960" cy="27792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00258" y="690535"/>
                <a:ext cx="2606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Input penna 60"/>
              <p14:cNvContentPartPr/>
              <p14:nvPr/>
            </p14:nvContentPartPr>
            <p14:xfrm>
              <a:off x="6544338" y="1941535"/>
              <a:ext cx="318960" cy="284400"/>
            </p14:xfrm>
          </p:contentPart>
        </mc:Choice>
        <mc:Fallback xmlns="">
          <p:pic>
            <p:nvPicPr>
              <p:cNvPr id="61" name="Input penna 6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30298" y="1925335"/>
                <a:ext cx="3495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0" name="Input penna 69"/>
              <p14:cNvContentPartPr/>
              <p14:nvPr/>
            </p14:nvContentPartPr>
            <p14:xfrm>
              <a:off x="8129418" y="4660975"/>
              <a:ext cx="110880" cy="299520"/>
            </p14:xfrm>
          </p:contentPart>
        </mc:Choice>
        <mc:Fallback xmlns="">
          <p:pic>
            <p:nvPicPr>
              <p:cNvPr id="70" name="Input penna 6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15018" y="4645855"/>
                <a:ext cx="1404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5" name="Input penna 104"/>
              <p14:cNvContentPartPr/>
              <p14:nvPr/>
            </p14:nvContentPartPr>
            <p14:xfrm>
              <a:off x="4124418" y="3625615"/>
              <a:ext cx="307440" cy="441720"/>
            </p14:xfrm>
          </p:contentPart>
        </mc:Choice>
        <mc:Fallback xmlns="">
          <p:pic>
            <p:nvPicPr>
              <p:cNvPr id="105" name="Input penna 10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08938" y="3609775"/>
                <a:ext cx="33912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9" name="Input penna 108"/>
              <p14:cNvContentPartPr/>
              <p14:nvPr/>
            </p14:nvContentPartPr>
            <p14:xfrm>
              <a:off x="5129178" y="2538775"/>
              <a:ext cx="336960" cy="463320"/>
            </p14:xfrm>
          </p:contentPart>
        </mc:Choice>
        <mc:Fallback xmlns="">
          <p:pic>
            <p:nvPicPr>
              <p:cNvPr id="109" name="Input penna 10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15138" y="2523295"/>
                <a:ext cx="3664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2" name="Input penna 111"/>
              <p14:cNvContentPartPr/>
              <p14:nvPr/>
            </p14:nvContentPartPr>
            <p14:xfrm>
              <a:off x="1470498" y="2876815"/>
              <a:ext cx="1310040" cy="464760"/>
            </p14:xfrm>
          </p:contentPart>
        </mc:Choice>
        <mc:Fallback xmlns="">
          <p:pic>
            <p:nvPicPr>
              <p:cNvPr id="112" name="Input penna 11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52858" y="2859175"/>
                <a:ext cx="134100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4" name="Input penna 113"/>
              <p14:cNvContentPartPr/>
              <p14:nvPr/>
            </p14:nvContentPartPr>
            <p14:xfrm>
              <a:off x="2812938" y="3345895"/>
              <a:ext cx="4241160" cy="157716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98538" y="3331495"/>
                <a:ext cx="4273560" cy="16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6" name="Input penna 115"/>
              <p14:cNvContentPartPr/>
              <p14:nvPr/>
            </p14:nvContentPartPr>
            <p14:xfrm>
              <a:off x="1502898" y="2706175"/>
              <a:ext cx="6153840" cy="2196360"/>
            </p14:xfrm>
          </p:contentPart>
        </mc:Choice>
        <mc:Fallback xmlns="">
          <p:pic>
            <p:nvPicPr>
              <p:cNvPr id="116" name="Input penna 11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86698" y="2689975"/>
                <a:ext cx="6188760" cy="22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1" name="Input penna 120"/>
              <p14:cNvContentPartPr/>
              <p14:nvPr/>
            </p14:nvContentPartPr>
            <p14:xfrm>
              <a:off x="2073858" y="3627415"/>
              <a:ext cx="281160" cy="203040"/>
            </p14:xfrm>
          </p:contentPart>
        </mc:Choice>
        <mc:Fallback xmlns="">
          <p:pic>
            <p:nvPicPr>
              <p:cNvPr id="121" name="Input penna 12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59818" y="3613375"/>
                <a:ext cx="3096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4" name="Input penna 123"/>
              <p14:cNvContentPartPr/>
              <p14:nvPr/>
            </p14:nvContentPartPr>
            <p14:xfrm>
              <a:off x="859578" y="2031895"/>
              <a:ext cx="628560" cy="738000"/>
            </p14:xfrm>
          </p:contentPart>
        </mc:Choice>
        <mc:Fallback xmlns="">
          <p:pic>
            <p:nvPicPr>
              <p:cNvPr id="124" name="Input penna 12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6978" y="2019295"/>
                <a:ext cx="65700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7" name="Input penna 136"/>
              <p14:cNvContentPartPr/>
              <p14:nvPr/>
            </p14:nvContentPartPr>
            <p14:xfrm>
              <a:off x="845898" y="2768455"/>
              <a:ext cx="688320" cy="224640"/>
            </p14:xfrm>
          </p:contentPart>
        </mc:Choice>
        <mc:Fallback xmlns="">
          <p:pic>
            <p:nvPicPr>
              <p:cNvPr id="137" name="Input penna 13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2218" y="2752615"/>
                <a:ext cx="7178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1" name="Input penna 150"/>
              <p14:cNvContentPartPr/>
              <p14:nvPr/>
            </p14:nvContentPartPr>
            <p14:xfrm>
              <a:off x="5985618" y="2779255"/>
              <a:ext cx="321840" cy="195480"/>
            </p14:xfrm>
          </p:contentPart>
        </mc:Choice>
        <mc:Fallback xmlns="">
          <p:pic>
            <p:nvPicPr>
              <p:cNvPr id="151" name="Input penna 15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69778" y="2764135"/>
                <a:ext cx="352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2" name="Input penna 151"/>
              <p14:cNvContentPartPr/>
              <p14:nvPr/>
            </p14:nvContentPartPr>
            <p14:xfrm>
              <a:off x="1535298" y="3057175"/>
              <a:ext cx="5213160" cy="1899360"/>
            </p14:xfrm>
          </p:contentPart>
        </mc:Choice>
        <mc:Fallback xmlns="">
          <p:pic>
            <p:nvPicPr>
              <p:cNvPr id="152" name="Input penna 15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21258" y="3043135"/>
                <a:ext cx="5247000" cy="19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53" name="Input penna 152"/>
              <p14:cNvContentPartPr/>
              <p14:nvPr/>
            </p14:nvContentPartPr>
            <p14:xfrm>
              <a:off x="1606218" y="5179015"/>
              <a:ext cx="7145640" cy="915840"/>
            </p14:xfrm>
          </p:contentPart>
        </mc:Choice>
        <mc:Fallback xmlns="">
          <p:pic>
            <p:nvPicPr>
              <p:cNvPr id="153" name="Input penna 15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90018" y="5163175"/>
                <a:ext cx="7174440" cy="9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5" name="Input penna 154"/>
              <p14:cNvContentPartPr/>
              <p14:nvPr/>
            </p14:nvContentPartPr>
            <p14:xfrm>
              <a:off x="2711418" y="3055735"/>
              <a:ext cx="669240" cy="879840"/>
            </p14:xfrm>
          </p:contentPart>
        </mc:Choice>
        <mc:Fallback xmlns="">
          <p:pic>
            <p:nvPicPr>
              <p:cNvPr id="155" name="Input penna 15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96298" y="3041335"/>
                <a:ext cx="700560" cy="9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0" name="Input penna 159"/>
              <p14:cNvContentPartPr/>
              <p14:nvPr/>
            </p14:nvContentPartPr>
            <p14:xfrm>
              <a:off x="2997618" y="1984375"/>
              <a:ext cx="268560" cy="450000"/>
            </p14:xfrm>
          </p:contentPart>
        </mc:Choice>
        <mc:Fallback xmlns="">
          <p:pic>
            <p:nvPicPr>
              <p:cNvPr id="160" name="Input penna 15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85738" y="1973215"/>
                <a:ext cx="29556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6" name="Input penna 165"/>
              <p14:cNvContentPartPr/>
              <p14:nvPr/>
            </p14:nvContentPartPr>
            <p14:xfrm>
              <a:off x="9411378" y="3696895"/>
              <a:ext cx="1105920" cy="928800"/>
            </p14:xfrm>
          </p:contentPart>
        </mc:Choice>
        <mc:Fallback xmlns="">
          <p:pic>
            <p:nvPicPr>
              <p:cNvPr id="166" name="Input penna 16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396258" y="3683215"/>
                <a:ext cx="1138320" cy="9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5" name="Input penna 174"/>
              <p14:cNvContentPartPr/>
              <p14:nvPr/>
            </p14:nvContentPartPr>
            <p14:xfrm>
              <a:off x="1430898" y="1987975"/>
              <a:ext cx="2747160" cy="896760"/>
            </p14:xfrm>
          </p:contentPart>
        </mc:Choice>
        <mc:Fallback xmlns="">
          <p:pic>
            <p:nvPicPr>
              <p:cNvPr id="175" name="Input penna 17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12178" y="1971775"/>
                <a:ext cx="2778480" cy="9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7" name="Input penna 176"/>
              <p14:cNvContentPartPr/>
              <p14:nvPr/>
            </p14:nvContentPartPr>
            <p14:xfrm>
              <a:off x="4120818" y="3429055"/>
              <a:ext cx="1351080" cy="286200"/>
            </p14:xfrm>
          </p:contentPart>
        </mc:Choice>
        <mc:Fallback xmlns="">
          <p:pic>
            <p:nvPicPr>
              <p:cNvPr id="177" name="Input penna 17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08218" y="3414655"/>
                <a:ext cx="13802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8" name="Input penna 177"/>
              <p14:cNvContentPartPr/>
              <p14:nvPr/>
            </p14:nvContentPartPr>
            <p14:xfrm>
              <a:off x="4054578" y="2851255"/>
              <a:ext cx="5474160" cy="1632600"/>
            </p14:xfrm>
          </p:contentPart>
        </mc:Choice>
        <mc:Fallback xmlns="">
          <p:pic>
            <p:nvPicPr>
              <p:cNvPr id="178" name="Input penna 17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42698" y="2837935"/>
                <a:ext cx="5502600" cy="16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7" name="Input penna 186"/>
              <p14:cNvContentPartPr/>
              <p14:nvPr/>
            </p14:nvContentPartPr>
            <p14:xfrm>
              <a:off x="3977898" y="2818495"/>
              <a:ext cx="172800" cy="330120"/>
            </p14:xfrm>
          </p:contentPart>
        </mc:Choice>
        <mc:Fallback xmlns="">
          <p:pic>
            <p:nvPicPr>
              <p:cNvPr id="187" name="Input penna 18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63138" y="2801935"/>
                <a:ext cx="20160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0" name="Input penna 9"/>
              <p14:cNvContentPartPr/>
              <p14:nvPr/>
            </p14:nvContentPartPr>
            <p14:xfrm>
              <a:off x="3982109" y="2956015"/>
              <a:ext cx="140400" cy="191340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70229" y="2945935"/>
                <a:ext cx="160200" cy="19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8" name="Input penna 27"/>
              <p14:cNvContentPartPr/>
              <p14:nvPr/>
            </p14:nvContentPartPr>
            <p14:xfrm>
              <a:off x="273029" y="2558935"/>
              <a:ext cx="1883160" cy="506160"/>
            </p14:xfrm>
          </p:contentPart>
        </mc:Choice>
        <mc:Fallback>
          <p:pic>
            <p:nvPicPr>
              <p:cNvPr id="28" name="Input penna 27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58629" y="2542375"/>
                <a:ext cx="190404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5" name="Input penna 34"/>
              <p14:cNvContentPartPr/>
              <p14:nvPr/>
            </p14:nvContentPartPr>
            <p14:xfrm>
              <a:off x="3545069" y="2861695"/>
              <a:ext cx="515880" cy="5904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34989" y="2851255"/>
                <a:ext cx="5364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" name="Input penna 50"/>
              <p14:cNvContentPartPr/>
              <p14:nvPr/>
            </p14:nvContentPartPr>
            <p14:xfrm>
              <a:off x="4215389" y="5181535"/>
              <a:ext cx="377640" cy="431280"/>
            </p14:xfrm>
          </p:contentPart>
        </mc:Choice>
        <mc:Fallback>
          <p:pic>
            <p:nvPicPr>
              <p:cNvPr id="51" name="Input penna 50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200269" y="5166775"/>
                <a:ext cx="40968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2" name="Input penna 71"/>
              <p14:cNvContentPartPr/>
              <p14:nvPr/>
            </p14:nvContentPartPr>
            <p14:xfrm>
              <a:off x="3972749" y="4869055"/>
              <a:ext cx="12960" cy="232200"/>
            </p14:xfrm>
          </p:contentPart>
        </mc:Choice>
        <mc:Fallback>
          <p:pic>
            <p:nvPicPr>
              <p:cNvPr id="72" name="Input penna 71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57989" y="4856095"/>
                <a:ext cx="406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3" name="Input penna 72"/>
              <p14:cNvContentPartPr/>
              <p14:nvPr/>
            </p14:nvContentPartPr>
            <p14:xfrm>
              <a:off x="3155189" y="2848015"/>
              <a:ext cx="259560" cy="1764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48349" y="2839735"/>
                <a:ext cx="2707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4" name="Input penna 73"/>
              <p14:cNvContentPartPr/>
              <p14:nvPr/>
            </p14:nvContentPartPr>
            <p14:xfrm>
              <a:off x="2897789" y="2764135"/>
              <a:ext cx="111600" cy="4716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88069" y="2754415"/>
                <a:ext cx="1278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5" name="Input penna 74"/>
              <p14:cNvContentPartPr/>
              <p14:nvPr/>
            </p14:nvContentPartPr>
            <p14:xfrm>
              <a:off x="2255909" y="2635255"/>
              <a:ext cx="494640" cy="10512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47269" y="2626615"/>
                <a:ext cx="5090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92" name="Input penna 91"/>
              <p14:cNvContentPartPr/>
              <p14:nvPr/>
            </p14:nvContentPartPr>
            <p14:xfrm>
              <a:off x="2492069" y="52255"/>
              <a:ext cx="2303640" cy="105192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478029" y="36410"/>
                <a:ext cx="2333520" cy="1083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95" name="Input penna 94"/>
              <p14:cNvContentPartPr/>
              <p14:nvPr/>
            </p14:nvContentPartPr>
            <p14:xfrm>
              <a:off x="2256269" y="148015"/>
              <a:ext cx="124920" cy="1022040"/>
            </p14:xfrm>
          </p:contentPart>
        </mc:Choice>
        <mc:Fallback>
          <p:pic>
            <p:nvPicPr>
              <p:cNvPr id="95" name="Input penna 94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240429" y="131815"/>
                <a:ext cx="157680" cy="10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46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Minimizzazione vincolata dei costi (grafico)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589240"/>
            <a:ext cx="29146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istrator\Documenti\didattica\microeconomia\lucidi aa 2014_15\capitolo 9\N2PCG20V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2110" y="1916832"/>
            <a:ext cx="6008965" cy="309244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put penna 8"/>
              <p14:cNvContentPartPr/>
              <p14:nvPr/>
            </p14:nvContentPartPr>
            <p14:xfrm>
              <a:off x="3487218" y="5188015"/>
              <a:ext cx="2065680" cy="47340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8858" y="5172535"/>
                <a:ext cx="210348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put penna 9"/>
              <p14:cNvContentPartPr/>
              <p14:nvPr/>
            </p14:nvContentPartPr>
            <p14:xfrm>
              <a:off x="3832458" y="5778055"/>
              <a:ext cx="504720" cy="42084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17698" y="5763295"/>
                <a:ext cx="53748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put penna 19"/>
              <p14:cNvContentPartPr/>
              <p14:nvPr/>
            </p14:nvContentPartPr>
            <p14:xfrm>
              <a:off x="4944858" y="6428575"/>
              <a:ext cx="817920" cy="44928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7218" y="6411295"/>
                <a:ext cx="85284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0" name="Input penna 59"/>
              <p14:cNvContentPartPr/>
              <p14:nvPr/>
            </p14:nvContentPartPr>
            <p14:xfrm>
              <a:off x="4647858" y="3910015"/>
              <a:ext cx="162000" cy="40140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3098" y="3895615"/>
                <a:ext cx="1850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" name="Input penna 81"/>
              <p14:cNvContentPartPr/>
              <p14:nvPr/>
            </p14:nvContentPartPr>
            <p14:xfrm>
              <a:off x="5508618" y="1121095"/>
              <a:ext cx="3328920" cy="3515040"/>
            </p14:xfrm>
          </p:contentPart>
        </mc:Choice>
        <mc:Fallback xmlns="">
          <p:pic>
            <p:nvPicPr>
              <p:cNvPr id="82" name="Input penna 8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92418" y="1111015"/>
                <a:ext cx="3360600" cy="3539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Combinazione ottima degli input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condizione di tangenza implica anche: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 sinistra (destra) c’è la quantità aggiuntiva di prodotto per ogni euro aggiuntivo speso in input di lavoro (capitale)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Equazione" r:id="rId3" imgW="114120" imgH="215640" progId="">
                  <p:embed/>
                </p:oleObj>
              </mc:Choice>
              <mc:Fallback>
                <p:oleObj name="Equazione" r:id="rId3" imgW="114120" imgH="215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3941763" y="2349500"/>
          <a:ext cx="2759075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Equazione" r:id="rId5" imgW="901440" imgH="393480" progId="">
                  <p:embed/>
                </p:oleObj>
              </mc:Choice>
              <mc:Fallback>
                <p:oleObj name="Equazione" r:id="rId5" imgW="90144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2349500"/>
                        <a:ext cx="2759075" cy="120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put penna 19"/>
              <p14:cNvContentPartPr/>
              <p14:nvPr/>
            </p14:nvContentPartPr>
            <p14:xfrm>
              <a:off x="5244738" y="5487175"/>
              <a:ext cx="2157840" cy="120096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29978" y="5471335"/>
                <a:ext cx="2183760" cy="12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put penna 22"/>
              <p14:cNvContentPartPr/>
              <p14:nvPr/>
            </p14:nvContentPartPr>
            <p14:xfrm>
              <a:off x="7157418" y="5471335"/>
              <a:ext cx="664200" cy="108360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40858" y="5455495"/>
                <a:ext cx="701280" cy="111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supponete che un'impresa paghi i lavoratori 100€ al giorno, e che possa acquistare i servizi di capitale/robot a 200€ al giorno. l'impresa produce 200 automobili al giorno, e la PMgK=0.3 e quella del lavoro è 0.1. L'impresa sta minimizzando i costi?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supponete che un'impresa paghi i lavoratori 100€ al giorno, e che possa acquistare i servizi di capitale/robot a 200€ al giorno. l'impresa produce 200 automobili al giorno, e la PMgK=0.3 e quella del lavoro è 0.1. L'impresa sta minimizzando i costi?</a:t>
            </a:r>
          </a:p>
          <a:p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1111578" y="5113135"/>
              <a:ext cx="7900560" cy="149472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6458" y="5098015"/>
                <a:ext cx="7934400" cy="15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put penna 23"/>
              <p14:cNvContentPartPr/>
              <p14:nvPr/>
            </p14:nvContentPartPr>
            <p14:xfrm>
              <a:off x="4732458" y="198415"/>
              <a:ext cx="33120" cy="125280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5538" y="185455"/>
                <a:ext cx="6264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put penna 25"/>
              <p14:cNvContentPartPr/>
              <p14:nvPr/>
            </p14:nvContentPartPr>
            <p14:xfrm>
              <a:off x="4769898" y="1359775"/>
              <a:ext cx="2079000" cy="70560"/>
            </p14:xfrm>
          </p:contentPart>
        </mc:Choice>
        <mc:Fallback xmlns="">
          <p:pic>
            <p:nvPicPr>
              <p:cNvPr id="26" name="Input penna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4778" y="1343935"/>
                <a:ext cx="21117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put penna 27"/>
              <p14:cNvContentPartPr/>
              <p14:nvPr/>
            </p14:nvContentPartPr>
            <p14:xfrm>
              <a:off x="5083098" y="336295"/>
              <a:ext cx="1244880" cy="774720"/>
            </p14:xfrm>
          </p:contentPart>
        </mc:Choice>
        <mc:Fallback xmlns="">
          <p:pic>
            <p:nvPicPr>
              <p:cNvPr id="28" name="Input penna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69058" y="324055"/>
                <a:ext cx="1278360" cy="8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put penna 34"/>
              <p14:cNvContentPartPr/>
              <p14:nvPr/>
            </p14:nvContentPartPr>
            <p14:xfrm>
              <a:off x="6564138" y="900055"/>
              <a:ext cx="967320" cy="67932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47578" y="887095"/>
                <a:ext cx="100044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put penna 40"/>
              <p14:cNvContentPartPr/>
              <p14:nvPr/>
            </p14:nvContentPartPr>
            <p14:xfrm>
              <a:off x="4678098" y="93655"/>
              <a:ext cx="146160" cy="532080"/>
            </p14:xfrm>
          </p:contentPart>
        </mc:Choice>
        <mc:Fallback xmlns="">
          <p:pic>
            <p:nvPicPr>
              <p:cNvPr id="41" name="Input penna 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60458" y="84655"/>
                <a:ext cx="17892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put penna 59"/>
              <p14:cNvContentPartPr/>
              <p14:nvPr/>
            </p14:nvContentPartPr>
            <p14:xfrm>
              <a:off x="4385058" y="93655"/>
              <a:ext cx="272880" cy="12816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72098" y="77095"/>
                <a:ext cx="300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put penna 60"/>
              <p14:cNvContentPartPr/>
              <p14:nvPr/>
            </p14:nvContentPartPr>
            <p14:xfrm>
              <a:off x="4391178" y="116695"/>
              <a:ext cx="12240" cy="186480"/>
            </p14:xfrm>
          </p:contentPart>
        </mc:Choice>
        <mc:Fallback xmlns="">
          <p:pic>
            <p:nvPicPr>
              <p:cNvPr id="61" name="Input penna 6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77138" y="104815"/>
                <a:ext cx="356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put penna 61"/>
              <p14:cNvContentPartPr/>
              <p14:nvPr/>
            </p14:nvContentPartPr>
            <p14:xfrm>
              <a:off x="4451298" y="219295"/>
              <a:ext cx="163080" cy="97200"/>
            </p14:xfrm>
          </p:contentPart>
        </mc:Choice>
        <mc:Fallback xmlns="">
          <p:pic>
            <p:nvPicPr>
              <p:cNvPr id="62" name="Input penna 6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35818" y="203815"/>
                <a:ext cx="1926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" name="Input penna 62"/>
              <p14:cNvContentPartPr/>
              <p14:nvPr/>
            </p14:nvContentPartPr>
            <p14:xfrm>
              <a:off x="4782138" y="812215"/>
              <a:ext cx="1798560" cy="574920"/>
            </p14:xfrm>
          </p:contentPart>
        </mc:Choice>
        <mc:Fallback xmlns="">
          <p:pic>
            <p:nvPicPr>
              <p:cNvPr id="63" name="Input penna 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9898" y="799975"/>
                <a:ext cx="182736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4" name="Input penna 123"/>
              <p14:cNvContentPartPr/>
              <p14:nvPr/>
            </p14:nvContentPartPr>
            <p14:xfrm>
              <a:off x="5613378" y="711415"/>
              <a:ext cx="744840" cy="402840"/>
            </p14:xfrm>
          </p:contentPart>
        </mc:Choice>
        <mc:Fallback xmlns="">
          <p:pic>
            <p:nvPicPr>
              <p:cNvPr id="124" name="Input penna 12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97538" y="695575"/>
                <a:ext cx="77652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9" name="Input penna 128"/>
              <p14:cNvContentPartPr/>
              <p14:nvPr/>
            </p14:nvContentPartPr>
            <p14:xfrm>
              <a:off x="5226378" y="410815"/>
              <a:ext cx="372240" cy="313560"/>
            </p14:xfrm>
          </p:contentPart>
        </mc:Choice>
        <mc:Fallback xmlns="">
          <p:pic>
            <p:nvPicPr>
              <p:cNvPr id="129" name="Input penna 12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11258" y="398215"/>
                <a:ext cx="400320" cy="34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552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" name="Input penna 64"/>
              <p14:cNvContentPartPr/>
              <p14:nvPr/>
            </p14:nvContentPartPr>
            <p14:xfrm>
              <a:off x="287538" y="181135"/>
              <a:ext cx="8689680" cy="4461840"/>
            </p14:xfrm>
          </p:contentPart>
        </mc:Choice>
        <mc:Fallback xmlns="">
          <p:pic>
            <p:nvPicPr>
              <p:cNvPr id="65" name="Input penna 6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458" y="164215"/>
                <a:ext cx="8714160" cy="44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3" name="Input penna 132"/>
              <p14:cNvContentPartPr/>
              <p14:nvPr/>
            </p14:nvContentPartPr>
            <p14:xfrm>
              <a:off x="1246938" y="3964735"/>
              <a:ext cx="100080" cy="2574720"/>
            </p14:xfrm>
          </p:contentPart>
        </mc:Choice>
        <mc:Fallback xmlns="">
          <p:pic>
            <p:nvPicPr>
              <p:cNvPr id="133" name="Input penna 1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0378" y="3949255"/>
                <a:ext cx="130680" cy="26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5" name="Input penna 134"/>
              <p14:cNvContentPartPr/>
              <p14:nvPr/>
            </p14:nvContentPartPr>
            <p14:xfrm>
              <a:off x="1281498" y="6486895"/>
              <a:ext cx="3328560" cy="92520"/>
            </p14:xfrm>
          </p:contentPart>
        </mc:Choice>
        <mc:Fallback xmlns="">
          <p:pic>
            <p:nvPicPr>
              <p:cNvPr id="135" name="Input penna 1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5658" y="6476095"/>
                <a:ext cx="33624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4" name="Input penna 153"/>
              <p14:cNvContentPartPr/>
              <p14:nvPr/>
            </p14:nvContentPartPr>
            <p14:xfrm>
              <a:off x="5599698" y="4005775"/>
              <a:ext cx="2968560" cy="2529000"/>
            </p14:xfrm>
          </p:contentPart>
        </mc:Choice>
        <mc:Fallback xmlns="">
          <p:pic>
            <p:nvPicPr>
              <p:cNvPr id="154" name="Input penna 1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83498" y="3990295"/>
                <a:ext cx="2996280" cy="25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2" name="Input penna 161"/>
              <p14:cNvContentPartPr/>
              <p14:nvPr/>
            </p14:nvContentPartPr>
            <p14:xfrm>
              <a:off x="1475178" y="4702735"/>
              <a:ext cx="2248560" cy="1519200"/>
            </p14:xfrm>
          </p:contentPart>
        </mc:Choice>
        <mc:Fallback xmlns="">
          <p:pic>
            <p:nvPicPr>
              <p:cNvPr id="162" name="Input penna 1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62938" y="4692655"/>
                <a:ext cx="2276280" cy="15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5" name="Input penna 164"/>
              <p14:cNvContentPartPr/>
              <p14:nvPr/>
            </p14:nvContentPartPr>
            <p14:xfrm>
              <a:off x="5805978" y="4625695"/>
              <a:ext cx="2448720" cy="1425240"/>
            </p14:xfrm>
          </p:contentPart>
        </mc:Choice>
        <mc:Fallback xmlns="">
          <p:pic>
            <p:nvPicPr>
              <p:cNvPr id="165" name="Input penna 1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96618" y="4616335"/>
                <a:ext cx="2477160" cy="14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0" name="Input penna 169"/>
              <p14:cNvContentPartPr/>
              <p14:nvPr/>
            </p14:nvContentPartPr>
            <p14:xfrm>
              <a:off x="6631458" y="572455"/>
              <a:ext cx="2000160" cy="1148760"/>
            </p14:xfrm>
          </p:contentPart>
        </mc:Choice>
        <mc:Fallback xmlns="">
          <p:pic>
            <p:nvPicPr>
              <p:cNvPr id="170" name="Input penna 16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15258" y="558415"/>
                <a:ext cx="2030760" cy="11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6" name="Input penna 195"/>
              <p14:cNvContentPartPr/>
              <p14:nvPr/>
            </p14:nvContentPartPr>
            <p14:xfrm>
              <a:off x="560778" y="5270095"/>
              <a:ext cx="802440" cy="289440"/>
            </p14:xfrm>
          </p:contentPart>
        </mc:Choice>
        <mc:Fallback xmlns="">
          <p:pic>
            <p:nvPicPr>
              <p:cNvPr id="196" name="Input penna 19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6378" y="5253175"/>
                <a:ext cx="8251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1" name="Input penna 220"/>
              <p14:cNvContentPartPr/>
              <p14:nvPr/>
            </p14:nvContentPartPr>
            <p14:xfrm>
              <a:off x="3075738" y="2687815"/>
              <a:ext cx="508320" cy="32040"/>
            </p14:xfrm>
          </p:contentPart>
        </mc:Choice>
        <mc:Fallback xmlns="">
          <p:pic>
            <p:nvPicPr>
              <p:cNvPr id="221" name="Input penna 2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5618" y="2567935"/>
                <a:ext cx="6285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5" name="Input penna 274"/>
              <p14:cNvContentPartPr/>
              <p14:nvPr/>
            </p14:nvContentPartPr>
            <p14:xfrm>
              <a:off x="694698" y="1688095"/>
              <a:ext cx="4194360" cy="2357640"/>
            </p14:xfrm>
          </p:contentPart>
        </mc:Choice>
        <mc:Fallback xmlns="">
          <p:pic>
            <p:nvPicPr>
              <p:cNvPr id="275" name="Input penna 2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7418" y="1670095"/>
                <a:ext cx="4229280" cy="23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0" name="Input penna 279"/>
              <p14:cNvContentPartPr/>
              <p14:nvPr/>
            </p14:nvContentPartPr>
            <p14:xfrm>
              <a:off x="3554178" y="3273175"/>
              <a:ext cx="1040040" cy="1656360"/>
            </p14:xfrm>
          </p:contentPart>
        </mc:Choice>
        <mc:Fallback xmlns="">
          <p:pic>
            <p:nvPicPr>
              <p:cNvPr id="280" name="Input penna 27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39058" y="3254815"/>
                <a:ext cx="1072800" cy="16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6" name="Input penna 285"/>
              <p14:cNvContentPartPr/>
              <p14:nvPr/>
            </p14:nvContentPartPr>
            <p14:xfrm>
              <a:off x="6666018" y="5193055"/>
              <a:ext cx="968400" cy="1638360"/>
            </p14:xfrm>
          </p:contentPart>
        </mc:Choice>
        <mc:Fallback xmlns="">
          <p:pic>
            <p:nvPicPr>
              <p:cNvPr id="286" name="Input penna 28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50178" y="5177935"/>
                <a:ext cx="1000800" cy="16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4" name="Input penna 303"/>
              <p14:cNvContentPartPr/>
              <p14:nvPr/>
            </p14:nvContentPartPr>
            <p14:xfrm>
              <a:off x="509298" y="3489895"/>
              <a:ext cx="2220840" cy="697680"/>
            </p14:xfrm>
          </p:contentPart>
        </mc:Choice>
        <mc:Fallback xmlns="">
          <p:pic>
            <p:nvPicPr>
              <p:cNvPr id="304" name="Input penna 30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2738" y="3472975"/>
                <a:ext cx="2253960" cy="7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6" name="Input penna 305"/>
              <p14:cNvContentPartPr/>
              <p14:nvPr/>
            </p14:nvContentPartPr>
            <p14:xfrm>
              <a:off x="1825818" y="3406015"/>
              <a:ext cx="1184760" cy="1525320"/>
            </p14:xfrm>
          </p:contentPart>
        </mc:Choice>
        <mc:Fallback xmlns="">
          <p:pic>
            <p:nvPicPr>
              <p:cNvPr id="306" name="Input penna 30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10698" y="3393775"/>
                <a:ext cx="1216440" cy="15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1" name="Input penna 310"/>
              <p14:cNvContentPartPr/>
              <p14:nvPr/>
            </p14:nvContentPartPr>
            <p14:xfrm>
              <a:off x="1519818" y="5497975"/>
              <a:ext cx="1402200" cy="339840"/>
            </p14:xfrm>
          </p:contentPart>
        </mc:Choice>
        <mc:Fallback xmlns="">
          <p:pic>
            <p:nvPicPr>
              <p:cNvPr id="311" name="Input penna 31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03978" y="5490055"/>
                <a:ext cx="14349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4" name="Input penna 313"/>
              <p14:cNvContentPartPr/>
              <p14:nvPr/>
            </p14:nvContentPartPr>
            <p14:xfrm>
              <a:off x="2912658" y="5738095"/>
              <a:ext cx="125640" cy="228960"/>
            </p14:xfrm>
          </p:contentPart>
        </mc:Choice>
        <mc:Fallback xmlns="">
          <p:pic>
            <p:nvPicPr>
              <p:cNvPr id="314" name="Input penna 31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00058" y="5725135"/>
                <a:ext cx="1526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7" name="Input penna 316"/>
              <p14:cNvContentPartPr/>
              <p14:nvPr/>
            </p14:nvContentPartPr>
            <p14:xfrm>
              <a:off x="4601058" y="4583575"/>
              <a:ext cx="787320" cy="610200"/>
            </p14:xfrm>
          </p:contentPart>
        </mc:Choice>
        <mc:Fallback xmlns="">
          <p:pic>
            <p:nvPicPr>
              <p:cNvPr id="317" name="Input penna 31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87378" y="4570255"/>
                <a:ext cx="81864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8" name="Input penna 317"/>
              <p14:cNvContentPartPr/>
              <p14:nvPr/>
            </p14:nvContentPartPr>
            <p14:xfrm>
              <a:off x="1855338" y="5480335"/>
              <a:ext cx="7254720" cy="1375920"/>
            </p14:xfrm>
          </p:contentPart>
        </mc:Choice>
        <mc:Fallback xmlns="">
          <p:pic>
            <p:nvPicPr>
              <p:cNvPr id="318" name="Input penna 31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37698" y="5464135"/>
                <a:ext cx="7292160" cy="14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7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Illustrare graficamente come varia la scelta </a:t>
            </a:r>
            <a:r>
              <a:rPr lang="it-IT" dirty="0" smtClean="0"/>
              <a:t>ottima dei fattori produttivi </a:t>
            </a:r>
            <a:r>
              <a:rPr lang="it-IT" dirty="0" smtClean="0"/>
              <a:t>al variare delle condizioni </a:t>
            </a:r>
            <a:r>
              <a:rPr lang="it-IT" i="1" dirty="0" err="1" smtClean="0"/>
              <a:t>coeteris</a:t>
            </a:r>
            <a:r>
              <a:rPr lang="it-IT" i="1" dirty="0" smtClean="0"/>
              <a:t> </a:t>
            </a:r>
            <a:r>
              <a:rPr lang="it-IT" i="1" dirty="0" err="1" smtClean="0"/>
              <a:t>paribus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Prezzi dei </a:t>
            </a:r>
            <a:r>
              <a:rPr lang="it-IT" dirty="0" smtClean="0"/>
              <a:t>fattori</a:t>
            </a:r>
            <a:endParaRPr lang="it-IT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1562189" y="3860335"/>
              <a:ext cx="43200" cy="276948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8869" y="3848455"/>
                <a:ext cx="68400" cy="27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1562189" y="6518575"/>
              <a:ext cx="4039200" cy="10872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9949" y="6503815"/>
                <a:ext cx="40669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put penna 16"/>
              <p14:cNvContentPartPr/>
              <p14:nvPr/>
            </p14:nvContentPartPr>
            <p14:xfrm>
              <a:off x="6521549" y="3114055"/>
              <a:ext cx="1143360" cy="55332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5349" y="3099655"/>
                <a:ext cx="117684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Input penna 25"/>
              <p14:cNvContentPartPr/>
              <p14:nvPr/>
            </p14:nvContentPartPr>
            <p14:xfrm>
              <a:off x="1955669" y="4224295"/>
              <a:ext cx="2810520" cy="1536840"/>
            </p14:xfrm>
          </p:contentPart>
        </mc:Choice>
        <mc:Fallback>
          <p:pic>
            <p:nvPicPr>
              <p:cNvPr id="26" name="Input penna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42349" y="4214935"/>
                <a:ext cx="2830680" cy="15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put penna 35"/>
              <p14:cNvContentPartPr/>
              <p14:nvPr/>
            </p14:nvContentPartPr>
            <p14:xfrm>
              <a:off x="2978429" y="5559895"/>
              <a:ext cx="66240" cy="91800"/>
            </p14:xfrm>
          </p:contentPart>
        </mc:Choice>
        <mc:Fallback>
          <p:pic>
            <p:nvPicPr>
              <p:cNvPr id="36" name="Input penna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61869" y="5544415"/>
                <a:ext cx="982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0" name="Input penna 39"/>
              <p14:cNvContentPartPr/>
              <p14:nvPr/>
            </p14:nvContentPartPr>
            <p14:xfrm>
              <a:off x="1583069" y="5146975"/>
              <a:ext cx="590040" cy="139608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0109" y="5134375"/>
                <a:ext cx="618480" cy="14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6" name="Input penna 45"/>
              <p14:cNvContentPartPr/>
              <p14:nvPr/>
            </p14:nvContentPartPr>
            <p14:xfrm>
              <a:off x="1612589" y="4206295"/>
              <a:ext cx="1043280" cy="232164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99269" y="4192975"/>
                <a:ext cx="1072800" cy="23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6" name="Input penna 55"/>
              <p14:cNvContentPartPr/>
              <p14:nvPr/>
            </p14:nvContentPartPr>
            <p14:xfrm>
              <a:off x="1813829" y="3263455"/>
              <a:ext cx="1643760" cy="3337920"/>
            </p14:xfrm>
          </p:contentPart>
        </mc:Choice>
        <mc:Fallback>
          <p:pic>
            <p:nvPicPr>
              <p:cNvPr id="56" name="Input penna 5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01949" y="3252295"/>
                <a:ext cx="1672560" cy="33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4" name="Input penna 63"/>
              <p14:cNvContentPartPr/>
              <p14:nvPr/>
            </p14:nvContentPartPr>
            <p14:xfrm>
              <a:off x="3879149" y="5724055"/>
              <a:ext cx="78480" cy="70920"/>
            </p14:xfrm>
          </p:contentPart>
        </mc:Choice>
        <mc:Fallback>
          <p:pic>
            <p:nvPicPr>
              <p:cNvPr id="64" name="Input penna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64029" y="5707495"/>
                <a:ext cx="108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3" name="Input penna 72"/>
              <p14:cNvContentPartPr/>
              <p14:nvPr/>
            </p14:nvContentPartPr>
            <p14:xfrm>
              <a:off x="1638509" y="3940975"/>
              <a:ext cx="411120" cy="84672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24109" y="3926575"/>
                <a:ext cx="434160" cy="86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7" name="Input penna 76"/>
              <p14:cNvContentPartPr/>
              <p14:nvPr/>
            </p14:nvContentPartPr>
            <p14:xfrm>
              <a:off x="1960349" y="4535695"/>
              <a:ext cx="1071360" cy="2049480"/>
            </p14:xfrm>
          </p:contentPart>
        </mc:Choice>
        <mc:Fallback>
          <p:pic>
            <p:nvPicPr>
              <p:cNvPr id="77" name="Input penna 7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49549" y="4526335"/>
                <a:ext cx="1096920" cy="20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8" name="Input penna 87"/>
              <p14:cNvContentPartPr/>
              <p14:nvPr/>
            </p14:nvContentPartPr>
            <p14:xfrm>
              <a:off x="2043869" y="4629655"/>
              <a:ext cx="370080" cy="218232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28029" y="4613095"/>
                <a:ext cx="401400" cy="22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2" name="Input penna 91"/>
              <p14:cNvContentPartPr/>
              <p14:nvPr/>
            </p14:nvContentPartPr>
            <p14:xfrm>
              <a:off x="2321429" y="6135175"/>
              <a:ext cx="0" cy="4140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0" y="0"/>
                <a:ext cx="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8" name="Input penna 117"/>
              <p14:cNvContentPartPr/>
              <p14:nvPr/>
            </p14:nvContentPartPr>
            <p14:xfrm>
              <a:off x="1575149" y="4504375"/>
              <a:ext cx="540360" cy="380520"/>
            </p14:xfrm>
          </p:contentPart>
        </mc:Choice>
        <mc:Fallback>
          <p:pic>
            <p:nvPicPr>
              <p:cNvPr id="118" name="Input penna 1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67229" y="4491415"/>
                <a:ext cx="5630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9" name="Input penna 118"/>
              <p14:cNvContentPartPr/>
              <p14:nvPr/>
            </p14:nvContentPartPr>
            <p14:xfrm>
              <a:off x="1140629" y="4740175"/>
              <a:ext cx="321120" cy="301320"/>
            </p14:xfrm>
          </p:contentPart>
        </mc:Choice>
        <mc:Fallback>
          <p:pic>
            <p:nvPicPr>
              <p:cNvPr id="119" name="Input penna 11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25149" y="4723975"/>
                <a:ext cx="35244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7" name="Input penna 136"/>
              <p14:cNvContentPartPr/>
              <p14:nvPr/>
            </p14:nvContentPartPr>
            <p14:xfrm>
              <a:off x="5043389" y="5427415"/>
              <a:ext cx="944640" cy="570240"/>
            </p14:xfrm>
          </p:contentPart>
        </mc:Choice>
        <mc:Fallback>
          <p:pic>
            <p:nvPicPr>
              <p:cNvPr id="137" name="Input penna 13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30069" y="5407615"/>
                <a:ext cx="977760" cy="6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5" name="Input penna 144"/>
              <p14:cNvContentPartPr/>
              <p14:nvPr/>
            </p14:nvContentPartPr>
            <p14:xfrm>
              <a:off x="3013349" y="6634135"/>
              <a:ext cx="227520" cy="201600"/>
            </p14:xfrm>
          </p:contentPart>
        </mc:Choice>
        <mc:Fallback>
          <p:pic>
            <p:nvPicPr>
              <p:cNvPr id="145" name="Input penna 14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00389" y="6621175"/>
                <a:ext cx="2545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9" name="Input penna 148"/>
              <p14:cNvContentPartPr/>
              <p14:nvPr/>
            </p14:nvContentPartPr>
            <p14:xfrm>
              <a:off x="2654789" y="5711815"/>
              <a:ext cx="286560" cy="564120"/>
            </p14:xfrm>
          </p:contentPart>
        </mc:Choice>
        <mc:Fallback>
          <p:pic>
            <p:nvPicPr>
              <p:cNvPr id="149" name="Input penna 14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0749" y="5698495"/>
                <a:ext cx="31536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51" name="Input penna 150"/>
              <p14:cNvContentPartPr/>
              <p14:nvPr/>
            </p14:nvContentPartPr>
            <p14:xfrm>
              <a:off x="5286389" y="142255"/>
              <a:ext cx="375120" cy="672120"/>
            </p14:xfrm>
          </p:contentPart>
        </mc:Choice>
        <mc:Fallback>
          <p:pic>
            <p:nvPicPr>
              <p:cNvPr id="151" name="Input penna 15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70189" y="126775"/>
                <a:ext cx="40932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56" name="Input penna 155"/>
              <p14:cNvContentPartPr/>
              <p14:nvPr/>
            </p14:nvContentPartPr>
            <p14:xfrm>
              <a:off x="6530189" y="135415"/>
              <a:ext cx="397800" cy="640440"/>
            </p14:xfrm>
          </p:contentPart>
        </mc:Choice>
        <mc:Fallback>
          <p:pic>
            <p:nvPicPr>
              <p:cNvPr id="156" name="Input penna 15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16869" y="119575"/>
                <a:ext cx="42948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68" name="Input penna 167"/>
              <p14:cNvContentPartPr/>
              <p14:nvPr/>
            </p14:nvContentPartPr>
            <p14:xfrm>
              <a:off x="1492709" y="1971775"/>
              <a:ext cx="194400" cy="195840"/>
            </p14:xfrm>
          </p:contentPart>
        </mc:Choice>
        <mc:Fallback>
          <p:pic>
            <p:nvPicPr>
              <p:cNvPr id="168" name="Input penna 16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77229" y="1957735"/>
                <a:ext cx="2257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70" name="Input penna 169"/>
              <p14:cNvContentPartPr/>
              <p14:nvPr/>
            </p14:nvContentPartPr>
            <p14:xfrm>
              <a:off x="1104269" y="1798615"/>
              <a:ext cx="37800" cy="310680"/>
            </p14:xfrm>
          </p:contentPart>
        </mc:Choice>
        <mc:Fallback>
          <p:pic>
            <p:nvPicPr>
              <p:cNvPr id="170" name="Input penna 16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92029" y="1786375"/>
                <a:ext cx="6516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71" name="Input penna 170"/>
              <p14:cNvContentPartPr/>
              <p14:nvPr/>
            </p14:nvContentPartPr>
            <p14:xfrm>
              <a:off x="1122629" y="1818055"/>
              <a:ext cx="162720" cy="189720"/>
            </p14:xfrm>
          </p:contentPart>
        </mc:Choice>
        <mc:Fallback>
          <p:pic>
            <p:nvPicPr>
              <p:cNvPr id="171" name="Input penna 17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12909" y="1803655"/>
                <a:ext cx="1868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2" name="Input penna 171"/>
              <p14:cNvContentPartPr/>
              <p14:nvPr/>
            </p14:nvContentPartPr>
            <p14:xfrm>
              <a:off x="1175909" y="1911655"/>
              <a:ext cx="149400" cy="114840"/>
            </p14:xfrm>
          </p:contentPart>
        </mc:Choice>
        <mc:Fallback>
          <p:pic>
            <p:nvPicPr>
              <p:cNvPr id="172" name="Input penna 17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63669" y="1899415"/>
                <a:ext cx="1753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73" name="Input penna 172"/>
              <p14:cNvContentPartPr/>
              <p14:nvPr/>
            </p14:nvContentPartPr>
            <p14:xfrm>
              <a:off x="1611149" y="2089135"/>
              <a:ext cx="41760" cy="1772640"/>
            </p14:xfrm>
          </p:contentPart>
        </mc:Choice>
        <mc:Fallback>
          <p:pic>
            <p:nvPicPr>
              <p:cNvPr id="173" name="Input penna 17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98549" y="2075095"/>
                <a:ext cx="68400" cy="17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84" name="Input penna 183"/>
              <p14:cNvContentPartPr/>
              <p14:nvPr/>
            </p14:nvContentPartPr>
            <p14:xfrm>
              <a:off x="1033349" y="3617695"/>
              <a:ext cx="637920" cy="335520"/>
            </p14:xfrm>
          </p:contentPart>
        </mc:Choice>
        <mc:Fallback>
          <p:pic>
            <p:nvPicPr>
              <p:cNvPr id="184" name="Input penna 18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21469" y="3604735"/>
                <a:ext cx="6627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92" name="Input penna 191"/>
              <p14:cNvContentPartPr/>
              <p14:nvPr/>
            </p14:nvContentPartPr>
            <p14:xfrm>
              <a:off x="7665629" y="692335"/>
              <a:ext cx="1183680" cy="1167840"/>
            </p14:xfrm>
          </p:contentPart>
        </mc:Choice>
        <mc:Fallback>
          <p:pic>
            <p:nvPicPr>
              <p:cNvPr id="192" name="Input penna 19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2309" y="678655"/>
                <a:ext cx="1210320" cy="11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03" name="Input penna 202"/>
              <p14:cNvContentPartPr/>
              <p14:nvPr/>
            </p14:nvContentPartPr>
            <p14:xfrm>
              <a:off x="6879749" y="3999295"/>
              <a:ext cx="1379880" cy="1977840"/>
            </p14:xfrm>
          </p:contentPart>
        </mc:Choice>
        <mc:Fallback>
          <p:pic>
            <p:nvPicPr>
              <p:cNvPr id="203" name="Input penna 20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64269" y="3982015"/>
                <a:ext cx="1410120" cy="20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12" name="Input penna 211"/>
              <p14:cNvContentPartPr/>
              <p14:nvPr/>
            </p14:nvContentPartPr>
            <p14:xfrm>
              <a:off x="1643189" y="3905335"/>
              <a:ext cx="2818080" cy="2680200"/>
            </p14:xfrm>
          </p:contentPart>
        </mc:Choice>
        <mc:Fallback>
          <p:pic>
            <p:nvPicPr>
              <p:cNvPr id="212" name="Input penna 21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30949" y="3893095"/>
                <a:ext cx="2839680" cy="27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13" name="Input penna 212"/>
              <p14:cNvContentPartPr/>
              <p14:nvPr/>
            </p14:nvContentPartPr>
            <p14:xfrm>
              <a:off x="7087469" y="4557295"/>
              <a:ext cx="150840" cy="326880"/>
            </p14:xfrm>
          </p:contentPart>
        </mc:Choice>
        <mc:Fallback>
          <p:pic>
            <p:nvPicPr>
              <p:cNvPr id="213" name="Input penna 21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73429" y="4542175"/>
                <a:ext cx="1771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15" name="Input penna 214"/>
              <p14:cNvContentPartPr/>
              <p14:nvPr/>
            </p14:nvContentPartPr>
            <p14:xfrm>
              <a:off x="7058669" y="5096575"/>
              <a:ext cx="309960" cy="259920"/>
            </p14:xfrm>
          </p:contentPart>
        </mc:Choice>
        <mc:Fallback>
          <p:pic>
            <p:nvPicPr>
              <p:cNvPr id="215" name="Input penna 21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44989" y="5081455"/>
                <a:ext cx="3391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20" name="Input penna 219"/>
              <p14:cNvContentPartPr/>
              <p14:nvPr/>
            </p14:nvContentPartPr>
            <p14:xfrm>
              <a:off x="5572229" y="5204575"/>
              <a:ext cx="2829960" cy="1548000"/>
            </p14:xfrm>
          </p:contentPart>
        </mc:Choice>
        <mc:Fallback>
          <p:pic>
            <p:nvPicPr>
              <p:cNvPr id="220" name="Input penna 21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58549" y="5187295"/>
                <a:ext cx="2859840" cy="15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21" name="Input penna 220"/>
              <p14:cNvContentPartPr/>
              <p14:nvPr/>
            </p14:nvContentPartPr>
            <p14:xfrm>
              <a:off x="4404749" y="6735655"/>
              <a:ext cx="440280" cy="192240"/>
            </p14:xfrm>
          </p:contentPart>
        </mc:Choice>
        <mc:Fallback>
          <p:pic>
            <p:nvPicPr>
              <p:cNvPr id="221" name="Input penna 22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91069" y="6721615"/>
                <a:ext cx="4665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24" name="Input penna 223"/>
              <p14:cNvContentPartPr/>
              <p14:nvPr/>
            </p14:nvContentPartPr>
            <p14:xfrm>
              <a:off x="1677749" y="3455335"/>
              <a:ext cx="7200" cy="24120"/>
            </p14:xfrm>
          </p:contentPart>
        </mc:Choice>
        <mc:Fallback>
          <p:pic>
            <p:nvPicPr>
              <p:cNvPr id="224" name="Input penna 22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669829" y="3445255"/>
                <a:ext cx="21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28" name="Input penna 227"/>
              <p14:cNvContentPartPr/>
              <p14:nvPr/>
            </p14:nvContentPartPr>
            <p14:xfrm>
              <a:off x="7040669" y="5476015"/>
              <a:ext cx="454680" cy="29160"/>
            </p14:xfrm>
          </p:contentPart>
        </mc:Choice>
        <mc:Fallback>
          <p:pic>
            <p:nvPicPr>
              <p:cNvPr id="228" name="Input penna 22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26989" y="5464135"/>
                <a:ext cx="4860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33" name="Input penna 232"/>
              <p14:cNvContentPartPr/>
              <p14:nvPr/>
            </p14:nvContentPartPr>
            <p14:xfrm>
              <a:off x="2993189" y="4273615"/>
              <a:ext cx="1238400" cy="886680"/>
            </p14:xfrm>
          </p:contentPart>
        </mc:Choice>
        <mc:Fallback>
          <p:pic>
            <p:nvPicPr>
              <p:cNvPr id="233" name="Input penna 232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79149" y="4257775"/>
                <a:ext cx="1266480" cy="9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37" name="Input penna 236"/>
              <p14:cNvContentPartPr/>
              <p14:nvPr/>
            </p14:nvContentPartPr>
            <p14:xfrm>
              <a:off x="1520429" y="4537495"/>
              <a:ext cx="873000" cy="757800"/>
            </p14:xfrm>
          </p:contentPart>
        </mc:Choice>
        <mc:Fallback>
          <p:pic>
            <p:nvPicPr>
              <p:cNvPr id="237" name="Input penna 23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02429" y="4519495"/>
                <a:ext cx="90108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38" name="Input penna 237"/>
              <p14:cNvContentPartPr/>
              <p14:nvPr/>
            </p14:nvContentPartPr>
            <p14:xfrm>
              <a:off x="1598549" y="5163535"/>
              <a:ext cx="360" cy="360"/>
            </p14:xfrm>
          </p:contentPart>
        </mc:Choice>
        <mc:Fallback>
          <p:pic>
            <p:nvPicPr>
              <p:cNvPr id="238" name="Input penna 23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93869" y="5158855"/>
                <a:ext cx="972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40" name="Input penna 239"/>
              <p14:cNvContentPartPr/>
              <p14:nvPr/>
            </p14:nvContentPartPr>
            <p14:xfrm>
              <a:off x="2322509" y="5225815"/>
              <a:ext cx="1107360" cy="1323720"/>
            </p14:xfrm>
          </p:contentPart>
        </mc:Choice>
        <mc:Fallback>
          <p:pic>
            <p:nvPicPr>
              <p:cNvPr id="240" name="Input penna 239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10989" y="5214295"/>
                <a:ext cx="1137600" cy="13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42" name="Input penna 241"/>
              <p14:cNvContentPartPr/>
              <p14:nvPr/>
            </p14:nvContentPartPr>
            <p14:xfrm>
              <a:off x="2274989" y="4951495"/>
              <a:ext cx="176040" cy="350280"/>
            </p14:xfrm>
          </p:contentPart>
        </mc:Choice>
        <mc:Fallback>
          <p:pic>
            <p:nvPicPr>
              <p:cNvPr id="242" name="Input penna 241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58429" y="4936015"/>
                <a:ext cx="2080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48" name="Input penna 247"/>
              <p14:cNvContentPartPr/>
              <p14:nvPr/>
            </p14:nvContentPartPr>
            <p14:xfrm>
              <a:off x="2371829" y="6673375"/>
              <a:ext cx="374040" cy="240840"/>
            </p14:xfrm>
          </p:contentPart>
        </mc:Choice>
        <mc:Fallback>
          <p:pic>
            <p:nvPicPr>
              <p:cNvPr id="248" name="Input penna 247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361389" y="6662935"/>
                <a:ext cx="399600" cy="26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Illustrare graficamente come varia la scelta </a:t>
            </a:r>
            <a:r>
              <a:rPr lang="it-IT" dirty="0" smtClean="0"/>
              <a:t>ottima dei fattori produttivi </a:t>
            </a:r>
            <a:r>
              <a:rPr lang="it-IT" dirty="0" smtClean="0"/>
              <a:t>al variare delle condizioni </a:t>
            </a:r>
            <a:r>
              <a:rPr lang="it-IT" i="1" dirty="0" err="1" smtClean="0"/>
              <a:t>coeteris</a:t>
            </a:r>
            <a:r>
              <a:rPr lang="it-IT" i="1" dirty="0" smtClean="0"/>
              <a:t> </a:t>
            </a:r>
            <a:r>
              <a:rPr lang="it-IT" i="1" dirty="0" err="1" smtClean="0"/>
              <a:t>paribus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Prezzi dei fattori</a:t>
            </a:r>
          </a:p>
          <a:p>
            <a:pPr lvl="1"/>
            <a:r>
              <a:rPr lang="it-IT" dirty="0" smtClean="0"/>
              <a:t>Livello di produzione</a:t>
            </a:r>
          </a:p>
          <a:p>
            <a:pPr lvl="1"/>
            <a:r>
              <a:rPr lang="it-IT" dirty="0" smtClean="0"/>
              <a:t>Tecnologia</a:t>
            </a:r>
          </a:p>
          <a:p>
            <a:pPr lvl="1"/>
            <a:r>
              <a:rPr lang="it-IT" dirty="0" smtClean="0"/>
              <a:t>Caratteristiche del prodotto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89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Mix fattori e prezzi dei fattori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Come cambia la scelta ottima dei fattori se il prezzo del fattore lavoro aumenta?</a:t>
            </a:r>
          </a:p>
          <a:p>
            <a:r>
              <a:rPr lang="it-IT" dirty="0" smtClean="0"/>
              <a:t>Cosa accade ai costi?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1691680" y="2852936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619672" y="5733256"/>
            <a:ext cx="48965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691680" y="3933056"/>
            <a:ext cx="3816424" cy="18002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691680" y="4293096"/>
            <a:ext cx="3024336" cy="144016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43608" y="292494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444208" y="609329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16" name="Arco 15"/>
          <p:cNvSpPr/>
          <p:nvPr/>
        </p:nvSpPr>
        <p:spPr>
          <a:xfrm rot="10559380">
            <a:off x="2473968" y="2717532"/>
            <a:ext cx="3960440" cy="2520280"/>
          </a:xfrm>
          <a:prstGeom prst="arc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267744" y="37890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059832" y="458112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499992" y="479715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cxnSp>
        <p:nvCxnSpPr>
          <p:cNvPr id="21" name="Connettore 1 20"/>
          <p:cNvCxnSpPr/>
          <p:nvPr/>
        </p:nvCxnSpPr>
        <p:spPr>
          <a:xfrm>
            <a:off x="1691680" y="3933056"/>
            <a:ext cx="1800200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220072" y="53012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3000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691680" y="44371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2000</a:t>
            </a:r>
            <a:endParaRPr lang="it-IT" dirty="0"/>
          </a:p>
        </p:txBody>
      </p:sp>
      <p:cxnSp>
        <p:nvCxnSpPr>
          <p:cNvPr id="26" name="Connettore 1 25"/>
          <p:cNvCxnSpPr/>
          <p:nvPr/>
        </p:nvCxnSpPr>
        <p:spPr>
          <a:xfrm>
            <a:off x="1691680" y="4293096"/>
            <a:ext cx="1080120" cy="144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1691680" y="3645024"/>
            <a:ext cx="2088232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2699792" y="429309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B’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Breve e lungo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breve periodo la presenza di fattori in quantità prefissate limita la scelta del mix ottimale: per dato output c’è un solo possibile livello del fattore variabile</a:t>
            </a:r>
          </a:p>
          <a:p>
            <a:r>
              <a:rPr lang="it-IT" dirty="0" smtClean="0"/>
              <a:t>Nel lungo periodo tutti i fattori sono variabili, e il mix ottimo deriva dalla minimizzazione vincolata: tangenza tra isoquanto e isocosto</a:t>
            </a: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Mix fattori e progresso tecnologico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Come cambia la scelta ottima dei fattori se il c’è un’innovazione tecnologica?</a:t>
            </a:r>
          </a:p>
          <a:p>
            <a:r>
              <a:rPr lang="it-IT" dirty="0" smtClean="0"/>
              <a:t>Cosa accade ai costi?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1691680" y="2852936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619672" y="5733256"/>
            <a:ext cx="48965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691680" y="3933056"/>
            <a:ext cx="3816424" cy="18002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691680" y="4293096"/>
            <a:ext cx="3024336" cy="144016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43608" y="292494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444208" y="609329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16" name="Arco 15"/>
          <p:cNvSpPr/>
          <p:nvPr/>
        </p:nvSpPr>
        <p:spPr>
          <a:xfrm rot="10559380">
            <a:off x="2473968" y="2340268"/>
            <a:ext cx="3960440" cy="2520280"/>
          </a:xfrm>
          <a:prstGeom prst="arc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131840" y="422108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220072" y="53012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3000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691680" y="44371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2000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572000" y="486916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100</a:t>
            </a:r>
            <a:endParaRPr lang="it-IT" dirty="0"/>
          </a:p>
        </p:txBody>
      </p:sp>
      <p:sp>
        <p:nvSpPr>
          <p:cNvPr id="22" name="Arco 21"/>
          <p:cNvSpPr/>
          <p:nvPr/>
        </p:nvSpPr>
        <p:spPr>
          <a:xfrm rot="10559380">
            <a:off x="2279017" y="2628300"/>
            <a:ext cx="3960440" cy="2520280"/>
          </a:xfrm>
          <a:prstGeom prst="arc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915816" y="508518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B’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Mix fattori e aumento volume di produzione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Come cambia la scelta ottima dei fattori se l’impresa intende aumentare la produzione?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1691680" y="2852936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619672" y="5733256"/>
            <a:ext cx="48965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691680" y="3933056"/>
            <a:ext cx="3816424" cy="18002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691680" y="4293096"/>
            <a:ext cx="3024336" cy="144016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43608" y="292494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444208" y="609329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16" name="Arco 15"/>
          <p:cNvSpPr/>
          <p:nvPr/>
        </p:nvSpPr>
        <p:spPr>
          <a:xfrm rot="10559380">
            <a:off x="2473968" y="2340268"/>
            <a:ext cx="3960440" cy="2520280"/>
          </a:xfrm>
          <a:prstGeom prst="arc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131840" y="422108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B’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220072" y="53012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3000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691680" y="44371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2000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211960" y="5229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100</a:t>
            </a:r>
            <a:endParaRPr lang="it-IT" dirty="0"/>
          </a:p>
        </p:txBody>
      </p:sp>
      <p:sp>
        <p:nvSpPr>
          <p:cNvPr id="22" name="Arco 21"/>
          <p:cNvSpPr/>
          <p:nvPr/>
        </p:nvSpPr>
        <p:spPr>
          <a:xfrm rot="10559380">
            <a:off x="2279017" y="2628300"/>
            <a:ext cx="3960440" cy="2520280"/>
          </a:xfrm>
          <a:prstGeom prst="arc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915816" y="508518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644008" y="486916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sentiero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espansione</a:t>
            </a:r>
            <a:r>
              <a:rPr lang="en-US" dirty="0" smtClean="0"/>
              <a:t> </a:t>
            </a:r>
            <a:r>
              <a:rPr lang="en-US" dirty="0" err="1" smtClean="0"/>
              <a:t>dell’impresa</a:t>
            </a:r>
            <a:endParaRPr lang="en-US" dirty="0"/>
          </a:p>
        </p:txBody>
      </p:sp>
      <p:cxnSp>
        <p:nvCxnSpPr>
          <p:cNvPr id="4" name="Connettore 2 3"/>
          <p:cNvCxnSpPr/>
          <p:nvPr/>
        </p:nvCxnSpPr>
        <p:spPr>
          <a:xfrm flipV="1">
            <a:off x="1691680" y="2852936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>
            <a:off x="1619672" y="5733256"/>
            <a:ext cx="62646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691680" y="3933056"/>
            <a:ext cx="3816424" cy="18002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444208" y="609329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8" name="Arco 7"/>
          <p:cNvSpPr/>
          <p:nvPr/>
        </p:nvSpPr>
        <p:spPr>
          <a:xfrm rot="10559380">
            <a:off x="2473968" y="2340268"/>
            <a:ext cx="3960440" cy="2520280"/>
          </a:xfrm>
          <a:prstGeom prst="arc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220072" y="53012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3000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91680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2000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95936" y="515719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100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283968" y="458112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200</a:t>
            </a:r>
            <a:endParaRPr lang="it-IT" dirty="0"/>
          </a:p>
        </p:txBody>
      </p:sp>
      <p:cxnSp>
        <p:nvCxnSpPr>
          <p:cNvPr id="13" name="Connettore 1 12"/>
          <p:cNvCxnSpPr>
            <a:stCxn id="10" idx="1"/>
          </p:cNvCxnSpPr>
          <p:nvPr/>
        </p:nvCxnSpPr>
        <p:spPr>
          <a:xfrm>
            <a:off x="1691680" y="4549770"/>
            <a:ext cx="2439997" cy="1201162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o 13"/>
          <p:cNvSpPr/>
          <p:nvPr/>
        </p:nvSpPr>
        <p:spPr>
          <a:xfrm rot="10559380">
            <a:off x="1990985" y="2780700"/>
            <a:ext cx="3960440" cy="2520280"/>
          </a:xfrm>
          <a:prstGeom prst="arc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igura a mano libera 14"/>
          <p:cNvSpPr/>
          <p:nvPr/>
        </p:nvSpPr>
        <p:spPr>
          <a:xfrm>
            <a:off x="1734206" y="3717032"/>
            <a:ext cx="1973697" cy="2005851"/>
          </a:xfrm>
          <a:custGeom>
            <a:avLst/>
            <a:gdLst>
              <a:gd name="connsiteX0" fmla="*/ 1623848 w 1623848"/>
              <a:gd name="connsiteY0" fmla="*/ 0 h 1513490"/>
              <a:gd name="connsiteX1" fmla="*/ 961696 w 1623848"/>
              <a:gd name="connsiteY1" fmla="*/ 930166 h 1513490"/>
              <a:gd name="connsiteX2" fmla="*/ 0 w 1623848"/>
              <a:gd name="connsiteY2" fmla="*/ 1513490 h 1513490"/>
              <a:gd name="connsiteX3" fmla="*/ 0 w 1623848"/>
              <a:gd name="connsiteY3" fmla="*/ 1513490 h 151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848" h="1513490">
                <a:moveTo>
                  <a:pt x="1623848" y="0"/>
                </a:moveTo>
                <a:cubicBezTo>
                  <a:pt x="1428092" y="338959"/>
                  <a:pt x="1232337" y="677918"/>
                  <a:pt x="961696" y="930166"/>
                </a:cubicBezTo>
                <a:cubicBezTo>
                  <a:pt x="691055" y="1182414"/>
                  <a:pt x="0" y="1513490"/>
                  <a:pt x="0" y="1513490"/>
                </a:cubicBezTo>
                <a:lnTo>
                  <a:pt x="0" y="151349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259632" y="285293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8" name="Arco 17"/>
          <p:cNvSpPr/>
          <p:nvPr/>
        </p:nvSpPr>
        <p:spPr>
          <a:xfrm rot="10559380">
            <a:off x="2855081" y="1764204"/>
            <a:ext cx="3960440" cy="2520280"/>
          </a:xfrm>
          <a:prstGeom prst="arc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1691680" y="3140968"/>
            <a:ext cx="5472608" cy="2664296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436368" y="393305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300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732240" y="5229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4000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907704" y="2060848"/>
            <a:ext cx="580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 </a:t>
            </a:r>
            <a:r>
              <a:rPr lang="en-US" dirty="0" err="1" smtClean="0"/>
              <a:t>varia</a:t>
            </a:r>
            <a:r>
              <a:rPr lang="en-US" dirty="0" smtClean="0"/>
              <a:t> la </a:t>
            </a:r>
            <a:r>
              <a:rPr lang="en-US" dirty="0" err="1" smtClean="0"/>
              <a:t>combinazione</a:t>
            </a:r>
            <a:r>
              <a:rPr lang="en-US" dirty="0" smtClean="0"/>
              <a:t> </a:t>
            </a:r>
            <a:r>
              <a:rPr lang="en-US" dirty="0" err="1" smtClean="0"/>
              <a:t>ottima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fattori</a:t>
            </a:r>
            <a:r>
              <a:rPr lang="en-US" dirty="0" smtClean="0"/>
              <a:t> al </a:t>
            </a:r>
            <a:r>
              <a:rPr lang="en-US" dirty="0" err="1" smtClean="0"/>
              <a:t>variare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Mix fattori e miglioramento qualità prodotto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Come cambia la scelta ottima dei fattori se l’impresa intende aumentare la qualità del prodotto?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1691680" y="2852936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619672" y="5733256"/>
            <a:ext cx="48965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691680" y="3933056"/>
            <a:ext cx="3816424" cy="180020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691680" y="4293096"/>
            <a:ext cx="3024336" cy="144016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43608" y="292494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444208" y="609329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16" name="Arco 15"/>
          <p:cNvSpPr/>
          <p:nvPr/>
        </p:nvSpPr>
        <p:spPr>
          <a:xfrm rot="10559380">
            <a:off x="2473968" y="2340268"/>
            <a:ext cx="3960440" cy="2520280"/>
          </a:xfrm>
          <a:prstGeom prst="arc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131840" y="422108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B’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220072" y="53012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3000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691680" y="44371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2000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211960" y="5229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100</a:t>
            </a:r>
            <a:endParaRPr lang="it-IT" dirty="0"/>
          </a:p>
        </p:txBody>
      </p:sp>
      <p:sp>
        <p:nvSpPr>
          <p:cNvPr id="22" name="Arco 21"/>
          <p:cNvSpPr/>
          <p:nvPr/>
        </p:nvSpPr>
        <p:spPr>
          <a:xfrm rot="10559380">
            <a:off x="2279017" y="2628300"/>
            <a:ext cx="3960440" cy="2520280"/>
          </a:xfrm>
          <a:prstGeom prst="arc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915816" y="508518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644008" y="486916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curva di costi di lungo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Individua il livello minimo di costo per ciascun possibile livello di output, dati i prezzi dei fattori</a:t>
            </a:r>
          </a:p>
          <a:p>
            <a:r>
              <a:rPr lang="it-IT" dirty="0" smtClean="0"/>
              <a:t>Si ottiene dal sentiero di espansione: dati i prezzi dei fattori, il mix </a:t>
            </a:r>
            <a:r>
              <a:rPr lang="it-IT" dirty="0" smtClean="0"/>
              <a:t>dei fattori ottimo </a:t>
            </a:r>
            <a:r>
              <a:rPr lang="it-IT" dirty="0" smtClean="0"/>
              <a:t>per ogni livello di output ci dice anche il costo minimo per ogni livello di output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1597469" y="3951415"/>
              <a:ext cx="126720" cy="222084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1629" y="3936295"/>
                <a:ext cx="154440" cy="22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put penna 24"/>
              <p14:cNvContentPartPr/>
              <p14:nvPr/>
            </p14:nvContentPartPr>
            <p14:xfrm>
              <a:off x="1738589" y="3536695"/>
              <a:ext cx="2089440" cy="226260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30309" y="3527695"/>
                <a:ext cx="2105280" cy="22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8" name="Input penna 87"/>
              <p14:cNvContentPartPr/>
              <p14:nvPr/>
            </p14:nvContentPartPr>
            <p14:xfrm>
              <a:off x="1724549" y="3686455"/>
              <a:ext cx="2552760" cy="290736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3029" y="3674935"/>
                <a:ext cx="2580120" cy="29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3" name="Input penna 142"/>
              <p14:cNvContentPartPr/>
              <p14:nvPr/>
            </p14:nvContentPartPr>
            <p14:xfrm>
              <a:off x="1652909" y="894655"/>
              <a:ext cx="1244880" cy="1552680"/>
            </p14:xfrm>
          </p:contentPart>
        </mc:Choice>
        <mc:Fallback>
          <p:pic>
            <p:nvPicPr>
              <p:cNvPr id="143" name="Input penna 1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3189" y="888895"/>
                <a:ext cx="1273320" cy="15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6" name="Input penna 145"/>
              <p14:cNvContentPartPr/>
              <p14:nvPr/>
            </p14:nvContentPartPr>
            <p14:xfrm>
              <a:off x="2030909" y="2471815"/>
              <a:ext cx="290160" cy="168120"/>
            </p14:xfrm>
          </p:contentPart>
        </mc:Choice>
        <mc:Fallback>
          <p:pic>
            <p:nvPicPr>
              <p:cNvPr id="146" name="Input penna 1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15069" y="2456335"/>
                <a:ext cx="3222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8" name="Input penna 147"/>
              <p14:cNvContentPartPr/>
              <p14:nvPr/>
            </p14:nvContentPartPr>
            <p14:xfrm>
              <a:off x="1638149" y="2337175"/>
              <a:ext cx="3451320" cy="81720"/>
            </p14:xfrm>
          </p:contentPart>
        </mc:Choice>
        <mc:Fallback>
          <p:pic>
            <p:nvPicPr>
              <p:cNvPr id="148" name="Input penna 1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25909" y="2324935"/>
                <a:ext cx="34718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0" name="Input penna 149"/>
              <p14:cNvContentPartPr/>
              <p14:nvPr/>
            </p14:nvContentPartPr>
            <p14:xfrm>
              <a:off x="1602149" y="247735"/>
              <a:ext cx="38520" cy="2139120"/>
            </p14:xfrm>
          </p:contentPart>
        </mc:Choice>
        <mc:Fallback>
          <p:pic>
            <p:nvPicPr>
              <p:cNvPr id="150" name="Input penna 1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89189" y="241255"/>
                <a:ext cx="61560" cy="21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6" name="Input penna 155"/>
              <p14:cNvContentPartPr/>
              <p14:nvPr/>
            </p14:nvContentPartPr>
            <p14:xfrm>
              <a:off x="1270229" y="134695"/>
              <a:ext cx="192240" cy="299880"/>
            </p14:xfrm>
          </p:contentPart>
        </mc:Choice>
        <mc:Fallback>
          <p:pic>
            <p:nvPicPr>
              <p:cNvPr id="156" name="Input penna 15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55469" y="122095"/>
                <a:ext cx="2160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0" name="Input penna 159"/>
              <p14:cNvContentPartPr/>
              <p14:nvPr/>
            </p14:nvContentPartPr>
            <p14:xfrm>
              <a:off x="2264549" y="860455"/>
              <a:ext cx="1299240" cy="934560"/>
            </p14:xfrm>
          </p:contentPart>
        </mc:Choice>
        <mc:Fallback>
          <p:pic>
            <p:nvPicPr>
              <p:cNvPr id="160" name="Input penna 15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2309" y="849295"/>
                <a:ext cx="1329480" cy="9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2" name="Input penna 161"/>
              <p14:cNvContentPartPr/>
              <p14:nvPr/>
            </p14:nvContentPartPr>
            <p14:xfrm>
              <a:off x="2776829" y="489655"/>
              <a:ext cx="1181160" cy="858960"/>
            </p14:xfrm>
          </p:contentPart>
        </mc:Choice>
        <mc:Fallback>
          <p:pic>
            <p:nvPicPr>
              <p:cNvPr id="162" name="Input penna 1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64949" y="477775"/>
                <a:ext cx="1211760" cy="8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7" name="Input penna 196"/>
              <p14:cNvContentPartPr/>
              <p14:nvPr/>
            </p14:nvContentPartPr>
            <p14:xfrm>
              <a:off x="1711949" y="2910295"/>
              <a:ext cx="80640" cy="1107360"/>
            </p14:xfrm>
          </p:contentPart>
        </mc:Choice>
        <mc:Fallback>
          <p:pic>
            <p:nvPicPr>
              <p:cNvPr id="197" name="Input penna 19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96469" y="2902375"/>
                <a:ext cx="110160" cy="11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8" name="Input penna 207"/>
              <p14:cNvContentPartPr/>
              <p14:nvPr/>
            </p14:nvContentPartPr>
            <p14:xfrm>
              <a:off x="613229" y="4186495"/>
              <a:ext cx="1030680" cy="1063440"/>
            </p14:xfrm>
          </p:contentPart>
        </mc:Choice>
        <mc:Fallback>
          <p:pic>
            <p:nvPicPr>
              <p:cNvPr id="208" name="Input penna 20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8109" y="4172455"/>
                <a:ext cx="1053360" cy="10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3" name="Input penna 212"/>
              <p14:cNvContentPartPr/>
              <p14:nvPr/>
            </p14:nvContentPartPr>
            <p14:xfrm>
              <a:off x="2224589" y="2383975"/>
              <a:ext cx="0" cy="59760"/>
            </p14:xfrm>
          </p:contentPart>
        </mc:Choice>
        <mc:Fallback>
          <p:pic>
            <p:nvPicPr>
              <p:cNvPr id="213" name="Input penna 2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0" y="0"/>
                <a:ext cx="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9" name="Input penna 308"/>
              <p14:cNvContentPartPr/>
              <p14:nvPr/>
            </p14:nvContentPartPr>
            <p14:xfrm>
              <a:off x="1578029" y="6004135"/>
              <a:ext cx="3603960" cy="141840"/>
            </p14:xfrm>
          </p:contentPart>
        </mc:Choice>
        <mc:Fallback>
          <p:pic>
            <p:nvPicPr>
              <p:cNvPr id="309" name="Input penna 30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65429" y="5993695"/>
                <a:ext cx="3627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6" name="Input penna 325"/>
              <p14:cNvContentPartPr/>
              <p14:nvPr/>
            </p14:nvContentPartPr>
            <p14:xfrm>
              <a:off x="7905749" y="482815"/>
              <a:ext cx="291960" cy="24480"/>
            </p14:xfrm>
          </p:contentPart>
        </mc:Choice>
        <mc:Fallback>
          <p:pic>
            <p:nvPicPr>
              <p:cNvPr id="326" name="Input penna 3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90269" y="466975"/>
                <a:ext cx="323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7" name="Input penna 326"/>
              <p14:cNvContentPartPr/>
              <p14:nvPr/>
            </p14:nvContentPartPr>
            <p14:xfrm>
              <a:off x="8496869" y="463375"/>
              <a:ext cx="273600" cy="21960"/>
            </p14:xfrm>
          </p:contentPart>
        </mc:Choice>
        <mc:Fallback>
          <p:pic>
            <p:nvPicPr>
              <p:cNvPr id="327" name="Input penna 32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83909" y="445735"/>
                <a:ext cx="304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4" name="Input penna 343"/>
              <p14:cNvContentPartPr/>
              <p14:nvPr/>
            </p14:nvContentPartPr>
            <p14:xfrm>
              <a:off x="1801949" y="779455"/>
              <a:ext cx="2086560" cy="1539000"/>
            </p14:xfrm>
          </p:contentPart>
        </mc:Choice>
        <mc:Fallback>
          <p:pic>
            <p:nvPicPr>
              <p:cNvPr id="344" name="Input penna 34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87909" y="765415"/>
                <a:ext cx="2115720" cy="15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46" name="Input penna 345"/>
              <p14:cNvContentPartPr/>
              <p14:nvPr/>
            </p14:nvContentPartPr>
            <p14:xfrm>
              <a:off x="5493029" y="6152095"/>
              <a:ext cx="65160" cy="288000"/>
            </p14:xfrm>
          </p:contentPart>
        </mc:Choice>
        <mc:Fallback>
          <p:pic>
            <p:nvPicPr>
              <p:cNvPr id="346" name="Input penna 34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77189" y="6136615"/>
                <a:ext cx="928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47" name="Input penna 346"/>
              <p14:cNvContentPartPr/>
              <p14:nvPr/>
            </p14:nvContentPartPr>
            <p14:xfrm>
              <a:off x="5552429" y="6179815"/>
              <a:ext cx="88560" cy="589680"/>
            </p14:xfrm>
          </p:contentPart>
        </mc:Choice>
        <mc:Fallback>
          <p:pic>
            <p:nvPicPr>
              <p:cNvPr id="347" name="Input penna 34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35149" y="6166495"/>
                <a:ext cx="11916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56" name="Input penna 355"/>
              <p14:cNvContentPartPr/>
              <p14:nvPr/>
            </p14:nvContentPartPr>
            <p14:xfrm>
              <a:off x="5473589" y="122095"/>
              <a:ext cx="3637440" cy="2697480"/>
            </p14:xfrm>
          </p:contentPart>
        </mc:Choice>
        <mc:Fallback>
          <p:pic>
            <p:nvPicPr>
              <p:cNvPr id="356" name="Input penna 35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59549" y="108775"/>
                <a:ext cx="3665880" cy="27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79" name="Input penna 378"/>
              <p14:cNvContentPartPr/>
              <p14:nvPr/>
            </p14:nvContentPartPr>
            <p14:xfrm>
              <a:off x="2518709" y="898255"/>
              <a:ext cx="1168560" cy="705960"/>
            </p14:xfrm>
          </p:contentPart>
        </mc:Choice>
        <mc:Fallback>
          <p:pic>
            <p:nvPicPr>
              <p:cNvPr id="379" name="Input penna 37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14029" y="883135"/>
                <a:ext cx="118980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83" name="Input penna 382"/>
              <p14:cNvContentPartPr/>
              <p14:nvPr/>
            </p14:nvContentPartPr>
            <p14:xfrm>
              <a:off x="1123709" y="1220815"/>
              <a:ext cx="308520" cy="249480"/>
            </p14:xfrm>
          </p:contentPart>
        </mc:Choice>
        <mc:Fallback>
          <p:pic>
            <p:nvPicPr>
              <p:cNvPr id="383" name="Input penna 38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08229" y="1205335"/>
                <a:ext cx="3358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84" name="Input penna 383"/>
              <p14:cNvContentPartPr/>
              <p14:nvPr/>
            </p14:nvContentPartPr>
            <p14:xfrm>
              <a:off x="1172669" y="1641655"/>
              <a:ext cx="307800" cy="215640"/>
            </p14:xfrm>
          </p:contentPart>
        </mc:Choice>
        <mc:Fallback>
          <p:pic>
            <p:nvPicPr>
              <p:cNvPr id="384" name="Input penna 38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56829" y="1625815"/>
                <a:ext cx="3391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11" name="Input penna 410"/>
              <p14:cNvContentPartPr/>
              <p14:nvPr/>
            </p14:nvContentPartPr>
            <p14:xfrm>
              <a:off x="6406349" y="2970415"/>
              <a:ext cx="2671920" cy="237240"/>
            </p14:xfrm>
          </p:contentPart>
        </mc:Choice>
        <mc:Fallback>
          <p:pic>
            <p:nvPicPr>
              <p:cNvPr id="411" name="Input penna 41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91229" y="2956015"/>
                <a:ext cx="27025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28" name="Input penna 427"/>
              <p14:cNvContentPartPr/>
              <p14:nvPr/>
            </p14:nvContentPartPr>
            <p14:xfrm>
              <a:off x="1682789" y="5165695"/>
              <a:ext cx="1153440" cy="1373760"/>
            </p14:xfrm>
          </p:contentPart>
        </mc:Choice>
        <mc:Fallback>
          <p:pic>
            <p:nvPicPr>
              <p:cNvPr id="428" name="Input penna 42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673429" y="5158855"/>
                <a:ext cx="117432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30" name="Input penna 429"/>
              <p14:cNvContentPartPr/>
              <p14:nvPr/>
            </p14:nvContentPartPr>
            <p14:xfrm>
              <a:off x="1830389" y="1482535"/>
              <a:ext cx="979200" cy="586800"/>
            </p14:xfrm>
          </p:contentPart>
        </mc:Choice>
        <mc:Fallback>
          <p:pic>
            <p:nvPicPr>
              <p:cNvPr id="430" name="Input penna 42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18509" y="1470295"/>
                <a:ext cx="1002960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33" name="Input penna 432"/>
              <p14:cNvContentPartPr/>
              <p14:nvPr/>
            </p14:nvContentPartPr>
            <p14:xfrm>
              <a:off x="2467589" y="540415"/>
              <a:ext cx="1443600" cy="989280"/>
            </p14:xfrm>
          </p:contentPart>
        </mc:Choice>
        <mc:Fallback>
          <p:pic>
            <p:nvPicPr>
              <p:cNvPr id="433" name="Input penna 43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54629" y="528895"/>
                <a:ext cx="147096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35" name="Input penna 434"/>
              <p14:cNvContentPartPr/>
              <p14:nvPr/>
            </p14:nvContentPartPr>
            <p14:xfrm>
              <a:off x="1653269" y="1503055"/>
              <a:ext cx="755280" cy="802800"/>
            </p14:xfrm>
          </p:contentPart>
        </mc:Choice>
        <mc:Fallback>
          <p:pic>
            <p:nvPicPr>
              <p:cNvPr id="435" name="Input penna 43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38509" y="1490455"/>
                <a:ext cx="7822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36" name="Input penna 435"/>
              <p14:cNvContentPartPr/>
              <p14:nvPr/>
            </p14:nvContentPartPr>
            <p14:xfrm>
              <a:off x="917069" y="2578015"/>
              <a:ext cx="941040" cy="1069920"/>
            </p14:xfrm>
          </p:contentPart>
        </mc:Choice>
        <mc:Fallback>
          <p:pic>
            <p:nvPicPr>
              <p:cNvPr id="436" name="Input penna 43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01229" y="2568295"/>
                <a:ext cx="970920" cy="10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37" name="Input penna 436"/>
              <p14:cNvContentPartPr/>
              <p14:nvPr/>
            </p14:nvContentPartPr>
            <p14:xfrm>
              <a:off x="1841909" y="3528415"/>
              <a:ext cx="1877400" cy="124920"/>
            </p14:xfrm>
          </p:contentPart>
        </mc:Choice>
        <mc:Fallback>
          <p:pic>
            <p:nvPicPr>
              <p:cNvPr id="437" name="Input penna 436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831109" y="3523735"/>
                <a:ext cx="19040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39" name="Input penna 438"/>
              <p14:cNvContentPartPr/>
              <p14:nvPr/>
            </p14:nvContentPartPr>
            <p14:xfrm>
              <a:off x="2663429" y="1611415"/>
              <a:ext cx="405720" cy="1129680"/>
            </p14:xfrm>
          </p:contentPart>
        </mc:Choice>
        <mc:Fallback>
          <p:pic>
            <p:nvPicPr>
              <p:cNvPr id="439" name="Input penna 43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48309" y="1597015"/>
                <a:ext cx="435240" cy="11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0" name="Input penna 439"/>
              <p14:cNvContentPartPr/>
              <p14:nvPr/>
            </p14:nvContentPartPr>
            <p14:xfrm>
              <a:off x="3055469" y="1712215"/>
              <a:ext cx="1194480" cy="597240"/>
            </p14:xfrm>
          </p:contentPart>
        </mc:Choice>
        <mc:Fallback>
          <p:pic>
            <p:nvPicPr>
              <p:cNvPr id="440" name="Input penna 43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41429" y="1697455"/>
                <a:ext cx="122472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42" name="Input penna 441"/>
              <p14:cNvContentPartPr/>
              <p14:nvPr/>
            </p14:nvContentPartPr>
            <p14:xfrm>
              <a:off x="2775749" y="436015"/>
              <a:ext cx="851760" cy="1121040"/>
            </p14:xfrm>
          </p:contentPart>
        </mc:Choice>
        <mc:Fallback>
          <p:pic>
            <p:nvPicPr>
              <p:cNvPr id="442" name="Input penna 44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765309" y="427375"/>
                <a:ext cx="869400" cy="11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44" name="Input penna 443"/>
              <p14:cNvContentPartPr/>
              <p14:nvPr/>
            </p14:nvContentPartPr>
            <p14:xfrm>
              <a:off x="-979051" y="2641735"/>
              <a:ext cx="360" cy="360"/>
            </p14:xfrm>
          </p:contentPart>
        </mc:Choice>
        <mc:Fallback>
          <p:pic>
            <p:nvPicPr>
              <p:cNvPr id="444" name="Input penna 44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-994171" y="2626615"/>
                <a:ext cx="30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45" name="Input penna 444"/>
              <p14:cNvContentPartPr/>
              <p14:nvPr/>
            </p14:nvContentPartPr>
            <p14:xfrm>
              <a:off x="5901989" y="733015"/>
              <a:ext cx="2513160" cy="137880"/>
            </p14:xfrm>
          </p:contentPart>
        </mc:Choice>
        <mc:Fallback>
          <p:pic>
            <p:nvPicPr>
              <p:cNvPr id="445" name="Input penna 444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41869" y="613135"/>
                <a:ext cx="26330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6" name="Input penna 445"/>
              <p14:cNvContentPartPr/>
              <p14:nvPr/>
            </p14:nvContentPartPr>
            <p14:xfrm>
              <a:off x="4126469" y="1043695"/>
              <a:ext cx="2009880" cy="2151720"/>
            </p14:xfrm>
          </p:contentPart>
        </mc:Choice>
        <mc:Fallback>
          <p:pic>
            <p:nvPicPr>
              <p:cNvPr id="446" name="Input penna 44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12789" y="1028575"/>
                <a:ext cx="2039040" cy="21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7" name="Input penna 446"/>
              <p14:cNvContentPartPr/>
              <p14:nvPr/>
            </p14:nvContentPartPr>
            <p14:xfrm>
              <a:off x="7188629" y="977455"/>
              <a:ext cx="264240" cy="24120"/>
            </p14:xfrm>
          </p:contentPart>
        </mc:Choice>
        <mc:Fallback>
          <p:pic>
            <p:nvPicPr>
              <p:cNvPr id="447" name="Input penna 44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73509" y="961255"/>
                <a:ext cx="295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48" name="Input penna 447"/>
              <p14:cNvContentPartPr/>
              <p14:nvPr/>
            </p14:nvContentPartPr>
            <p14:xfrm>
              <a:off x="5999189" y="1017415"/>
              <a:ext cx="278280" cy="33480"/>
            </p14:xfrm>
          </p:contentPart>
        </mc:Choice>
        <mc:Fallback>
          <p:pic>
            <p:nvPicPr>
              <p:cNvPr id="448" name="Input penna 44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985509" y="1000135"/>
                <a:ext cx="3092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49" name="Input penna 448"/>
              <p14:cNvContentPartPr/>
              <p14:nvPr/>
            </p14:nvContentPartPr>
            <p14:xfrm>
              <a:off x="5023949" y="3541735"/>
              <a:ext cx="3994200" cy="2561400"/>
            </p14:xfrm>
          </p:contentPart>
        </mc:Choice>
        <mc:Fallback>
          <p:pic>
            <p:nvPicPr>
              <p:cNvPr id="449" name="Input penna 44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9909" y="3528415"/>
                <a:ext cx="4022640" cy="25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555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curva di costi di lungo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196752"/>
            <a:ext cx="7498080" cy="4800600"/>
          </a:xfrm>
        </p:spPr>
        <p:txBody>
          <a:bodyPr/>
          <a:lstStyle/>
          <a:p>
            <a:r>
              <a:rPr lang="it-IT" dirty="0" smtClean="0"/>
              <a:t>Individua il livello minimo di costo per ciascun possibile livello di output, dati i prezzi dei fattori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1691680" y="2852936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619672" y="5733256"/>
            <a:ext cx="48965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43608" y="292494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444208" y="609329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</a:t>
            </a:r>
            <a:endParaRPr lang="it-IT" dirty="0"/>
          </a:p>
        </p:txBody>
      </p:sp>
      <p:sp>
        <p:nvSpPr>
          <p:cNvPr id="33" name="Figura a mano libera 32"/>
          <p:cNvSpPr/>
          <p:nvPr/>
        </p:nvSpPr>
        <p:spPr>
          <a:xfrm>
            <a:off x="1734206" y="3068960"/>
            <a:ext cx="3773897" cy="2653923"/>
          </a:xfrm>
          <a:custGeom>
            <a:avLst/>
            <a:gdLst>
              <a:gd name="connsiteX0" fmla="*/ 1623848 w 1623848"/>
              <a:gd name="connsiteY0" fmla="*/ 0 h 1513490"/>
              <a:gd name="connsiteX1" fmla="*/ 961696 w 1623848"/>
              <a:gd name="connsiteY1" fmla="*/ 930166 h 1513490"/>
              <a:gd name="connsiteX2" fmla="*/ 0 w 1623848"/>
              <a:gd name="connsiteY2" fmla="*/ 1513490 h 1513490"/>
              <a:gd name="connsiteX3" fmla="*/ 0 w 1623848"/>
              <a:gd name="connsiteY3" fmla="*/ 1513490 h 151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848" h="1513490">
                <a:moveTo>
                  <a:pt x="1623848" y="0"/>
                </a:moveTo>
                <a:cubicBezTo>
                  <a:pt x="1428092" y="338959"/>
                  <a:pt x="1232337" y="677918"/>
                  <a:pt x="961696" y="930166"/>
                </a:cubicBezTo>
                <a:cubicBezTo>
                  <a:pt x="691055" y="1182414"/>
                  <a:pt x="0" y="1513490"/>
                  <a:pt x="0" y="1513490"/>
                </a:cubicBezTo>
                <a:lnTo>
                  <a:pt x="0" y="151349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6" name="Input penna 45"/>
              <p14:cNvContentPartPr/>
              <p14:nvPr/>
            </p14:nvContentPartPr>
            <p14:xfrm>
              <a:off x="2208389" y="5161015"/>
              <a:ext cx="951840" cy="47520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1549" y="5149135"/>
                <a:ext cx="96948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7" name="Input penna 46"/>
              <p14:cNvContentPartPr/>
              <p14:nvPr/>
            </p14:nvContentPartPr>
            <p14:xfrm>
              <a:off x="2591429" y="5325535"/>
              <a:ext cx="307440" cy="106344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6309" y="5311855"/>
                <a:ext cx="33624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8" name="Input penna 57"/>
              <p14:cNvContentPartPr/>
              <p14:nvPr/>
            </p14:nvContentPartPr>
            <p14:xfrm>
              <a:off x="3871589" y="3959695"/>
              <a:ext cx="1029240" cy="102240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7909" y="3952135"/>
                <a:ext cx="1047240" cy="10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9" name="Input penna 58"/>
              <p14:cNvContentPartPr/>
              <p14:nvPr/>
            </p14:nvContentPartPr>
            <p14:xfrm>
              <a:off x="4384229" y="4212415"/>
              <a:ext cx="424440" cy="2161080"/>
            </p14:xfrm>
          </p:contentPart>
        </mc:Choice>
        <mc:Fallback>
          <p:pic>
            <p:nvPicPr>
              <p:cNvPr id="59" name="Input penna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71629" y="4199815"/>
                <a:ext cx="450360" cy="21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5" name="Input penna 64"/>
              <p14:cNvContentPartPr/>
              <p14:nvPr/>
            </p14:nvContentPartPr>
            <p14:xfrm>
              <a:off x="4886429" y="3959695"/>
              <a:ext cx="14400" cy="900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6709" y="3948535"/>
                <a:ext cx="306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6" name="Input penna 65"/>
              <p14:cNvContentPartPr/>
              <p14:nvPr/>
            </p14:nvContentPartPr>
            <p14:xfrm>
              <a:off x="7074509" y="4907215"/>
              <a:ext cx="142560" cy="104436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62989" y="4896055"/>
                <a:ext cx="160560" cy="10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9" name="Input penna 68"/>
              <p14:cNvContentPartPr/>
              <p14:nvPr/>
            </p14:nvContentPartPr>
            <p14:xfrm>
              <a:off x="8479949" y="5825575"/>
              <a:ext cx="319680" cy="96084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68069" y="5813335"/>
                <a:ext cx="343080" cy="9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0" name="Input penna 69"/>
              <p14:cNvContentPartPr/>
              <p14:nvPr/>
            </p14:nvContentPartPr>
            <p14:xfrm>
              <a:off x="7237229" y="5924215"/>
              <a:ext cx="1174320" cy="42480"/>
            </p14:xfrm>
          </p:contentPart>
        </mc:Choice>
        <mc:Fallback>
          <p:pic>
            <p:nvPicPr>
              <p:cNvPr id="70" name="Input penna 6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24269" y="5909815"/>
                <a:ext cx="11995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7" name="Input penna 76"/>
              <p14:cNvContentPartPr/>
              <p14:nvPr/>
            </p14:nvContentPartPr>
            <p14:xfrm>
              <a:off x="6169469" y="2475775"/>
              <a:ext cx="2984040" cy="2184120"/>
            </p14:xfrm>
          </p:contentPart>
        </mc:Choice>
        <mc:Fallback>
          <p:pic>
            <p:nvPicPr>
              <p:cNvPr id="77" name="Input penna 7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54349" y="2464255"/>
                <a:ext cx="3012840" cy="22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Input penna 79"/>
              <p14:cNvContentPartPr/>
              <p14:nvPr/>
            </p14:nvContentPartPr>
            <p14:xfrm>
              <a:off x="7329749" y="4699495"/>
              <a:ext cx="783720" cy="100404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20389" y="4694095"/>
                <a:ext cx="798480" cy="10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9" name="Input penna 88"/>
              <p14:cNvContentPartPr/>
              <p14:nvPr/>
            </p14:nvContentPartPr>
            <p14:xfrm>
              <a:off x="7964069" y="3052495"/>
              <a:ext cx="681120" cy="66240"/>
            </p14:xfrm>
          </p:contentPart>
        </mc:Choice>
        <mc:Fallback>
          <p:pic>
            <p:nvPicPr>
              <p:cNvPr id="89" name="Input penna 8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50029" y="3034855"/>
                <a:ext cx="7128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4" name="Input penna 93"/>
              <p14:cNvContentPartPr/>
              <p14:nvPr/>
            </p14:nvContentPartPr>
            <p14:xfrm>
              <a:off x="8216069" y="4307455"/>
              <a:ext cx="748800" cy="239400"/>
            </p14:xfrm>
          </p:contentPart>
        </mc:Choice>
        <mc:Fallback>
          <p:pic>
            <p:nvPicPr>
              <p:cNvPr id="94" name="Input penna 9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01669" y="4293775"/>
                <a:ext cx="7729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5" name="Input penna 94"/>
              <p14:cNvContentPartPr/>
              <p14:nvPr/>
            </p14:nvContentPartPr>
            <p14:xfrm>
              <a:off x="6337589" y="4748815"/>
              <a:ext cx="797400" cy="444600"/>
            </p14:xfrm>
          </p:contentPart>
        </mc:Choice>
        <mc:Fallback>
          <p:pic>
            <p:nvPicPr>
              <p:cNvPr id="95" name="Input penna 9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23549" y="4734775"/>
                <a:ext cx="825120" cy="47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Curva di costo concava</a:t>
            </a:r>
            <a:endParaRPr lang="it-I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1596029" y="2036215"/>
              <a:ext cx="88920" cy="357876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3789" y="2029015"/>
                <a:ext cx="114120" cy="359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put penna 8"/>
              <p14:cNvContentPartPr/>
              <p14:nvPr/>
            </p14:nvContentPartPr>
            <p14:xfrm>
              <a:off x="7673189" y="5490775"/>
              <a:ext cx="510840" cy="82980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4549" y="5481415"/>
                <a:ext cx="533160" cy="8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put penna 9"/>
              <p14:cNvContentPartPr/>
              <p14:nvPr/>
            </p14:nvContentPartPr>
            <p14:xfrm>
              <a:off x="1638509" y="5555215"/>
              <a:ext cx="5972760" cy="10800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9149" y="5540455"/>
                <a:ext cx="5992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put penna 20"/>
              <p14:cNvContentPartPr/>
              <p14:nvPr/>
            </p14:nvContentPartPr>
            <p14:xfrm>
              <a:off x="3450029" y="1349695"/>
              <a:ext cx="2989440" cy="59220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4549" y="1335655"/>
                <a:ext cx="301500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put penna 21"/>
              <p14:cNvContentPartPr/>
              <p14:nvPr/>
            </p14:nvContentPartPr>
            <p14:xfrm>
              <a:off x="1772069" y="2486935"/>
              <a:ext cx="5184000" cy="283104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65949" y="2471095"/>
                <a:ext cx="5205960" cy="28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put penna 24"/>
              <p14:cNvContentPartPr/>
              <p14:nvPr/>
            </p14:nvContentPartPr>
            <p14:xfrm>
              <a:off x="1761629" y="3739015"/>
              <a:ext cx="1146960" cy="138780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51549" y="3730735"/>
                <a:ext cx="116388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" name="Input penna 28"/>
              <p14:cNvContentPartPr/>
              <p14:nvPr/>
            </p14:nvContentPartPr>
            <p14:xfrm>
              <a:off x="4530749" y="2555335"/>
              <a:ext cx="1224000" cy="36324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1389" y="2540215"/>
                <a:ext cx="12477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" name="Input penna 29"/>
              <p14:cNvContentPartPr/>
              <p14:nvPr/>
            </p14:nvContentPartPr>
            <p14:xfrm>
              <a:off x="2248349" y="4482055"/>
              <a:ext cx="47880" cy="100800"/>
            </p14:xfrm>
          </p:contentPart>
        </mc:Choice>
        <mc:Fallback>
          <p:pic>
            <p:nvPicPr>
              <p:cNvPr id="30" name="Input penna 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33589" y="4467655"/>
                <a:ext cx="756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8" name="Input penna 37"/>
              <p14:cNvContentPartPr/>
              <p14:nvPr/>
            </p14:nvContentPartPr>
            <p14:xfrm>
              <a:off x="5086229" y="2751535"/>
              <a:ext cx="116640" cy="86040"/>
            </p14:xfrm>
          </p:contentPart>
        </mc:Choice>
        <mc:Fallback>
          <p:pic>
            <p:nvPicPr>
              <p:cNvPr id="38" name="Input penna 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74673" y="2739655"/>
                <a:ext cx="139751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9" name="Input penna 38"/>
              <p14:cNvContentPartPr/>
              <p14:nvPr/>
            </p14:nvContentPartPr>
            <p14:xfrm>
              <a:off x="1441229" y="1715455"/>
              <a:ext cx="74160" cy="69300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29349" y="1703935"/>
                <a:ext cx="10188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8" name="Input penna 47"/>
              <p14:cNvContentPartPr/>
              <p14:nvPr/>
            </p14:nvContentPartPr>
            <p14:xfrm>
              <a:off x="1103189" y="1728055"/>
              <a:ext cx="351720" cy="514080"/>
            </p14:xfrm>
          </p:contentPart>
        </mc:Choice>
        <mc:Fallback>
          <p:pic>
            <p:nvPicPr>
              <p:cNvPr id="48" name="Input penna 4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87709" y="1717615"/>
                <a:ext cx="37188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1" name="Input penna 50"/>
              <p14:cNvContentPartPr/>
              <p14:nvPr/>
            </p14:nvContentPartPr>
            <p14:xfrm>
              <a:off x="7106189" y="447175"/>
              <a:ext cx="67320" cy="1518120"/>
            </p14:xfrm>
          </p:contentPart>
        </mc:Choice>
        <mc:Fallback>
          <p:pic>
            <p:nvPicPr>
              <p:cNvPr id="51" name="Input penna 5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93229" y="434935"/>
                <a:ext cx="87120" cy="15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2" name="Input penna 51"/>
              <p14:cNvContentPartPr/>
              <p14:nvPr/>
            </p14:nvContentPartPr>
            <p14:xfrm>
              <a:off x="7168109" y="1867735"/>
              <a:ext cx="1545480" cy="70920"/>
            </p14:xfrm>
          </p:contentPart>
        </mc:Choice>
        <mc:Fallback>
          <p:pic>
            <p:nvPicPr>
              <p:cNvPr id="52" name="Input penna 5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55509" y="1852975"/>
                <a:ext cx="15706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7" name="Input penna 56"/>
              <p14:cNvContentPartPr/>
              <p14:nvPr/>
            </p14:nvContentPartPr>
            <p14:xfrm>
              <a:off x="8699189" y="1823095"/>
              <a:ext cx="164880" cy="534240"/>
            </p14:xfrm>
          </p:contentPart>
        </mc:Choice>
        <mc:Fallback>
          <p:pic>
            <p:nvPicPr>
              <p:cNvPr id="57" name="Input penna 5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86229" y="1810135"/>
                <a:ext cx="19296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" name="Input penna 60"/>
              <p14:cNvContentPartPr/>
              <p14:nvPr/>
            </p14:nvContentPartPr>
            <p14:xfrm>
              <a:off x="6391949" y="11215"/>
              <a:ext cx="462960" cy="56124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75389" y="-1025"/>
                <a:ext cx="48672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3" name="Input penna 62"/>
              <p14:cNvContentPartPr/>
              <p14:nvPr/>
            </p14:nvContentPartPr>
            <p14:xfrm>
              <a:off x="7467989" y="695935"/>
              <a:ext cx="883080" cy="833040"/>
            </p14:xfrm>
          </p:contentPart>
        </mc:Choice>
        <mc:Fallback>
          <p:pic>
            <p:nvPicPr>
              <p:cNvPr id="63" name="Input penna 6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56469" y="684415"/>
                <a:ext cx="913320" cy="86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2883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Funzione di costo e tecnologia</a:t>
            </a:r>
            <a:endParaRPr lang="it-I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1279229" y="1961695"/>
              <a:ext cx="294840" cy="324036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6269" y="1946575"/>
                <a:ext cx="321480" cy="32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put penna 6"/>
              <p14:cNvContentPartPr/>
              <p14:nvPr/>
            </p14:nvContentPartPr>
            <p14:xfrm>
              <a:off x="1278149" y="5183335"/>
              <a:ext cx="3052440" cy="14652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6629" y="5171815"/>
                <a:ext cx="3075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put penna 10"/>
              <p14:cNvContentPartPr/>
              <p14:nvPr/>
            </p14:nvContentPartPr>
            <p14:xfrm>
              <a:off x="348269" y="1576855"/>
              <a:ext cx="1312920" cy="75816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2789" y="1567495"/>
                <a:ext cx="133992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put penna 16"/>
              <p14:cNvContentPartPr/>
              <p14:nvPr/>
            </p14:nvContentPartPr>
            <p14:xfrm>
              <a:off x="4263989" y="5640895"/>
              <a:ext cx="155520" cy="27432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49949" y="5626855"/>
                <a:ext cx="17892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put penna 17"/>
              <p14:cNvContentPartPr/>
              <p14:nvPr/>
            </p14:nvContentPartPr>
            <p14:xfrm>
              <a:off x="4433549" y="5736295"/>
              <a:ext cx="69840" cy="38232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16629" y="5722615"/>
                <a:ext cx="10044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put penna 19"/>
              <p14:cNvContentPartPr/>
              <p14:nvPr/>
            </p14:nvContentPartPr>
            <p14:xfrm>
              <a:off x="1416029" y="2417815"/>
              <a:ext cx="2943360" cy="1626120"/>
            </p14:xfrm>
          </p:contentPart>
        </mc:Choice>
        <mc:Fallback>
          <p:pic>
            <p:nvPicPr>
              <p:cNvPr id="20" name="Input penna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03789" y="2401975"/>
                <a:ext cx="2971440" cy="16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put penna 23"/>
              <p14:cNvContentPartPr/>
              <p14:nvPr/>
            </p14:nvContentPartPr>
            <p14:xfrm>
              <a:off x="1675229" y="3146815"/>
              <a:ext cx="2937240" cy="140652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1189" y="3130615"/>
                <a:ext cx="2967480" cy="14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4" name="Input penna 33"/>
              <p14:cNvContentPartPr/>
              <p14:nvPr/>
            </p14:nvContentPartPr>
            <p14:xfrm>
              <a:off x="4318709" y="1458775"/>
              <a:ext cx="4509360" cy="520272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10789" y="1444735"/>
                <a:ext cx="4531320" cy="52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6" name="Input penna 45"/>
              <p14:cNvContentPartPr/>
              <p14:nvPr/>
            </p14:nvContentPartPr>
            <p14:xfrm>
              <a:off x="3013709" y="2911375"/>
              <a:ext cx="0" cy="4536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0" y="0"/>
                <a:ext cx="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2" name="Input penna 61"/>
              <p14:cNvContentPartPr/>
              <p14:nvPr/>
            </p14:nvContentPartPr>
            <p14:xfrm>
              <a:off x="2228909" y="2750455"/>
              <a:ext cx="864000" cy="310068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22789" y="2737495"/>
                <a:ext cx="883800" cy="31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3" name="Input penna 72"/>
              <p14:cNvContentPartPr/>
              <p14:nvPr/>
            </p14:nvContentPartPr>
            <p14:xfrm>
              <a:off x="1472549" y="3537775"/>
              <a:ext cx="557280" cy="4176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58869" y="3527695"/>
                <a:ext cx="5828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5" name="Input penna 74"/>
              <p14:cNvContentPartPr/>
              <p14:nvPr/>
            </p14:nvContentPartPr>
            <p14:xfrm>
              <a:off x="2346989" y="2659015"/>
              <a:ext cx="578520" cy="4392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42669" y="2652895"/>
                <a:ext cx="597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6" name="Input penna 75"/>
              <p14:cNvContentPartPr/>
              <p14:nvPr/>
            </p14:nvContentPartPr>
            <p14:xfrm>
              <a:off x="1481909" y="2661175"/>
              <a:ext cx="698760" cy="5328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71469" y="2651095"/>
                <a:ext cx="7182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8" name="Input penna 77"/>
              <p14:cNvContentPartPr/>
              <p14:nvPr/>
            </p14:nvContentPartPr>
            <p14:xfrm>
              <a:off x="1106429" y="2682775"/>
              <a:ext cx="211680" cy="854280"/>
            </p14:xfrm>
          </p:contentPart>
        </mc:Choice>
        <mc:Fallback>
          <p:pic>
            <p:nvPicPr>
              <p:cNvPr id="78" name="Input penna 7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90589" y="2668375"/>
                <a:ext cx="240480" cy="8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136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Funzione di costo e prezzo dei fattori</a:t>
            </a:r>
            <a:endParaRPr lang="it-I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977269" y="2125135"/>
              <a:ext cx="206280" cy="317700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1429" y="2109295"/>
                <a:ext cx="227880" cy="31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put penna 8"/>
              <p14:cNvContentPartPr/>
              <p14:nvPr/>
            </p14:nvContentPartPr>
            <p14:xfrm>
              <a:off x="6655109" y="5033935"/>
              <a:ext cx="448560" cy="95004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41789" y="5020255"/>
                <a:ext cx="47556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put penna 9"/>
              <p14:cNvContentPartPr/>
              <p14:nvPr/>
            </p14:nvContentPartPr>
            <p14:xfrm>
              <a:off x="2165549" y="5218255"/>
              <a:ext cx="4435560" cy="10296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3309" y="5208895"/>
                <a:ext cx="44571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put penna 19"/>
              <p14:cNvContentPartPr/>
              <p14:nvPr/>
            </p14:nvContentPartPr>
            <p14:xfrm>
              <a:off x="2502149" y="2336455"/>
              <a:ext cx="3292200" cy="2281320"/>
            </p14:xfrm>
          </p:contentPart>
        </mc:Choice>
        <mc:Fallback>
          <p:pic>
            <p:nvPicPr>
              <p:cNvPr id="20" name="Input penna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9909" y="2320975"/>
                <a:ext cx="3319920" cy="23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put penna 29"/>
              <p14:cNvContentPartPr/>
              <p14:nvPr/>
            </p14:nvContentPartPr>
            <p14:xfrm>
              <a:off x="1210829" y="1843255"/>
              <a:ext cx="553680" cy="488160"/>
            </p14:xfrm>
          </p:contentPart>
        </mc:Choice>
        <mc:Fallback>
          <p:pic>
            <p:nvPicPr>
              <p:cNvPr id="30" name="Input penna 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4989" y="1832095"/>
                <a:ext cx="57384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put penna 33"/>
              <p14:cNvContentPartPr/>
              <p14:nvPr/>
            </p14:nvContentPartPr>
            <p14:xfrm>
              <a:off x="1757669" y="1763335"/>
              <a:ext cx="126000" cy="89424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46509" y="1752175"/>
                <a:ext cx="15372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" name="Input penna 40"/>
              <p14:cNvContentPartPr/>
              <p14:nvPr/>
            </p14:nvContentPartPr>
            <p14:xfrm>
              <a:off x="1450949" y="5756095"/>
              <a:ext cx="1696680" cy="522000"/>
            </p14:xfrm>
          </p:contentPart>
        </mc:Choice>
        <mc:Fallback>
          <p:pic>
            <p:nvPicPr>
              <p:cNvPr id="41" name="Input penna 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35109" y="5742415"/>
                <a:ext cx="172836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0" name="Input penna 49"/>
              <p14:cNvContentPartPr/>
              <p14:nvPr/>
            </p14:nvContentPartPr>
            <p14:xfrm>
              <a:off x="2345549" y="1756135"/>
              <a:ext cx="2666520" cy="2078640"/>
            </p14:xfrm>
          </p:contentPart>
        </mc:Choice>
        <mc:Fallback>
          <p:pic>
            <p:nvPicPr>
              <p:cNvPr id="50" name="Input penna 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32949" y="1740295"/>
                <a:ext cx="2694600" cy="21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3" name="Input penna 52"/>
              <p14:cNvContentPartPr/>
              <p14:nvPr/>
            </p14:nvContentPartPr>
            <p14:xfrm>
              <a:off x="4391069" y="2210455"/>
              <a:ext cx="249480" cy="348120"/>
            </p14:xfrm>
          </p:contentPart>
        </mc:Choice>
        <mc:Fallback>
          <p:pic>
            <p:nvPicPr>
              <p:cNvPr id="53" name="Input penna 5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78829" y="2197495"/>
                <a:ext cx="27684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7" name="Input penna 56"/>
              <p14:cNvContentPartPr/>
              <p14:nvPr/>
            </p14:nvContentPartPr>
            <p14:xfrm>
              <a:off x="5190989" y="865495"/>
              <a:ext cx="2202480" cy="715680"/>
            </p14:xfrm>
          </p:contentPart>
        </mc:Choice>
        <mc:Fallback>
          <p:pic>
            <p:nvPicPr>
              <p:cNvPr id="57" name="Input penna 5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76589" y="848935"/>
                <a:ext cx="22305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8" name="Input penna 57"/>
              <p14:cNvContentPartPr/>
              <p14:nvPr/>
            </p14:nvContentPartPr>
            <p14:xfrm>
              <a:off x="6154709" y="1777735"/>
              <a:ext cx="2472120" cy="101088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40669" y="1768735"/>
                <a:ext cx="2501640" cy="10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928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1273578" y="1054967"/>
              <a:ext cx="242640" cy="423036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8098" y="1039847"/>
                <a:ext cx="268920" cy="42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1523058" y="5067527"/>
              <a:ext cx="5189760" cy="2955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1178" y="5053127"/>
                <a:ext cx="52178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put penna 11"/>
              <p14:cNvContentPartPr/>
              <p14:nvPr/>
            </p14:nvContentPartPr>
            <p14:xfrm>
              <a:off x="1242618" y="966407"/>
              <a:ext cx="187200" cy="20088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8218" y="952367"/>
                <a:ext cx="2163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put penna 12"/>
              <p14:cNvContentPartPr/>
              <p14:nvPr/>
            </p14:nvContentPartPr>
            <p14:xfrm>
              <a:off x="1696218" y="2816807"/>
              <a:ext cx="2479680" cy="214020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3978" y="2804567"/>
                <a:ext cx="2509200" cy="21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put penna 14"/>
              <p14:cNvContentPartPr/>
              <p14:nvPr/>
            </p14:nvContentPartPr>
            <p14:xfrm>
              <a:off x="2433138" y="2682167"/>
              <a:ext cx="2825280" cy="156816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20178" y="2669567"/>
                <a:ext cx="2854800" cy="15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put penna 16"/>
              <p14:cNvContentPartPr/>
              <p14:nvPr/>
            </p14:nvContentPartPr>
            <p14:xfrm>
              <a:off x="3152418" y="2320727"/>
              <a:ext cx="2808000" cy="120204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40178" y="2308487"/>
                <a:ext cx="2834640" cy="12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put penna 35"/>
              <p14:cNvContentPartPr/>
              <p14:nvPr/>
            </p14:nvContentPartPr>
            <p14:xfrm>
              <a:off x="456018" y="905207"/>
              <a:ext cx="34920" cy="438120"/>
            </p14:xfrm>
          </p:contentPart>
        </mc:Choice>
        <mc:Fallback xmlns="">
          <p:pic>
            <p:nvPicPr>
              <p:cNvPr id="36" name="Input penna 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9285" y="888647"/>
                <a:ext cx="67294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put penna 36"/>
              <p14:cNvContentPartPr/>
              <p14:nvPr/>
            </p14:nvContentPartPr>
            <p14:xfrm>
              <a:off x="466458" y="1075847"/>
              <a:ext cx="206640" cy="180000"/>
            </p14:xfrm>
          </p:contentPart>
        </mc:Choice>
        <mc:Fallback xmlns="">
          <p:pic>
            <p:nvPicPr>
              <p:cNvPr id="37" name="Input penna 3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1672" y="1060007"/>
                <a:ext cx="237293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put penna 37"/>
              <p14:cNvContentPartPr/>
              <p14:nvPr/>
            </p14:nvContentPartPr>
            <p14:xfrm>
              <a:off x="531618" y="1205087"/>
              <a:ext cx="232560" cy="169560"/>
            </p14:xfrm>
          </p:contentPart>
        </mc:Choice>
        <mc:Fallback xmlns="">
          <p:pic>
            <p:nvPicPr>
              <p:cNvPr id="38" name="Input penna 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8298" y="1191767"/>
                <a:ext cx="2635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put penna 44"/>
              <p14:cNvContentPartPr/>
              <p14:nvPr/>
            </p14:nvContentPartPr>
            <p14:xfrm>
              <a:off x="1456098" y="3641567"/>
              <a:ext cx="745200" cy="304920"/>
            </p14:xfrm>
          </p:contentPart>
        </mc:Choice>
        <mc:Fallback xmlns="">
          <p:pic>
            <p:nvPicPr>
              <p:cNvPr id="45" name="Input penna 4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39898" y="3626807"/>
                <a:ext cx="77328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put penna 67"/>
              <p14:cNvContentPartPr/>
              <p14:nvPr/>
            </p14:nvContentPartPr>
            <p14:xfrm>
              <a:off x="912138" y="3675407"/>
              <a:ext cx="296640" cy="1299600"/>
            </p14:xfrm>
          </p:contentPart>
        </mc:Choice>
        <mc:Fallback xmlns="">
          <p:pic>
            <p:nvPicPr>
              <p:cNvPr id="68" name="Input penna 6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4858" y="3658847"/>
                <a:ext cx="329400" cy="13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" name="Input penna 81"/>
              <p14:cNvContentPartPr/>
              <p14:nvPr/>
            </p14:nvContentPartPr>
            <p14:xfrm>
              <a:off x="3654258" y="5109287"/>
              <a:ext cx="0" cy="59760"/>
            </p14:xfrm>
          </p:contentPart>
        </mc:Choice>
        <mc:Fallback xmlns="">
          <p:pic>
            <p:nvPicPr>
              <p:cNvPr id="82" name="Input penna 8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0" y="0"/>
                <a:ext cx="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6" name="Input penna 135"/>
              <p14:cNvContentPartPr/>
              <p14:nvPr/>
            </p14:nvContentPartPr>
            <p14:xfrm>
              <a:off x="6814338" y="1817807"/>
              <a:ext cx="1441080" cy="959040"/>
            </p14:xfrm>
          </p:contentPart>
        </mc:Choice>
        <mc:Fallback xmlns="">
          <p:pic>
            <p:nvPicPr>
              <p:cNvPr id="136" name="Input penna 13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98858" y="1803407"/>
                <a:ext cx="1474200" cy="9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6" name="Input penna 195"/>
              <p14:cNvContentPartPr/>
              <p14:nvPr/>
            </p14:nvContentPartPr>
            <p14:xfrm>
              <a:off x="1743378" y="2473367"/>
              <a:ext cx="1152720" cy="696960"/>
            </p14:xfrm>
          </p:contentPart>
        </mc:Choice>
        <mc:Fallback xmlns="">
          <p:pic>
            <p:nvPicPr>
              <p:cNvPr id="196" name="Input penna 19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27898" y="2458607"/>
                <a:ext cx="117828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2" name="Input penna 211"/>
              <p14:cNvContentPartPr/>
              <p14:nvPr/>
            </p14:nvContentPartPr>
            <p14:xfrm>
              <a:off x="1420818" y="2993207"/>
              <a:ext cx="2073240" cy="374760"/>
            </p14:xfrm>
          </p:contentPart>
        </mc:Choice>
        <mc:Fallback xmlns="">
          <p:pic>
            <p:nvPicPr>
              <p:cNvPr id="212" name="Input penna 21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06418" y="2977367"/>
                <a:ext cx="209952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3" name="Input penna 212"/>
              <p14:cNvContentPartPr/>
              <p14:nvPr/>
            </p14:nvContentPartPr>
            <p14:xfrm>
              <a:off x="3621138" y="3400367"/>
              <a:ext cx="402120" cy="357840"/>
            </p14:xfrm>
          </p:contentPart>
        </mc:Choice>
        <mc:Fallback xmlns="">
          <p:pic>
            <p:nvPicPr>
              <p:cNvPr id="213" name="Input penna 21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04578" y="3385247"/>
                <a:ext cx="4302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4" name="Input penna 213"/>
              <p14:cNvContentPartPr/>
              <p14:nvPr/>
            </p14:nvContentPartPr>
            <p14:xfrm>
              <a:off x="3406938" y="4562087"/>
              <a:ext cx="628920" cy="1286280"/>
            </p14:xfrm>
          </p:contentPart>
        </mc:Choice>
        <mc:Fallback xmlns="">
          <p:pic>
            <p:nvPicPr>
              <p:cNvPr id="214" name="Input penna 21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89658" y="4546967"/>
                <a:ext cx="662040" cy="13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5" name="Input penna 214"/>
              <p14:cNvContentPartPr/>
              <p14:nvPr/>
            </p14:nvContentPartPr>
            <p14:xfrm>
              <a:off x="1530978" y="291407"/>
              <a:ext cx="7526160" cy="4935960"/>
            </p14:xfrm>
          </p:contentPart>
        </mc:Choice>
        <mc:Fallback xmlns="">
          <p:pic>
            <p:nvPicPr>
              <p:cNvPr id="215" name="Input penna 21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16938" y="279887"/>
                <a:ext cx="7556040" cy="49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0" name="Input penna 219"/>
              <p14:cNvContentPartPr/>
              <p14:nvPr/>
            </p14:nvContentPartPr>
            <p14:xfrm>
              <a:off x="1860738" y="977567"/>
              <a:ext cx="1572480" cy="492480"/>
            </p14:xfrm>
          </p:contentPart>
        </mc:Choice>
        <mc:Fallback xmlns="">
          <p:pic>
            <p:nvPicPr>
              <p:cNvPr id="220" name="Input penna 21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44178" y="964607"/>
                <a:ext cx="16041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6" name="Input penna 235"/>
              <p14:cNvContentPartPr/>
              <p14:nvPr/>
            </p14:nvContentPartPr>
            <p14:xfrm>
              <a:off x="5921178" y="6096047"/>
              <a:ext cx="2436840" cy="287640"/>
            </p14:xfrm>
          </p:contentPart>
        </mc:Choice>
        <mc:Fallback xmlns="">
          <p:pic>
            <p:nvPicPr>
              <p:cNvPr id="236" name="Input penna 23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03898" y="6078047"/>
                <a:ext cx="24714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6" name="Input penna 245"/>
              <p14:cNvContentPartPr/>
              <p14:nvPr/>
            </p14:nvContentPartPr>
            <p14:xfrm>
              <a:off x="3221898" y="2051087"/>
              <a:ext cx="446760" cy="447120"/>
            </p14:xfrm>
          </p:contentPart>
        </mc:Choice>
        <mc:Fallback xmlns="">
          <p:pic>
            <p:nvPicPr>
              <p:cNvPr id="246" name="Input penna 24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7498" y="2036327"/>
                <a:ext cx="47340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9" name="Input penna 248"/>
              <p14:cNvContentPartPr/>
              <p14:nvPr/>
            </p14:nvContentPartPr>
            <p14:xfrm>
              <a:off x="2623218" y="1486967"/>
              <a:ext cx="794520" cy="24840"/>
            </p14:xfrm>
          </p:contentPart>
        </mc:Choice>
        <mc:Fallback xmlns="">
          <p:pic>
            <p:nvPicPr>
              <p:cNvPr id="249" name="Input penna 24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08098" y="1471847"/>
                <a:ext cx="8247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1" name="Input penna 250"/>
              <p14:cNvContentPartPr/>
              <p14:nvPr/>
            </p14:nvContentPartPr>
            <p14:xfrm>
              <a:off x="5079858" y="1921127"/>
              <a:ext cx="610200" cy="47880"/>
            </p14:xfrm>
          </p:contentPart>
        </mc:Choice>
        <mc:Fallback xmlns="">
          <p:pic>
            <p:nvPicPr>
              <p:cNvPr id="251" name="Input penna 25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64738" y="1906007"/>
                <a:ext cx="640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3" name="Input penna 262"/>
              <p14:cNvContentPartPr/>
              <p14:nvPr/>
            </p14:nvContentPartPr>
            <p14:xfrm>
              <a:off x="6979218" y="5375687"/>
              <a:ext cx="184680" cy="420840"/>
            </p14:xfrm>
          </p:contentPart>
        </mc:Choice>
        <mc:Fallback xmlns="">
          <p:pic>
            <p:nvPicPr>
              <p:cNvPr id="263" name="Input penna 26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62298" y="5358767"/>
                <a:ext cx="21924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7" name="Input penna 266"/>
              <p14:cNvContentPartPr/>
              <p14:nvPr/>
            </p14:nvContentPartPr>
            <p14:xfrm>
              <a:off x="2043978" y="3358967"/>
              <a:ext cx="959400" cy="2519280"/>
            </p14:xfrm>
          </p:contentPart>
        </mc:Choice>
        <mc:Fallback xmlns="">
          <p:pic>
            <p:nvPicPr>
              <p:cNvPr id="267" name="Input penna 26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28498" y="3344207"/>
                <a:ext cx="991800" cy="25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5" name="Input penna 274"/>
              <p14:cNvContentPartPr/>
              <p14:nvPr/>
            </p14:nvContentPartPr>
            <p14:xfrm>
              <a:off x="824298" y="2810687"/>
              <a:ext cx="351360" cy="360000"/>
            </p14:xfrm>
          </p:contentPart>
        </mc:Choice>
        <mc:Fallback xmlns="">
          <p:pic>
            <p:nvPicPr>
              <p:cNvPr id="275" name="Input penna 27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9178" y="2797367"/>
                <a:ext cx="379800" cy="3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0053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Costo di lungo periodo ed rendimenti di scala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 quanto aumentano i costi se si vuole raddoppiare la produzione?</a:t>
            </a:r>
          </a:p>
          <a:p>
            <a:r>
              <a:rPr lang="it-IT" dirty="0" smtClean="0"/>
              <a:t>Nel lungo periodo si può cambiare liberamente il mix produttivo, quindi si può fare riferimento ai rendimenti di scala</a:t>
            </a:r>
          </a:p>
          <a:p>
            <a:r>
              <a:rPr lang="it-IT" dirty="0" smtClean="0"/>
              <a:t>Se i rendimenti di scala sono crescenti, i costi aumentano meno che proporzionalmente della produzione: costi medi decrescenti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2" name="Input penna 141"/>
              <p14:cNvContentPartPr/>
              <p14:nvPr/>
            </p14:nvContentPartPr>
            <p14:xfrm>
              <a:off x="455549" y="386335"/>
              <a:ext cx="8066160" cy="6140160"/>
            </p14:xfrm>
          </p:contentPart>
        </mc:Choice>
        <mc:Fallback>
          <p:pic>
            <p:nvPicPr>
              <p:cNvPr id="142" name="Input penna 14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949" y="371575"/>
                <a:ext cx="8096760" cy="61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1" name="Input penna 160"/>
              <p14:cNvContentPartPr/>
              <p14:nvPr/>
            </p14:nvContentPartPr>
            <p14:xfrm>
              <a:off x="1044149" y="4248415"/>
              <a:ext cx="2307960" cy="235440"/>
            </p14:xfrm>
          </p:contentPart>
        </mc:Choice>
        <mc:Fallback>
          <p:pic>
            <p:nvPicPr>
              <p:cNvPr id="161" name="Input penna 1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2269" y="4232575"/>
                <a:ext cx="23356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0" name="Input penna 169"/>
              <p14:cNvContentPartPr/>
              <p14:nvPr/>
            </p14:nvContentPartPr>
            <p14:xfrm>
              <a:off x="2868629" y="3444175"/>
              <a:ext cx="3960" cy="0"/>
            </p14:xfrm>
          </p:contentPart>
        </mc:Choice>
        <mc:Fallback>
          <p:pic>
            <p:nvPicPr>
              <p:cNvPr id="170" name="Input penna 16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3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3" name="Input penna 172"/>
              <p14:cNvContentPartPr/>
              <p14:nvPr/>
            </p14:nvContentPartPr>
            <p14:xfrm>
              <a:off x="5045189" y="922375"/>
              <a:ext cx="1477080" cy="91080"/>
            </p14:xfrm>
          </p:contentPart>
        </mc:Choice>
        <mc:Fallback>
          <p:pic>
            <p:nvPicPr>
              <p:cNvPr id="173" name="Input penna 17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32949" y="906175"/>
                <a:ext cx="15055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5" name="Input penna 174"/>
              <p14:cNvContentPartPr/>
              <p14:nvPr/>
            </p14:nvContentPartPr>
            <p14:xfrm>
              <a:off x="1389749" y="2233855"/>
              <a:ext cx="1501920" cy="117360"/>
            </p14:xfrm>
          </p:contentPart>
        </mc:Choice>
        <mc:Fallback>
          <p:pic>
            <p:nvPicPr>
              <p:cNvPr id="175" name="Input penna 17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8949" y="2218015"/>
                <a:ext cx="1528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9" name="Input penna 208"/>
              <p14:cNvContentPartPr/>
              <p14:nvPr/>
            </p14:nvContentPartPr>
            <p14:xfrm>
              <a:off x="7251989" y="348175"/>
              <a:ext cx="1720800" cy="294120"/>
            </p14:xfrm>
          </p:contentPart>
        </mc:Choice>
        <mc:Fallback>
          <p:pic>
            <p:nvPicPr>
              <p:cNvPr id="209" name="Input penna 20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35429" y="331615"/>
                <a:ext cx="17532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0" name="Input penna 209"/>
              <p14:cNvContentPartPr/>
              <p14:nvPr/>
            </p14:nvContentPartPr>
            <p14:xfrm>
              <a:off x="7097909" y="157735"/>
              <a:ext cx="1995120" cy="856800"/>
            </p14:xfrm>
          </p:contentPart>
        </mc:Choice>
        <mc:Fallback>
          <p:pic>
            <p:nvPicPr>
              <p:cNvPr id="210" name="Input penna 20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83869" y="142975"/>
                <a:ext cx="2025720" cy="8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3" name="Input penna 212"/>
              <p14:cNvContentPartPr/>
              <p14:nvPr/>
            </p14:nvContentPartPr>
            <p14:xfrm>
              <a:off x="924269" y="2791135"/>
              <a:ext cx="3255120" cy="902160"/>
            </p14:xfrm>
          </p:contentPart>
        </mc:Choice>
        <mc:Fallback>
          <p:pic>
            <p:nvPicPr>
              <p:cNvPr id="213" name="Input penna 2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8429" y="2775655"/>
                <a:ext cx="3286080" cy="9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919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put penna 8"/>
              <p14:cNvContentPartPr/>
              <p14:nvPr/>
            </p14:nvContentPartPr>
            <p14:xfrm>
              <a:off x="1128029" y="166015"/>
              <a:ext cx="7923960" cy="558108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3269" y="149815"/>
                <a:ext cx="7954200" cy="56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8597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1032629" y="195895"/>
              <a:ext cx="7791480" cy="314244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9309" y="182215"/>
                <a:ext cx="7821360" cy="31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7" name="Input penna 66"/>
              <p14:cNvContentPartPr/>
              <p14:nvPr/>
            </p14:nvContentPartPr>
            <p14:xfrm>
              <a:off x="1565429" y="2860255"/>
              <a:ext cx="99720" cy="3208320"/>
            </p14:xfrm>
          </p:contentPart>
        </mc:Choice>
        <mc:Fallback>
          <p:pic>
            <p:nvPicPr>
              <p:cNvPr id="67" name="Input penna 6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8149" y="2848735"/>
                <a:ext cx="133200" cy="32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9" name="Input penna 68"/>
              <p14:cNvContentPartPr/>
              <p14:nvPr/>
            </p14:nvContentPartPr>
            <p14:xfrm>
              <a:off x="1566149" y="5735575"/>
              <a:ext cx="4444560" cy="32148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1389" y="5724415"/>
                <a:ext cx="44762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3" name="Input penna 82"/>
              <p14:cNvContentPartPr/>
              <p14:nvPr/>
            </p14:nvContentPartPr>
            <p14:xfrm>
              <a:off x="5765189" y="5796415"/>
              <a:ext cx="739080" cy="54000"/>
            </p14:xfrm>
          </p:contentPart>
        </mc:Choice>
        <mc:Fallback>
          <p:pic>
            <p:nvPicPr>
              <p:cNvPr id="83" name="Input penna 8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52949" y="5784175"/>
                <a:ext cx="7696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8" name="Input penna 97"/>
              <p14:cNvContentPartPr/>
              <p14:nvPr/>
            </p14:nvContentPartPr>
            <p14:xfrm>
              <a:off x="495509" y="2592775"/>
              <a:ext cx="1306080" cy="865080"/>
            </p14:xfrm>
          </p:contentPart>
        </mc:Choice>
        <mc:Fallback>
          <p:pic>
            <p:nvPicPr>
              <p:cNvPr id="98" name="Input penna 9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189" y="2580895"/>
                <a:ext cx="1333800" cy="8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2" name="Input penna 121"/>
              <p14:cNvContentPartPr/>
              <p14:nvPr/>
            </p14:nvContentPartPr>
            <p14:xfrm>
              <a:off x="7208789" y="3718135"/>
              <a:ext cx="1598400" cy="1374840"/>
            </p14:xfrm>
          </p:contentPart>
        </mc:Choice>
        <mc:Fallback>
          <p:pic>
            <p:nvPicPr>
              <p:cNvPr id="122" name="Input penna 1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91509" y="3701215"/>
                <a:ext cx="1630440" cy="14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0" name="Input penna 129"/>
              <p14:cNvContentPartPr/>
              <p14:nvPr/>
            </p14:nvContentPartPr>
            <p14:xfrm>
              <a:off x="452669" y="6098455"/>
              <a:ext cx="5057280" cy="417600"/>
            </p14:xfrm>
          </p:contentPart>
        </mc:Choice>
        <mc:Fallback>
          <p:pic>
            <p:nvPicPr>
              <p:cNvPr id="130" name="Input penna 1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7549" y="6083695"/>
                <a:ext cx="50886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6" name="Input penna 145"/>
              <p14:cNvContentPartPr/>
              <p14:nvPr/>
            </p14:nvContentPartPr>
            <p14:xfrm>
              <a:off x="6531629" y="5647735"/>
              <a:ext cx="198000" cy="282240"/>
            </p14:xfrm>
          </p:contentPart>
        </mc:Choice>
        <mc:Fallback>
          <p:pic>
            <p:nvPicPr>
              <p:cNvPr id="146" name="Input penna 14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19389" y="5635495"/>
                <a:ext cx="22536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8" name="Input penna 147"/>
              <p14:cNvContentPartPr/>
              <p14:nvPr/>
            </p14:nvContentPartPr>
            <p14:xfrm>
              <a:off x="1977989" y="3690055"/>
              <a:ext cx="2908440" cy="1772280"/>
            </p14:xfrm>
          </p:contentPart>
        </mc:Choice>
        <mc:Fallback>
          <p:pic>
            <p:nvPicPr>
              <p:cNvPr id="148" name="Input penna 1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63949" y="3676015"/>
                <a:ext cx="2939400" cy="17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7" name="Input penna 156"/>
              <p14:cNvContentPartPr/>
              <p14:nvPr/>
            </p14:nvContentPartPr>
            <p14:xfrm>
              <a:off x="796109" y="3786895"/>
              <a:ext cx="1658880" cy="2349360"/>
            </p14:xfrm>
          </p:contentPart>
        </mc:Choice>
        <mc:Fallback>
          <p:pic>
            <p:nvPicPr>
              <p:cNvPr id="157" name="Input penna 15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349" y="3771415"/>
                <a:ext cx="1689120" cy="23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2" name="Input penna 171"/>
              <p14:cNvContentPartPr/>
              <p14:nvPr/>
            </p14:nvContentPartPr>
            <p14:xfrm>
              <a:off x="4135109" y="5130775"/>
              <a:ext cx="534240" cy="967680"/>
            </p14:xfrm>
          </p:contentPart>
        </mc:Choice>
        <mc:Fallback>
          <p:pic>
            <p:nvPicPr>
              <p:cNvPr id="172" name="Input penna 17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20349" y="5116375"/>
                <a:ext cx="563400" cy="9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3" name="Input penna 172"/>
              <p14:cNvContentPartPr/>
              <p14:nvPr/>
            </p14:nvContentPartPr>
            <p14:xfrm>
              <a:off x="6658349" y="6098095"/>
              <a:ext cx="236880" cy="263520"/>
            </p14:xfrm>
          </p:contentPart>
        </mc:Choice>
        <mc:Fallback>
          <p:pic>
            <p:nvPicPr>
              <p:cNvPr id="173" name="Input penna 17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42149" y="6081895"/>
                <a:ext cx="2599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4" name="Input penna 173"/>
              <p14:cNvContentPartPr/>
              <p14:nvPr/>
            </p14:nvContentPartPr>
            <p14:xfrm>
              <a:off x="6924749" y="6079015"/>
              <a:ext cx="62280" cy="611640"/>
            </p14:xfrm>
          </p:contentPart>
        </mc:Choice>
        <mc:Fallback>
          <p:pic>
            <p:nvPicPr>
              <p:cNvPr id="174" name="Input penna 17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05309" y="6067135"/>
                <a:ext cx="9360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5" name="Input penna 184"/>
              <p14:cNvContentPartPr/>
              <p14:nvPr/>
            </p14:nvContentPartPr>
            <p14:xfrm>
              <a:off x="1624469" y="5084335"/>
              <a:ext cx="2477520" cy="36360"/>
            </p14:xfrm>
          </p:contentPart>
        </mc:Choice>
        <mc:Fallback>
          <p:pic>
            <p:nvPicPr>
              <p:cNvPr id="185" name="Input penna 18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14749" y="5073175"/>
                <a:ext cx="25020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8" name="Input penna 187"/>
              <p14:cNvContentPartPr/>
              <p14:nvPr/>
            </p14:nvContentPartPr>
            <p14:xfrm>
              <a:off x="783149" y="4946095"/>
              <a:ext cx="547200" cy="245880"/>
            </p14:xfrm>
          </p:contentPart>
        </mc:Choice>
        <mc:Fallback>
          <p:pic>
            <p:nvPicPr>
              <p:cNvPr id="188" name="Input penna 18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9469" y="4933855"/>
                <a:ext cx="57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7783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815189" y="191935"/>
              <a:ext cx="7639200" cy="440964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989" y="180055"/>
                <a:ext cx="7671600" cy="44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1" name="Input penna 120"/>
              <p14:cNvContentPartPr/>
              <p14:nvPr/>
            </p14:nvContentPartPr>
            <p14:xfrm>
              <a:off x="5044829" y="1520695"/>
              <a:ext cx="3791520" cy="1045800"/>
            </p14:xfrm>
          </p:contentPart>
        </mc:Choice>
        <mc:Fallback>
          <p:pic>
            <p:nvPicPr>
              <p:cNvPr id="121" name="Input penna 1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8989" y="1509535"/>
                <a:ext cx="3822480" cy="10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6" name="Input penna 165"/>
              <p14:cNvContentPartPr/>
              <p14:nvPr/>
            </p14:nvContentPartPr>
            <p14:xfrm>
              <a:off x="1973669" y="4476295"/>
              <a:ext cx="244440" cy="1953360"/>
            </p14:xfrm>
          </p:contentPart>
        </mc:Choice>
        <mc:Fallback>
          <p:pic>
            <p:nvPicPr>
              <p:cNvPr id="166" name="Input penna 1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8909" y="4461535"/>
                <a:ext cx="269640" cy="19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7" name="Input penna 166"/>
              <p14:cNvContentPartPr/>
              <p14:nvPr/>
            </p14:nvContentPartPr>
            <p14:xfrm>
              <a:off x="2217749" y="6261535"/>
              <a:ext cx="3029760" cy="133920"/>
            </p14:xfrm>
          </p:contentPart>
        </mc:Choice>
        <mc:Fallback>
          <p:pic>
            <p:nvPicPr>
              <p:cNvPr id="167" name="Input penna 16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02989" y="6256495"/>
                <a:ext cx="3061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3" name="Input penna 182"/>
              <p14:cNvContentPartPr/>
              <p14:nvPr/>
            </p14:nvContentPartPr>
            <p14:xfrm>
              <a:off x="1369589" y="5099095"/>
              <a:ext cx="4409640" cy="1676880"/>
            </p14:xfrm>
          </p:contentPart>
        </mc:Choice>
        <mc:Fallback>
          <p:pic>
            <p:nvPicPr>
              <p:cNvPr id="183" name="Input penna 18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59149" y="5084695"/>
                <a:ext cx="4433400" cy="17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4" name="Input penna 193"/>
              <p14:cNvContentPartPr/>
              <p14:nvPr/>
            </p14:nvContentPartPr>
            <p14:xfrm>
              <a:off x="3998669" y="5284495"/>
              <a:ext cx="83880" cy="50040"/>
            </p14:xfrm>
          </p:contentPart>
        </mc:Choice>
        <mc:Fallback>
          <p:pic>
            <p:nvPicPr>
              <p:cNvPr id="194" name="Input penna 19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92549" y="5267215"/>
                <a:ext cx="1036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7" name="Input penna 196"/>
              <p14:cNvContentPartPr/>
              <p14:nvPr/>
            </p14:nvContentPartPr>
            <p14:xfrm>
              <a:off x="2640749" y="4711375"/>
              <a:ext cx="2137320" cy="1171440"/>
            </p14:xfrm>
          </p:contentPart>
        </mc:Choice>
        <mc:Fallback>
          <p:pic>
            <p:nvPicPr>
              <p:cNvPr id="197" name="Input penna 19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9229" y="4698775"/>
                <a:ext cx="2162160" cy="11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8" name="Input penna 197"/>
              <p14:cNvContentPartPr/>
              <p14:nvPr/>
            </p14:nvContentPartPr>
            <p14:xfrm>
              <a:off x="2814269" y="5765815"/>
              <a:ext cx="46800" cy="46800"/>
            </p14:xfrm>
          </p:contentPart>
        </mc:Choice>
        <mc:Fallback>
          <p:pic>
            <p:nvPicPr>
              <p:cNvPr id="198" name="Input penna 19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97349" y="5748895"/>
                <a:ext cx="78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9" name="Input penna 198"/>
              <p14:cNvContentPartPr/>
              <p14:nvPr/>
            </p14:nvContentPartPr>
            <p14:xfrm>
              <a:off x="2651189" y="6538375"/>
              <a:ext cx="453240" cy="252360"/>
            </p14:xfrm>
          </p:contentPart>
        </mc:Choice>
        <mc:Fallback>
          <p:pic>
            <p:nvPicPr>
              <p:cNvPr id="199" name="Input penna 19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37149" y="6520015"/>
                <a:ext cx="48420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0" name="Input penna 199"/>
              <p14:cNvContentPartPr/>
              <p14:nvPr/>
            </p14:nvContentPartPr>
            <p14:xfrm>
              <a:off x="2842709" y="6300775"/>
              <a:ext cx="1593360" cy="450720"/>
            </p14:xfrm>
          </p:contentPart>
        </mc:Choice>
        <mc:Fallback>
          <p:pic>
            <p:nvPicPr>
              <p:cNvPr id="200" name="Input penna 19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7229" y="6285655"/>
                <a:ext cx="1626120" cy="4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4515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Rendimenti di scala ed economie di scala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 i rendimenti di scala sono crescenti, per raddoppiare la produzione dovrò aumentare gli input meno del doppio, e anche i costi totali aumenteranno meno del doppio!</a:t>
            </a:r>
          </a:p>
          <a:p>
            <a:r>
              <a:rPr lang="it-IT" dirty="0" smtClean="0"/>
              <a:t>Cosa accadrà ai costi medi nel passare dal livello di prodotto y a quello 2Y? I costi medi diminuiranno al crescere della produzione: ECONOMIE </a:t>
            </a:r>
            <a:r>
              <a:rPr lang="it-IT" dirty="0" err="1" smtClean="0"/>
              <a:t>DI</a:t>
            </a:r>
            <a:r>
              <a:rPr lang="it-IT" dirty="0" smtClean="0"/>
              <a:t> SCALA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flipV="1">
            <a:off x="1403648" y="1052736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331640" y="3429000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355976" y="364502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331640" y="2132856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55576" y="1268760"/>
            <a:ext cx="49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763688" y="1340768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Economie scala costanti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5400000" y="3635732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5327992" y="6011996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8352328" y="622802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751928" y="3851756"/>
            <a:ext cx="49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</a:t>
            </a:r>
            <a:endParaRPr lang="it-IT" dirty="0"/>
          </a:p>
        </p:txBody>
      </p:sp>
      <p:sp>
        <p:nvSpPr>
          <p:cNvPr id="20" name="Figura a mano libera 19"/>
          <p:cNvSpPr/>
          <p:nvPr/>
        </p:nvSpPr>
        <p:spPr>
          <a:xfrm>
            <a:off x="5376041" y="4603531"/>
            <a:ext cx="2790497" cy="806669"/>
          </a:xfrm>
          <a:custGeom>
            <a:avLst/>
            <a:gdLst>
              <a:gd name="connsiteX0" fmla="*/ 0 w 2790497"/>
              <a:gd name="connsiteY0" fmla="*/ 804041 h 806669"/>
              <a:gd name="connsiteX1" fmla="*/ 1403131 w 2790497"/>
              <a:gd name="connsiteY1" fmla="*/ 677917 h 806669"/>
              <a:gd name="connsiteX2" fmla="*/ 2695904 w 2790497"/>
              <a:gd name="connsiteY2" fmla="*/ 31531 h 806669"/>
              <a:gd name="connsiteX3" fmla="*/ 2695904 w 2790497"/>
              <a:gd name="connsiteY3" fmla="*/ 31531 h 806669"/>
              <a:gd name="connsiteX4" fmla="*/ 2790497 w 2790497"/>
              <a:gd name="connsiteY4" fmla="*/ 0 h 80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497" h="806669">
                <a:moveTo>
                  <a:pt x="0" y="804041"/>
                </a:moveTo>
                <a:cubicBezTo>
                  <a:pt x="476907" y="805355"/>
                  <a:pt x="953814" y="806669"/>
                  <a:pt x="1403131" y="677917"/>
                </a:cubicBezTo>
                <a:cubicBezTo>
                  <a:pt x="1852448" y="549165"/>
                  <a:pt x="2695904" y="31531"/>
                  <a:pt x="2695904" y="31531"/>
                </a:cubicBezTo>
                <a:lnTo>
                  <a:pt x="2695904" y="31531"/>
                </a:lnTo>
                <a:lnTo>
                  <a:pt x="279049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836376" y="3851756"/>
            <a:ext cx="274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Economie scala decrescenti</a:t>
            </a:r>
            <a:endParaRPr lang="it-IT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971600" y="3788132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899592" y="6164396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923928" y="638042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23528" y="4004156"/>
            <a:ext cx="49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407976" y="4004156"/>
            <a:ext cx="251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Economie scala crescenti</a:t>
            </a:r>
            <a:endParaRPr lang="it-IT" dirty="0"/>
          </a:p>
        </p:txBody>
      </p:sp>
      <p:cxnSp>
        <p:nvCxnSpPr>
          <p:cNvPr id="30" name="Connettore 1 29"/>
          <p:cNvCxnSpPr/>
          <p:nvPr/>
        </p:nvCxnSpPr>
        <p:spPr>
          <a:xfrm>
            <a:off x="1043608" y="4509120"/>
            <a:ext cx="216024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1859549" y="159175"/>
              <a:ext cx="7148160" cy="278640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5509" y="145495"/>
                <a:ext cx="7176960" cy="28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6" name="Input penna 55"/>
              <p14:cNvContentPartPr/>
              <p14:nvPr/>
            </p14:nvContentPartPr>
            <p14:xfrm>
              <a:off x="5426429" y="1453735"/>
              <a:ext cx="3060360" cy="78120"/>
            </p14:xfrm>
          </p:contentPart>
        </mc:Choice>
        <mc:Fallback>
          <p:pic>
            <p:nvPicPr>
              <p:cNvPr id="56" name="Input penna 5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2029" y="1437175"/>
                <a:ext cx="3093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6" name="Input penna 65"/>
              <p14:cNvContentPartPr/>
              <p14:nvPr/>
            </p14:nvContentPartPr>
            <p14:xfrm>
              <a:off x="342869" y="126775"/>
              <a:ext cx="1972440" cy="89064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2429" y="113455"/>
                <a:ext cx="1997280" cy="9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2" name="Input penna 81"/>
              <p14:cNvContentPartPr/>
              <p14:nvPr/>
            </p14:nvContentPartPr>
            <p14:xfrm>
              <a:off x="1030469" y="6237775"/>
              <a:ext cx="2581200" cy="30492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5709" y="6223375"/>
                <a:ext cx="26031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0" name="Input penna 99"/>
              <p14:cNvContentPartPr/>
              <p14:nvPr/>
            </p14:nvContentPartPr>
            <p14:xfrm>
              <a:off x="5752589" y="6252895"/>
              <a:ext cx="2358720" cy="325440"/>
            </p14:xfrm>
          </p:contentPart>
        </mc:Choice>
        <mc:Fallback>
          <p:pic>
            <p:nvPicPr>
              <p:cNvPr id="100" name="Input penna 9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7109" y="6237415"/>
                <a:ext cx="2392560" cy="35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864509" y="58015"/>
              <a:ext cx="7699680" cy="410220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89" y="44695"/>
                <a:ext cx="7730640" cy="41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394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(appendice 7a1)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indent="-6350">
              <a:buNone/>
            </a:pPr>
            <a:r>
              <a:rPr lang="it-IT" dirty="0" smtClean="0"/>
              <a:t>Un’impresa del settore auto ha la seguente funzione di produzione Y=L</a:t>
            </a:r>
            <a:r>
              <a:rPr lang="it-IT" baseline="30000" dirty="0" smtClean="0"/>
              <a:t>1/2</a:t>
            </a:r>
            <a:r>
              <a:rPr lang="it-IT" dirty="0" smtClean="0"/>
              <a:t> K</a:t>
            </a:r>
            <a:r>
              <a:rPr lang="it-IT" baseline="30000" dirty="0" smtClean="0"/>
              <a:t>1/2</a:t>
            </a:r>
            <a:r>
              <a:rPr lang="it-IT" dirty="0" smtClean="0"/>
              <a:t>, supponiamo che l’impresa voglia produrre 100 auto, e che i prezzi dei fattori siano 4 (salario) e 16 (costo capitale). Si individui la combinazione ottima dei fattori che minimizza i costi di produzione. Quale è il costo minimizzato?</a:t>
            </a:r>
            <a:endParaRPr lang="it-I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564738" y="62695"/>
              <a:ext cx="8376480" cy="248688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578" y="52255"/>
                <a:ext cx="8400600" cy="25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2" name="Input penna 51"/>
              <p14:cNvContentPartPr/>
              <p14:nvPr/>
            </p14:nvContentPartPr>
            <p14:xfrm>
              <a:off x="7261458" y="1243495"/>
              <a:ext cx="205920" cy="0"/>
            </p14:xfrm>
          </p:contentPart>
        </mc:Choice>
        <mc:Fallback>
          <p:pic>
            <p:nvPicPr>
              <p:cNvPr id="52" name="Input penna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205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8" name="Input penna 57"/>
              <p14:cNvContentPartPr/>
              <p14:nvPr/>
            </p14:nvContentPartPr>
            <p14:xfrm>
              <a:off x="7600938" y="1063495"/>
              <a:ext cx="868680" cy="95112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89058" y="1048009"/>
                <a:ext cx="897120" cy="982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3" name="Input penna 62"/>
              <p14:cNvContentPartPr/>
              <p14:nvPr/>
            </p14:nvContentPartPr>
            <p14:xfrm>
              <a:off x="6645498" y="1512415"/>
              <a:ext cx="396000" cy="546840"/>
            </p14:xfrm>
          </p:contentPart>
        </mc:Choice>
        <mc:Fallback>
          <p:pic>
            <p:nvPicPr>
              <p:cNvPr id="63" name="Input penna 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3618" y="1501615"/>
                <a:ext cx="42264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5" name="Input penna 64"/>
              <p14:cNvContentPartPr/>
              <p14:nvPr/>
            </p14:nvContentPartPr>
            <p14:xfrm>
              <a:off x="1413618" y="2468935"/>
              <a:ext cx="80280" cy="287460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00298" y="2456335"/>
                <a:ext cx="106200" cy="28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put penna 68"/>
              <p14:cNvContentPartPr/>
              <p14:nvPr/>
            </p14:nvContentPartPr>
            <p14:xfrm>
              <a:off x="1421898" y="5029615"/>
              <a:ext cx="3790800" cy="31104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13978" y="5017015"/>
                <a:ext cx="38113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" name="Input penna 70"/>
              <p14:cNvContentPartPr/>
              <p14:nvPr/>
            </p14:nvContentPartPr>
            <p14:xfrm>
              <a:off x="5227458" y="4873735"/>
              <a:ext cx="337320" cy="104940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14858" y="4861135"/>
                <a:ext cx="366480" cy="10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5" name="Input penna 74"/>
              <p14:cNvContentPartPr/>
              <p14:nvPr/>
            </p14:nvContentPartPr>
            <p14:xfrm>
              <a:off x="1429098" y="4756735"/>
              <a:ext cx="2239560" cy="43956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17938" y="4745575"/>
                <a:ext cx="226656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7" name="Input penna 76"/>
              <p14:cNvContentPartPr/>
              <p14:nvPr/>
            </p14:nvContentPartPr>
            <p14:xfrm>
              <a:off x="1454658" y="4357135"/>
              <a:ext cx="3197160" cy="743400"/>
            </p14:xfrm>
          </p:contentPart>
        </mc:Choice>
        <mc:Fallback>
          <p:pic>
            <p:nvPicPr>
              <p:cNvPr id="77" name="Input penna 7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43498" y="4345975"/>
                <a:ext cx="322308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9" name="Input penna 78"/>
              <p14:cNvContentPartPr/>
              <p14:nvPr/>
            </p14:nvContentPartPr>
            <p14:xfrm>
              <a:off x="1452138" y="3752335"/>
              <a:ext cx="5181480" cy="1190160"/>
            </p14:xfrm>
          </p:contentPart>
        </mc:Choice>
        <mc:Fallback>
          <p:pic>
            <p:nvPicPr>
              <p:cNvPr id="79" name="Input penna 7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39898" y="3740095"/>
                <a:ext cx="5203440" cy="12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1" name="Input penna 80"/>
              <p14:cNvContentPartPr/>
              <p14:nvPr/>
            </p14:nvContentPartPr>
            <p14:xfrm>
              <a:off x="1740138" y="3327175"/>
              <a:ext cx="3489480" cy="1045080"/>
            </p14:xfrm>
          </p:contentPart>
        </mc:Choice>
        <mc:Fallback>
          <p:pic>
            <p:nvPicPr>
              <p:cNvPr id="81" name="Input penna 8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33658" y="3320695"/>
                <a:ext cx="350784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8" name="Input penna 87"/>
              <p14:cNvContentPartPr/>
              <p14:nvPr/>
            </p14:nvContentPartPr>
            <p14:xfrm>
              <a:off x="5421858" y="3490975"/>
              <a:ext cx="1259280" cy="38808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10338" y="3476215"/>
                <a:ext cx="12844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0" name="Input penna 89"/>
              <p14:cNvContentPartPr/>
              <p14:nvPr/>
            </p14:nvContentPartPr>
            <p14:xfrm>
              <a:off x="2776218" y="4295935"/>
              <a:ext cx="429120" cy="163368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59644" y="4282615"/>
                <a:ext cx="455422" cy="16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2" name="Input penna 91"/>
              <p14:cNvContentPartPr/>
              <p14:nvPr/>
            </p14:nvContentPartPr>
            <p14:xfrm>
              <a:off x="1425498" y="4093255"/>
              <a:ext cx="5006520" cy="104076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16138" y="4081375"/>
                <a:ext cx="5029560" cy="10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1" name="Input penna 110"/>
              <p14:cNvContentPartPr/>
              <p14:nvPr/>
            </p14:nvContentPartPr>
            <p14:xfrm>
              <a:off x="1593978" y="4257775"/>
              <a:ext cx="1421280" cy="141480"/>
            </p14:xfrm>
          </p:contentPart>
        </mc:Choice>
        <mc:Fallback>
          <p:pic>
            <p:nvPicPr>
              <p:cNvPr id="111" name="Input penna 11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82818" y="4251295"/>
                <a:ext cx="14414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2" name="Input penna 111"/>
              <p14:cNvContentPartPr/>
              <p14:nvPr/>
            </p14:nvContentPartPr>
            <p14:xfrm>
              <a:off x="606138" y="4088935"/>
              <a:ext cx="859680" cy="451800"/>
            </p14:xfrm>
          </p:contentPart>
        </mc:Choice>
        <mc:Fallback>
          <p:pic>
            <p:nvPicPr>
              <p:cNvPr id="112" name="Input penna 11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4618" y="4079215"/>
                <a:ext cx="878040" cy="4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67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</a:t>
            </a:r>
            <a:r>
              <a:rPr lang="it-IT" dirty="0" smtClean="0"/>
              <a:t>eoria </a:t>
            </a:r>
            <a:r>
              <a:rPr lang="it-IT" dirty="0"/>
              <a:t>dei costi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Sviluppare una teoria dei costi coerente con la teoria della produzione;	  </a:t>
            </a:r>
          </a:p>
          <a:p>
            <a:pPr lvl="1"/>
            <a:r>
              <a:rPr lang="it-IT" dirty="0" smtClean="0"/>
              <a:t>teoria della produzione: relazione tra input e prodotto (e dunque ricavi);	  </a:t>
            </a:r>
          </a:p>
          <a:p>
            <a:pPr lvl="1"/>
            <a:r>
              <a:rPr lang="it-IT" dirty="0" smtClean="0"/>
              <a:t>teoria dei costi: relazione tra input e costi degli stessi;  </a:t>
            </a:r>
          </a:p>
          <a:p>
            <a:r>
              <a:rPr lang="it-IT" dirty="0"/>
              <a:t>Esame dei costi nel </a:t>
            </a:r>
            <a:r>
              <a:rPr lang="it-IT" dirty="0" smtClean="0"/>
              <a:t>LP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0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1515498" y="304615"/>
              <a:ext cx="7435800" cy="591372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0018" y="289135"/>
                <a:ext cx="7469280" cy="59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0" name="Input penna 139"/>
              <p14:cNvContentPartPr/>
              <p14:nvPr/>
            </p14:nvContentPartPr>
            <p14:xfrm>
              <a:off x="1542858" y="4487455"/>
              <a:ext cx="259560" cy="1690920"/>
            </p14:xfrm>
          </p:contentPart>
        </mc:Choice>
        <mc:Fallback>
          <p:pic>
            <p:nvPicPr>
              <p:cNvPr id="140" name="Input penna 1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5938" y="4472335"/>
                <a:ext cx="297360" cy="172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1" name="Input penna 190"/>
              <p14:cNvContentPartPr/>
              <p14:nvPr/>
            </p14:nvContentPartPr>
            <p14:xfrm>
              <a:off x="5292258" y="4969495"/>
              <a:ext cx="1696680" cy="15480"/>
            </p14:xfrm>
          </p:contentPart>
        </mc:Choice>
        <mc:Fallback>
          <p:pic>
            <p:nvPicPr>
              <p:cNvPr id="191" name="Input penna 19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6778" y="4954015"/>
                <a:ext cx="1728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2" name="Input penna 221"/>
              <p14:cNvContentPartPr/>
              <p14:nvPr/>
            </p14:nvContentPartPr>
            <p14:xfrm>
              <a:off x="5022618" y="4426975"/>
              <a:ext cx="382680" cy="1644120"/>
            </p14:xfrm>
          </p:contentPart>
        </mc:Choice>
        <mc:Fallback>
          <p:pic>
            <p:nvPicPr>
              <p:cNvPr id="222" name="Input penna 2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5338" y="4413655"/>
                <a:ext cx="419760" cy="167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311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put penna 25"/>
              <p14:cNvContentPartPr/>
              <p14:nvPr/>
            </p14:nvContentPartPr>
            <p14:xfrm>
              <a:off x="1922298" y="266815"/>
              <a:ext cx="398520" cy="1076760"/>
            </p14:xfrm>
          </p:contentPart>
        </mc:Choice>
        <mc:Fallback>
          <p:pic>
            <p:nvPicPr>
              <p:cNvPr id="26" name="Input penna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6458" y="252415"/>
                <a:ext cx="431280" cy="11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9" name="Input penna 38"/>
              <p14:cNvContentPartPr/>
              <p14:nvPr/>
            </p14:nvContentPartPr>
            <p14:xfrm>
              <a:off x="4939818" y="210295"/>
              <a:ext cx="1844640" cy="137124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4698" y="197335"/>
                <a:ext cx="1875600" cy="13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0" name="Input penna 49"/>
              <p14:cNvContentPartPr/>
              <p14:nvPr/>
            </p14:nvContentPartPr>
            <p14:xfrm>
              <a:off x="3158538" y="380215"/>
              <a:ext cx="411480" cy="406080"/>
            </p14:xfrm>
          </p:contentPart>
        </mc:Choice>
        <mc:Fallback>
          <p:pic>
            <p:nvPicPr>
              <p:cNvPr id="50" name="Input penna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3778" y="366175"/>
                <a:ext cx="4431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7" name="Input penna 56"/>
              <p14:cNvContentPartPr/>
              <p14:nvPr/>
            </p14:nvContentPartPr>
            <p14:xfrm>
              <a:off x="4705818" y="150175"/>
              <a:ext cx="237960" cy="1653120"/>
            </p14:xfrm>
          </p:contentPart>
        </mc:Choice>
        <mc:Fallback>
          <p:pic>
            <p:nvPicPr>
              <p:cNvPr id="57" name="Input penna 5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0338" y="135415"/>
                <a:ext cx="268560" cy="16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5" name="Input penna 64"/>
              <p14:cNvContentPartPr/>
              <p14:nvPr/>
            </p14:nvContentPartPr>
            <p14:xfrm>
              <a:off x="6649818" y="1092295"/>
              <a:ext cx="240840" cy="111924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3978" y="1081855"/>
                <a:ext cx="266760" cy="11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" name="Input penna 70"/>
              <p14:cNvContentPartPr/>
              <p14:nvPr/>
            </p14:nvContentPartPr>
            <p14:xfrm>
              <a:off x="6787338" y="890695"/>
              <a:ext cx="767160" cy="102132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72938" y="878095"/>
                <a:ext cx="797400" cy="10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3" name="Input penna 72"/>
              <p14:cNvContentPartPr/>
              <p14:nvPr/>
            </p14:nvContentPartPr>
            <p14:xfrm>
              <a:off x="1566258" y="237295"/>
              <a:ext cx="228600" cy="156168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52218" y="222895"/>
                <a:ext cx="254880" cy="15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" name="Input penna 73"/>
              <p14:cNvContentPartPr/>
              <p14:nvPr/>
            </p14:nvContentPartPr>
            <p14:xfrm>
              <a:off x="2555178" y="717175"/>
              <a:ext cx="887760" cy="51804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0778" y="701335"/>
                <a:ext cx="91692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5" name="Input penna 74"/>
              <p14:cNvContentPartPr/>
              <p14:nvPr/>
            </p14:nvContentPartPr>
            <p14:xfrm>
              <a:off x="1901418" y="1142335"/>
              <a:ext cx="2224440" cy="67068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86658" y="1130095"/>
                <a:ext cx="2250000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6" name="Input penna 85"/>
              <p14:cNvContentPartPr/>
              <p14:nvPr/>
            </p14:nvContentPartPr>
            <p14:xfrm>
              <a:off x="2369058" y="2337175"/>
              <a:ext cx="2056680" cy="1214640"/>
            </p14:xfrm>
          </p:contentPart>
        </mc:Choice>
        <mc:Fallback>
          <p:pic>
            <p:nvPicPr>
              <p:cNvPr id="86" name="Input penna 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57538" y="2324575"/>
                <a:ext cx="2076480" cy="12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2" name="Input penna 111"/>
              <p14:cNvContentPartPr/>
              <p14:nvPr/>
            </p14:nvContentPartPr>
            <p14:xfrm>
              <a:off x="1934178" y="2384335"/>
              <a:ext cx="178920" cy="1404000"/>
            </p14:xfrm>
          </p:contentPart>
        </mc:Choice>
        <mc:Fallback>
          <p:pic>
            <p:nvPicPr>
              <p:cNvPr id="112" name="Input penna 1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19058" y="2369575"/>
                <a:ext cx="208440" cy="14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3" name="Input penna 112"/>
              <p14:cNvContentPartPr/>
              <p14:nvPr/>
            </p14:nvContentPartPr>
            <p14:xfrm>
              <a:off x="2352138" y="3787615"/>
              <a:ext cx="2850480" cy="405720"/>
            </p14:xfrm>
          </p:contentPart>
        </mc:Choice>
        <mc:Fallback>
          <p:pic>
            <p:nvPicPr>
              <p:cNvPr id="113" name="Input penna 1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38458" y="3771775"/>
                <a:ext cx="288000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2" name="Input penna 141"/>
              <p14:cNvContentPartPr/>
              <p14:nvPr/>
            </p14:nvContentPartPr>
            <p14:xfrm>
              <a:off x="4303698" y="2644615"/>
              <a:ext cx="1749960" cy="1252800"/>
            </p14:xfrm>
          </p:contentPart>
        </mc:Choice>
        <mc:Fallback>
          <p:pic>
            <p:nvPicPr>
              <p:cNvPr id="142" name="Input penna 14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90378" y="2632375"/>
                <a:ext cx="1779480" cy="12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6" name="Input penna 205"/>
              <p14:cNvContentPartPr/>
              <p14:nvPr/>
            </p14:nvContentPartPr>
            <p14:xfrm>
              <a:off x="2607018" y="4491415"/>
              <a:ext cx="6309000" cy="2098800"/>
            </p14:xfrm>
          </p:contentPart>
        </mc:Choice>
        <mc:Fallback>
          <p:pic>
            <p:nvPicPr>
              <p:cNvPr id="206" name="Input penna 20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90458" y="4477375"/>
                <a:ext cx="6341760" cy="21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7" name="Input penna 206"/>
              <p14:cNvContentPartPr/>
              <p14:nvPr/>
            </p14:nvContentPartPr>
            <p14:xfrm>
              <a:off x="6267138" y="2356255"/>
              <a:ext cx="210600" cy="1432080"/>
            </p14:xfrm>
          </p:contentPart>
        </mc:Choice>
        <mc:Fallback>
          <p:pic>
            <p:nvPicPr>
              <p:cNvPr id="207" name="Input penna 20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51658" y="2341495"/>
                <a:ext cx="240840" cy="14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8" name="Input penna 207"/>
              <p14:cNvContentPartPr/>
              <p14:nvPr/>
            </p14:nvContentPartPr>
            <p14:xfrm>
              <a:off x="7632258" y="2449855"/>
              <a:ext cx="1215000" cy="893520"/>
            </p14:xfrm>
          </p:contentPart>
        </mc:Choice>
        <mc:Fallback>
          <p:pic>
            <p:nvPicPr>
              <p:cNvPr id="208" name="Input penna 20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17498" y="2434015"/>
                <a:ext cx="1240920" cy="9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9" name="Input penna 208"/>
              <p14:cNvContentPartPr/>
              <p14:nvPr/>
            </p14:nvContentPartPr>
            <p14:xfrm>
              <a:off x="6446418" y="3032335"/>
              <a:ext cx="1365480" cy="669240"/>
            </p14:xfrm>
          </p:contentPart>
        </mc:Choice>
        <mc:Fallback>
          <p:pic>
            <p:nvPicPr>
              <p:cNvPr id="209" name="Input penna 20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31298" y="3016855"/>
                <a:ext cx="139608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0" name="Input penna 209"/>
              <p14:cNvContentPartPr/>
              <p14:nvPr/>
            </p14:nvContentPartPr>
            <p14:xfrm>
              <a:off x="2121378" y="4609855"/>
              <a:ext cx="199800" cy="1387800"/>
            </p14:xfrm>
          </p:contentPart>
        </mc:Choice>
        <mc:Fallback>
          <p:pic>
            <p:nvPicPr>
              <p:cNvPr id="210" name="Input penna 20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05898" y="4595455"/>
                <a:ext cx="231120" cy="14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5956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1268538" y="229735"/>
              <a:ext cx="7827120" cy="596628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6658" y="216775"/>
                <a:ext cx="7854480" cy="599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505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Scelta ottima dei fattori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Tangenza tra isocosto e isoquanto</a:t>
            </a:r>
          </a:p>
          <a:p>
            <a:r>
              <a:rPr lang="it-IT" dirty="0" smtClean="0"/>
              <a:t>La produzione deve essere al livello 100</a:t>
            </a:r>
          </a:p>
          <a:p>
            <a:r>
              <a:rPr lang="it-IT" dirty="0" smtClean="0"/>
              <a:t>Quale sistema di equazioni?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2987824" y="3573016"/>
          <a:ext cx="3240087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Equazione" r:id="rId3" imgW="965160" imgH="457200" progId="">
                  <p:embed/>
                </p:oleObj>
              </mc:Choice>
              <mc:Fallback>
                <p:oleObj name="Equazione" r:id="rId3" imgW="965160" imgH="457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573016"/>
                        <a:ext cx="3240087" cy="153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3203848" y="4979067"/>
          <a:ext cx="2880320" cy="181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Equazione" r:id="rId5" imgW="965160" imgH="609480" progId="">
                  <p:embed/>
                </p:oleObj>
              </mc:Choice>
              <mc:Fallback>
                <p:oleObj name="Equazione" r:id="rId5" imgW="965160" imgH="609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979067"/>
                        <a:ext cx="2880320" cy="1819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 di </a:t>
            </a:r>
            <a:r>
              <a:rPr lang="it-IT" dirty="0" err="1" smtClean="0"/>
              <a:t>Langrange</a:t>
            </a:r>
            <a:endParaRPr lang="it-I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259818" y="1176535"/>
              <a:ext cx="8823240" cy="553752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618" y="1161415"/>
                <a:ext cx="8857440" cy="55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8" name="Input penna 47"/>
              <p14:cNvContentPartPr/>
              <p14:nvPr/>
            </p14:nvContentPartPr>
            <p14:xfrm>
              <a:off x="1095018" y="1254295"/>
              <a:ext cx="302760" cy="1675080"/>
            </p14:xfrm>
          </p:contentPart>
        </mc:Choice>
        <mc:Fallback>
          <p:pic>
            <p:nvPicPr>
              <p:cNvPr id="48" name="Input penna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1698" y="1243855"/>
                <a:ext cx="329760" cy="17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0" name="Input penna 49"/>
              <p14:cNvContentPartPr/>
              <p14:nvPr/>
            </p14:nvContentPartPr>
            <p14:xfrm>
              <a:off x="8314458" y="1424575"/>
              <a:ext cx="522360" cy="1724400"/>
            </p14:xfrm>
          </p:contentPart>
        </mc:Choice>
        <mc:Fallback>
          <p:pic>
            <p:nvPicPr>
              <p:cNvPr id="50" name="Input penna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01858" y="1410175"/>
                <a:ext cx="549720" cy="175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354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funzione di costo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Un determinato volume di produzione può essere ottenuto con diverse combinazioni di fattori</a:t>
            </a:r>
          </a:p>
          <a:p>
            <a:pPr lvl="1"/>
            <a:r>
              <a:rPr lang="it-IT" dirty="0" smtClean="0"/>
              <a:t>Ogni combinazione di fattori ha un diverso costo</a:t>
            </a:r>
          </a:p>
          <a:p>
            <a:pPr lvl="1"/>
            <a:r>
              <a:rPr lang="it-IT" dirty="0" smtClean="0"/>
              <a:t>L’impresa sceglie la combinazione di fattori meno costosa</a:t>
            </a:r>
          </a:p>
          <a:p>
            <a:r>
              <a:rPr lang="it-IT" dirty="0" smtClean="0"/>
              <a:t>La funzione di costo individua il costo minimo per produrre una data quantità di output: C(y)</a:t>
            </a:r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930578" y="4981127"/>
              <a:ext cx="2984040" cy="4392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0458" y="4861247"/>
                <a:ext cx="31039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3158898" y="6031247"/>
              <a:ext cx="693000" cy="3420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98778" y="5911367"/>
                <a:ext cx="8132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put penna 8"/>
              <p14:cNvContentPartPr/>
              <p14:nvPr/>
            </p14:nvContentPartPr>
            <p14:xfrm>
              <a:off x="1597938" y="5541647"/>
              <a:ext cx="1542960" cy="42336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2818" y="5526527"/>
                <a:ext cx="157320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put penna 25"/>
              <p14:cNvContentPartPr/>
              <p14:nvPr/>
            </p14:nvContentPartPr>
            <p14:xfrm>
              <a:off x="5507898" y="5566127"/>
              <a:ext cx="927000" cy="46800"/>
            </p14:xfrm>
          </p:contentPart>
        </mc:Choice>
        <mc:Fallback xmlns="">
          <p:pic>
            <p:nvPicPr>
              <p:cNvPr id="26" name="Input penna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93858" y="5553887"/>
                <a:ext cx="957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put penna 27"/>
              <p14:cNvContentPartPr/>
              <p14:nvPr/>
            </p14:nvContentPartPr>
            <p14:xfrm>
              <a:off x="6419778" y="5424647"/>
              <a:ext cx="294120" cy="1483920"/>
            </p14:xfrm>
          </p:contentPart>
        </mc:Choice>
        <mc:Fallback xmlns="">
          <p:pic>
            <p:nvPicPr>
              <p:cNvPr id="28" name="Input penna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04658" y="5410607"/>
                <a:ext cx="323280" cy="15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put penna 36"/>
              <p14:cNvContentPartPr/>
              <p14:nvPr/>
            </p14:nvContentPartPr>
            <p14:xfrm>
              <a:off x="5629218" y="4539767"/>
              <a:ext cx="2576880" cy="992880"/>
            </p14:xfrm>
          </p:contentPart>
        </mc:Choice>
        <mc:Fallback xmlns="">
          <p:pic>
            <p:nvPicPr>
              <p:cNvPr id="37" name="Input penna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16258" y="4524647"/>
                <a:ext cx="260496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put penna 37"/>
              <p14:cNvContentPartPr/>
              <p14:nvPr/>
            </p14:nvContentPartPr>
            <p14:xfrm>
              <a:off x="5586378" y="5624447"/>
              <a:ext cx="576720" cy="1041120"/>
            </p14:xfrm>
          </p:contentPart>
        </mc:Choice>
        <mc:Fallback xmlns="">
          <p:pic>
            <p:nvPicPr>
              <p:cNvPr id="38" name="Input penna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70178" y="5610407"/>
                <a:ext cx="608400" cy="10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put penna 46"/>
              <p14:cNvContentPartPr/>
              <p14:nvPr/>
            </p14:nvContentPartPr>
            <p14:xfrm>
              <a:off x="6354978" y="5365607"/>
              <a:ext cx="1233360" cy="1294200"/>
            </p14:xfrm>
          </p:contentPart>
        </mc:Choice>
        <mc:Fallback xmlns="">
          <p:pic>
            <p:nvPicPr>
              <p:cNvPr id="47" name="Input penna 4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2378" y="5349767"/>
                <a:ext cx="1260720" cy="13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66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retta di isocosto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Individua tutte le combinazioni di lavoro e capitale che generano un dato livello di costi:</a:t>
            </a:r>
          </a:p>
          <a:p>
            <a:pPr algn="ctr">
              <a:buNone/>
            </a:pPr>
            <a:r>
              <a:rPr lang="it-IT" dirty="0" smtClean="0"/>
              <a:t>	</a:t>
            </a:r>
          </a:p>
          <a:p>
            <a:pPr algn="ctr">
              <a:buNone/>
            </a:pPr>
            <a:r>
              <a:rPr lang="it-IT" dirty="0" smtClean="0"/>
              <a:t>C=rK+wL</a:t>
            </a:r>
          </a:p>
          <a:p>
            <a:pPr algn="ctr">
              <a:buNone/>
            </a:pPr>
            <a:endParaRPr lang="it-IT" dirty="0" smtClean="0"/>
          </a:p>
          <a:p>
            <a:r>
              <a:rPr lang="it-IT" dirty="0" smtClean="0"/>
              <a:t>Al variare di C si ha una mappa di isocosti: le rette più lontane dall’origine individuano costi maggiori</a:t>
            </a:r>
          </a:p>
          <a:p>
            <a:r>
              <a:rPr lang="it-IT" dirty="0" smtClean="0"/>
              <a:t>possiamo rappresentarla sul piano (K,L) riscrivendola come:</a:t>
            </a:r>
          </a:p>
          <a:p>
            <a:pPr algn="ctr">
              <a:buNone/>
            </a:pPr>
            <a:r>
              <a:rPr lang="it-IT" dirty="0" err="1" smtClean="0"/>
              <a:t>K=</a:t>
            </a:r>
            <a:r>
              <a:rPr lang="it-IT" dirty="0" smtClean="0"/>
              <a:t>(C/r)-(w/r)L   </a:t>
            </a:r>
          </a:p>
          <a:p>
            <a:r>
              <a:rPr lang="it-IT" dirty="0" smtClean="0"/>
              <a:t>Il valore assoluto della pendenza dell'isocosto (w/r) misura il prezzo relativo del lavoro rispetto al capitale.  </a:t>
            </a:r>
          </a:p>
          <a:p>
            <a:r>
              <a:rPr lang="it-IT" dirty="0" smtClean="0"/>
              <a:t>Al variare dei prezzi degli input cambia la pendenza</a:t>
            </a:r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put penna 9"/>
              <p14:cNvContentPartPr/>
              <p14:nvPr/>
            </p14:nvContentPartPr>
            <p14:xfrm>
              <a:off x="6940698" y="1675967"/>
              <a:ext cx="2036160" cy="57276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6658" y="1659767"/>
                <a:ext cx="206676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put penna 19"/>
              <p14:cNvContentPartPr/>
              <p14:nvPr/>
            </p14:nvContentPartPr>
            <p14:xfrm>
              <a:off x="3214338" y="1680895"/>
              <a:ext cx="4739040" cy="16812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4218" y="1561015"/>
                <a:ext cx="485892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put penna 21"/>
              <p14:cNvContentPartPr/>
              <p14:nvPr/>
            </p14:nvContentPartPr>
            <p14:xfrm>
              <a:off x="3571098" y="3248087"/>
              <a:ext cx="230400" cy="18000"/>
            </p14:xfrm>
          </p:contentPart>
        </mc:Choice>
        <mc:Fallback xmlns="">
          <p:pic>
            <p:nvPicPr>
              <p:cNvPr id="22" name="Input penna 2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56338" y="3230447"/>
                <a:ext cx="2628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put penna 22"/>
              <p14:cNvContentPartPr/>
              <p14:nvPr/>
            </p14:nvContentPartPr>
            <p14:xfrm>
              <a:off x="2087538" y="1976455"/>
              <a:ext cx="4396680" cy="13248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7418" y="1856575"/>
                <a:ext cx="45169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put penna 23"/>
              <p14:cNvContentPartPr/>
              <p14:nvPr/>
            </p14:nvContentPartPr>
            <p14:xfrm>
              <a:off x="4575138" y="2461847"/>
              <a:ext cx="241920" cy="576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59658" y="2445647"/>
                <a:ext cx="273600" cy="3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373938" y="153167"/>
              <a:ext cx="8618760" cy="660060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898" y="136967"/>
                <a:ext cx="8650080" cy="66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4" name="Input penna 133"/>
              <p14:cNvContentPartPr/>
              <p14:nvPr/>
            </p14:nvContentPartPr>
            <p14:xfrm>
              <a:off x="6970218" y="3606287"/>
              <a:ext cx="501120" cy="232920"/>
            </p14:xfrm>
          </p:contentPart>
        </mc:Choice>
        <mc:Fallback xmlns="">
          <p:pic>
            <p:nvPicPr>
              <p:cNvPr id="134" name="Input penna 1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3298" y="3592247"/>
                <a:ext cx="5349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7" name="Input penna 196"/>
              <p14:cNvContentPartPr/>
              <p14:nvPr/>
            </p14:nvContentPartPr>
            <p14:xfrm>
              <a:off x="7130058" y="4662527"/>
              <a:ext cx="1596600" cy="1218240"/>
            </p14:xfrm>
          </p:contentPart>
        </mc:Choice>
        <mc:Fallback xmlns="">
          <p:pic>
            <p:nvPicPr>
              <p:cNvPr id="197" name="Input penna 19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4218" y="4646687"/>
                <a:ext cx="1629360" cy="12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3" name="Input penna 202"/>
              <p14:cNvContentPartPr/>
              <p14:nvPr/>
            </p14:nvContentPartPr>
            <p14:xfrm>
              <a:off x="6897858" y="4481447"/>
              <a:ext cx="2008440" cy="1589040"/>
            </p14:xfrm>
          </p:contentPart>
        </mc:Choice>
        <mc:Fallback xmlns="">
          <p:pic>
            <p:nvPicPr>
              <p:cNvPr id="203" name="Input penna 20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79138" y="4468847"/>
                <a:ext cx="2046240" cy="161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26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4" name="Input penna 153"/>
              <p14:cNvContentPartPr/>
              <p14:nvPr/>
            </p14:nvContentPartPr>
            <p14:xfrm>
              <a:off x="4806978" y="970007"/>
              <a:ext cx="3895200" cy="841320"/>
            </p14:xfrm>
          </p:contentPart>
        </mc:Choice>
        <mc:Fallback xmlns="">
          <p:pic>
            <p:nvPicPr>
              <p:cNvPr id="154" name="Input penna 15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4378" y="954527"/>
                <a:ext cx="3925800" cy="8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5" name="Input penna 154"/>
              <p14:cNvContentPartPr/>
              <p14:nvPr/>
            </p14:nvContentPartPr>
            <p14:xfrm>
              <a:off x="1430538" y="187367"/>
              <a:ext cx="7535880" cy="4444088"/>
            </p14:xfrm>
          </p:contentPart>
        </mc:Choice>
        <mc:Fallback xmlns="">
          <p:pic>
            <p:nvPicPr>
              <p:cNvPr id="155" name="Input penna 1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5418" y="170087"/>
                <a:ext cx="7571880" cy="4475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3" name="Input penna 212"/>
              <p14:cNvContentPartPr/>
              <p14:nvPr/>
            </p14:nvContentPartPr>
            <p14:xfrm>
              <a:off x="5702298" y="3855655"/>
              <a:ext cx="6115680" cy="2686320"/>
            </p14:xfrm>
          </p:contentPart>
        </mc:Choice>
        <mc:Fallback xmlns="">
          <p:pic>
            <p:nvPicPr>
              <p:cNvPr id="213" name="Input penna 2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5018" y="3840175"/>
                <a:ext cx="6143760" cy="27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1" name="Input penna 250"/>
              <p14:cNvContentPartPr/>
              <p14:nvPr/>
            </p14:nvContentPartPr>
            <p14:xfrm>
              <a:off x="2456538" y="5016407"/>
              <a:ext cx="789120" cy="899888"/>
            </p14:xfrm>
          </p:contentPart>
        </mc:Choice>
        <mc:Fallback xmlns="">
          <p:pic>
            <p:nvPicPr>
              <p:cNvPr id="251" name="Input penna 2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42498" y="4996609"/>
                <a:ext cx="824760" cy="936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2" name="Input penna 311"/>
              <p14:cNvContentPartPr/>
              <p14:nvPr/>
            </p14:nvContentPartPr>
            <p14:xfrm>
              <a:off x="5246538" y="4203055"/>
              <a:ext cx="495720" cy="186120"/>
            </p14:xfrm>
          </p:contentPart>
        </mc:Choice>
        <mc:Fallback xmlns="">
          <p:pic>
            <p:nvPicPr>
              <p:cNvPr id="312" name="Input penna 3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31778" y="4187575"/>
                <a:ext cx="5263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5" name="Input penna 334"/>
              <p14:cNvContentPartPr/>
              <p14:nvPr/>
            </p14:nvContentPartPr>
            <p14:xfrm>
              <a:off x="11347887" y="6439375"/>
              <a:ext cx="569440" cy="450720"/>
            </p14:xfrm>
          </p:contentPart>
        </mc:Choice>
        <mc:Fallback xmlns="">
          <p:pic>
            <p:nvPicPr>
              <p:cNvPr id="335" name="Input penna 3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334569" y="6426055"/>
                <a:ext cx="597876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8" name="Input penna 347"/>
              <p14:cNvContentPartPr/>
              <p14:nvPr/>
            </p14:nvContentPartPr>
            <p14:xfrm>
              <a:off x="2923458" y="4507367"/>
              <a:ext cx="2270880" cy="1591448"/>
            </p14:xfrm>
          </p:contentPart>
        </mc:Choice>
        <mc:Fallback xmlns="">
          <p:pic>
            <p:nvPicPr>
              <p:cNvPr id="348" name="Input penna 3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07978" y="4490808"/>
                <a:ext cx="2306520" cy="1625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1" name="Input penna 360"/>
              <p14:cNvContentPartPr/>
              <p14:nvPr/>
            </p14:nvContentPartPr>
            <p14:xfrm>
              <a:off x="4198218" y="1446647"/>
              <a:ext cx="355320" cy="52448"/>
            </p14:xfrm>
          </p:contentPart>
        </mc:Choice>
        <mc:Fallback xmlns="">
          <p:pic>
            <p:nvPicPr>
              <p:cNvPr id="361" name="Input penna 36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82378" y="1427248"/>
                <a:ext cx="390600" cy="82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5" name="Input penna 364"/>
              <p14:cNvContentPartPr/>
              <p14:nvPr/>
            </p14:nvContentPartPr>
            <p14:xfrm>
              <a:off x="5395218" y="5275967"/>
              <a:ext cx="3069360" cy="1017248"/>
            </p14:xfrm>
          </p:contentPart>
        </mc:Choice>
        <mc:Fallback xmlns="">
          <p:pic>
            <p:nvPicPr>
              <p:cNvPr id="365" name="Input penna 3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84778" y="5262289"/>
                <a:ext cx="3096360" cy="1047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0" name="Input penna 369"/>
              <p14:cNvContentPartPr/>
              <p14:nvPr/>
            </p14:nvContentPartPr>
            <p14:xfrm>
              <a:off x="1496778" y="4436447"/>
              <a:ext cx="1475640" cy="502448"/>
            </p14:xfrm>
          </p:contentPart>
        </mc:Choice>
        <mc:Fallback xmlns="">
          <p:pic>
            <p:nvPicPr>
              <p:cNvPr id="370" name="Input penna 36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81658" y="4421330"/>
                <a:ext cx="1509480" cy="535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0" name="Input penna 379"/>
              <p14:cNvContentPartPr/>
              <p14:nvPr/>
            </p14:nvContentPartPr>
            <p14:xfrm>
              <a:off x="173058" y="5837207"/>
              <a:ext cx="6161400" cy="966488"/>
            </p14:xfrm>
          </p:contentPart>
        </mc:Choice>
        <mc:Fallback xmlns="">
          <p:pic>
            <p:nvPicPr>
              <p:cNvPr id="380" name="Input penna 37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7578" y="5822809"/>
                <a:ext cx="6189120" cy="998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2" name="Input penna 381"/>
              <p14:cNvContentPartPr/>
              <p14:nvPr/>
            </p14:nvContentPartPr>
            <p14:xfrm>
              <a:off x="8345418" y="6511847"/>
              <a:ext cx="440640" cy="230648"/>
            </p14:xfrm>
          </p:contentPart>
        </mc:Choice>
        <mc:Fallback xmlns="">
          <p:pic>
            <p:nvPicPr>
              <p:cNvPr id="382" name="Input penna 38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29218" y="6493136"/>
                <a:ext cx="473040" cy="266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6" name="Input penna 385"/>
              <p14:cNvContentPartPr/>
              <p14:nvPr/>
            </p14:nvContentPartPr>
            <p14:xfrm>
              <a:off x="7059567" y="5598527"/>
              <a:ext cx="475131" cy="1211648"/>
            </p14:xfrm>
          </p:contentPart>
        </mc:Choice>
        <mc:Fallback xmlns="">
          <p:pic>
            <p:nvPicPr>
              <p:cNvPr id="386" name="Input penna 38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48769" y="5583408"/>
                <a:ext cx="501407" cy="1232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0" name="Input penna 389"/>
              <p14:cNvContentPartPr/>
              <p14:nvPr/>
            </p14:nvContentPartPr>
            <p14:xfrm>
              <a:off x="5258418" y="5366687"/>
              <a:ext cx="303120" cy="785048"/>
            </p14:xfrm>
          </p:contentPart>
        </mc:Choice>
        <mc:Fallback xmlns="">
          <p:pic>
            <p:nvPicPr>
              <p:cNvPr id="390" name="Input penna 38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42578" y="5350849"/>
                <a:ext cx="333360" cy="813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1" name="Input penna 390"/>
              <p14:cNvContentPartPr/>
              <p14:nvPr/>
            </p14:nvContentPartPr>
            <p14:xfrm>
              <a:off x="8144607" y="5624087"/>
              <a:ext cx="1526331" cy="562208"/>
            </p14:xfrm>
          </p:contentPart>
        </mc:Choice>
        <mc:Fallback xmlns="">
          <p:pic>
            <p:nvPicPr>
              <p:cNvPr id="391" name="Input penna 3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31288" y="5608970"/>
                <a:ext cx="1555490" cy="5902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154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Isocosto: rappresentazione grafica</a:t>
            </a:r>
            <a:endParaRPr lang="it-IT" dirty="0"/>
          </a:p>
        </p:txBody>
      </p:sp>
      <p:pic>
        <p:nvPicPr>
          <p:cNvPr id="13315" name="Picture 3" descr="C:\Documents and Settings\Administrator\Documenti\didattica\microeconomia\lucidi aa 2014_15\capitolo 9\N2PCG20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363" y="1695450"/>
            <a:ext cx="4613275" cy="3465513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1466178" y="5218255"/>
              <a:ext cx="6771960" cy="104580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2498" y="5198455"/>
                <a:ext cx="680328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53" name="Input penna 13352"/>
              <p14:cNvContentPartPr/>
              <p14:nvPr/>
            </p14:nvContentPartPr>
            <p14:xfrm>
              <a:off x="1602618" y="51175"/>
              <a:ext cx="6962400" cy="1464840"/>
            </p14:xfrm>
          </p:contentPart>
        </mc:Choice>
        <mc:Fallback xmlns="">
          <p:pic>
            <p:nvPicPr>
              <p:cNvPr id="13353" name="Input penna 133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7138" y="32815"/>
                <a:ext cx="6995520" cy="14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89" name="Input penna 13388"/>
              <p14:cNvContentPartPr/>
              <p14:nvPr/>
            </p14:nvContentPartPr>
            <p14:xfrm>
              <a:off x="7103058" y="1747855"/>
              <a:ext cx="1482120" cy="1401120"/>
            </p14:xfrm>
          </p:contentPart>
        </mc:Choice>
        <mc:Fallback xmlns="">
          <p:pic>
            <p:nvPicPr>
              <p:cNvPr id="13389" name="Input penna 1338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7218" y="1732735"/>
                <a:ext cx="1509480" cy="143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CODE_TYPE" val="0"/>
  <p:tag name="ART_ENCODE_INDEX" val="1"/>
  <p:tag name="ARTICULATE_PRESENTER_VERSION" val="6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1245</TotalTime>
  <Words>875</Words>
  <Application>Microsoft Office PowerPoint</Application>
  <PresentationFormat>Presentazione su schermo (4:3)</PresentationFormat>
  <Paragraphs>139</Paragraphs>
  <Slides>44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0" baseType="lpstr">
      <vt:lpstr>Calibri</vt:lpstr>
      <vt:lpstr>Gill Sans MT</vt:lpstr>
      <vt:lpstr>Verdana</vt:lpstr>
      <vt:lpstr>Wingdings 2</vt:lpstr>
      <vt:lpstr>Solstizio</vt:lpstr>
      <vt:lpstr>Equazione</vt:lpstr>
      <vt:lpstr> La minimizzazione dei costi: scelta ottima e statica comparata</vt:lpstr>
      <vt:lpstr>Breve e lungo periodo</vt:lpstr>
      <vt:lpstr>Presentazione standard di PowerPoint</vt:lpstr>
      <vt:lpstr>Teoria dei costi</vt:lpstr>
      <vt:lpstr>La funzione di costo</vt:lpstr>
      <vt:lpstr>La retta di isocosto</vt:lpstr>
      <vt:lpstr>Presentazione standard di PowerPoint</vt:lpstr>
      <vt:lpstr>Presentazione standard di PowerPoint</vt:lpstr>
      <vt:lpstr>Isocosto: rappresentazione grafica</vt:lpstr>
      <vt:lpstr>La derivazione della funzione di costo</vt:lpstr>
      <vt:lpstr>Presentazione standard di PowerPoint</vt:lpstr>
      <vt:lpstr>Minimizzazione vincolata dei costi (grafico)</vt:lpstr>
      <vt:lpstr>Combinazione ottima degli input</vt:lpstr>
      <vt:lpstr>Esercizio</vt:lpstr>
      <vt:lpstr>Esercizio</vt:lpstr>
      <vt:lpstr>Presentazione standard di PowerPoint</vt:lpstr>
      <vt:lpstr>esercizio</vt:lpstr>
      <vt:lpstr>esercizio</vt:lpstr>
      <vt:lpstr>Mix fattori e prezzi dei fattori</vt:lpstr>
      <vt:lpstr>Mix fattori e progresso tecnologico</vt:lpstr>
      <vt:lpstr>Mix fattori e aumento volume di produzione</vt:lpstr>
      <vt:lpstr>Il sentiero di espansione dell’impresa</vt:lpstr>
      <vt:lpstr>Mix fattori e miglioramento qualità prodotto</vt:lpstr>
      <vt:lpstr>La curva di costi di lungo periodo</vt:lpstr>
      <vt:lpstr>Presentazione standard di PowerPoint</vt:lpstr>
      <vt:lpstr>La curva di costi di lungo periodo</vt:lpstr>
      <vt:lpstr>Curva di costo concava</vt:lpstr>
      <vt:lpstr>Funzione di costo e tecnologia</vt:lpstr>
      <vt:lpstr>Funzione di costo e prezzo dei fattori</vt:lpstr>
      <vt:lpstr>Costo di lungo periodo ed rendimenti di scala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Rendimenti di scala ed economie di scala</vt:lpstr>
      <vt:lpstr>Presentazione standard di PowerPoint</vt:lpstr>
      <vt:lpstr>Presentazione standard di PowerPoint</vt:lpstr>
      <vt:lpstr>Esercizio (appendice 7a1)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Scelta ottima dei fattori</vt:lpstr>
      <vt:lpstr>Metodo di Langrange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L’utilizzo dei modelli economici</dc:title>
  <dc:creator>Elisabetta</dc:creator>
  <cp:lastModifiedBy>marzano</cp:lastModifiedBy>
  <cp:revision>117</cp:revision>
  <dcterms:created xsi:type="dcterms:W3CDTF">2014-09-20T09:32:20Z</dcterms:created>
  <dcterms:modified xsi:type="dcterms:W3CDTF">2023-05-11T15:19:32Z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la durata dell'istruzione</vt:lpwstr>
  </property>
  <property fmtid="{D5CDD505-2E9C-101B-9397-08002B2CF9AE}" pid="4" name="ArticulateGUID">
    <vt:lpwstr>87A3A0A3-76D0-4A25-9D77-57166F883431</vt:lpwstr>
  </property>
  <property fmtid="{D5CDD505-2E9C-101B-9397-08002B2CF9AE}" pid="5" name="ArticulateProjectFull">
    <vt:lpwstr>C:\Documents and Settings\Administrator\Documenti\didattica\microeconomia\lucidi aa 2014_15\lezione10.ppta</vt:lpwstr>
  </property>
</Properties>
</file>