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81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1"/>
    <p:restoredTop sz="94286"/>
  </p:normalViewPr>
  <p:slideViewPr>
    <p:cSldViewPr>
      <p:cViewPr varScale="1">
        <p:scale>
          <a:sx n="116" d="100"/>
          <a:sy n="116" d="100"/>
        </p:scale>
        <p:origin x="19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974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 di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611189" y="1052513"/>
            <a:ext cx="6625108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Segnale Segno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Esponenziale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Monolatero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Segnale cosinusoidale</a:t>
            </a:r>
          </a:p>
          <a:p>
            <a:pPr hangingPunct="1">
              <a:spcBef>
                <a:spcPct val="50000"/>
              </a:spcBef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Fasore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Esempi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92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</TotalTime>
  <Words>42</Words>
  <Application>Microsoft Macintosh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Esempi di Segnale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112</cp:revision>
  <cp:lastPrinted>1601-01-01T00:00:00Z</cp:lastPrinted>
  <dcterms:created xsi:type="dcterms:W3CDTF">2014-02-26T18:00:47Z</dcterms:created>
  <dcterms:modified xsi:type="dcterms:W3CDTF">2022-09-30T08:32:59Z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